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94" r:id="rId5"/>
    <p:sldMasterId id="2147483671" r:id="rId6"/>
    <p:sldMasterId id="2147483700" r:id="rId7"/>
  </p:sldMasterIdLst>
  <p:notesMasterIdLst>
    <p:notesMasterId r:id="rId32"/>
  </p:notesMasterIdLst>
  <p:handoutMasterIdLst>
    <p:handoutMasterId r:id="rId33"/>
  </p:handoutMasterIdLst>
  <p:sldIdLst>
    <p:sldId id="326" r:id="rId8"/>
    <p:sldId id="460" r:id="rId9"/>
    <p:sldId id="493" r:id="rId10"/>
    <p:sldId id="494" r:id="rId11"/>
    <p:sldId id="488" r:id="rId12"/>
    <p:sldId id="481" r:id="rId13"/>
    <p:sldId id="495" r:id="rId14"/>
    <p:sldId id="498" r:id="rId15"/>
    <p:sldId id="499" r:id="rId16"/>
    <p:sldId id="463" r:id="rId17"/>
    <p:sldId id="466" r:id="rId18"/>
    <p:sldId id="478" r:id="rId19"/>
    <p:sldId id="500" r:id="rId20"/>
    <p:sldId id="501" r:id="rId21"/>
    <p:sldId id="502" r:id="rId22"/>
    <p:sldId id="476" r:id="rId23"/>
    <p:sldId id="489" r:id="rId24"/>
    <p:sldId id="492" r:id="rId25"/>
    <p:sldId id="503" r:id="rId26"/>
    <p:sldId id="477" r:id="rId27"/>
    <p:sldId id="490" r:id="rId28"/>
    <p:sldId id="504" r:id="rId29"/>
    <p:sldId id="473" r:id="rId30"/>
    <p:sldId id="4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amp; NDA" id="{4213CF8B-D32C-42F8-9A6E-6BB8A18F5B6E}">
          <p14:sldIdLst/>
        </p14:section>
        <p14:section name="Titles" id="{799C00B4-11EC-4004-9A59-E40AFAE6CDA9}">
          <p14:sldIdLst>
            <p14:sldId id="326"/>
          </p14:sldIdLst>
        </p14:section>
        <p14:section name="Section Breaks" id="{A01641E3-3BB8-4417-A07E-A0BBD3F8DCD5}">
          <p14:sldIdLst/>
        </p14:section>
        <p14:section name="Text" id="{FCDA764C-4429-4CA8-A9F0-F612025A29CF}">
          <p14:sldIdLst>
            <p14:sldId id="460"/>
            <p14:sldId id="493"/>
            <p14:sldId id="494"/>
            <p14:sldId id="488"/>
            <p14:sldId id="481"/>
            <p14:sldId id="495"/>
            <p14:sldId id="498"/>
            <p14:sldId id="499"/>
            <p14:sldId id="463"/>
            <p14:sldId id="466"/>
            <p14:sldId id="478"/>
            <p14:sldId id="500"/>
            <p14:sldId id="501"/>
            <p14:sldId id="502"/>
            <p14:sldId id="476"/>
            <p14:sldId id="489"/>
            <p14:sldId id="492"/>
            <p14:sldId id="503"/>
            <p14:sldId id="477"/>
            <p14:sldId id="490"/>
            <p14:sldId id="504"/>
            <p14:sldId id="473"/>
            <p14:sldId id="458"/>
          </p14:sldIdLst>
        </p14:section>
        <p14:section name="Tiles &amp; Icons" id="{9C62C358-0242-42E9-A678-D8F166F8D1E9}">
          <p14:sldIdLst/>
        </p14:section>
        <p14:section name="Charts" id="{EF18F4A6-65BA-4DE6-91BF-E717D620908F}">
          <p14:sldIdLst/>
        </p14:section>
        <p14:section name="Conclusion" id="{FA7E3067-2685-4B16-847D-A3EF7D2D01BE}">
          <p14:sldIdLst/>
        </p14:section>
        <p14:section name="Images" id="{C0B8A8B6-EB0D-4A0C-B8C0-A1A60118826B}">
          <p14:sldIdLst/>
        </p14:section>
        <p14:section name="Product Icons &amp; Logos" id="{F35C7D7D-B710-4748-ABEC-655DFF9FAB84}">
          <p14:sldIdLst/>
        </p14:section>
        <p14:section name="Generic Icons" id="{65655E8B-723A-4C93-8C13-AE1FD4BC834E}">
          <p14:sldIdLst/>
        </p14:section>
      </p14:sectionLst>
    </p:ext>
    <p:ext uri="{EFAFB233-063F-42B5-8137-9DF3F51BA10A}">
      <p15:sldGuideLst xmlns:p15="http://schemas.microsoft.com/office/powerpoint/2012/main">
        <p15:guide id="2" pos="408" userDrawn="1">
          <p15:clr>
            <a:srgbClr val="A4A3A4"/>
          </p15:clr>
        </p15:guide>
        <p15:guide id="4" orient="horz" pos="17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Musico" initials="CM" lastIdx="1" clrIdx="0">
    <p:extLst/>
  </p:cmAuthor>
  <p:cmAuthor id="2" name="Eric Burniche" initials="EB" lastIdx="1" clrIdx="1">
    <p:extLst/>
  </p:cmAuthor>
  <p:cmAuthor id="3" name="Ronald Delaney" initials="RD" lastIdx="2" clrIdx="2"/>
  <p:cmAuthor id="4" name="Holly Harrison" initials="HH" lastIdx="1" clrIdx="3">
    <p:extLst>
      <p:ext uri="{19B8F6BF-5375-455C-9EA6-DF929625EA0E}">
        <p15:presenceInfo xmlns:p15="http://schemas.microsoft.com/office/powerpoint/2012/main" userId="S-1-5-21-1021536284-3108289583-1013727718-1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767"/>
    <a:srgbClr val="666666"/>
    <a:srgbClr val="1A1A1A"/>
    <a:srgbClr val="E31A22"/>
    <a:srgbClr val="434343"/>
    <a:srgbClr val="010101"/>
    <a:srgbClr val="545656"/>
    <a:srgbClr val="262626"/>
    <a:srgbClr val="BFBFBF"/>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49" autoAdjust="0"/>
    <p:restoredTop sz="96305" autoAdjust="0"/>
  </p:normalViewPr>
  <p:slideViewPr>
    <p:cSldViewPr snapToGrid="0">
      <p:cViewPr varScale="1">
        <p:scale>
          <a:sx n="45" d="100"/>
          <a:sy n="45" d="100"/>
        </p:scale>
        <p:origin x="716" y="44"/>
      </p:cViewPr>
      <p:guideLst>
        <p:guide pos="408"/>
        <p:guide orient="horz" pos="1704"/>
      </p:guideLst>
    </p:cSldViewPr>
  </p:slideViewPr>
  <p:outlineViewPr>
    <p:cViewPr>
      <p:scale>
        <a:sx n="33" d="100"/>
        <a:sy n="33" d="100"/>
      </p:scale>
      <p:origin x="0" y="9912"/>
    </p:cViewPr>
  </p:outlineViewPr>
  <p:notesTextViewPr>
    <p:cViewPr>
      <p:scale>
        <a:sx n="3" d="2"/>
        <a:sy n="3" d="2"/>
      </p:scale>
      <p:origin x="0" y="0"/>
    </p:cViewPr>
  </p:notesTextViewPr>
  <p:sorterViewPr>
    <p:cViewPr>
      <p:scale>
        <a:sx n="100" d="100"/>
        <a:sy n="100" d="100"/>
      </p:scale>
      <p:origin x="0" y="-6756"/>
    </p:cViewPr>
  </p:sorterViewPr>
  <p:notesViewPr>
    <p:cSldViewPr snapToGrid="0">
      <p:cViewPr varScale="1">
        <p:scale>
          <a:sx n="60" d="100"/>
          <a:sy n="60" d="100"/>
        </p:scale>
        <p:origin x="24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AE92BD-BC52-4ADF-934F-9573F8A52646}" type="datetimeFigureOut">
              <a:rPr lang="en-US" smtClean="0"/>
              <a:t>9/30/2015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02B6ED-3DE3-496F-8489-B5675798A0A0}" type="slidenum">
              <a:rPr lang="en-US" smtClean="0"/>
              <a:t>‹#›</a:t>
            </a:fld>
            <a:endParaRPr lang="en-US"/>
          </a:p>
        </p:txBody>
      </p:sp>
    </p:spTree>
    <p:extLst>
      <p:ext uri="{BB962C8B-B14F-4D97-AF65-F5344CB8AC3E}">
        <p14:creationId xmlns:p14="http://schemas.microsoft.com/office/powerpoint/2010/main" val="3760668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30C05-18F9-480E-A0C3-0B4967590145}" type="datetimeFigureOut">
              <a:rPr lang="en-US" smtClean="0"/>
              <a:t>9/30/2015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B579B-8043-4EB0-850A-A2A1ADDA08E6}" type="slidenum">
              <a:rPr lang="en-US" smtClean="0"/>
              <a:t>‹#›</a:t>
            </a:fld>
            <a:endParaRPr lang="en-US"/>
          </a:p>
        </p:txBody>
      </p:sp>
    </p:spTree>
    <p:extLst>
      <p:ext uri="{BB962C8B-B14F-4D97-AF65-F5344CB8AC3E}">
        <p14:creationId xmlns:p14="http://schemas.microsoft.com/office/powerpoint/2010/main" val="21336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1</a:t>
            </a:fld>
            <a:endParaRPr lang="en-US"/>
          </a:p>
        </p:txBody>
      </p:sp>
    </p:spTree>
    <p:extLst>
      <p:ext uri="{BB962C8B-B14F-4D97-AF65-F5344CB8AC3E}">
        <p14:creationId xmlns:p14="http://schemas.microsoft.com/office/powerpoint/2010/main" val="405872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AvePoint Solutions provide built-in migration, governance, and data protection to help ensure that onboarding to Office 365 is as fast, automated, and seamless as possible. To fully realize the economics and productivity gains you were hoping to achieve, AvePoint Solutions help with:</a:t>
            </a:r>
            <a:r>
              <a:rPr lang="en-US" sz="1200" i="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Migration: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Find your content and analyze the current environment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Define the scope of migration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Discover any problems before running the actual migration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Migrate from 14 various legacy resources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Bring users to Office 365 with structured, proven tools, and migration strategies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Administration: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your organization with fully integrated SaaS or IaaS.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Take full control over destination with AvePoint's centralized or delegated management for Office 365</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Design your implementation of Office 365 to serve your business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Reduce startup hardware and software maintenance costs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Embrace the values of the cloud without losing control over content, structure, and security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Standardize information architecture configuration and security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Optimization: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Modernize administration by automating processes, enabling self-service, and creating a collaborative, empowered productivity environment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Azure on-demand infrastructure and unified management further enhance the scalability of Office 365 deployments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Allow users access without interruption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11</a:t>
            </a:fld>
            <a:endParaRPr lang="en-US"/>
          </a:p>
        </p:txBody>
      </p:sp>
    </p:spTree>
    <p:extLst>
      <p:ext uri="{BB962C8B-B14F-4D97-AF65-F5344CB8AC3E}">
        <p14:creationId xmlns:p14="http://schemas.microsoft.com/office/powerpoint/2010/main" val="4268603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 365 is a cloud-based office or productivity solution from Microsoft,</a:t>
            </a:r>
            <a:r>
              <a:rPr lang="en-US" baseline="0" dirty="0" smtClean="0"/>
              <a:t> which provides </a:t>
            </a:r>
            <a:r>
              <a:rPr lang="en-US" b="0" dirty="0" smtClean="0"/>
              <a:t>Exchange, </a:t>
            </a:r>
          </a:p>
          <a:p>
            <a:r>
              <a:rPr lang="en-US" b="0" dirty="0" smtClean="0"/>
              <a:t>SharePoint,</a:t>
            </a:r>
            <a:r>
              <a:rPr lang="en-US" b="0" baseline="0" dirty="0" smtClean="0"/>
              <a:t> </a:t>
            </a:r>
            <a:r>
              <a:rPr lang="en-US" b="0" dirty="0" smtClean="0"/>
              <a:t>Lync,</a:t>
            </a:r>
            <a:r>
              <a:rPr lang="en-US" b="0" baseline="0" dirty="0" smtClean="0"/>
              <a:t> </a:t>
            </a:r>
            <a:r>
              <a:rPr lang="en-US" b="0" dirty="0" smtClean="0"/>
              <a:t>Office Web Apps,</a:t>
            </a:r>
            <a:r>
              <a:rPr lang="en-US" b="0" baseline="0" dirty="0" smtClean="0"/>
              <a:t> </a:t>
            </a:r>
            <a:r>
              <a:rPr lang="en-US" b="0" dirty="0" smtClean="0"/>
              <a:t>Skype, and the Microsoft Office Suite.</a:t>
            </a:r>
            <a:r>
              <a:rPr lang="en-US" b="0" baseline="0" dirty="0" smtClean="0"/>
              <a:t> </a:t>
            </a:r>
            <a:endParaRPr lang="en-US" b="0" dirty="0" smtClean="0"/>
          </a:p>
          <a:p>
            <a:endParaRPr lang="en-US" dirty="0" smtClean="0"/>
          </a:p>
          <a:p>
            <a:r>
              <a:rPr lang="en-US" dirty="0" smtClean="0"/>
              <a:t>AvePoint Online Services is the industry’s first and only 100% Microsoft Azure-based Software-as-a-Service (SaaS) platform for Office 365. It empowers organizations to extend cloud computing as dictated by specific business needs.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DocAve Migrators help</a:t>
            </a:r>
            <a:r>
              <a:rPr lang="en-US" sz="1200" kern="1200" baseline="0" dirty="0" smtClean="0">
                <a:solidFill>
                  <a:schemeClr val="tx1"/>
                </a:solidFill>
                <a:effectLst/>
                <a:latin typeface="+mn-lt"/>
                <a:ea typeface="+mn-ea"/>
                <a:cs typeface="+mn-cs"/>
              </a:rPr>
              <a:t> q</a:t>
            </a:r>
            <a:r>
              <a:rPr lang="en-US" dirty="0" smtClean="0"/>
              <a:t>uickly consolidate enterprise content from legacy systems or previous Microsoft SharePoint versions into Microsoft SharePoint Server and SharePoint Online.</a:t>
            </a:r>
          </a:p>
          <a:p>
            <a:endParaRPr lang="en-US" dirty="0" smtClean="0"/>
          </a:p>
          <a:p>
            <a:r>
              <a:rPr lang="en-US" dirty="0" smtClean="0"/>
              <a:t>Microsoft Azure</a:t>
            </a:r>
            <a:r>
              <a:rPr lang="en-US" baseline="0" dirty="0" smtClean="0"/>
              <a:t> is Microsoft’s cloud platform</a:t>
            </a:r>
            <a:r>
              <a:rPr lang="en-US" dirty="0" smtClean="0">
                <a:effectLst/>
              </a:rPr>
              <a:t>,</a:t>
            </a:r>
            <a:r>
              <a:rPr lang="en-US" dirty="0" smtClean="0"/>
              <a:t> providing the public cloud for</a:t>
            </a:r>
            <a:r>
              <a:rPr lang="en-US" baseline="0" dirty="0" smtClean="0"/>
              <a:t> the solution.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12</a:t>
            </a:fld>
            <a:endParaRPr lang="en-US"/>
          </a:p>
        </p:txBody>
      </p:sp>
    </p:spTree>
    <p:extLst>
      <p:ext uri="{BB962C8B-B14F-4D97-AF65-F5344CB8AC3E}">
        <p14:creationId xmlns:p14="http://schemas.microsoft.com/office/powerpoint/2010/main" val="310181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Albion Scaccia is a commercial construction company.</a:t>
            </a:r>
            <a:r>
              <a:rPr lang="en-US" baseline="0" dirty="0" smtClean="0"/>
              <a:t> </a:t>
            </a:r>
            <a:r>
              <a:rPr lang="en-US" dirty="0" smtClean="0"/>
              <a:t>Though it runs its primary operations out of its Atlanta headquarters, nearly half of the company’s employee base often works at its customers’ construction sites. This makes connectivity a necessity for communication within the company. Previously, the company relied upon an on-premises instance of Microsoft Exchange hosted on servers in house and collaborated primarily through email and local file shares.</a:t>
            </a:r>
          </a:p>
          <a:p>
            <a:r>
              <a:rPr lang="en-US" dirty="0" smtClean="0"/>
              <a:t>However, Albion Scaccia experienced an incident in 2013 where its server went down for three full business days. During that time, employees could access neither email nor the file share folders where they stored documents, posing a major challenge to business operations and overall productivity. In order to prevent future outages</a:t>
            </a:r>
            <a:r>
              <a:rPr lang="en-US" baseline="0" dirty="0" smtClean="0"/>
              <a:t>, </a:t>
            </a:r>
            <a:r>
              <a:rPr lang="en-US" dirty="0" smtClean="0"/>
              <a:t>Albion Scaccia migrated its company email and documents to Office 365. The company was interested in moving to a cloud-based solution – specifically Microsoft Office 365, which boasted a 99.9 percent annual uptime. </a:t>
            </a:r>
          </a:p>
          <a:p>
            <a:r>
              <a:rPr lang="en-US" dirty="0" smtClean="0"/>
              <a:t>With its business data hosted in the cloud through Office 365, Albion Scaccia enabled its employees to collaborate better through uninterrupted access to content both in and out of the office.</a:t>
            </a:r>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13</a:t>
            </a:fld>
            <a:endParaRPr lang="en-US"/>
          </a:p>
        </p:txBody>
      </p:sp>
    </p:spTree>
    <p:extLst>
      <p:ext uri="{BB962C8B-B14F-4D97-AF65-F5344CB8AC3E}">
        <p14:creationId xmlns:p14="http://schemas.microsoft.com/office/powerpoint/2010/main" val="1435108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Migration &amp; Classification: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Content is located in multiple locations and out of company's control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Difficult to assess existing content's value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disconnected from the content but responsible for making important decisions about it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Difficulty scoping migration projects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can you efficiently manage corporate assets that are strewn across hard drives, un-managed cloud services, and email?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Leaks, breaches, and delays can lead to legal issues, decreased productivity, and financial loss.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possible</a:t>
            </a:r>
            <a:r>
              <a:rPr lang="en-US" sz="1200" kern="1200" baseline="0" dirty="0" smtClean="0">
                <a:solidFill>
                  <a:schemeClr val="tx1"/>
                </a:solidFill>
                <a:effectLst/>
                <a:latin typeface="+mn-lt"/>
                <a:ea typeface="+mn-ea"/>
                <a:cs typeface="+mn-cs"/>
              </a:rPr>
              <a:t> challenges: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Administration &amp; Governance: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 standard corporate policies or adherence to standards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Users create havoc through too much privilege in Office 365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difficult, manual and time consuming to check up on where users have done the wrong things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users want more control of how their sites are managed but I'm apprehensive to give them too much control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Compliance Enforcement: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Our Office 365 environment grows every year and it's difficult to keep visibility and control of it.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Sensitive company data not controlled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My staff is too small to control every aspect of how Office 365 is managed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controls that I want or am required to keep in place that I lack the ability to enforce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above concerns</a:t>
            </a:r>
            <a:r>
              <a:rPr lang="en-US" sz="1200" kern="1200" baseline="0" dirty="0" smtClean="0">
                <a:solidFill>
                  <a:schemeClr val="tx1"/>
                </a:solidFill>
                <a:effectLst/>
                <a:latin typeface="+mn-lt"/>
                <a:ea typeface="+mn-ea"/>
                <a:cs typeface="+mn-cs"/>
              </a:rPr>
              <a:t> might result in the following impacts: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Difficulty collaborating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Delays incurred due to limited access to data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Can't find important documents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inefficiency &amp; service disruptions/bottlenecks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Multiple versions of data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Uncontrolled data means potential leaks (PR, Legal, Compliance)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Loss of competitive advantage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Break in business continuity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Workforce working in silos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Data is not migrated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14</a:t>
            </a:fld>
            <a:endParaRPr lang="en-US"/>
          </a:p>
        </p:txBody>
      </p:sp>
    </p:spTree>
    <p:extLst>
      <p:ext uri="{BB962C8B-B14F-4D97-AF65-F5344CB8AC3E}">
        <p14:creationId xmlns:p14="http://schemas.microsoft.com/office/powerpoint/2010/main" val="238145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AvePoint Online Services helps you gain control of your company’s data, by migrating from various </a:t>
            </a:r>
            <a:r>
              <a:rPr lang="en-US" sz="1200" i="0" kern="1200" dirty="0" err="1" smtClean="0">
                <a:solidFill>
                  <a:schemeClr val="tx1"/>
                </a:solidFill>
                <a:effectLst/>
                <a:latin typeface="+mn-lt"/>
                <a:ea typeface="+mn-ea"/>
                <a:cs typeface="+mn-cs"/>
              </a:rPr>
              <a:t>siloed</a:t>
            </a:r>
            <a:r>
              <a:rPr lang="en-US" sz="1200" i="0" kern="1200" dirty="0" smtClean="0">
                <a:solidFill>
                  <a:schemeClr val="tx1"/>
                </a:solidFill>
                <a:effectLst/>
                <a:latin typeface="+mn-lt"/>
                <a:ea typeface="+mn-ea"/>
                <a:cs typeface="+mn-cs"/>
              </a:rPr>
              <a:t> and unsecured locations,</a:t>
            </a:r>
            <a:r>
              <a:rPr lang="en-US" sz="1200" i="0" kern="1200" baseline="0" dirty="0" smtClean="0">
                <a:solidFill>
                  <a:schemeClr val="tx1"/>
                </a:solidFill>
                <a:effectLst/>
                <a:latin typeface="+mn-lt"/>
                <a:ea typeface="+mn-ea"/>
                <a:cs typeface="+mn-cs"/>
              </a:rPr>
              <a:t> such as</a:t>
            </a:r>
            <a:r>
              <a:rPr lang="en-US" sz="1200" i="0" kern="1200" dirty="0" smtClean="0">
                <a:solidFill>
                  <a:schemeClr val="tx1"/>
                </a:solidFill>
                <a:effectLst/>
                <a:latin typeface="+mn-lt"/>
                <a:ea typeface="+mn-ea"/>
                <a:cs typeface="+mn-cs"/>
              </a:rPr>
              <a:t> file shares, desktops, and online storages) to OneDrive for Business. The solution intelligently scans, classifies, and tags data during the migration process. In addition, AvePoint Online Services takes care of the document throughout the lifecycle, ensuring governance, compliance, and data control.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a:t>
            </a:r>
            <a:r>
              <a:rPr lang="en-US" sz="1200" i="0" kern="1200" baseline="0" dirty="0" smtClean="0">
                <a:solidFill>
                  <a:schemeClr val="tx1"/>
                </a:solidFill>
                <a:effectLst/>
                <a:latin typeface="+mn-lt"/>
                <a:ea typeface="+mn-ea"/>
                <a:cs typeface="+mn-cs"/>
              </a:rPr>
              <a:t> solution provides the following additional benefits:</a:t>
            </a:r>
          </a:p>
          <a:p>
            <a:endParaRPr lang="en-US" sz="1200" i="0"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Cloud Adoption: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Quickly consolidate enterprise content from legacy systems to free up resources and improve content availability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Consolidate and control strewn user content, or Migrate content to OneDrive for Business as a standalone or as a part of a broader Office 365 migration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Ability to scope migration projects accurately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Promote cloud adoption and the values you derive from it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Improve productivity across the enterprise with increased collaboration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Administration &amp; Governance: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Easily scale for business needs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Automation for admin efficiency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Minimize repetitive admin functions and enforce process compliance rather than just reacting to requests and fighting fires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Self-service for business agility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transforms into a business enabler by providing simple, self-service access to the most common SharePoint requests without giving too much power to users or expecting them to act like admins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Lower TCO than on-premises data storage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Eliminate the risk and hassle associated with un-managed employee storage and retention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Take control of how business documents are stored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Compliance &amp; Enforcement: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and maintain business ownership of content without giving inappropriate levels of privilege.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Built-in fault tolerance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Leadership can assess all data and analyze the value and risks associated with it</a:t>
            </a:r>
          </a:p>
          <a:p>
            <a:endParaRPr lang="en-US" i="0" dirty="0" smtClean="0"/>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15</a:t>
            </a:fld>
            <a:endParaRPr lang="en-US"/>
          </a:p>
        </p:txBody>
      </p:sp>
    </p:spTree>
    <p:extLst>
      <p:ext uri="{BB962C8B-B14F-4D97-AF65-F5344CB8AC3E}">
        <p14:creationId xmlns:p14="http://schemas.microsoft.com/office/powerpoint/2010/main" val="87927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Providing simplified Office 365 administration, compliance, governance, and file share presentation.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AvePoint Online Services consists</a:t>
            </a:r>
            <a:r>
              <a:rPr lang="en-US" baseline="0" dirty="0" smtClean="0"/>
              <a:t> of: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DocAve Online – which provides item through platform level backup and restore capabilities for SharePoint Online, Exchange Online, and OneDrive for Business.</a:t>
            </a:r>
          </a:p>
          <a:p>
            <a:pPr marL="1714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Compliance Guardian Online</a:t>
            </a:r>
            <a:r>
              <a:rPr lang="en-US" baseline="0" dirty="0" smtClean="0"/>
              <a:t> – which </a:t>
            </a:r>
            <a:r>
              <a:rPr lang="en-US" dirty="0" smtClean="0"/>
              <a:t>helps organizations ensure their web applications, websites, and</a:t>
            </a:r>
            <a:r>
              <a:rPr lang="en-US" baseline="0" dirty="0" smtClean="0"/>
              <a:t> </a:t>
            </a:r>
            <a:r>
              <a:rPr lang="en-US" dirty="0" smtClean="0"/>
              <a:t>cloud platforms such as SharePoint Online present and share content and information securely and within organizational guidelines. Without adding any additional infrastructure, minimize your risk of privacy violations, malicious threats, or unintended data leakage.</a:t>
            </a:r>
          </a:p>
          <a:p>
            <a:pPr marL="1714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Governance Automation Online – Helps with</a:t>
            </a:r>
            <a:r>
              <a:rPr lang="en-US" baseline="0" dirty="0" smtClean="0"/>
              <a:t> the implementation of</a:t>
            </a:r>
            <a:r>
              <a:rPr lang="en-US" dirty="0" smtClean="0"/>
              <a:t> an extensible governance strategy that empowers users, is easy to maintain, and scales as your organization grows. By giving business owners oversight into provisioning as well as content and permissions management, your information architecture is developed according to how your business works.</a:t>
            </a:r>
          </a:p>
          <a:p>
            <a:pPr marL="1714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OneDrive For Business </a:t>
            </a:r>
            <a:r>
              <a:rPr lang="en-US" dirty="0" smtClean="0">
                <a:effectLst/>
              </a:rPr>
              <a:t>(formerly SkyDrive Pro) </a:t>
            </a:r>
            <a:r>
              <a:rPr lang="en-US" dirty="0" smtClean="0"/>
              <a:t>is the Microsoft</a:t>
            </a:r>
            <a:r>
              <a:rPr lang="en-US" baseline="0" dirty="0" smtClean="0"/>
              <a:t> </a:t>
            </a:r>
            <a:r>
              <a:rPr lang="en-US" dirty="0" smtClean="0">
                <a:effectLst/>
              </a:rPr>
              <a:t>personal online storage space in the cloud, provided for users by their company. They can use it to store work files across multiple devices, share files, and edit Office documents with</a:t>
            </a:r>
            <a:r>
              <a:rPr lang="en-US" baseline="0" dirty="0" smtClean="0">
                <a:effectLst/>
              </a:rPr>
              <a:t> business colleagues</a:t>
            </a:r>
            <a:r>
              <a:rPr lang="en-US" dirty="0" smtClean="0">
                <a:effectLst/>
              </a:rPr>
              <a:t> in real time.</a:t>
            </a:r>
            <a:endParaRPr lang="en-US" dirty="0" smtClean="0"/>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16</a:t>
            </a:fld>
            <a:endParaRPr lang="en-US"/>
          </a:p>
        </p:txBody>
      </p:sp>
    </p:spTree>
    <p:extLst>
      <p:ext uri="{BB962C8B-B14F-4D97-AF65-F5344CB8AC3E}">
        <p14:creationId xmlns:p14="http://schemas.microsoft.com/office/powerpoint/2010/main" val="1573398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7" lvl="1" indent="0">
              <a:lnSpc>
                <a:spcPct val="100000"/>
              </a:lnSpc>
              <a:spcBef>
                <a:spcPts val="1200"/>
              </a:spcBef>
              <a:buNone/>
            </a:pPr>
            <a:r>
              <a:rPr lang="en-US" dirty="0" smtClean="0"/>
              <a:t>CD Group, Inc. is a full-service software and ERP consulting and managed services company. Approximately 50 percent of the company’s 150 employees telecommute from outside of the CD Group offices. Because of this, collaboration using the company’s previous technology resources was often a challenge. With business data stored in local file shares and communications occurring primarily through email, remote workers often did not have immediate access to the information they required and would turn to other means in order to share content with their co-workers, such as Dropbox.</a:t>
            </a:r>
          </a:p>
          <a:p>
            <a:pPr marL="173037" lvl="1" indent="0">
              <a:lnSpc>
                <a:spcPct val="100000"/>
              </a:lnSpc>
              <a:spcBef>
                <a:spcPts val="1200"/>
              </a:spcBef>
              <a:buNone/>
            </a:pPr>
            <a:endParaRPr lang="en-US" dirty="0" smtClean="0"/>
          </a:p>
          <a:p>
            <a:pPr marL="173037" lvl="1" indent="0">
              <a:lnSpc>
                <a:spcPct val="100000"/>
              </a:lnSpc>
              <a:spcBef>
                <a:spcPts val="1200"/>
              </a:spcBef>
              <a:buNone/>
            </a:pPr>
            <a:r>
              <a:rPr lang="en-US" dirty="0" err="1" smtClean="0"/>
              <a:t>DocAve</a:t>
            </a:r>
            <a:r>
              <a:rPr lang="en-US" dirty="0" smtClean="0"/>
              <a:t> Online, hosted on Microsoft Azure, is a Software-as-a-Service platform that empowers </a:t>
            </a:r>
            <a:r>
              <a:rPr lang="en-US" dirty="0" err="1" smtClean="0"/>
              <a:t>Cloud|AG</a:t>
            </a:r>
            <a:r>
              <a:rPr lang="en-US" dirty="0" smtClean="0"/>
              <a:t> to manage, protect, restructure, synchronize, and report on CD Group’s Office 365 environment. </a:t>
            </a:r>
          </a:p>
          <a:p>
            <a:pPr marL="173037" lvl="1" indent="0">
              <a:lnSpc>
                <a:spcPct val="100000"/>
              </a:lnSpc>
              <a:spcBef>
                <a:spcPts val="1200"/>
              </a:spcBef>
              <a:buNone/>
            </a:pPr>
            <a:r>
              <a:rPr lang="en-US" dirty="0" smtClean="0"/>
              <a:t>Group has enabled its geographically dispersed workers to collaborate more efficiently using Microsoft’s cloud collaboration solutions. The solution also</a:t>
            </a:r>
            <a:r>
              <a:rPr lang="en-US" baseline="0" dirty="0" smtClean="0"/>
              <a:t> e</a:t>
            </a:r>
            <a:r>
              <a:rPr lang="en-US" dirty="0" smtClean="0"/>
              <a:t>nabled management of security settings and permissions across its SharePoint Online environment to meet organizational governance policies</a:t>
            </a:r>
          </a:p>
          <a:p>
            <a:pPr marL="173037" lvl="1" indent="0">
              <a:lnSpc>
                <a:spcPct val="100000"/>
              </a:lnSpc>
              <a:spcBef>
                <a:spcPts val="1200"/>
              </a:spcBef>
              <a:buNone/>
            </a:pPr>
            <a:endParaRPr lang="en-US" dirty="0" smtClean="0"/>
          </a:p>
          <a:p>
            <a:pPr marL="173037" lvl="1" indent="0">
              <a:lnSpc>
                <a:spcPct val="100000"/>
              </a:lnSpc>
              <a:spcBef>
                <a:spcPts val="1200"/>
              </a:spcBef>
              <a:buNone/>
            </a:pPr>
            <a:endParaRPr lang="en-US" dirty="0" smtClean="0"/>
          </a:p>
        </p:txBody>
      </p:sp>
      <p:sp>
        <p:nvSpPr>
          <p:cNvPr id="4" name="Slide Number Placeholder 3"/>
          <p:cNvSpPr>
            <a:spLocks noGrp="1"/>
          </p:cNvSpPr>
          <p:nvPr>
            <p:ph type="sldNum" sz="quarter" idx="10"/>
          </p:nvPr>
        </p:nvSpPr>
        <p:spPr/>
        <p:txBody>
          <a:bodyPr/>
          <a:lstStyle/>
          <a:p>
            <a:fld id="{25AB579B-8043-4EB0-850A-A2A1ADDA08E6}" type="slidenum">
              <a:rPr lang="en-US" smtClean="0"/>
              <a:t>17</a:t>
            </a:fld>
            <a:endParaRPr lang="en-US"/>
          </a:p>
        </p:txBody>
      </p:sp>
    </p:spTree>
    <p:extLst>
      <p:ext uri="{BB962C8B-B14F-4D97-AF65-F5344CB8AC3E}">
        <p14:creationId xmlns:p14="http://schemas.microsoft.com/office/powerpoint/2010/main" val="1619984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Archiving is about separating dormant from active data, so your team can access what they need quickly and efficiently. Stale data accumulates and collects dust, it slows search results, and consumes high-performance resources. How do you determine what to archive and when, while staying compliant with regulations?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You might face additional challenges: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Too much data in main data store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Searches are slow due to growing amounts of data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Difficult to determine what should be archived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May not be able to search archived data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Can’t easily archive data to align with legal requirements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Difficulty archiving site collections, newsfeed posts, metadata, and other untraditional media forms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These can</a:t>
            </a:r>
            <a:r>
              <a:rPr lang="en-US" sz="1200" i="0" kern="1200" baseline="0" dirty="0" smtClean="0">
                <a:solidFill>
                  <a:schemeClr val="tx1"/>
                </a:solidFill>
                <a:effectLst/>
                <a:latin typeface="+mn-lt"/>
                <a:ea typeface="+mn-ea"/>
                <a:cs typeface="+mn-cs"/>
              </a:rPr>
              <a:t> result in the following impacts: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Higher costs for keeping cold dormant data in high availability storage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Legal complications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Many man hours to sift through and determine what data should be archived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Data is rebuilt/recreated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wrong/stale information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Sensitive data is exposed to the wrong people</a:t>
            </a:r>
            <a:endParaRPr lang="en-US"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18</a:t>
            </a:fld>
            <a:endParaRPr lang="en-US"/>
          </a:p>
        </p:txBody>
      </p:sp>
    </p:spTree>
    <p:extLst>
      <p:ext uri="{BB962C8B-B14F-4D97-AF65-F5344CB8AC3E}">
        <p14:creationId xmlns:p14="http://schemas.microsoft.com/office/powerpoint/2010/main" val="239057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DocAve Archiver, you set the rules, and the solution automatically and intelligently controls the entire archiving process. Give users the ability to search and retrieve archived data from anywhere.</a:t>
            </a:r>
          </a:p>
          <a:p>
            <a:endParaRPr lang="en-US"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Take control of the data and content that really should be archived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archiving services without eliminating access to archived resources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Improve performance and search results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Establish archiving policies to automatically trigger based on specific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Ability for anyone to search and retrieve archived data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Enhanced discoverability with custom metadata identifiers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Reduce costs by archiving cold dormant data to Azure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Establish archive approval processes for archiving or deleting content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Maintain immutable copies of archived SharePoint content and newsfeed posts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Adhere to legal requirements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19</a:t>
            </a:fld>
            <a:endParaRPr lang="en-US"/>
          </a:p>
        </p:txBody>
      </p:sp>
    </p:spTree>
    <p:extLst>
      <p:ext uri="{BB962C8B-B14F-4D97-AF65-F5344CB8AC3E}">
        <p14:creationId xmlns:p14="http://schemas.microsoft.com/office/powerpoint/2010/main" val="3576504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DocAve Archiver is the industry’s first truly seamless, business</a:t>
            </a:r>
            <a:r>
              <a:rPr lang="en-US" sz="1200" kern="1200" baseline="0" dirty="0" smtClean="0">
                <a:solidFill>
                  <a:schemeClr val="tx1"/>
                </a:solidFill>
                <a:effectLst/>
                <a:latin typeface="+mn-lt"/>
                <a:ea typeface="+mn-ea"/>
                <a:cs typeface="+mn-cs"/>
              </a:rPr>
              <a:t> rule aware, granular archiving solution with full text index, federated search, tiered storage management, and backup and recovery support.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StorSimple from Microsoft is a</a:t>
            </a:r>
            <a:r>
              <a:rPr lang="en-US" sz="1200" kern="1200" baseline="0" dirty="0" smtClean="0">
                <a:solidFill>
                  <a:schemeClr val="tx1"/>
                </a:solidFill>
                <a:effectLst/>
                <a:latin typeface="+mn-lt"/>
                <a:ea typeface="+mn-ea"/>
                <a:cs typeface="+mn-cs"/>
              </a:rPr>
              <a:t> </a:t>
            </a:r>
            <a:r>
              <a:rPr lang="en-US" dirty="0" smtClean="0">
                <a:effectLst/>
              </a:rPr>
              <a:t>hybrid online cloud storage service for enterprises designed to reduce costs and improve data protection.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20</a:t>
            </a:fld>
            <a:endParaRPr lang="en-US"/>
          </a:p>
        </p:txBody>
      </p:sp>
    </p:spTree>
    <p:extLst>
      <p:ext uri="{BB962C8B-B14F-4D97-AF65-F5344CB8AC3E}">
        <p14:creationId xmlns:p14="http://schemas.microsoft.com/office/powerpoint/2010/main" val="375408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797A7D"/>
                </a:solidFill>
                <a:latin typeface="Segoe UI" panose="020B0502040204020203" pitchFamily="34" charset="0"/>
                <a:ea typeface="Segoe UI" panose="020B0502040204020203" pitchFamily="34" charset="0"/>
                <a:cs typeface="Segoe UI" panose="020B0502040204020203" pitchFamily="34" charset="0"/>
              </a:rPr>
              <a:t>Modern</a:t>
            </a:r>
            <a:r>
              <a:rPr lang="en-US" sz="1200" baseline="0" dirty="0" smtClean="0">
                <a:solidFill>
                  <a:srgbClr val="797A7D"/>
                </a:solidFill>
                <a:latin typeface="Segoe UI" panose="020B0502040204020203" pitchFamily="34" charset="0"/>
                <a:ea typeface="Segoe UI" panose="020B0502040204020203" pitchFamily="34" charset="0"/>
                <a:cs typeface="Segoe UI" panose="020B0502040204020203" pitchFamily="34" charset="0"/>
              </a:rPr>
              <a:t> productivity is happening. With </a:t>
            </a:r>
            <a:r>
              <a:rPr lang="en-US" sz="1200" dirty="0" smtClean="0">
                <a:solidFill>
                  <a:srgbClr val="797A7D"/>
                </a:solidFill>
                <a:latin typeface="Segoe UI" panose="020B0502040204020203" pitchFamily="34" charset="0"/>
                <a:ea typeface="Segoe UI" panose="020B0502040204020203" pitchFamily="34" charset="0"/>
                <a:cs typeface="Segoe UI" panose="020B0502040204020203" pitchFamily="34" charset="0"/>
              </a:rPr>
              <a:t>4.3 connected devices per adult and</a:t>
            </a:r>
            <a:r>
              <a:rPr lang="en-US" sz="1200" baseline="0" dirty="0" smtClean="0">
                <a:solidFill>
                  <a:srgbClr val="797A7D"/>
                </a:solidFill>
                <a:latin typeface="Segoe UI" panose="020B0502040204020203" pitchFamily="34" charset="0"/>
                <a:ea typeface="Segoe UI" panose="020B0502040204020203" pitchFamily="34" charset="0"/>
                <a:cs typeface="Segoe UI" panose="020B0502040204020203" pitchFamily="34" charset="0"/>
              </a:rPr>
              <a:t> 44x fold d</a:t>
            </a:r>
            <a:r>
              <a:rPr lang="en-US" sz="1200" dirty="0" smtClean="0">
                <a:solidFill>
                  <a:srgbClr val="797A7D"/>
                </a:solidFill>
                <a:latin typeface="Segoe UI" panose="020B0502040204020203" pitchFamily="34" charset="0"/>
                <a:ea typeface="Segoe UI" panose="020B0502040204020203" pitchFamily="34" charset="0"/>
                <a:cs typeface="Segoe UI" panose="020B0502040204020203" pitchFamily="34" charset="0"/>
              </a:rPr>
              <a:t>ata growth projection over the next decade</a:t>
            </a:r>
            <a:r>
              <a:rPr lang="en-US" sz="1200" baseline="30000" dirty="0" smtClean="0">
                <a:solidFill>
                  <a:srgbClr val="797A7D"/>
                </a:solidFill>
                <a:latin typeface="Segoe UI" panose="020B0502040204020203" pitchFamily="34" charset="0"/>
                <a:ea typeface="Segoe UI" panose="020B0502040204020203" pitchFamily="34" charset="0"/>
                <a:cs typeface="Segoe UI" panose="020B0502040204020203" pitchFamily="34" charset="0"/>
              </a:rPr>
              <a:t>1</a:t>
            </a:r>
            <a:r>
              <a:rPr lang="en-US" sz="1200" baseline="0" dirty="0" smtClean="0">
                <a:solidFill>
                  <a:srgbClr val="797A7D"/>
                </a:solidFill>
                <a:latin typeface="Segoe UI" panose="020B0502040204020203" pitchFamily="34" charset="0"/>
                <a:ea typeface="Segoe UI" panose="020B0502040204020203" pitchFamily="34" charset="0"/>
                <a:cs typeface="Segoe UI" panose="020B0502040204020203" pitchFamily="34" charset="0"/>
              </a:rPr>
              <a:t>, we need to work more efficiently with data, streamline processes, adjust our business models, and gain the most out of your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30000" dirty="0" smtClean="0">
              <a:solidFill>
                <a:srgbClr val="797A7D"/>
              </a:solidFill>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30000" dirty="0" smtClean="0">
                <a:solidFill>
                  <a:srgbClr val="797A7D"/>
                </a:solidFill>
                <a:latin typeface="Segoe UI" panose="020B0502040204020203" pitchFamily="34" charset="0"/>
                <a:ea typeface="Segoe UI" panose="020B0502040204020203" pitchFamily="34" charset="0"/>
                <a:cs typeface="Segoe UI" panose="020B0502040204020203" pitchFamily="34" charset="0"/>
              </a:rPr>
              <a:t>1 </a:t>
            </a:r>
            <a:r>
              <a:rPr lang="en-US" sz="1200" dirty="0" smtClean="0"/>
              <a:t> IDC Digital Universe Study, sponsored by EMC, May 2010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30000" dirty="0" smtClean="0">
              <a:solidFill>
                <a:srgbClr val="797A7D"/>
              </a:solidFill>
              <a:latin typeface="Segoe UI" panose="020B0502040204020203" pitchFamily="34" charset="0"/>
              <a:ea typeface="Segoe UI" panose="020B0502040204020203" pitchFamily="34" charset="0"/>
              <a:cs typeface="Segoe UI" panose="020B0502040204020203"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3</a:t>
            </a:fld>
            <a:endParaRPr lang="en-US"/>
          </a:p>
        </p:txBody>
      </p:sp>
    </p:spTree>
    <p:extLst>
      <p:ext uri="{BB962C8B-B14F-4D97-AF65-F5344CB8AC3E}">
        <p14:creationId xmlns:p14="http://schemas.microsoft.com/office/powerpoint/2010/main" val="286660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7" lvl="1" indent="0">
              <a:lnSpc>
                <a:spcPct val="100000"/>
              </a:lnSpc>
              <a:spcBef>
                <a:spcPts val="1200"/>
              </a:spcBef>
              <a:buNone/>
            </a:pPr>
            <a:r>
              <a:rPr lang="en-US" dirty="0" smtClean="0"/>
              <a:t>Lauren provides engineering, procurement and construction services throughout a variety of heavy-industrial markets,</a:t>
            </a:r>
            <a:r>
              <a:rPr lang="en-US" baseline="0" dirty="0" smtClean="0"/>
              <a:t> </a:t>
            </a:r>
            <a:r>
              <a:rPr lang="en-US" dirty="0" smtClean="0"/>
              <a:t>employing more than 1,000 individuals throughout 39 states. In order to efficiently manage the large amount of documentation associated with each project, the company adopted SharePoint.</a:t>
            </a:r>
            <a:r>
              <a:rPr lang="en-US" baseline="0" dirty="0" smtClean="0"/>
              <a:t> </a:t>
            </a:r>
            <a:r>
              <a:rPr lang="en-US" dirty="0" smtClean="0"/>
              <a:t>With rapid growth and adoption of SharePoint came several challenges that would need to be addressed,</a:t>
            </a:r>
            <a:r>
              <a:rPr lang="en-US" baseline="0" dirty="0" smtClean="0"/>
              <a:t> storage being one of them. </a:t>
            </a:r>
            <a:r>
              <a:rPr lang="en-US" dirty="0" smtClean="0"/>
              <a:t>Since all documentation for construction projects was</a:t>
            </a:r>
            <a:r>
              <a:rPr lang="en-US" baseline="0" dirty="0" smtClean="0"/>
              <a:t> </a:t>
            </a:r>
            <a:r>
              <a:rPr lang="en-US" dirty="0" smtClean="0"/>
              <a:t>managed through SharePoint, it was certain that data would grow throughout the environment at exponential rates. Utilizing SharePoint’s versioning features would cause data to grow even faster and the SharePoint content database would quickly surpass Microsoft-recommended storage limits for optimal performance. </a:t>
            </a:r>
          </a:p>
          <a:p>
            <a:pPr marL="173037" lvl="1" indent="0">
              <a:lnSpc>
                <a:spcPct val="100000"/>
              </a:lnSpc>
              <a:spcBef>
                <a:spcPts val="1200"/>
              </a:spcBef>
              <a:buNone/>
            </a:pPr>
            <a:r>
              <a:rPr lang="en-US" dirty="0" smtClean="0"/>
              <a:t>In order to scale</a:t>
            </a:r>
            <a:r>
              <a:rPr lang="en-US" baseline="0" dirty="0" smtClean="0"/>
              <a:t> for the future, Lauren implemented DocAve Archiver. Administrators set up a rule to only store five versions of a document in SharePoint and archive all additional versions outside of SharePoint on more cost-effective storage using DocAve, which would also compress the archived data to allow further growth. They were able to archive several megabytes of content for one project site, while the site was only 30 MB. End users were still able to access all the content from SharePoint, while they were unaware of what was stored inside SharePoint and what was archived through DocAve. </a:t>
            </a:r>
            <a:endParaRPr lang="en-US" dirty="0" smtClean="0"/>
          </a:p>
          <a:p>
            <a:pPr marL="173037" lvl="1" indent="0">
              <a:lnSpc>
                <a:spcPct val="100000"/>
              </a:lnSpc>
              <a:spcBef>
                <a:spcPts val="1200"/>
              </a:spcBef>
              <a:buNone/>
            </a:pPr>
            <a:endParaRPr lang="en-US" dirty="0" smtClean="0"/>
          </a:p>
        </p:txBody>
      </p:sp>
      <p:sp>
        <p:nvSpPr>
          <p:cNvPr id="4" name="Slide Number Placeholder 3"/>
          <p:cNvSpPr>
            <a:spLocks noGrp="1"/>
          </p:cNvSpPr>
          <p:nvPr>
            <p:ph type="sldNum" sz="quarter" idx="10"/>
          </p:nvPr>
        </p:nvSpPr>
        <p:spPr/>
        <p:txBody>
          <a:bodyPr/>
          <a:lstStyle/>
          <a:p>
            <a:fld id="{25AB579B-8043-4EB0-850A-A2A1ADDA08E6}" type="slidenum">
              <a:rPr lang="en-US" smtClean="0"/>
              <a:t>21</a:t>
            </a:fld>
            <a:endParaRPr lang="en-US"/>
          </a:p>
        </p:txBody>
      </p:sp>
    </p:spTree>
    <p:extLst>
      <p:ext uri="{BB962C8B-B14F-4D97-AF65-F5344CB8AC3E}">
        <p14:creationId xmlns:p14="http://schemas.microsoft.com/office/powerpoint/2010/main" val="288129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 control of your business data - from information migration and compliance to administration and governance.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is the time to let the cloud work for you.</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9380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797A7D"/>
                </a:solidFill>
                <a:latin typeface="Segoe UI" panose="020B0502040204020203" pitchFamily="34" charset="0"/>
                <a:ea typeface="Segoe UI" panose="020B0502040204020203" pitchFamily="34" charset="0"/>
                <a:cs typeface="Segoe UI" panose="020B0502040204020203" pitchFamily="34" charset="0"/>
              </a:rPr>
              <a:t>There are also downsides to modern productivity. Where do we store all that data efficiently and securely? How do we quickly find a needle in haystack when we need to? What is the best way to manage the hybrid cloud? </a:t>
            </a:r>
            <a:endParaRPr lang="en-US" sz="1200" baseline="30000" dirty="0" smtClean="0">
              <a:solidFill>
                <a:srgbClr val="797A7D"/>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4</a:t>
            </a:fld>
            <a:endParaRPr lang="en-US"/>
          </a:p>
        </p:txBody>
      </p:sp>
    </p:spTree>
    <p:extLst>
      <p:ext uri="{BB962C8B-B14F-4D97-AF65-F5344CB8AC3E}">
        <p14:creationId xmlns:p14="http://schemas.microsoft.com/office/powerpoint/2010/main" val="264774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Microsoft</a:t>
            </a:r>
            <a:r>
              <a:rPr lang="en-US" baseline="0" dirty="0" smtClean="0"/>
              <a:t> with Office 365 provides </a:t>
            </a:r>
            <a:r>
              <a:rPr lang="en-US" dirty="0" smtClean="0"/>
              <a:t>the modern productivity platform</a:t>
            </a:r>
            <a:r>
              <a:rPr lang="en-US" baseline="0" dirty="0" smtClean="0"/>
              <a:t> to improve enterprise-level productivity and collaboration. While y</a:t>
            </a:r>
            <a:r>
              <a:rPr lang="en-US" sz="1200" kern="1200" dirty="0" smtClean="0">
                <a:solidFill>
                  <a:schemeClr val="tx1"/>
                </a:solidFill>
                <a:effectLst/>
                <a:latin typeface="+mn-lt"/>
                <a:ea typeface="+mn-ea"/>
                <a:cs typeface="+mn-cs"/>
              </a:rPr>
              <a:t>ou know that the cloud is the way to modernize and simplify IT, </a:t>
            </a:r>
            <a:r>
              <a:rPr lang="en-US" sz="1200" i="0" kern="1200" dirty="0" smtClean="0">
                <a:solidFill>
                  <a:schemeClr val="tx1"/>
                </a:solidFill>
                <a:effectLst/>
                <a:latin typeface="+mn-lt"/>
                <a:ea typeface="+mn-ea"/>
                <a:cs typeface="+mn-cs"/>
              </a:rPr>
              <a:t>you might also have concerns about disrupting business continuity, gaining buy-in from employees, and doing the whole thing right. Perhaps </a:t>
            </a:r>
            <a:r>
              <a:rPr lang="en-US" sz="1200" kern="1200" dirty="0" smtClean="0">
                <a:solidFill>
                  <a:schemeClr val="tx1"/>
                </a:solidFill>
                <a:effectLst/>
                <a:latin typeface="+mn-lt"/>
                <a:ea typeface="+mn-ea"/>
                <a:cs typeface="+mn-cs"/>
              </a:rPr>
              <a:t>you may not even know where to start.</a:t>
            </a:r>
            <a:endParaRPr lang="en-US" sz="1200" i="0" kern="1200" dirty="0" smtClean="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25AB579B-8043-4EB0-850A-A2A1ADDA08E6}" type="slidenum">
              <a:rPr lang="en-US" smtClean="0"/>
              <a:t>5</a:t>
            </a:fld>
            <a:endParaRPr lang="en-US"/>
          </a:p>
        </p:txBody>
      </p:sp>
    </p:spTree>
    <p:extLst>
      <p:ext uri="{BB962C8B-B14F-4D97-AF65-F5344CB8AC3E}">
        <p14:creationId xmlns:p14="http://schemas.microsoft.com/office/powerpoint/2010/main" val="91703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you need is </a:t>
            </a:r>
            <a:r>
              <a:rPr lang="en-US" baseline="0" dirty="0" smtClean="0"/>
              <a:t>a plan, a proven process, the right team and right tools and most importantly a vision of where you want to end up. And we have the answer…</a:t>
            </a:r>
            <a:endParaRPr lang="en-US" dirty="0" smtClean="0"/>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6</a:t>
            </a:fld>
            <a:endParaRPr lang="en-US"/>
          </a:p>
        </p:txBody>
      </p:sp>
    </p:spTree>
    <p:extLst>
      <p:ext uri="{BB962C8B-B14F-4D97-AF65-F5344CB8AC3E}">
        <p14:creationId xmlns:p14="http://schemas.microsoft.com/office/powerpoint/2010/main" val="264737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AvePoint with the Microsoft Cloud helps make the transition to the cloud easier, quicker, and smarter. They provide the tools to establish a sound and secure approach that will align your productivity environment with your business needs. Onboard users seamlessly, and with minimal disruption to the business. Establish an information storage and archiving strategy that allows you to control access and compliance, while enabling collaboration and freedom with confidence.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7</a:t>
            </a:fld>
            <a:endParaRPr lang="en-US"/>
          </a:p>
        </p:txBody>
      </p:sp>
    </p:spTree>
    <p:extLst>
      <p:ext uri="{BB962C8B-B14F-4D97-AF65-F5344CB8AC3E}">
        <p14:creationId xmlns:p14="http://schemas.microsoft.com/office/powerpoint/2010/main" val="285996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AvePoint Solutions help remove roadblocks, transform business processes, and get you to Office 365 the right way.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AvePoint Online Services helps you achieve</a:t>
            </a:r>
            <a:r>
              <a:rPr lang="en-US" sz="1200" i="0" kern="1200" baseline="0" dirty="0" smtClean="0">
                <a:solidFill>
                  <a:schemeClr val="tx1"/>
                </a:solidFill>
                <a:effectLst/>
                <a:latin typeface="+mn-lt"/>
                <a:ea typeface="+mn-ea"/>
                <a:cs typeface="+mn-cs"/>
              </a:rPr>
              <a:t> responsible data management</a:t>
            </a:r>
            <a:r>
              <a:rPr lang="en-US" sz="1200" i="0" kern="1200" dirty="0" smtClean="0">
                <a:solidFill>
                  <a:schemeClr val="tx1"/>
                </a:solidFill>
                <a:effectLst/>
                <a:latin typeface="+mn-lt"/>
                <a:ea typeface="+mn-ea"/>
                <a:cs typeface="+mn-cs"/>
              </a:rPr>
              <a:t>, by migrating from various </a:t>
            </a:r>
            <a:r>
              <a:rPr lang="en-US" sz="1200" i="0" kern="1200" dirty="0" err="1" smtClean="0">
                <a:solidFill>
                  <a:schemeClr val="tx1"/>
                </a:solidFill>
                <a:effectLst/>
                <a:latin typeface="+mn-lt"/>
                <a:ea typeface="+mn-ea"/>
                <a:cs typeface="+mn-cs"/>
              </a:rPr>
              <a:t>siloed</a:t>
            </a:r>
            <a:r>
              <a:rPr lang="en-US" sz="1200" i="0" kern="1200" dirty="0" smtClean="0">
                <a:solidFill>
                  <a:schemeClr val="tx1"/>
                </a:solidFill>
                <a:effectLst/>
                <a:latin typeface="+mn-lt"/>
                <a:ea typeface="+mn-ea"/>
                <a:cs typeface="+mn-cs"/>
              </a:rPr>
              <a:t> and unsecured locations (i.e. file shares, desktops, and online storages) to OneDrive for Business. </a:t>
            </a:r>
          </a:p>
          <a:p>
            <a:endParaRPr lang="en-US" dirty="0" smtClean="0"/>
          </a:p>
          <a:p>
            <a:r>
              <a:rPr lang="en-US" sz="1200" i="0" kern="1200" dirty="0" smtClean="0">
                <a:solidFill>
                  <a:schemeClr val="tx1"/>
                </a:solidFill>
                <a:effectLst/>
                <a:latin typeface="+mn-lt"/>
                <a:ea typeface="+mn-ea"/>
                <a:cs typeface="+mn-cs"/>
              </a:rPr>
              <a:t>Even if you haven’t made the move to the cloud, DocAve Archiver with StorSimple, offers you a scalable, hybrid cloud storage solution, keeping active data on-premises, while pushing archived data to Azure. </a:t>
            </a:r>
            <a:endParaRPr lang="en-US" i="0" dirty="0" smtClean="0"/>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8</a:t>
            </a:fld>
            <a:endParaRPr lang="en-US"/>
          </a:p>
        </p:txBody>
      </p:sp>
    </p:spTree>
    <p:extLst>
      <p:ext uri="{BB962C8B-B14F-4D97-AF65-F5344CB8AC3E}">
        <p14:creationId xmlns:p14="http://schemas.microsoft.com/office/powerpoint/2010/main" val="250064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Technology</a:t>
            </a:r>
            <a:r>
              <a:rPr lang="en-US" sz="1200" kern="1200" baseline="0" dirty="0" smtClean="0">
                <a:solidFill>
                  <a:schemeClr val="tx1"/>
                </a:solidFill>
                <a:effectLst/>
                <a:latin typeface="+mn-lt"/>
                <a:ea typeface="+mn-ea"/>
                <a:cs typeface="+mn-cs"/>
              </a:rPr>
              <a:t> behind the solutions consist of: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DocAve Migrators + AvePoint Online Services + Azure + Office 365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AvePoint Online Services (DocAve Online, Compliance Guardian Online, &amp; Governance Automation Online) + OneDrive For Business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DocAve Archiver + StorSimple</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9</a:t>
            </a:fld>
            <a:endParaRPr lang="en-US"/>
          </a:p>
        </p:txBody>
      </p:sp>
    </p:spTree>
    <p:extLst>
      <p:ext uri="{BB962C8B-B14F-4D97-AF65-F5344CB8AC3E}">
        <p14:creationId xmlns:p14="http://schemas.microsoft.com/office/powerpoint/2010/main" val="2233661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might already have Office</a:t>
            </a:r>
            <a:r>
              <a:rPr lang="en-US" sz="1200" kern="1200" baseline="0" dirty="0" smtClean="0">
                <a:solidFill>
                  <a:schemeClr val="tx1"/>
                </a:solidFill>
                <a:effectLst/>
                <a:latin typeface="+mn-lt"/>
                <a:ea typeface="+mn-ea"/>
                <a:cs typeface="+mn-cs"/>
              </a:rPr>
              <a:t> 365 </a:t>
            </a:r>
            <a:r>
              <a:rPr lang="en-US" sz="1200" kern="1200" dirty="0" smtClean="0">
                <a:solidFill>
                  <a:schemeClr val="tx1"/>
                </a:solidFill>
                <a:effectLst/>
                <a:latin typeface="+mn-lt"/>
                <a:ea typeface="+mn-ea"/>
                <a:cs typeface="+mn-cs"/>
              </a:rPr>
              <a:t>licenses, but i</a:t>
            </a:r>
            <a:r>
              <a:rPr lang="en-US" dirty="0" smtClean="0"/>
              <a:t>t</a:t>
            </a:r>
            <a:r>
              <a:rPr lang="en-US" baseline="0" dirty="0" smtClean="0"/>
              <a:t> is hard to plan and hard to get started. Plans might fail even before starting. You might also have g</a:t>
            </a:r>
            <a:r>
              <a:rPr lang="en-US" sz="1200" kern="1200" dirty="0" smtClean="0">
                <a:solidFill>
                  <a:schemeClr val="tx1"/>
                </a:solidFill>
                <a:effectLst/>
                <a:latin typeface="+mn-lt"/>
                <a:ea typeface="+mn-ea"/>
                <a:cs typeface="+mn-cs"/>
              </a:rPr>
              <a:t>eneral cloud concerns about scalability, risk, or hybrid management.</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is hard to assess existing content to fully understand scope of environment</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value of content. </a:t>
            </a:r>
          </a:p>
          <a:p>
            <a:pPr lvl="0"/>
            <a:r>
              <a:rPr lang="en-US" sz="1200" kern="1200" dirty="0" smtClean="0">
                <a:solidFill>
                  <a:schemeClr val="tx1"/>
                </a:solidFill>
                <a:effectLst/>
                <a:latin typeface="+mn-lt"/>
                <a:ea typeface="+mn-ea"/>
                <a:cs typeface="+mn-cs"/>
              </a:rPr>
              <a:t>Other questions that might</a:t>
            </a:r>
            <a:r>
              <a:rPr lang="en-US" sz="1200" kern="1200" baseline="0" dirty="0" smtClean="0">
                <a:solidFill>
                  <a:schemeClr val="tx1"/>
                </a:solidFill>
                <a:effectLst/>
                <a:latin typeface="+mn-lt"/>
                <a:ea typeface="+mn-ea"/>
                <a:cs typeface="+mn-cs"/>
              </a:rPr>
              <a:t> come to mind: how</a:t>
            </a:r>
            <a:r>
              <a:rPr lang="en-US" sz="1200" kern="1200" dirty="0" smtClean="0">
                <a:solidFill>
                  <a:schemeClr val="tx1"/>
                </a:solidFill>
                <a:effectLst/>
                <a:latin typeface="+mn-lt"/>
                <a:ea typeface="+mn-ea"/>
                <a:cs typeface="+mn-cs"/>
              </a:rPr>
              <a:t> to support mobile users and provide 24x7 access? How do I manage and govern after deployment?</a:t>
            </a:r>
            <a:r>
              <a:rPr lang="en-US" dirty="0" smtClean="0">
                <a:effectLst/>
              </a:rPr>
              <a:t> </a:t>
            </a:r>
            <a:r>
              <a:rPr lang="en-US" sz="1200" kern="1200" dirty="0" smtClean="0">
                <a:solidFill>
                  <a:schemeClr val="tx1"/>
                </a:solidFill>
                <a:effectLst/>
                <a:latin typeface="+mn-lt"/>
                <a:ea typeface="+mn-ea"/>
                <a:cs typeface="+mn-cs"/>
              </a:rPr>
              <a:t> How to minimize the business disruption?</a:t>
            </a:r>
            <a:r>
              <a:rPr lang="en-US" sz="1200" kern="1200" baseline="0" dirty="0" smtClean="0">
                <a:solidFill>
                  <a:schemeClr val="tx1"/>
                </a:solidFill>
                <a:effectLst/>
                <a:latin typeface="+mn-lt"/>
                <a:ea typeface="+mn-ea"/>
                <a:cs typeface="+mn-cs"/>
              </a:rPr>
              <a:t> How to ensure governance?</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5AB579B-8043-4EB0-850A-A2A1ADDA08E6}" type="slidenum">
              <a:rPr lang="en-US" smtClean="0"/>
              <a:t>10</a:t>
            </a:fld>
            <a:endParaRPr lang="en-US"/>
          </a:p>
        </p:txBody>
      </p:sp>
    </p:spTree>
    <p:extLst>
      <p:ext uri="{BB962C8B-B14F-4D97-AF65-F5344CB8AC3E}">
        <p14:creationId xmlns:p14="http://schemas.microsoft.com/office/powerpoint/2010/main" val="147570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700" y="3017574"/>
            <a:ext cx="10779264" cy="652782"/>
          </a:xfrm>
          <a:prstGeom prst="rect">
            <a:avLst/>
          </a:prstGeom>
        </p:spPr>
        <p:txBody>
          <a:bodyPr/>
          <a:lstStyle>
            <a:lvl1pPr algn="l">
              <a:defRPr sz="4000" b="0">
                <a:solidFill>
                  <a:srgbClr val="E31A25"/>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09600" y="3556275"/>
            <a:ext cx="10779265" cy="1752600"/>
          </a:xfrm>
          <a:prstGeom prst="rect">
            <a:avLst/>
          </a:prstGeom>
        </p:spPr>
        <p:txBody>
          <a:bodyPr/>
          <a:lstStyle>
            <a:lvl1pPr marL="0" indent="0" algn="l" defTabSz="457200" rtl="0" eaLnBrk="1" latinLnBrk="0" hangingPunct="1">
              <a:spcBef>
                <a:spcPct val="20000"/>
              </a:spcBef>
              <a:buFont typeface="Arial"/>
              <a:buNone/>
              <a:defRPr kumimoji="0" lang="en-US" sz="2400" b="0" i="0" u="none" strike="noStrike" kern="1200" cap="none" spc="-100" normalizeH="0" baseline="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324828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Break_New">
    <p:spTree>
      <p:nvGrpSpPr>
        <p:cNvPr id="1" name=""/>
        <p:cNvGrpSpPr/>
        <p:nvPr/>
      </p:nvGrpSpPr>
      <p:grpSpPr>
        <a:xfrm>
          <a:off x="0" y="0"/>
          <a:ext cx="0" cy="0"/>
          <a:chOff x="0" y="0"/>
          <a:chExt cx="0" cy="0"/>
        </a:xfrm>
      </p:grpSpPr>
      <p:sp>
        <p:nvSpPr>
          <p:cNvPr id="3" name="Rectangle 2"/>
          <p:cNvSpPr/>
          <p:nvPr userDrawn="1"/>
        </p:nvSpPr>
        <p:spPr>
          <a:xfrm>
            <a:off x="0" y="2350210"/>
            <a:ext cx="12192000" cy="1151626"/>
          </a:xfrm>
          <a:prstGeom prst="rect">
            <a:avLst/>
          </a:prstGeom>
          <a:solidFill>
            <a:srgbClr val="E31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 Placeholder 5"/>
          <p:cNvSpPr>
            <a:spLocks noGrp="1"/>
          </p:cNvSpPr>
          <p:nvPr>
            <p:ph type="body" sz="quarter" idx="10" hasCustomPrompt="1"/>
          </p:nvPr>
        </p:nvSpPr>
        <p:spPr>
          <a:xfrm>
            <a:off x="585788" y="2660361"/>
            <a:ext cx="11014075" cy="526298"/>
          </a:xfrm>
        </p:spPr>
        <p:txBody>
          <a:bodyPr anchor="ctr"/>
          <a:lstStyle>
            <a:lvl1pPr marL="0" indent="0" algn="l" defTabSz="914363" rtl="0" eaLnBrk="1" latinLnBrk="0" hangingPunct="1">
              <a:lnSpc>
                <a:spcPct val="90000"/>
              </a:lnSpc>
              <a:spcBef>
                <a:spcPct val="0"/>
              </a:spcBef>
              <a:buNone/>
              <a:defRPr lang="en-US" sz="3800" b="0" kern="1200" cap="none" spc="-100" baseline="0" dirty="0" smtClean="0">
                <a:ln w="3175">
                  <a:noFill/>
                </a:ln>
                <a:solidFill>
                  <a:srgbClr val="FFFFFF"/>
                </a:solidFill>
                <a:effectLst/>
                <a:latin typeface="Segoe UI" panose="020B0502040204020203" pitchFamily="34" charset="0"/>
                <a:ea typeface="+mn-ea"/>
                <a:cs typeface="Segoe UI" panose="020B0502040204020203"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23393585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Break_New">
    <p:spTree>
      <p:nvGrpSpPr>
        <p:cNvPr id="1" name=""/>
        <p:cNvGrpSpPr/>
        <p:nvPr/>
      </p:nvGrpSpPr>
      <p:grpSpPr>
        <a:xfrm>
          <a:off x="0" y="0"/>
          <a:ext cx="0" cy="0"/>
          <a:chOff x="0" y="0"/>
          <a:chExt cx="0" cy="0"/>
        </a:xfrm>
      </p:grpSpPr>
      <p:sp>
        <p:nvSpPr>
          <p:cNvPr id="3" name="Rectangle 2"/>
          <p:cNvSpPr/>
          <p:nvPr userDrawn="1"/>
        </p:nvSpPr>
        <p:spPr>
          <a:xfrm>
            <a:off x="0" y="2350210"/>
            <a:ext cx="12192000" cy="1151626"/>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 Placeholder 5"/>
          <p:cNvSpPr>
            <a:spLocks noGrp="1"/>
          </p:cNvSpPr>
          <p:nvPr>
            <p:ph type="body" sz="quarter" idx="10" hasCustomPrompt="1"/>
          </p:nvPr>
        </p:nvSpPr>
        <p:spPr>
          <a:xfrm>
            <a:off x="585788" y="2660361"/>
            <a:ext cx="11014075" cy="526298"/>
          </a:xfrm>
        </p:spPr>
        <p:txBody>
          <a:bodyPr anchor="ctr"/>
          <a:lstStyle>
            <a:lvl1pPr marL="0" indent="0" algn="l" defTabSz="914363" rtl="0" eaLnBrk="1" latinLnBrk="0" hangingPunct="1">
              <a:lnSpc>
                <a:spcPct val="90000"/>
              </a:lnSpc>
              <a:spcBef>
                <a:spcPct val="0"/>
              </a:spcBef>
              <a:buNone/>
              <a:defRPr lang="en-US" sz="3800" b="0" kern="1200" cap="none" spc="-100" baseline="0" dirty="0" smtClean="0">
                <a:ln w="3175">
                  <a:noFill/>
                </a:ln>
                <a:solidFill>
                  <a:srgbClr val="FFFFFF"/>
                </a:solidFill>
                <a:effectLst/>
                <a:latin typeface="Segoe UI" panose="020B0502040204020203" pitchFamily="34" charset="0"/>
                <a:ea typeface="+mn-ea"/>
                <a:cs typeface="Segoe UI" panose="020B0502040204020203"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17815398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1127412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noAutofit/>
          </a:bodyPr>
          <a:lstStyle>
            <a:lvl1pPr>
              <a:defRPr kumimoji="0" lang="en-US" sz="5400" b="0" i="0" u="none" strike="noStrike" kern="1200" cap="none" spc="-100" normalizeH="0" baseline="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mj-lt"/>
                <a:ea typeface="+mj-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5" name="Text Placeholder 4"/>
          <p:cNvSpPr>
            <a:spLocks noGrp="1"/>
          </p:cNvSpPr>
          <p:nvPr>
            <p:ph type="body" sz="quarter" idx="10"/>
          </p:nvPr>
        </p:nvSpPr>
        <p:spPr>
          <a:xfrm>
            <a:off x="519248" y="1447800"/>
            <a:ext cx="11151917" cy="4846319"/>
          </a:xfrm>
        </p:spPr>
        <p:txBody>
          <a:bodyPr/>
          <a:lstStyle>
            <a:lvl1pPr marL="0" indent="0">
              <a:spcBef>
                <a:spcPts val="0"/>
              </a:spcBef>
              <a:spcAft>
                <a:spcPts val="900"/>
              </a:spcAft>
              <a:buNone/>
              <a:defRPr sz="4000" spc="-100" baseline="0">
                <a:latin typeface="Segoe UI" panose="020B0502040204020203" pitchFamily="34" charset="0"/>
                <a:cs typeface="Segoe UI" panose="020B0502040204020203" pitchFamily="34" charset="0"/>
              </a:defRPr>
            </a:lvl1pPr>
            <a:lvl2pPr marL="0" indent="0">
              <a:spcBef>
                <a:spcPts val="0"/>
              </a:spcBef>
              <a:spcAft>
                <a:spcPts val="400"/>
              </a:spcAft>
              <a:buNone/>
              <a:defRPr sz="2000" spc="-50" baseline="0">
                <a:latin typeface="Segoe UI" panose="020B0502040204020203" pitchFamily="34" charset="0"/>
                <a:ea typeface="Segoe UI" panose="020B0502040204020203" pitchFamily="34" charset="0"/>
                <a:cs typeface="Segoe UI" panose="020B0502040204020203" pitchFamily="34" charset="0"/>
              </a:defRPr>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266327927"/>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65854"/>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288" name="Rectangle 287"/>
          <p:cNvSpPr/>
          <p:nvPr userDrawn="1"/>
        </p:nvSpPr>
        <p:spPr bwMode="auto">
          <a:xfrm>
            <a:off x="0" y="0"/>
            <a:ext cx="12192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zh-CN" altLang="en-US" spc="-50" dirty="0" err="1" smtClean="0">
              <a:ln>
                <a:no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2" name="Group 1"/>
          <p:cNvGrpSpPr>
            <a:grpSpLocks noChangeAspect="1"/>
          </p:cNvGrpSpPr>
          <p:nvPr userDrawn="1"/>
        </p:nvGrpSpPr>
        <p:grpSpPr>
          <a:xfrm>
            <a:off x="4678" y="60594"/>
            <a:ext cx="12188953" cy="6736811"/>
            <a:chOff x="-60806" y="84976"/>
            <a:chExt cx="12284093" cy="6789394"/>
          </a:xfrm>
        </p:grpSpPr>
        <p:sp>
          <p:nvSpPr>
            <p:cNvPr id="3" name="Rectangle 2"/>
            <p:cNvSpPr/>
            <p:nvPr/>
          </p:nvSpPr>
          <p:spPr>
            <a:xfrm>
              <a:off x="6813911" y="2839111"/>
              <a:ext cx="5409376" cy="4035259"/>
            </a:xfrm>
            <a:prstGeom prst="rect">
              <a:avLst/>
            </a:prstGeom>
            <a:solidFill>
              <a:srgbClr val="E31A2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537" tIns="243537" rIns="243537" bIns="243537" numCol="1" rtlCol="0" anchor="ctr" anchorCtr="0" compatLnSpc="1">
              <a:prstTxWarp prst="textNoShape">
                <a:avLst/>
              </a:prstTxWarp>
            </a:bodyPr>
            <a:lstStyle/>
            <a:p>
              <a:pPr defTabSz="1217072" fontAlgn="base">
                <a:spcBef>
                  <a:spcPct val="0"/>
                </a:spcBef>
                <a:spcAft>
                  <a:spcPct val="0"/>
                </a:spcAft>
              </a:pPr>
              <a:endParaRPr lang="en-US" sz="2500" dirty="0">
                <a:solidFill>
                  <a:prstClr val="white"/>
                </a:solidFill>
                <a:latin typeface="Segoe UI" pitchFamily="34" charset="0"/>
                <a:ea typeface="Segoe UI" pitchFamily="34" charset="0"/>
                <a:cs typeface="Segoe UI" pitchFamily="34" charset="0"/>
              </a:endParaRPr>
            </a:p>
          </p:txBody>
        </p:sp>
        <p:sp>
          <p:nvSpPr>
            <p:cNvPr id="4" name="Rectangle 3"/>
            <p:cNvSpPr/>
            <p:nvPr/>
          </p:nvSpPr>
          <p:spPr>
            <a:xfrm>
              <a:off x="-60806"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4" tIns="60837" rIns="121674" bIns="60837" rtlCol="0" anchor="ctr"/>
            <a:lstStyle/>
            <a:p>
              <a:pPr algn="ctr"/>
              <a:r>
                <a:rPr lang="en-US" sz="1600" dirty="0" err="1">
                  <a:solidFill>
                    <a:srgbClr val="FFFFFF">
                      <a:alpha val="99000"/>
                    </a:srgbClr>
                  </a:solidFill>
                  <a:latin typeface="Segoe UI" pitchFamily="34" charset="0"/>
                  <a:ea typeface="Segoe UI" pitchFamily="34" charset="0"/>
                  <a:cs typeface="Segoe UI" pitchFamily="34" charset="0"/>
                </a:rPr>
                <a:t>Ahsante</a:t>
              </a:r>
              <a:endParaRPr lang="en-US" sz="1600" dirty="0">
                <a:solidFill>
                  <a:srgbClr val="FFFFFF">
                    <a:alpha val="99000"/>
                  </a:srgbClr>
                </a:solidFill>
                <a:latin typeface="Segoe UI" pitchFamily="34" charset="0"/>
                <a:ea typeface="Segoe UI" pitchFamily="34" charset="0"/>
                <a:cs typeface="Segoe UI" pitchFamily="34" charset="0"/>
              </a:endParaRPr>
            </a:p>
          </p:txBody>
        </p:sp>
        <p:sp>
          <p:nvSpPr>
            <p:cNvPr id="5" name="Rectangle 4"/>
            <p:cNvSpPr/>
            <p:nvPr/>
          </p:nvSpPr>
          <p:spPr>
            <a:xfrm>
              <a:off x="4064021"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6" name="Group 5"/>
            <p:cNvGrpSpPr/>
            <p:nvPr/>
          </p:nvGrpSpPr>
          <p:grpSpPr>
            <a:xfrm>
              <a:off x="4193870" y="2019679"/>
              <a:ext cx="1024849" cy="165844"/>
              <a:chOff x="891368" y="5611897"/>
              <a:chExt cx="1049730" cy="170204"/>
            </a:xfrm>
            <a:solidFill>
              <a:srgbClr val="FFFFFF"/>
            </a:solidFill>
            <a:effectLst/>
          </p:grpSpPr>
          <p:sp>
            <p:nvSpPr>
              <p:cNvPr id="279" name="Freeform 32"/>
              <p:cNvSpPr>
                <a:spLocks/>
              </p:cNvSpPr>
              <p:nvPr/>
            </p:nvSpPr>
            <p:spPr bwMode="invGray">
              <a:xfrm>
                <a:off x="891368" y="5618377"/>
                <a:ext cx="93741" cy="163724"/>
              </a:xfrm>
              <a:custGeom>
                <a:avLst/>
                <a:gdLst/>
                <a:ahLst/>
                <a:cxnLst>
                  <a:cxn ang="0">
                    <a:pos x="120" y="152"/>
                  </a:cxn>
                  <a:cxn ang="0">
                    <a:pos x="116" y="173"/>
                  </a:cxn>
                  <a:cxn ang="0">
                    <a:pos x="104" y="191"/>
                  </a:cxn>
                  <a:cxn ang="0">
                    <a:pos x="82" y="204"/>
                  </a:cxn>
                  <a:cxn ang="0">
                    <a:pos x="48" y="209"/>
                  </a:cxn>
                  <a:cxn ang="0">
                    <a:pos x="35" y="208"/>
                  </a:cxn>
                  <a:cxn ang="0">
                    <a:pos x="21" y="205"/>
                  </a:cxn>
                  <a:cxn ang="0">
                    <a:pos x="9" y="201"/>
                  </a:cxn>
                  <a:cxn ang="0">
                    <a:pos x="0" y="197"/>
                  </a:cxn>
                  <a:cxn ang="0">
                    <a:pos x="0" y="160"/>
                  </a:cxn>
                  <a:cxn ang="0">
                    <a:pos x="12" y="169"/>
                  </a:cxn>
                  <a:cxn ang="0">
                    <a:pos x="25" y="175"/>
                  </a:cxn>
                  <a:cxn ang="0">
                    <a:pos x="39" y="179"/>
                  </a:cxn>
                  <a:cxn ang="0">
                    <a:pos x="52" y="180"/>
                  </a:cxn>
                  <a:cxn ang="0">
                    <a:pos x="68" y="178"/>
                  </a:cxn>
                  <a:cxn ang="0">
                    <a:pos x="78" y="172"/>
                  </a:cxn>
                  <a:cxn ang="0">
                    <a:pos x="83" y="164"/>
                  </a:cxn>
                  <a:cxn ang="0">
                    <a:pos x="84" y="155"/>
                  </a:cxn>
                  <a:cxn ang="0">
                    <a:pos x="82" y="145"/>
                  </a:cxn>
                  <a:cxn ang="0">
                    <a:pos x="75" y="135"/>
                  </a:cxn>
                  <a:cxn ang="0">
                    <a:pos x="63" y="125"/>
                  </a:cxn>
                  <a:cxn ang="0">
                    <a:pos x="45" y="115"/>
                  </a:cxn>
                  <a:cxn ang="0">
                    <a:pos x="23" y="101"/>
                  </a:cxn>
                  <a:cxn ang="0">
                    <a:pos x="9" y="87"/>
                  </a:cxn>
                  <a:cxn ang="0">
                    <a:pos x="2" y="73"/>
                  </a:cxn>
                  <a:cxn ang="0">
                    <a:pos x="0" y="57"/>
                  </a:cxn>
                  <a:cxn ang="0">
                    <a:pos x="4" y="34"/>
                  </a:cxn>
                  <a:cxn ang="0">
                    <a:pos x="18" y="16"/>
                  </a:cxn>
                  <a:cxn ang="0">
                    <a:pos x="40" y="5"/>
                  </a:cxn>
                  <a:cxn ang="0">
                    <a:pos x="68" y="0"/>
                  </a:cxn>
                  <a:cxn ang="0">
                    <a:pos x="81" y="1"/>
                  </a:cxn>
                  <a:cxn ang="0">
                    <a:pos x="94" y="3"/>
                  </a:cxn>
                  <a:cxn ang="0">
                    <a:pos x="104" y="6"/>
                  </a:cxn>
                  <a:cxn ang="0">
                    <a:pos x="112" y="8"/>
                  </a:cxn>
                  <a:cxn ang="0">
                    <a:pos x="112" y="43"/>
                  </a:cxn>
                  <a:cxn ang="0">
                    <a:pos x="102" y="37"/>
                  </a:cxn>
                  <a:cxn ang="0">
                    <a:pos x="92" y="33"/>
                  </a:cxn>
                  <a:cxn ang="0">
                    <a:pos x="80" y="30"/>
                  </a:cxn>
                  <a:cxn ang="0">
                    <a:pos x="68" y="29"/>
                  </a:cxn>
                  <a:cxn ang="0">
                    <a:pos x="54" y="31"/>
                  </a:cxn>
                  <a:cxn ang="0">
                    <a:pos x="44" y="36"/>
                  </a:cxn>
                  <a:cxn ang="0">
                    <a:pos x="38" y="44"/>
                  </a:cxn>
                  <a:cxn ang="0">
                    <a:pos x="35" y="54"/>
                  </a:cxn>
                  <a:cxn ang="0">
                    <a:pos x="37" y="65"/>
                  </a:cxn>
                  <a:cxn ang="0">
                    <a:pos x="43" y="74"/>
                  </a:cxn>
                  <a:cxn ang="0">
                    <a:pos x="54" y="83"/>
                  </a:cxn>
                  <a:cxn ang="0">
                    <a:pos x="70" y="92"/>
                  </a:cxn>
                  <a:cxn ang="0">
                    <a:pos x="92" y="105"/>
                  </a:cxn>
                  <a:cxn ang="0">
                    <a:pos x="107" y="119"/>
                  </a:cxn>
                  <a:cxn ang="0">
                    <a:pos x="117" y="134"/>
                  </a:cxn>
                  <a:cxn ang="0">
                    <a:pos x="120" y="152"/>
                  </a:cxn>
                </a:cxnLst>
                <a:rect l="0" t="0" r="r" b="b"/>
                <a:pathLst>
                  <a:path w="120" h="209">
                    <a:moveTo>
                      <a:pt x="120" y="152"/>
                    </a:moveTo>
                    <a:cubicBezTo>
                      <a:pt x="120" y="159"/>
                      <a:pt x="119" y="166"/>
                      <a:pt x="116" y="173"/>
                    </a:cubicBezTo>
                    <a:cubicBezTo>
                      <a:pt x="114" y="180"/>
                      <a:pt x="110" y="186"/>
                      <a:pt x="104" y="191"/>
                    </a:cubicBezTo>
                    <a:cubicBezTo>
                      <a:pt x="98" y="196"/>
                      <a:pt x="91" y="201"/>
                      <a:pt x="82" y="204"/>
                    </a:cubicBezTo>
                    <a:cubicBezTo>
                      <a:pt x="73" y="207"/>
                      <a:pt x="62" y="209"/>
                      <a:pt x="48" y="209"/>
                    </a:cubicBezTo>
                    <a:cubicBezTo>
                      <a:pt x="44" y="209"/>
                      <a:pt x="40" y="208"/>
                      <a:pt x="35" y="208"/>
                    </a:cubicBezTo>
                    <a:cubicBezTo>
                      <a:pt x="30" y="207"/>
                      <a:pt x="26" y="206"/>
                      <a:pt x="21" y="205"/>
                    </a:cubicBezTo>
                    <a:cubicBezTo>
                      <a:pt x="17" y="204"/>
                      <a:pt x="13" y="203"/>
                      <a:pt x="9" y="201"/>
                    </a:cubicBezTo>
                    <a:cubicBezTo>
                      <a:pt x="6" y="200"/>
                      <a:pt x="3" y="198"/>
                      <a:pt x="0" y="197"/>
                    </a:cubicBezTo>
                    <a:cubicBezTo>
                      <a:pt x="0" y="160"/>
                      <a:pt x="0" y="160"/>
                      <a:pt x="0" y="160"/>
                    </a:cubicBezTo>
                    <a:cubicBezTo>
                      <a:pt x="4" y="163"/>
                      <a:pt x="7" y="166"/>
                      <a:pt x="12" y="169"/>
                    </a:cubicBezTo>
                    <a:cubicBezTo>
                      <a:pt x="16" y="171"/>
                      <a:pt x="20" y="173"/>
                      <a:pt x="25" y="175"/>
                    </a:cubicBezTo>
                    <a:cubicBezTo>
                      <a:pt x="30" y="177"/>
                      <a:pt x="34" y="178"/>
                      <a:pt x="39" y="179"/>
                    </a:cubicBezTo>
                    <a:cubicBezTo>
                      <a:pt x="43" y="180"/>
                      <a:pt x="48" y="180"/>
                      <a:pt x="52" y="180"/>
                    </a:cubicBezTo>
                    <a:cubicBezTo>
                      <a:pt x="58" y="180"/>
                      <a:pt x="64" y="179"/>
                      <a:pt x="68" y="178"/>
                    </a:cubicBezTo>
                    <a:cubicBezTo>
                      <a:pt x="72" y="176"/>
                      <a:pt x="76" y="174"/>
                      <a:pt x="78" y="172"/>
                    </a:cubicBezTo>
                    <a:cubicBezTo>
                      <a:pt x="80" y="170"/>
                      <a:pt x="82" y="167"/>
                      <a:pt x="83" y="164"/>
                    </a:cubicBezTo>
                    <a:cubicBezTo>
                      <a:pt x="84" y="161"/>
                      <a:pt x="84" y="158"/>
                      <a:pt x="84" y="155"/>
                    </a:cubicBezTo>
                    <a:cubicBezTo>
                      <a:pt x="84" y="151"/>
                      <a:pt x="84" y="148"/>
                      <a:pt x="82" y="145"/>
                    </a:cubicBezTo>
                    <a:cubicBezTo>
                      <a:pt x="81" y="141"/>
                      <a:pt x="78" y="138"/>
                      <a:pt x="75" y="135"/>
                    </a:cubicBezTo>
                    <a:cubicBezTo>
                      <a:pt x="72" y="132"/>
                      <a:pt x="68" y="129"/>
                      <a:pt x="63" y="125"/>
                    </a:cubicBezTo>
                    <a:cubicBezTo>
                      <a:pt x="58" y="122"/>
                      <a:pt x="52" y="119"/>
                      <a:pt x="45" y="115"/>
                    </a:cubicBezTo>
                    <a:cubicBezTo>
                      <a:pt x="36" y="110"/>
                      <a:pt x="29" y="106"/>
                      <a:pt x="23" y="101"/>
                    </a:cubicBezTo>
                    <a:cubicBezTo>
                      <a:pt x="17" y="97"/>
                      <a:pt x="13" y="92"/>
                      <a:pt x="9" y="87"/>
                    </a:cubicBezTo>
                    <a:cubicBezTo>
                      <a:pt x="6" y="83"/>
                      <a:pt x="3" y="78"/>
                      <a:pt x="2" y="73"/>
                    </a:cubicBezTo>
                    <a:cubicBezTo>
                      <a:pt x="0" y="68"/>
                      <a:pt x="0" y="62"/>
                      <a:pt x="0" y="57"/>
                    </a:cubicBezTo>
                    <a:cubicBezTo>
                      <a:pt x="0" y="49"/>
                      <a:pt x="1" y="41"/>
                      <a:pt x="4" y="34"/>
                    </a:cubicBezTo>
                    <a:cubicBezTo>
                      <a:pt x="8" y="27"/>
                      <a:pt x="12" y="21"/>
                      <a:pt x="18" y="16"/>
                    </a:cubicBezTo>
                    <a:cubicBezTo>
                      <a:pt x="24" y="11"/>
                      <a:pt x="31" y="7"/>
                      <a:pt x="40" y="5"/>
                    </a:cubicBezTo>
                    <a:cubicBezTo>
                      <a:pt x="48" y="2"/>
                      <a:pt x="58" y="0"/>
                      <a:pt x="68" y="0"/>
                    </a:cubicBezTo>
                    <a:cubicBezTo>
                      <a:pt x="72" y="0"/>
                      <a:pt x="77" y="1"/>
                      <a:pt x="81" y="1"/>
                    </a:cubicBezTo>
                    <a:cubicBezTo>
                      <a:pt x="86" y="2"/>
                      <a:pt x="90" y="2"/>
                      <a:pt x="94" y="3"/>
                    </a:cubicBezTo>
                    <a:cubicBezTo>
                      <a:pt x="98" y="4"/>
                      <a:pt x="101" y="5"/>
                      <a:pt x="104" y="6"/>
                    </a:cubicBezTo>
                    <a:cubicBezTo>
                      <a:pt x="108" y="6"/>
                      <a:pt x="110" y="7"/>
                      <a:pt x="112" y="8"/>
                    </a:cubicBezTo>
                    <a:cubicBezTo>
                      <a:pt x="112" y="43"/>
                      <a:pt x="112" y="43"/>
                      <a:pt x="112" y="43"/>
                    </a:cubicBezTo>
                    <a:cubicBezTo>
                      <a:pt x="109" y="41"/>
                      <a:pt x="106" y="39"/>
                      <a:pt x="102" y="37"/>
                    </a:cubicBezTo>
                    <a:cubicBezTo>
                      <a:pt x="99" y="35"/>
                      <a:pt x="95" y="34"/>
                      <a:pt x="92" y="33"/>
                    </a:cubicBezTo>
                    <a:cubicBezTo>
                      <a:pt x="88" y="31"/>
                      <a:pt x="84" y="31"/>
                      <a:pt x="80" y="30"/>
                    </a:cubicBezTo>
                    <a:cubicBezTo>
                      <a:pt x="76" y="29"/>
                      <a:pt x="72" y="29"/>
                      <a:pt x="68" y="29"/>
                    </a:cubicBezTo>
                    <a:cubicBezTo>
                      <a:pt x="63" y="29"/>
                      <a:pt x="58" y="30"/>
                      <a:pt x="54" y="31"/>
                    </a:cubicBezTo>
                    <a:cubicBezTo>
                      <a:pt x="50" y="32"/>
                      <a:pt x="47" y="34"/>
                      <a:pt x="44" y="36"/>
                    </a:cubicBezTo>
                    <a:cubicBezTo>
                      <a:pt x="41" y="38"/>
                      <a:pt x="39" y="41"/>
                      <a:pt x="38" y="44"/>
                    </a:cubicBezTo>
                    <a:cubicBezTo>
                      <a:pt x="36" y="47"/>
                      <a:pt x="35" y="51"/>
                      <a:pt x="35" y="54"/>
                    </a:cubicBezTo>
                    <a:cubicBezTo>
                      <a:pt x="35" y="58"/>
                      <a:pt x="36" y="62"/>
                      <a:pt x="37" y="65"/>
                    </a:cubicBezTo>
                    <a:cubicBezTo>
                      <a:pt x="38" y="68"/>
                      <a:pt x="40" y="71"/>
                      <a:pt x="43" y="74"/>
                    </a:cubicBezTo>
                    <a:cubicBezTo>
                      <a:pt x="46" y="77"/>
                      <a:pt x="49" y="80"/>
                      <a:pt x="54" y="83"/>
                    </a:cubicBezTo>
                    <a:cubicBezTo>
                      <a:pt x="58" y="86"/>
                      <a:pt x="64" y="89"/>
                      <a:pt x="70" y="92"/>
                    </a:cubicBezTo>
                    <a:cubicBezTo>
                      <a:pt x="78" y="96"/>
                      <a:pt x="86" y="101"/>
                      <a:pt x="92" y="105"/>
                    </a:cubicBezTo>
                    <a:cubicBezTo>
                      <a:pt x="98" y="109"/>
                      <a:pt x="103" y="114"/>
                      <a:pt x="107" y="119"/>
                    </a:cubicBezTo>
                    <a:cubicBezTo>
                      <a:pt x="112" y="123"/>
                      <a:pt x="115" y="129"/>
                      <a:pt x="117" y="134"/>
                    </a:cubicBezTo>
                    <a:cubicBezTo>
                      <a:pt x="119" y="139"/>
                      <a:pt x="120" y="145"/>
                      <a:pt x="120" y="15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80" name="Freeform 33"/>
              <p:cNvSpPr>
                <a:spLocks noEditPoints="1"/>
              </p:cNvSpPr>
              <p:nvPr/>
            </p:nvSpPr>
            <p:spPr bwMode="invGray">
              <a:xfrm>
                <a:off x="996773" y="5663736"/>
                <a:ext cx="94605" cy="118365"/>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5"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4" y="85"/>
                      <a:pt x="7" y="81"/>
                      <a:pt x="11" y="76"/>
                    </a:cubicBezTo>
                    <a:cubicBezTo>
                      <a:pt x="15" y="72"/>
                      <a:pt x="20" y="69"/>
                      <a:pt x="25" y="66"/>
                    </a:cubicBezTo>
                    <a:cubicBezTo>
                      <a:pt x="31" y="63"/>
                      <a:pt x="39" y="61"/>
                      <a:pt x="47" y="60"/>
                    </a:cubicBezTo>
                    <a:cubicBezTo>
                      <a:pt x="89" y="55"/>
                      <a:pt x="89" y="55"/>
                      <a:pt x="89" y="55"/>
                    </a:cubicBezTo>
                    <a:cubicBezTo>
                      <a:pt x="89" y="44"/>
                      <a:pt x="87" y="37"/>
                      <a:pt x="82" y="32"/>
                    </a:cubicBezTo>
                    <a:cubicBezTo>
                      <a:pt x="77" y="28"/>
                      <a:pt x="70" y="25"/>
                      <a:pt x="62" y="25"/>
                    </a:cubicBezTo>
                    <a:cubicBezTo>
                      <a:pt x="53" y="25"/>
                      <a:pt x="44" y="27"/>
                      <a:pt x="36" y="30"/>
                    </a:cubicBezTo>
                    <a:cubicBezTo>
                      <a:pt x="28" y="33"/>
                      <a:pt x="20" y="36"/>
                      <a:pt x="14" y="41"/>
                    </a:cubicBezTo>
                    <a:cubicBezTo>
                      <a:pt x="14" y="13"/>
                      <a:pt x="14" y="13"/>
                      <a:pt x="14" y="13"/>
                    </a:cubicBezTo>
                    <a:cubicBezTo>
                      <a:pt x="16" y="11"/>
                      <a:pt x="19" y="10"/>
                      <a:pt x="23" y="8"/>
                    </a:cubicBezTo>
                    <a:cubicBezTo>
                      <a:pt x="26"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1" y="86"/>
                      <a:pt x="39" y="87"/>
                      <a:pt x="37" y="89"/>
                    </a:cubicBezTo>
                    <a:cubicBezTo>
                      <a:pt x="35" y="91"/>
                      <a:pt x="34" y="93"/>
                      <a:pt x="33" y="96"/>
                    </a:cubicBezTo>
                    <a:cubicBezTo>
                      <a:pt x="32" y="98"/>
                      <a:pt x="32" y="101"/>
                      <a:pt x="32" y="105"/>
                    </a:cubicBezTo>
                    <a:cubicBezTo>
                      <a:pt x="32" y="108"/>
                      <a:pt x="32" y="110"/>
                      <a:pt x="33"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81" name="Rectangle 34"/>
              <p:cNvSpPr>
                <a:spLocks noChangeArrowheads="1"/>
              </p:cNvSpPr>
              <p:nvPr/>
            </p:nvSpPr>
            <p:spPr bwMode="invGray">
              <a:xfrm>
                <a:off x="1115570" y="5611897"/>
                <a:ext cx="25055" cy="167180"/>
              </a:xfrm>
              <a:prstGeom prst="rect">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82" name="Freeform 35"/>
              <p:cNvSpPr>
                <a:spLocks noEditPoints="1"/>
              </p:cNvSpPr>
              <p:nvPr/>
            </p:nvSpPr>
            <p:spPr bwMode="invGray">
              <a:xfrm>
                <a:off x="1160928" y="5663736"/>
                <a:ext cx="93741" cy="118365"/>
              </a:xfrm>
              <a:custGeom>
                <a:avLst/>
                <a:gdLst/>
                <a:ahLst/>
                <a:cxnLst>
                  <a:cxn ang="0">
                    <a:pos x="88" y="147"/>
                  </a:cxn>
                  <a:cxn ang="0">
                    <a:pos x="88" y="127"/>
                  </a:cxn>
                  <a:cxn ang="0">
                    <a:pos x="88" y="127"/>
                  </a:cxn>
                  <a:cxn ang="0">
                    <a:pos x="70" y="145"/>
                  </a:cxn>
                  <a:cxn ang="0">
                    <a:pos x="45" y="151"/>
                  </a:cxn>
                  <a:cxn ang="0">
                    <a:pos x="26" y="148"/>
                  </a:cxn>
                  <a:cxn ang="0">
                    <a:pos x="11" y="139"/>
                  </a:cxn>
                  <a:cxn ang="0">
                    <a:pos x="3" y="125"/>
                  </a:cxn>
                  <a:cxn ang="0">
                    <a:pos x="0" y="108"/>
                  </a:cxn>
                  <a:cxn ang="0">
                    <a:pos x="2" y="91"/>
                  </a:cxn>
                  <a:cxn ang="0">
                    <a:pos x="11" y="76"/>
                  </a:cxn>
                  <a:cxn ang="0">
                    <a:pos x="25" y="66"/>
                  </a:cxn>
                  <a:cxn ang="0">
                    <a:pos x="47" y="60"/>
                  </a:cxn>
                  <a:cxn ang="0">
                    <a:pos x="89" y="55"/>
                  </a:cxn>
                  <a:cxn ang="0">
                    <a:pos x="81" y="32"/>
                  </a:cxn>
                  <a:cxn ang="0">
                    <a:pos x="61" y="25"/>
                  </a:cxn>
                  <a:cxn ang="0">
                    <a:pos x="36" y="30"/>
                  </a:cxn>
                  <a:cxn ang="0">
                    <a:pos x="14" y="41"/>
                  </a:cxn>
                  <a:cxn ang="0">
                    <a:pos x="14" y="13"/>
                  </a:cxn>
                  <a:cxn ang="0">
                    <a:pos x="22" y="8"/>
                  </a:cxn>
                  <a:cxn ang="0">
                    <a:pos x="35" y="4"/>
                  </a:cxn>
                  <a:cxn ang="0">
                    <a:pos x="50" y="1"/>
                  </a:cxn>
                  <a:cxn ang="0">
                    <a:pos x="65" y="0"/>
                  </a:cxn>
                  <a:cxn ang="0">
                    <a:pos x="89" y="4"/>
                  </a:cxn>
                  <a:cxn ang="0">
                    <a:pos x="107" y="15"/>
                  </a:cxn>
                  <a:cxn ang="0">
                    <a:pos x="117" y="32"/>
                  </a:cxn>
                  <a:cxn ang="0">
                    <a:pos x="120" y="56"/>
                  </a:cxn>
                  <a:cxn ang="0">
                    <a:pos x="120" y="147"/>
                  </a:cxn>
                  <a:cxn ang="0">
                    <a:pos x="88" y="147"/>
                  </a:cxn>
                  <a:cxn ang="0">
                    <a:pos x="58" y="81"/>
                  </a:cxn>
                  <a:cxn ang="0">
                    <a:pos x="44" y="84"/>
                  </a:cxn>
                  <a:cxn ang="0">
                    <a:pos x="37" y="89"/>
                  </a:cxn>
                  <a:cxn ang="0">
                    <a:pos x="33" y="96"/>
                  </a:cxn>
                  <a:cxn ang="0">
                    <a:pos x="31" y="105"/>
                  </a:cxn>
                  <a:cxn ang="0">
                    <a:pos x="33" y="113"/>
                  </a:cxn>
                  <a:cxn ang="0">
                    <a:pos x="38" y="119"/>
                  </a:cxn>
                  <a:cxn ang="0">
                    <a:pos x="45" y="123"/>
                  </a:cxn>
                  <a:cxn ang="0">
                    <a:pos x="55" y="125"/>
                  </a:cxn>
                  <a:cxn ang="0">
                    <a:pos x="69" y="122"/>
                  </a:cxn>
                  <a:cxn ang="0">
                    <a:pos x="79" y="115"/>
                  </a:cxn>
                  <a:cxn ang="0">
                    <a:pos x="86" y="104"/>
                  </a:cxn>
                  <a:cxn ang="0">
                    <a:pos x="89" y="90"/>
                  </a:cxn>
                  <a:cxn ang="0">
                    <a:pos x="89" y="77"/>
                  </a:cxn>
                  <a:cxn ang="0">
                    <a:pos x="58" y="81"/>
                  </a:cxn>
                </a:cxnLst>
                <a:rect l="0" t="0" r="r" b="b"/>
                <a:pathLst>
                  <a:path w="120" h="151">
                    <a:moveTo>
                      <a:pt x="88" y="147"/>
                    </a:moveTo>
                    <a:cubicBezTo>
                      <a:pt x="88" y="127"/>
                      <a:pt x="88" y="127"/>
                      <a:pt x="88" y="127"/>
                    </a:cubicBezTo>
                    <a:cubicBezTo>
                      <a:pt x="88" y="127"/>
                      <a:pt x="88" y="127"/>
                      <a:pt x="88" y="127"/>
                    </a:cubicBezTo>
                    <a:cubicBezTo>
                      <a:pt x="83" y="135"/>
                      <a:pt x="77" y="141"/>
                      <a:pt x="70" y="145"/>
                    </a:cubicBezTo>
                    <a:cubicBezTo>
                      <a:pt x="63" y="149"/>
                      <a:pt x="55" y="151"/>
                      <a:pt x="45" y="151"/>
                    </a:cubicBezTo>
                    <a:cubicBezTo>
                      <a:pt x="38" y="151"/>
                      <a:pt x="31" y="150"/>
                      <a:pt x="26" y="148"/>
                    </a:cubicBezTo>
                    <a:cubicBezTo>
                      <a:pt x="20" y="145"/>
                      <a:pt x="15" y="142"/>
                      <a:pt x="11" y="139"/>
                    </a:cubicBezTo>
                    <a:cubicBezTo>
                      <a:pt x="7" y="135"/>
                      <a:pt x="5" y="131"/>
                      <a:pt x="3" y="125"/>
                    </a:cubicBezTo>
                    <a:cubicBezTo>
                      <a:pt x="1" y="120"/>
                      <a:pt x="0" y="114"/>
                      <a:pt x="0" y="108"/>
                    </a:cubicBezTo>
                    <a:cubicBezTo>
                      <a:pt x="0" y="102"/>
                      <a:pt x="0" y="96"/>
                      <a:pt x="2" y="91"/>
                    </a:cubicBezTo>
                    <a:cubicBezTo>
                      <a:pt x="4" y="85"/>
                      <a:pt x="7" y="81"/>
                      <a:pt x="11" y="76"/>
                    </a:cubicBezTo>
                    <a:cubicBezTo>
                      <a:pt x="14" y="72"/>
                      <a:pt x="19" y="69"/>
                      <a:pt x="25" y="66"/>
                    </a:cubicBezTo>
                    <a:cubicBezTo>
                      <a:pt x="31" y="63"/>
                      <a:pt x="38" y="61"/>
                      <a:pt x="47" y="60"/>
                    </a:cubicBezTo>
                    <a:cubicBezTo>
                      <a:pt x="89" y="55"/>
                      <a:pt x="89" y="55"/>
                      <a:pt x="89" y="55"/>
                    </a:cubicBezTo>
                    <a:cubicBezTo>
                      <a:pt x="89" y="44"/>
                      <a:pt x="86" y="37"/>
                      <a:pt x="81" y="32"/>
                    </a:cubicBezTo>
                    <a:cubicBezTo>
                      <a:pt x="77" y="28"/>
                      <a:pt x="70" y="25"/>
                      <a:pt x="61" y="25"/>
                    </a:cubicBezTo>
                    <a:cubicBezTo>
                      <a:pt x="53" y="25"/>
                      <a:pt x="44" y="27"/>
                      <a:pt x="36" y="30"/>
                    </a:cubicBezTo>
                    <a:cubicBezTo>
                      <a:pt x="27" y="33"/>
                      <a:pt x="20" y="36"/>
                      <a:pt x="14" y="41"/>
                    </a:cubicBezTo>
                    <a:cubicBezTo>
                      <a:pt x="14" y="13"/>
                      <a:pt x="14" y="13"/>
                      <a:pt x="14" y="13"/>
                    </a:cubicBezTo>
                    <a:cubicBezTo>
                      <a:pt x="16" y="11"/>
                      <a:pt x="19" y="10"/>
                      <a:pt x="22" y="8"/>
                    </a:cubicBezTo>
                    <a:cubicBezTo>
                      <a:pt x="26" y="7"/>
                      <a:pt x="30" y="6"/>
                      <a:pt x="35" y="4"/>
                    </a:cubicBezTo>
                    <a:cubicBezTo>
                      <a:pt x="40" y="3"/>
                      <a:pt x="45" y="2"/>
                      <a:pt x="50" y="1"/>
                    </a:cubicBezTo>
                    <a:cubicBezTo>
                      <a:pt x="55" y="0"/>
                      <a:pt x="60" y="0"/>
                      <a:pt x="65" y="0"/>
                    </a:cubicBezTo>
                    <a:cubicBezTo>
                      <a:pt x="74" y="0"/>
                      <a:pt x="82" y="1"/>
                      <a:pt x="89" y="4"/>
                    </a:cubicBezTo>
                    <a:cubicBezTo>
                      <a:pt x="96" y="6"/>
                      <a:pt x="102" y="10"/>
                      <a:pt x="107" y="15"/>
                    </a:cubicBezTo>
                    <a:cubicBezTo>
                      <a:pt x="111" y="19"/>
                      <a:pt x="115" y="25"/>
                      <a:pt x="117" y="32"/>
                    </a:cubicBezTo>
                    <a:cubicBezTo>
                      <a:pt x="119" y="39"/>
                      <a:pt x="120" y="47"/>
                      <a:pt x="120" y="56"/>
                    </a:cubicBezTo>
                    <a:cubicBezTo>
                      <a:pt x="120" y="147"/>
                      <a:pt x="120" y="147"/>
                      <a:pt x="120" y="147"/>
                    </a:cubicBezTo>
                    <a:lnTo>
                      <a:pt x="88" y="147"/>
                    </a:lnTo>
                    <a:close/>
                    <a:moveTo>
                      <a:pt x="58" y="81"/>
                    </a:moveTo>
                    <a:cubicBezTo>
                      <a:pt x="52" y="82"/>
                      <a:pt x="48" y="83"/>
                      <a:pt x="44" y="84"/>
                    </a:cubicBezTo>
                    <a:cubicBezTo>
                      <a:pt x="41" y="86"/>
                      <a:pt x="38" y="87"/>
                      <a:pt x="37" y="89"/>
                    </a:cubicBezTo>
                    <a:cubicBezTo>
                      <a:pt x="35" y="91"/>
                      <a:pt x="33" y="93"/>
                      <a:pt x="33" y="96"/>
                    </a:cubicBezTo>
                    <a:cubicBezTo>
                      <a:pt x="32" y="98"/>
                      <a:pt x="31" y="101"/>
                      <a:pt x="31" y="105"/>
                    </a:cubicBezTo>
                    <a:cubicBezTo>
                      <a:pt x="31" y="108"/>
                      <a:pt x="32" y="110"/>
                      <a:pt x="33" y="113"/>
                    </a:cubicBezTo>
                    <a:cubicBezTo>
                      <a:pt x="34" y="115"/>
                      <a:pt x="36" y="117"/>
                      <a:pt x="38" y="119"/>
                    </a:cubicBezTo>
                    <a:cubicBezTo>
                      <a:pt x="40" y="121"/>
                      <a:pt x="42" y="122"/>
                      <a:pt x="45" y="123"/>
                    </a:cubicBezTo>
                    <a:cubicBezTo>
                      <a:pt x="48" y="124"/>
                      <a:pt x="52" y="125"/>
                      <a:pt x="55" y="125"/>
                    </a:cubicBezTo>
                    <a:cubicBezTo>
                      <a:pt x="60" y="125"/>
                      <a:pt x="65" y="124"/>
                      <a:pt x="69" y="122"/>
                    </a:cubicBezTo>
                    <a:cubicBezTo>
                      <a:pt x="73" y="120"/>
                      <a:pt x="77" y="118"/>
                      <a:pt x="79" y="115"/>
                    </a:cubicBezTo>
                    <a:cubicBezTo>
                      <a:pt x="82"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83" name="Freeform 36"/>
              <p:cNvSpPr>
                <a:spLocks/>
              </p:cNvSpPr>
              <p:nvPr/>
            </p:nvSpPr>
            <p:spPr bwMode="invGray">
              <a:xfrm>
                <a:off x="1279293" y="5663736"/>
                <a:ext cx="168043" cy="115341"/>
              </a:xfrm>
              <a:custGeom>
                <a:avLst/>
                <a:gdLst/>
                <a:ahLst/>
                <a:cxnLst>
                  <a:cxn ang="0">
                    <a:pos x="182" y="147"/>
                  </a:cxn>
                  <a:cxn ang="0">
                    <a:pos x="182" y="66"/>
                  </a:cxn>
                  <a:cxn ang="0">
                    <a:pos x="180" y="46"/>
                  </a:cxn>
                  <a:cxn ang="0">
                    <a:pos x="175" y="34"/>
                  </a:cxn>
                  <a:cxn ang="0">
                    <a:pos x="166" y="28"/>
                  </a:cxn>
                  <a:cxn ang="0">
                    <a:pos x="154" y="26"/>
                  </a:cxn>
                  <a:cxn ang="0">
                    <a:pos x="142" y="30"/>
                  </a:cxn>
                  <a:cxn ang="0">
                    <a:pos x="132" y="38"/>
                  </a:cxn>
                  <a:cxn ang="0">
                    <a:pos x="126" y="51"/>
                  </a:cxn>
                  <a:cxn ang="0">
                    <a:pos x="124" y="66"/>
                  </a:cxn>
                  <a:cxn ang="0">
                    <a:pos x="124" y="147"/>
                  </a:cxn>
                  <a:cxn ang="0">
                    <a:pos x="91" y="147"/>
                  </a:cxn>
                  <a:cxn ang="0">
                    <a:pos x="91" y="63"/>
                  </a:cxn>
                  <a:cxn ang="0">
                    <a:pos x="89" y="46"/>
                  </a:cxn>
                  <a:cxn ang="0">
                    <a:pos x="84" y="35"/>
                  </a:cxn>
                  <a:cxn ang="0">
                    <a:pos x="75" y="28"/>
                  </a:cxn>
                  <a:cxn ang="0">
                    <a:pos x="63" y="26"/>
                  </a:cxn>
                  <a:cxn ang="0">
                    <a:pos x="51" y="29"/>
                  </a:cxn>
                  <a:cxn ang="0">
                    <a:pos x="41" y="37"/>
                  </a:cxn>
                  <a:cxn ang="0">
                    <a:pos x="35" y="50"/>
                  </a:cxn>
                  <a:cxn ang="0">
                    <a:pos x="33" y="66"/>
                  </a:cxn>
                  <a:cxn ang="0">
                    <a:pos x="33" y="147"/>
                  </a:cxn>
                  <a:cxn ang="0">
                    <a:pos x="0" y="147"/>
                  </a:cxn>
                  <a:cxn ang="0">
                    <a:pos x="0" y="3"/>
                  </a:cxn>
                  <a:cxn ang="0">
                    <a:pos x="33" y="3"/>
                  </a:cxn>
                  <a:cxn ang="0">
                    <a:pos x="33" y="26"/>
                  </a:cxn>
                  <a:cxn ang="0">
                    <a:pos x="33" y="26"/>
                  </a:cxn>
                  <a:cxn ang="0">
                    <a:pos x="52" y="6"/>
                  </a:cxn>
                  <a:cxn ang="0">
                    <a:pos x="79" y="0"/>
                  </a:cxn>
                  <a:cxn ang="0">
                    <a:pos x="93" y="2"/>
                  </a:cxn>
                  <a:cxn ang="0">
                    <a:pos x="104" y="7"/>
                  </a:cxn>
                  <a:cxn ang="0">
                    <a:pos x="114" y="16"/>
                  </a:cxn>
                  <a:cxn ang="0">
                    <a:pos x="120" y="28"/>
                  </a:cxn>
                  <a:cxn ang="0">
                    <a:pos x="140" y="7"/>
                  </a:cxn>
                  <a:cxn ang="0">
                    <a:pos x="168" y="0"/>
                  </a:cxn>
                  <a:cxn ang="0">
                    <a:pos x="203" y="14"/>
                  </a:cxn>
                  <a:cxn ang="0">
                    <a:pos x="215" y="58"/>
                  </a:cxn>
                  <a:cxn ang="0">
                    <a:pos x="215" y="147"/>
                  </a:cxn>
                  <a:cxn ang="0">
                    <a:pos x="182" y="147"/>
                  </a:cxn>
                </a:cxnLst>
                <a:rect l="0" t="0" r="r" b="b"/>
                <a:pathLst>
                  <a:path w="215" h="147">
                    <a:moveTo>
                      <a:pt x="182" y="147"/>
                    </a:moveTo>
                    <a:cubicBezTo>
                      <a:pt x="182" y="66"/>
                      <a:pt x="182" y="66"/>
                      <a:pt x="182" y="66"/>
                    </a:cubicBezTo>
                    <a:cubicBezTo>
                      <a:pt x="182" y="58"/>
                      <a:pt x="182" y="52"/>
                      <a:pt x="180" y="46"/>
                    </a:cubicBezTo>
                    <a:cubicBezTo>
                      <a:pt x="179" y="41"/>
                      <a:pt x="177" y="37"/>
                      <a:pt x="175" y="34"/>
                    </a:cubicBezTo>
                    <a:cubicBezTo>
                      <a:pt x="172" y="31"/>
                      <a:pt x="169" y="29"/>
                      <a:pt x="166" y="28"/>
                    </a:cubicBezTo>
                    <a:cubicBezTo>
                      <a:pt x="162" y="27"/>
                      <a:pt x="158" y="26"/>
                      <a:pt x="154" y="26"/>
                    </a:cubicBezTo>
                    <a:cubicBezTo>
                      <a:pt x="149" y="26"/>
                      <a:pt x="145" y="27"/>
                      <a:pt x="142" y="30"/>
                    </a:cubicBezTo>
                    <a:cubicBezTo>
                      <a:pt x="138" y="32"/>
                      <a:pt x="135" y="35"/>
                      <a:pt x="132" y="38"/>
                    </a:cubicBezTo>
                    <a:cubicBezTo>
                      <a:pt x="129" y="42"/>
                      <a:pt x="127" y="46"/>
                      <a:pt x="126" y="51"/>
                    </a:cubicBezTo>
                    <a:cubicBezTo>
                      <a:pt x="124" y="56"/>
                      <a:pt x="124" y="61"/>
                      <a:pt x="124" y="66"/>
                    </a:cubicBezTo>
                    <a:cubicBezTo>
                      <a:pt x="124" y="147"/>
                      <a:pt x="124" y="147"/>
                      <a:pt x="124" y="147"/>
                    </a:cubicBezTo>
                    <a:cubicBezTo>
                      <a:pt x="91" y="147"/>
                      <a:pt x="91" y="147"/>
                      <a:pt x="91" y="147"/>
                    </a:cubicBezTo>
                    <a:cubicBezTo>
                      <a:pt x="91" y="63"/>
                      <a:pt x="91" y="63"/>
                      <a:pt x="91" y="63"/>
                    </a:cubicBezTo>
                    <a:cubicBezTo>
                      <a:pt x="91" y="56"/>
                      <a:pt x="91" y="51"/>
                      <a:pt x="89" y="46"/>
                    </a:cubicBezTo>
                    <a:cubicBezTo>
                      <a:pt x="88" y="41"/>
                      <a:pt x="86" y="38"/>
                      <a:pt x="84" y="35"/>
                    </a:cubicBezTo>
                    <a:cubicBezTo>
                      <a:pt x="81" y="32"/>
                      <a:pt x="78" y="30"/>
                      <a:pt x="75" y="28"/>
                    </a:cubicBezTo>
                    <a:cubicBezTo>
                      <a:pt x="71" y="27"/>
                      <a:pt x="67" y="26"/>
                      <a:pt x="63" y="26"/>
                    </a:cubicBezTo>
                    <a:cubicBezTo>
                      <a:pt x="59" y="26"/>
                      <a:pt x="55" y="27"/>
                      <a:pt x="51" y="29"/>
                    </a:cubicBezTo>
                    <a:cubicBezTo>
                      <a:pt x="47" y="31"/>
                      <a:pt x="44" y="34"/>
                      <a:pt x="41" y="37"/>
                    </a:cubicBezTo>
                    <a:cubicBezTo>
                      <a:pt x="39" y="41"/>
                      <a:pt x="37" y="45"/>
                      <a:pt x="35" y="50"/>
                    </a:cubicBezTo>
                    <a:cubicBezTo>
                      <a:pt x="34" y="55"/>
                      <a:pt x="33" y="60"/>
                      <a:pt x="33" y="66"/>
                    </a:cubicBezTo>
                    <a:cubicBezTo>
                      <a:pt x="33" y="147"/>
                      <a:pt x="33" y="147"/>
                      <a:pt x="33" y="147"/>
                    </a:cubicBezTo>
                    <a:cubicBezTo>
                      <a:pt x="0" y="147"/>
                      <a:pt x="0" y="147"/>
                      <a:pt x="0" y="147"/>
                    </a:cubicBezTo>
                    <a:cubicBezTo>
                      <a:pt x="0" y="3"/>
                      <a:pt x="0" y="3"/>
                      <a:pt x="0" y="3"/>
                    </a:cubicBezTo>
                    <a:cubicBezTo>
                      <a:pt x="33" y="3"/>
                      <a:pt x="33" y="3"/>
                      <a:pt x="33" y="3"/>
                    </a:cubicBezTo>
                    <a:cubicBezTo>
                      <a:pt x="33" y="26"/>
                      <a:pt x="33" y="26"/>
                      <a:pt x="33" y="26"/>
                    </a:cubicBezTo>
                    <a:cubicBezTo>
                      <a:pt x="33" y="26"/>
                      <a:pt x="33" y="26"/>
                      <a:pt x="33" y="26"/>
                    </a:cubicBezTo>
                    <a:cubicBezTo>
                      <a:pt x="38" y="17"/>
                      <a:pt x="45" y="11"/>
                      <a:pt x="52" y="6"/>
                    </a:cubicBezTo>
                    <a:cubicBezTo>
                      <a:pt x="60" y="2"/>
                      <a:pt x="69" y="0"/>
                      <a:pt x="79" y="0"/>
                    </a:cubicBezTo>
                    <a:cubicBezTo>
                      <a:pt x="84" y="0"/>
                      <a:pt x="88" y="1"/>
                      <a:pt x="93" y="2"/>
                    </a:cubicBezTo>
                    <a:cubicBezTo>
                      <a:pt x="97" y="3"/>
                      <a:pt x="101" y="5"/>
                      <a:pt x="104" y="7"/>
                    </a:cubicBezTo>
                    <a:cubicBezTo>
                      <a:pt x="108" y="10"/>
                      <a:pt x="111" y="13"/>
                      <a:pt x="114" y="16"/>
                    </a:cubicBezTo>
                    <a:cubicBezTo>
                      <a:pt x="116" y="20"/>
                      <a:pt x="118" y="24"/>
                      <a:pt x="120" y="28"/>
                    </a:cubicBezTo>
                    <a:cubicBezTo>
                      <a:pt x="125" y="18"/>
                      <a:pt x="132" y="11"/>
                      <a:pt x="140" y="7"/>
                    </a:cubicBezTo>
                    <a:cubicBezTo>
                      <a:pt x="148" y="2"/>
                      <a:pt x="157" y="0"/>
                      <a:pt x="168" y="0"/>
                    </a:cubicBezTo>
                    <a:cubicBezTo>
                      <a:pt x="183" y="0"/>
                      <a:pt x="195" y="4"/>
                      <a:pt x="203" y="14"/>
                    </a:cubicBezTo>
                    <a:cubicBezTo>
                      <a:pt x="211" y="23"/>
                      <a:pt x="215" y="38"/>
                      <a:pt x="215" y="58"/>
                    </a:cubicBezTo>
                    <a:cubicBezTo>
                      <a:pt x="215" y="147"/>
                      <a:pt x="215" y="147"/>
                      <a:pt x="215" y="147"/>
                    </a:cubicBezTo>
                    <a:lnTo>
                      <a:pt x="182"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84" name="Freeform 37"/>
              <p:cNvSpPr>
                <a:spLocks noEditPoints="1"/>
              </p:cNvSpPr>
              <p:nvPr/>
            </p:nvSpPr>
            <p:spPr bwMode="invGray">
              <a:xfrm>
                <a:off x="1464183" y="5663736"/>
                <a:ext cx="94605" cy="118365"/>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3" y="110"/>
                      <a:pt x="34" y="113"/>
                    </a:cubicBezTo>
                    <a:cubicBezTo>
                      <a:pt x="35" y="115"/>
                      <a:pt x="36" y="117"/>
                      <a:pt x="38" y="119"/>
                    </a:cubicBezTo>
                    <a:cubicBezTo>
                      <a:pt x="40" y="121"/>
                      <a:pt x="43" y="122"/>
                      <a:pt x="46" y="123"/>
                    </a:cubicBezTo>
                    <a:cubicBezTo>
                      <a:pt x="49" y="124"/>
                      <a:pt x="52" y="125"/>
                      <a:pt x="56" y="125"/>
                    </a:cubicBezTo>
                    <a:cubicBezTo>
                      <a:pt x="61" y="125"/>
                      <a:pt x="65" y="124"/>
                      <a:pt x="70"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85" name="Freeform 38"/>
              <p:cNvSpPr>
                <a:spLocks/>
              </p:cNvSpPr>
              <p:nvPr/>
            </p:nvSpPr>
            <p:spPr bwMode="invGray">
              <a:xfrm>
                <a:off x="1571316" y="5632201"/>
                <a:ext cx="71278" cy="149900"/>
              </a:xfrm>
              <a:custGeom>
                <a:avLst/>
                <a:gdLst/>
                <a:ahLst/>
                <a:cxnLst>
                  <a:cxn ang="0">
                    <a:pos x="86" y="188"/>
                  </a:cxn>
                  <a:cxn ang="0">
                    <a:pos x="80" y="189"/>
                  </a:cxn>
                  <a:cxn ang="0">
                    <a:pos x="73" y="190"/>
                  </a:cxn>
                  <a:cxn ang="0">
                    <a:pos x="66" y="191"/>
                  </a:cxn>
                  <a:cxn ang="0">
                    <a:pos x="34" y="179"/>
                  </a:cxn>
                  <a:cxn ang="0">
                    <a:pos x="23" y="145"/>
                  </a:cxn>
                  <a:cxn ang="0">
                    <a:pos x="23" y="69"/>
                  </a:cxn>
                  <a:cxn ang="0">
                    <a:pos x="0" y="69"/>
                  </a:cxn>
                  <a:cxn ang="0">
                    <a:pos x="0" y="43"/>
                  </a:cxn>
                  <a:cxn ang="0">
                    <a:pos x="23" y="43"/>
                  </a:cxn>
                  <a:cxn ang="0">
                    <a:pos x="23" y="10"/>
                  </a:cxn>
                  <a:cxn ang="0">
                    <a:pos x="56" y="0"/>
                  </a:cxn>
                  <a:cxn ang="0">
                    <a:pos x="56" y="43"/>
                  </a:cxn>
                  <a:cxn ang="0">
                    <a:pos x="91" y="43"/>
                  </a:cxn>
                  <a:cxn ang="0">
                    <a:pos x="91" y="69"/>
                  </a:cxn>
                  <a:cxn ang="0">
                    <a:pos x="56" y="69"/>
                  </a:cxn>
                  <a:cxn ang="0">
                    <a:pos x="56" y="139"/>
                  </a:cxn>
                  <a:cxn ang="0">
                    <a:pos x="61" y="158"/>
                  </a:cxn>
                  <a:cxn ang="0">
                    <a:pos x="76" y="164"/>
                  </a:cxn>
                  <a:cxn ang="0">
                    <a:pos x="83" y="163"/>
                  </a:cxn>
                  <a:cxn ang="0">
                    <a:pos x="91" y="160"/>
                  </a:cxn>
                  <a:cxn ang="0">
                    <a:pos x="91" y="186"/>
                  </a:cxn>
                  <a:cxn ang="0">
                    <a:pos x="86" y="188"/>
                  </a:cxn>
                </a:cxnLst>
                <a:rect l="0" t="0" r="r" b="b"/>
                <a:pathLst>
                  <a:path w="91" h="191">
                    <a:moveTo>
                      <a:pt x="86" y="188"/>
                    </a:moveTo>
                    <a:cubicBezTo>
                      <a:pt x="84" y="188"/>
                      <a:pt x="82" y="189"/>
                      <a:pt x="80" y="189"/>
                    </a:cubicBezTo>
                    <a:cubicBezTo>
                      <a:pt x="78" y="190"/>
                      <a:pt x="75" y="190"/>
                      <a:pt x="73" y="190"/>
                    </a:cubicBezTo>
                    <a:cubicBezTo>
                      <a:pt x="70" y="191"/>
                      <a:pt x="68" y="191"/>
                      <a:pt x="66" y="191"/>
                    </a:cubicBezTo>
                    <a:cubicBezTo>
                      <a:pt x="51" y="191"/>
                      <a:pt x="41" y="187"/>
                      <a:pt x="34" y="179"/>
                    </a:cubicBezTo>
                    <a:cubicBezTo>
                      <a:pt x="27" y="171"/>
                      <a:pt x="23" y="160"/>
                      <a:pt x="23" y="145"/>
                    </a:cubicBezTo>
                    <a:cubicBezTo>
                      <a:pt x="23" y="69"/>
                      <a:pt x="23" y="69"/>
                      <a:pt x="23" y="69"/>
                    </a:cubicBezTo>
                    <a:cubicBezTo>
                      <a:pt x="0" y="69"/>
                      <a:pt x="0" y="69"/>
                      <a:pt x="0" y="69"/>
                    </a:cubicBezTo>
                    <a:cubicBezTo>
                      <a:pt x="0" y="43"/>
                      <a:pt x="0" y="43"/>
                      <a:pt x="0" y="43"/>
                    </a:cubicBezTo>
                    <a:cubicBezTo>
                      <a:pt x="23" y="43"/>
                      <a:pt x="23" y="43"/>
                      <a:pt x="23" y="43"/>
                    </a:cubicBezTo>
                    <a:cubicBezTo>
                      <a:pt x="23" y="10"/>
                      <a:pt x="23" y="10"/>
                      <a:pt x="23" y="10"/>
                    </a:cubicBezTo>
                    <a:cubicBezTo>
                      <a:pt x="56" y="0"/>
                      <a:pt x="56" y="0"/>
                      <a:pt x="56" y="0"/>
                    </a:cubicBezTo>
                    <a:cubicBezTo>
                      <a:pt x="56" y="43"/>
                      <a:pt x="56" y="43"/>
                      <a:pt x="56" y="43"/>
                    </a:cubicBezTo>
                    <a:cubicBezTo>
                      <a:pt x="91" y="43"/>
                      <a:pt x="91" y="43"/>
                      <a:pt x="91" y="43"/>
                    </a:cubicBezTo>
                    <a:cubicBezTo>
                      <a:pt x="91" y="69"/>
                      <a:pt x="91" y="69"/>
                      <a:pt x="91" y="69"/>
                    </a:cubicBezTo>
                    <a:cubicBezTo>
                      <a:pt x="56" y="69"/>
                      <a:pt x="56" y="69"/>
                      <a:pt x="56" y="69"/>
                    </a:cubicBezTo>
                    <a:cubicBezTo>
                      <a:pt x="56" y="139"/>
                      <a:pt x="56" y="139"/>
                      <a:pt x="56" y="139"/>
                    </a:cubicBezTo>
                    <a:cubicBezTo>
                      <a:pt x="56" y="148"/>
                      <a:pt x="58" y="155"/>
                      <a:pt x="61" y="158"/>
                    </a:cubicBezTo>
                    <a:cubicBezTo>
                      <a:pt x="64" y="162"/>
                      <a:pt x="69" y="164"/>
                      <a:pt x="76" y="164"/>
                    </a:cubicBezTo>
                    <a:cubicBezTo>
                      <a:pt x="78" y="164"/>
                      <a:pt x="81" y="164"/>
                      <a:pt x="83" y="163"/>
                    </a:cubicBezTo>
                    <a:cubicBezTo>
                      <a:pt x="86" y="162"/>
                      <a:pt x="89" y="161"/>
                      <a:pt x="91" y="160"/>
                    </a:cubicBezTo>
                    <a:cubicBezTo>
                      <a:pt x="91" y="186"/>
                      <a:pt x="91" y="186"/>
                      <a:pt x="91" y="186"/>
                    </a:cubicBezTo>
                    <a:cubicBezTo>
                      <a:pt x="90" y="186"/>
                      <a:pt x="88" y="187"/>
                      <a:pt x="86" y="18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86" name="Freeform 39"/>
              <p:cNvSpPr>
                <a:spLocks noEditPoints="1"/>
              </p:cNvSpPr>
              <p:nvPr/>
            </p:nvSpPr>
            <p:spPr bwMode="invGray">
              <a:xfrm>
                <a:off x="1721648" y="5621401"/>
                <a:ext cx="104541" cy="157676"/>
              </a:xfrm>
              <a:custGeom>
                <a:avLst/>
                <a:gdLst/>
                <a:ahLst/>
                <a:cxnLst>
                  <a:cxn ang="0">
                    <a:pos x="134" y="62"/>
                  </a:cxn>
                  <a:cxn ang="0">
                    <a:pos x="129" y="88"/>
                  </a:cxn>
                  <a:cxn ang="0">
                    <a:pos x="114" y="109"/>
                  </a:cxn>
                  <a:cxn ang="0">
                    <a:pos x="90" y="123"/>
                  </a:cxn>
                  <a:cxn ang="0">
                    <a:pos x="57" y="129"/>
                  </a:cxn>
                  <a:cxn ang="0">
                    <a:pos x="33" y="129"/>
                  </a:cxn>
                  <a:cxn ang="0">
                    <a:pos x="33" y="201"/>
                  </a:cxn>
                  <a:cxn ang="0">
                    <a:pos x="0" y="201"/>
                  </a:cxn>
                  <a:cxn ang="0">
                    <a:pos x="0" y="0"/>
                  </a:cxn>
                  <a:cxn ang="0">
                    <a:pos x="62" y="0"/>
                  </a:cxn>
                  <a:cxn ang="0">
                    <a:pos x="93" y="4"/>
                  </a:cxn>
                  <a:cxn ang="0">
                    <a:pos x="116" y="17"/>
                  </a:cxn>
                  <a:cxn ang="0">
                    <a:pos x="129" y="36"/>
                  </a:cxn>
                  <a:cxn ang="0">
                    <a:pos x="134" y="62"/>
                  </a:cxn>
                  <a:cxn ang="0">
                    <a:pos x="99" y="63"/>
                  </a:cxn>
                  <a:cxn ang="0">
                    <a:pos x="96" y="49"/>
                  </a:cxn>
                  <a:cxn ang="0">
                    <a:pos x="88" y="38"/>
                  </a:cxn>
                  <a:cxn ang="0">
                    <a:pos x="75" y="30"/>
                  </a:cxn>
                  <a:cxn ang="0">
                    <a:pos x="56" y="28"/>
                  </a:cxn>
                  <a:cxn ang="0">
                    <a:pos x="33" y="28"/>
                  </a:cxn>
                  <a:cxn ang="0">
                    <a:pos x="33" y="100"/>
                  </a:cxn>
                  <a:cxn ang="0">
                    <a:pos x="54" y="100"/>
                  </a:cxn>
                  <a:cxn ang="0">
                    <a:pos x="87" y="91"/>
                  </a:cxn>
                  <a:cxn ang="0">
                    <a:pos x="99" y="63"/>
                  </a:cxn>
                </a:cxnLst>
                <a:rect l="0" t="0" r="r" b="b"/>
                <a:pathLst>
                  <a:path w="134" h="201">
                    <a:moveTo>
                      <a:pt x="134" y="62"/>
                    </a:moveTo>
                    <a:cubicBezTo>
                      <a:pt x="134" y="71"/>
                      <a:pt x="132" y="80"/>
                      <a:pt x="129" y="88"/>
                    </a:cubicBezTo>
                    <a:cubicBezTo>
                      <a:pt x="125" y="96"/>
                      <a:pt x="120" y="103"/>
                      <a:pt x="114" y="109"/>
                    </a:cubicBezTo>
                    <a:cubicBezTo>
                      <a:pt x="107" y="115"/>
                      <a:pt x="99" y="120"/>
                      <a:pt x="90" y="123"/>
                    </a:cubicBezTo>
                    <a:cubicBezTo>
                      <a:pt x="80" y="127"/>
                      <a:pt x="69" y="129"/>
                      <a:pt x="57" y="129"/>
                    </a:cubicBezTo>
                    <a:cubicBezTo>
                      <a:pt x="33" y="129"/>
                      <a:pt x="33" y="129"/>
                      <a:pt x="33" y="129"/>
                    </a:cubicBezTo>
                    <a:cubicBezTo>
                      <a:pt x="33" y="201"/>
                      <a:pt x="33" y="201"/>
                      <a:pt x="33" y="201"/>
                    </a:cubicBezTo>
                    <a:cubicBezTo>
                      <a:pt x="0" y="201"/>
                      <a:pt x="0" y="201"/>
                      <a:pt x="0" y="201"/>
                    </a:cubicBezTo>
                    <a:cubicBezTo>
                      <a:pt x="0" y="0"/>
                      <a:pt x="0" y="0"/>
                      <a:pt x="0" y="0"/>
                    </a:cubicBezTo>
                    <a:cubicBezTo>
                      <a:pt x="62" y="0"/>
                      <a:pt x="62" y="0"/>
                      <a:pt x="62" y="0"/>
                    </a:cubicBezTo>
                    <a:cubicBezTo>
                      <a:pt x="74" y="0"/>
                      <a:pt x="84" y="1"/>
                      <a:pt x="93" y="4"/>
                    </a:cubicBezTo>
                    <a:cubicBezTo>
                      <a:pt x="102" y="7"/>
                      <a:pt x="110" y="11"/>
                      <a:pt x="116" y="17"/>
                    </a:cubicBezTo>
                    <a:cubicBezTo>
                      <a:pt x="122" y="22"/>
                      <a:pt x="126" y="29"/>
                      <a:pt x="129" y="36"/>
                    </a:cubicBezTo>
                    <a:cubicBezTo>
                      <a:pt x="132" y="44"/>
                      <a:pt x="134" y="53"/>
                      <a:pt x="134" y="62"/>
                    </a:cubicBezTo>
                    <a:close/>
                    <a:moveTo>
                      <a:pt x="99" y="63"/>
                    </a:moveTo>
                    <a:cubicBezTo>
                      <a:pt x="99" y="58"/>
                      <a:pt x="98" y="53"/>
                      <a:pt x="96" y="49"/>
                    </a:cubicBezTo>
                    <a:cubicBezTo>
                      <a:pt x="94" y="44"/>
                      <a:pt x="92" y="41"/>
                      <a:pt x="88" y="38"/>
                    </a:cubicBezTo>
                    <a:cubicBezTo>
                      <a:pt x="85" y="34"/>
                      <a:pt x="80" y="32"/>
                      <a:pt x="75" y="30"/>
                    </a:cubicBezTo>
                    <a:cubicBezTo>
                      <a:pt x="69" y="29"/>
                      <a:pt x="63" y="28"/>
                      <a:pt x="56" y="28"/>
                    </a:cubicBezTo>
                    <a:cubicBezTo>
                      <a:pt x="33" y="28"/>
                      <a:pt x="33" y="28"/>
                      <a:pt x="33" y="28"/>
                    </a:cubicBezTo>
                    <a:cubicBezTo>
                      <a:pt x="33" y="100"/>
                      <a:pt x="33" y="100"/>
                      <a:pt x="33" y="100"/>
                    </a:cubicBezTo>
                    <a:cubicBezTo>
                      <a:pt x="54" y="100"/>
                      <a:pt x="54" y="100"/>
                      <a:pt x="54" y="100"/>
                    </a:cubicBezTo>
                    <a:cubicBezTo>
                      <a:pt x="68" y="100"/>
                      <a:pt x="79" y="97"/>
                      <a:pt x="87" y="91"/>
                    </a:cubicBezTo>
                    <a:cubicBezTo>
                      <a:pt x="95" y="85"/>
                      <a:pt x="99" y="76"/>
                      <a:pt x="99" y="63"/>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87" name="Freeform 40"/>
              <p:cNvSpPr>
                <a:spLocks noEditPoints="1"/>
              </p:cNvSpPr>
              <p:nvPr/>
            </p:nvSpPr>
            <p:spPr bwMode="invGray">
              <a:xfrm>
                <a:off x="1825757" y="5663736"/>
                <a:ext cx="115341" cy="118365"/>
              </a:xfrm>
              <a:custGeom>
                <a:avLst/>
                <a:gdLst/>
                <a:ahLst/>
                <a:cxnLst>
                  <a:cxn ang="0">
                    <a:pos x="148" y="74"/>
                  </a:cxn>
                  <a:cxn ang="0">
                    <a:pos x="142" y="106"/>
                  </a:cxn>
                  <a:cxn ang="0">
                    <a:pos x="127" y="130"/>
                  </a:cxn>
                  <a:cxn ang="0">
                    <a:pos x="103" y="145"/>
                  </a:cxn>
                  <a:cxn ang="0">
                    <a:pos x="73" y="151"/>
                  </a:cxn>
                  <a:cxn ang="0">
                    <a:pos x="42" y="145"/>
                  </a:cxn>
                  <a:cxn ang="0">
                    <a:pos x="19" y="131"/>
                  </a:cxn>
                  <a:cxn ang="0">
                    <a:pos x="5" y="107"/>
                  </a:cxn>
                  <a:cxn ang="0">
                    <a:pos x="0" y="77"/>
                  </a:cxn>
                  <a:cxn ang="0">
                    <a:pos x="5" y="44"/>
                  </a:cxn>
                  <a:cxn ang="0">
                    <a:pos x="21" y="19"/>
                  </a:cxn>
                  <a:cxn ang="0">
                    <a:pos x="45" y="5"/>
                  </a:cxn>
                  <a:cxn ang="0">
                    <a:pos x="76" y="0"/>
                  </a:cxn>
                  <a:cxn ang="0">
                    <a:pos x="107" y="5"/>
                  </a:cxn>
                  <a:cxn ang="0">
                    <a:pos x="129" y="20"/>
                  </a:cxn>
                  <a:cxn ang="0">
                    <a:pos x="143" y="44"/>
                  </a:cxn>
                  <a:cxn ang="0">
                    <a:pos x="148" y="74"/>
                  </a:cxn>
                  <a:cxn ang="0">
                    <a:pos x="114" y="75"/>
                  </a:cxn>
                  <a:cxn ang="0">
                    <a:pos x="103" y="39"/>
                  </a:cxn>
                  <a:cxn ang="0">
                    <a:pos x="74" y="26"/>
                  </a:cxn>
                  <a:cxn ang="0">
                    <a:pos x="58" y="29"/>
                  </a:cxn>
                  <a:cxn ang="0">
                    <a:pos x="45" y="38"/>
                  </a:cxn>
                  <a:cxn ang="0">
                    <a:pos x="37" y="54"/>
                  </a:cxn>
                  <a:cxn ang="0">
                    <a:pos x="34" y="76"/>
                  </a:cxn>
                  <a:cxn ang="0">
                    <a:pos x="37" y="97"/>
                  </a:cxn>
                  <a:cxn ang="0">
                    <a:pos x="45" y="112"/>
                  </a:cxn>
                  <a:cxn ang="0">
                    <a:pos x="58" y="121"/>
                  </a:cxn>
                  <a:cxn ang="0">
                    <a:pos x="75" y="124"/>
                  </a:cxn>
                  <a:cxn ang="0">
                    <a:pos x="104" y="112"/>
                  </a:cxn>
                  <a:cxn ang="0">
                    <a:pos x="114" y="75"/>
                  </a:cxn>
                </a:cxnLst>
                <a:rect l="0" t="0" r="r" b="b"/>
                <a:pathLst>
                  <a:path w="148" h="151">
                    <a:moveTo>
                      <a:pt x="148" y="74"/>
                    </a:moveTo>
                    <a:cubicBezTo>
                      <a:pt x="148" y="86"/>
                      <a:pt x="146" y="96"/>
                      <a:pt x="142" y="106"/>
                    </a:cubicBezTo>
                    <a:cubicBezTo>
                      <a:pt x="139" y="115"/>
                      <a:pt x="134" y="124"/>
                      <a:pt x="127" y="130"/>
                    </a:cubicBezTo>
                    <a:cubicBezTo>
                      <a:pt x="120" y="137"/>
                      <a:pt x="113" y="142"/>
                      <a:pt x="103" y="145"/>
                    </a:cubicBezTo>
                    <a:cubicBezTo>
                      <a:pt x="94" y="149"/>
                      <a:pt x="84" y="151"/>
                      <a:pt x="73" y="151"/>
                    </a:cubicBezTo>
                    <a:cubicBezTo>
                      <a:pt x="61" y="151"/>
                      <a:pt x="51" y="149"/>
                      <a:pt x="42" y="145"/>
                    </a:cubicBezTo>
                    <a:cubicBezTo>
                      <a:pt x="33" y="142"/>
                      <a:pt x="26" y="137"/>
                      <a:pt x="19" y="131"/>
                    </a:cubicBezTo>
                    <a:cubicBezTo>
                      <a:pt x="13" y="124"/>
                      <a:pt x="8" y="117"/>
                      <a:pt x="5" y="107"/>
                    </a:cubicBezTo>
                    <a:cubicBezTo>
                      <a:pt x="1" y="98"/>
                      <a:pt x="0" y="88"/>
                      <a:pt x="0" y="77"/>
                    </a:cubicBezTo>
                    <a:cubicBezTo>
                      <a:pt x="0" y="64"/>
                      <a:pt x="2" y="53"/>
                      <a:pt x="5" y="44"/>
                    </a:cubicBezTo>
                    <a:cubicBezTo>
                      <a:pt x="9" y="34"/>
                      <a:pt x="14" y="26"/>
                      <a:pt x="21" y="19"/>
                    </a:cubicBezTo>
                    <a:cubicBezTo>
                      <a:pt x="28" y="13"/>
                      <a:pt x="36" y="8"/>
                      <a:pt x="45" y="5"/>
                    </a:cubicBezTo>
                    <a:cubicBezTo>
                      <a:pt x="55" y="1"/>
                      <a:pt x="65" y="0"/>
                      <a:pt x="76" y="0"/>
                    </a:cubicBezTo>
                    <a:cubicBezTo>
                      <a:pt x="88" y="0"/>
                      <a:pt x="98" y="2"/>
                      <a:pt x="107" y="5"/>
                    </a:cubicBezTo>
                    <a:cubicBezTo>
                      <a:pt x="116" y="9"/>
                      <a:pt x="123" y="14"/>
                      <a:pt x="129" y="20"/>
                    </a:cubicBezTo>
                    <a:cubicBezTo>
                      <a:pt x="135" y="27"/>
                      <a:pt x="140" y="35"/>
                      <a:pt x="143" y="44"/>
                    </a:cubicBezTo>
                    <a:cubicBezTo>
                      <a:pt x="146" y="53"/>
                      <a:pt x="148" y="63"/>
                      <a:pt x="148" y="74"/>
                    </a:cubicBezTo>
                    <a:close/>
                    <a:moveTo>
                      <a:pt x="114" y="75"/>
                    </a:moveTo>
                    <a:cubicBezTo>
                      <a:pt x="114" y="59"/>
                      <a:pt x="110" y="47"/>
                      <a:pt x="103" y="39"/>
                    </a:cubicBezTo>
                    <a:cubicBezTo>
                      <a:pt x="96" y="31"/>
                      <a:pt x="87" y="26"/>
                      <a:pt x="74" y="26"/>
                    </a:cubicBezTo>
                    <a:cubicBezTo>
                      <a:pt x="68" y="26"/>
                      <a:pt x="63" y="27"/>
                      <a:pt x="58" y="29"/>
                    </a:cubicBezTo>
                    <a:cubicBezTo>
                      <a:pt x="53" y="31"/>
                      <a:pt x="49" y="34"/>
                      <a:pt x="45" y="38"/>
                    </a:cubicBezTo>
                    <a:cubicBezTo>
                      <a:pt x="42" y="42"/>
                      <a:pt x="39" y="48"/>
                      <a:pt x="37" y="54"/>
                    </a:cubicBezTo>
                    <a:cubicBezTo>
                      <a:pt x="35" y="60"/>
                      <a:pt x="34" y="67"/>
                      <a:pt x="34" y="76"/>
                    </a:cubicBezTo>
                    <a:cubicBezTo>
                      <a:pt x="34" y="84"/>
                      <a:pt x="35" y="91"/>
                      <a:pt x="37" y="97"/>
                    </a:cubicBezTo>
                    <a:cubicBezTo>
                      <a:pt x="39" y="103"/>
                      <a:pt x="41" y="108"/>
                      <a:pt x="45" y="112"/>
                    </a:cubicBezTo>
                    <a:cubicBezTo>
                      <a:pt x="49" y="116"/>
                      <a:pt x="53" y="119"/>
                      <a:pt x="58" y="121"/>
                    </a:cubicBezTo>
                    <a:cubicBezTo>
                      <a:pt x="63" y="123"/>
                      <a:pt x="69" y="124"/>
                      <a:pt x="75" y="124"/>
                    </a:cubicBezTo>
                    <a:cubicBezTo>
                      <a:pt x="87" y="124"/>
                      <a:pt x="97" y="120"/>
                      <a:pt x="104" y="112"/>
                    </a:cubicBezTo>
                    <a:cubicBezTo>
                      <a:pt x="111" y="103"/>
                      <a:pt x="114" y="91"/>
                      <a:pt x="114" y="7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7" name="Rectangle 6"/>
            <p:cNvSpPr/>
            <p:nvPr/>
          </p:nvSpPr>
          <p:spPr>
            <a:xfrm>
              <a:off x="1314134"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8" name="Group 7"/>
            <p:cNvGrpSpPr/>
            <p:nvPr/>
          </p:nvGrpSpPr>
          <p:grpSpPr>
            <a:xfrm>
              <a:off x="1498375" y="631173"/>
              <a:ext cx="916061" cy="188732"/>
              <a:chOff x="1382110" y="560118"/>
              <a:chExt cx="1085320" cy="224189"/>
            </a:xfrm>
          </p:grpSpPr>
          <p:sp>
            <p:nvSpPr>
              <p:cNvPr id="270" name="Freeform 22"/>
              <p:cNvSpPr>
                <a:spLocks/>
              </p:cNvSpPr>
              <p:nvPr/>
            </p:nvSpPr>
            <p:spPr bwMode="invGray">
              <a:xfrm>
                <a:off x="1382110" y="614823"/>
                <a:ext cx="89549" cy="119813"/>
              </a:xfrm>
              <a:custGeom>
                <a:avLst/>
                <a:gdLst/>
                <a:ahLst/>
                <a:cxnLst>
                  <a:cxn ang="0">
                    <a:pos x="102" y="146"/>
                  </a:cxn>
                  <a:cxn ang="0">
                    <a:pos x="89" y="148"/>
                  </a:cxn>
                  <a:cxn ang="0">
                    <a:pos x="75" y="150"/>
                  </a:cxn>
                  <a:cxn ang="0">
                    <a:pos x="61" y="151"/>
                  </a:cxn>
                  <a:cxn ang="0">
                    <a:pos x="35" y="148"/>
                  </a:cxn>
                  <a:cxn ang="0">
                    <a:pos x="16" y="140"/>
                  </a:cxn>
                  <a:cxn ang="0">
                    <a:pos x="4" y="126"/>
                  </a:cxn>
                  <a:cxn ang="0">
                    <a:pos x="0" y="109"/>
                  </a:cxn>
                  <a:cxn ang="0">
                    <a:pos x="3" y="95"/>
                  </a:cxn>
                  <a:cxn ang="0">
                    <a:pos x="10" y="84"/>
                  </a:cxn>
                  <a:cxn ang="0">
                    <a:pos x="21" y="76"/>
                  </a:cxn>
                  <a:cxn ang="0">
                    <a:pos x="35" y="72"/>
                  </a:cxn>
                  <a:cxn ang="0">
                    <a:pos x="35" y="71"/>
                  </a:cxn>
                  <a:cxn ang="0">
                    <a:pos x="24" y="68"/>
                  </a:cxn>
                  <a:cxn ang="0">
                    <a:pos x="15" y="61"/>
                  </a:cxn>
                  <a:cxn ang="0">
                    <a:pos x="8" y="51"/>
                  </a:cxn>
                  <a:cxn ang="0">
                    <a:pos x="6" y="39"/>
                  </a:cxn>
                  <a:cxn ang="0">
                    <a:pos x="10" y="22"/>
                  </a:cxn>
                  <a:cxn ang="0">
                    <a:pos x="23" y="10"/>
                  </a:cxn>
                  <a:cxn ang="0">
                    <a:pos x="42" y="2"/>
                  </a:cxn>
                  <a:cxn ang="0">
                    <a:pos x="65" y="0"/>
                  </a:cxn>
                  <a:cxn ang="0">
                    <a:pos x="86" y="2"/>
                  </a:cxn>
                  <a:cxn ang="0">
                    <a:pos x="107" y="6"/>
                  </a:cxn>
                  <a:cxn ang="0">
                    <a:pos x="107" y="33"/>
                  </a:cxn>
                  <a:cxn ang="0">
                    <a:pos x="97" y="30"/>
                  </a:cxn>
                  <a:cxn ang="0">
                    <a:pos x="87" y="27"/>
                  </a:cxn>
                  <a:cxn ang="0">
                    <a:pos x="77" y="25"/>
                  </a:cxn>
                  <a:cxn ang="0">
                    <a:pos x="68" y="25"/>
                  </a:cxn>
                  <a:cxn ang="0">
                    <a:pos x="56" y="26"/>
                  </a:cxn>
                  <a:cxn ang="0">
                    <a:pos x="47" y="29"/>
                  </a:cxn>
                  <a:cxn ang="0">
                    <a:pos x="41" y="35"/>
                  </a:cxn>
                  <a:cxn ang="0">
                    <a:pos x="39" y="42"/>
                  </a:cxn>
                  <a:cxn ang="0">
                    <a:pos x="42" y="51"/>
                  </a:cxn>
                  <a:cxn ang="0">
                    <a:pos x="49" y="57"/>
                  </a:cxn>
                  <a:cxn ang="0">
                    <a:pos x="60" y="61"/>
                  </a:cxn>
                  <a:cxn ang="0">
                    <a:pos x="73" y="62"/>
                  </a:cxn>
                  <a:cxn ang="0">
                    <a:pos x="78" y="62"/>
                  </a:cxn>
                  <a:cxn ang="0">
                    <a:pos x="84" y="62"/>
                  </a:cxn>
                  <a:cxn ang="0">
                    <a:pos x="90" y="62"/>
                  </a:cxn>
                  <a:cxn ang="0">
                    <a:pos x="94" y="61"/>
                  </a:cxn>
                  <a:cxn ang="0">
                    <a:pos x="94" y="86"/>
                  </a:cxn>
                  <a:cxn ang="0">
                    <a:pos x="87" y="85"/>
                  </a:cxn>
                  <a:cxn ang="0">
                    <a:pos x="74" y="85"/>
                  </a:cxn>
                  <a:cxn ang="0">
                    <a:pos x="44" y="90"/>
                  </a:cxn>
                  <a:cxn ang="0">
                    <a:pos x="34" y="105"/>
                  </a:cxn>
                  <a:cxn ang="0">
                    <a:pos x="36" y="113"/>
                  </a:cxn>
                  <a:cxn ang="0">
                    <a:pos x="42" y="120"/>
                  </a:cxn>
                  <a:cxn ang="0">
                    <a:pos x="53" y="124"/>
                  </a:cxn>
                  <a:cxn ang="0">
                    <a:pos x="68" y="126"/>
                  </a:cxn>
                  <a:cxn ang="0">
                    <a:pos x="80" y="125"/>
                  </a:cxn>
                  <a:cxn ang="0">
                    <a:pos x="91" y="123"/>
                  </a:cxn>
                  <a:cxn ang="0">
                    <a:pos x="103" y="120"/>
                  </a:cxn>
                  <a:cxn ang="0">
                    <a:pos x="113" y="117"/>
                  </a:cxn>
                  <a:cxn ang="0">
                    <a:pos x="113" y="143"/>
                  </a:cxn>
                  <a:cxn ang="0">
                    <a:pos x="102" y="146"/>
                  </a:cxn>
                </a:cxnLst>
                <a:rect l="0" t="0" r="r" b="b"/>
                <a:pathLst>
                  <a:path w="113" h="151">
                    <a:moveTo>
                      <a:pt x="102" y="146"/>
                    </a:moveTo>
                    <a:cubicBezTo>
                      <a:pt x="98" y="147"/>
                      <a:pt x="93" y="148"/>
                      <a:pt x="89" y="148"/>
                    </a:cubicBezTo>
                    <a:cubicBezTo>
                      <a:pt x="85" y="149"/>
                      <a:pt x="80" y="150"/>
                      <a:pt x="75" y="150"/>
                    </a:cubicBezTo>
                    <a:cubicBezTo>
                      <a:pt x="70" y="150"/>
                      <a:pt x="66" y="151"/>
                      <a:pt x="61" y="151"/>
                    </a:cubicBezTo>
                    <a:cubicBezTo>
                      <a:pt x="51" y="151"/>
                      <a:pt x="43" y="150"/>
                      <a:pt x="35" y="148"/>
                    </a:cubicBezTo>
                    <a:cubicBezTo>
                      <a:pt x="28" y="146"/>
                      <a:pt x="21" y="143"/>
                      <a:pt x="16" y="140"/>
                    </a:cubicBezTo>
                    <a:cubicBezTo>
                      <a:pt x="11" y="136"/>
                      <a:pt x="7" y="132"/>
                      <a:pt x="4" y="126"/>
                    </a:cubicBezTo>
                    <a:cubicBezTo>
                      <a:pt x="2" y="121"/>
                      <a:pt x="0" y="116"/>
                      <a:pt x="0" y="109"/>
                    </a:cubicBezTo>
                    <a:cubicBezTo>
                      <a:pt x="0" y="104"/>
                      <a:pt x="1" y="99"/>
                      <a:pt x="3" y="95"/>
                    </a:cubicBezTo>
                    <a:cubicBezTo>
                      <a:pt x="5" y="91"/>
                      <a:pt x="7" y="87"/>
                      <a:pt x="10" y="84"/>
                    </a:cubicBezTo>
                    <a:cubicBezTo>
                      <a:pt x="13" y="81"/>
                      <a:pt x="17" y="78"/>
                      <a:pt x="21" y="76"/>
                    </a:cubicBezTo>
                    <a:cubicBezTo>
                      <a:pt x="25" y="74"/>
                      <a:pt x="30" y="73"/>
                      <a:pt x="35" y="72"/>
                    </a:cubicBezTo>
                    <a:cubicBezTo>
                      <a:pt x="35" y="71"/>
                      <a:pt x="35" y="71"/>
                      <a:pt x="35" y="71"/>
                    </a:cubicBezTo>
                    <a:cubicBezTo>
                      <a:pt x="31" y="71"/>
                      <a:pt x="27" y="69"/>
                      <a:pt x="24" y="68"/>
                    </a:cubicBezTo>
                    <a:cubicBezTo>
                      <a:pt x="20" y="66"/>
                      <a:pt x="17" y="64"/>
                      <a:pt x="15" y="61"/>
                    </a:cubicBezTo>
                    <a:cubicBezTo>
                      <a:pt x="12" y="58"/>
                      <a:pt x="10" y="55"/>
                      <a:pt x="8" y="51"/>
                    </a:cubicBezTo>
                    <a:cubicBezTo>
                      <a:pt x="7" y="48"/>
                      <a:pt x="6" y="44"/>
                      <a:pt x="6" y="39"/>
                    </a:cubicBezTo>
                    <a:cubicBezTo>
                      <a:pt x="6" y="33"/>
                      <a:pt x="7" y="27"/>
                      <a:pt x="10" y="22"/>
                    </a:cubicBezTo>
                    <a:cubicBezTo>
                      <a:pt x="14" y="17"/>
                      <a:pt x="18" y="13"/>
                      <a:pt x="23" y="10"/>
                    </a:cubicBezTo>
                    <a:cubicBezTo>
                      <a:pt x="29" y="6"/>
                      <a:pt x="35" y="4"/>
                      <a:pt x="42" y="2"/>
                    </a:cubicBezTo>
                    <a:cubicBezTo>
                      <a:pt x="49" y="1"/>
                      <a:pt x="57" y="0"/>
                      <a:pt x="65" y="0"/>
                    </a:cubicBezTo>
                    <a:cubicBezTo>
                      <a:pt x="72" y="0"/>
                      <a:pt x="79" y="0"/>
                      <a:pt x="86" y="2"/>
                    </a:cubicBezTo>
                    <a:cubicBezTo>
                      <a:pt x="94" y="3"/>
                      <a:pt x="100" y="4"/>
                      <a:pt x="107" y="6"/>
                    </a:cubicBezTo>
                    <a:cubicBezTo>
                      <a:pt x="107" y="33"/>
                      <a:pt x="107" y="33"/>
                      <a:pt x="107" y="33"/>
                    </a:cubicBezTo>
                    <a:cubicBezTo>
                      <a:pt x="104" y="32"/>
                      <a:pt x="101" y="31"/>
                      <a:pt x="97" y="30"/>
                    </a:cubicBezTo>
                    <a:cubicBezTo>
                      <a:pt x="94" y="29"/>
                      <a:pt x="91" y="28"/>
                      <a:pt x="87" y="27"/>
                    </a:cubicBezTo>
                    <a:cubicBezTo>
                      <a:pt x="84" y="26"/>
                      <a:pt x="81" y="26"/>
                      <a:pt x="77" y="25"/>
                    </a:cubicBezTo>
                    <a:cubicBezTo>
                      <a:pt x="74" y="25"/>
                      <a:pt x="71" y="25"/>
                      <a:pt x="68" y="25"/>
                    </a:cubicBezTo>
                    <a:cubicBezTo>
                      <a:pt x="64" y="25"/>
                      <a:pt x="60" y="25"/>
                      <a:pt x="56" y="26"/>
                    </a:cubicBezTo>
                    <a:cubicBezTo>
                      <a:pt x="53" y="27"/>
                      <a:pt x="50" y="28"/>
                      <a:pt x="47" y="29"/>
                    </a:cubicBezTo>
                    <a:cubicBezTo>
                      <a:pt x="44" y="31"/>
                      <a:pt x="42" y="33"/>
                      <a:pt x="41" y="35"/>
                    </a:cubicBezTo>
                    <a:cubicBezTo>
                      <a:pt x="40" y="37"/>
                      <a:pt x="39" y="39"/>
                      <a:pt x="39" y="42"/>
                    </a:cubicBezTo>
                    <a:cubicBezTo>
                      <a:pt x="39" y="46"/>
                      <a:pt x="40" y="49"/>
                      <a:pt x="42" y="51"/>
                    </a:cubicBezTo>
                    <a:cubicBezTo>
                      <a:pt x="44" y="54"/>
                      <a:pt x="46" y="56"/>
                      <a:pt x="49" y="57"/>
                    </a:cubicBezTo>
                    <a:cubicBezTo>
                      <a:pt x="52" y="59"/>
                      <a:pt x="56" y="60"/>
                      <a:pt x="60" y="61"/>
                    </a:cubicBezTo>
                    <a:cubicBezTo>
                      <a:pt x="64" y="62"/>
                      <a:pt x="69" y="62"/>
                      <a:pt x="73" y="62"/>
                    </a:cubicBezTo>
                    <a:cubicBezTo>
                      <a:pt x="74" y="62"/>
                      <a:pt x="76" y="62"/>
                      <a:pt x="78" y="62"/>
                    </a:cubicBezTo>
                    <a:cubicBezTo>
                      <a:pt x="80" y="62"/>
                      <a:pt x="82" y="62"/>
                      <a:pt x="84" y="62"/>
                    </a:cubicBezTo>
                    <a:cubicBezTo>
                      <a:pt x="86" y="62"/>
                      <a:pt x="88" y="62"/>
                      <a:pt x="90" y="62"/>
                    </a:cubicBezTo>
                    <a:cubicBezTo>
                      <a:pt x="92" y="61"/>
                      <a:pt x="93" y="61"/>
                      <a:pt x="94" y="61"/>
                    </a:cubicBezTo>
                    <a:cubicBezTo>
                      <a:pt x="94" y="86"/>
                      <a:pt x="94" y="86"/>
                      <a:pt x="94" y="86"/>
                    </a:cubicBezTo>
                    <a:cubicBezTo>
                      <a:pt x="93" y="85"/>
                      <a:pt x="90" y="85"/>
                      <a:pt x="87" y="85"/>
                    </a:cubicBezTo>
                    <a:cubicBezTo>
                      <a:pt x="83" y="85"/>
                      <a:pt x="79" y="85"/>
                      <a:pt x="74" y="85"/>
                    </a:cubicBezTo>
                    <a:cubicBezTo>
                      <a:pt x="61" y="85"/>
                      <a:pt x="51" y="86"/>
                      <a:pt x="44" y="90"/>
                    </a:cubicBezTo>
                    <a:cubicBezTo>
                      <a:pt x="37" y="93"/>
                      <a:pt x="34" y="98"/>
                      <a:pt x="34" y="105"/>
                    </a:cubicBezTo>
                    <a:cubicBezTo>
                      <a:pt x="34" y="108"/>
                      <a:pt x="35" y="111"/>
                      <a:pt x="36" y="113"/>
                    </a:cubicBezTo>
                    <a:cubicBezTo>
                      <a:pt x="37" y="116"/>
                      <a:pt x="39" y="118"/>
                      <a:pt x="42" y="120"/>
                    </a:cubicBezTo>
                    <a:cubicBezTo>
                      <a:pt x="45" y="122"/>
                      <a:pt x="48" y="123"/>
                      <a:pt x="53" y="124"/>
                    </a:cubicBezTo>
                    <a:cubicBezTo>
                      <a:pt x="57" y="125"/>
                      <a:pt x="62" y="126"/>
                      <a:pt x="68" y="126"/>
                    </a:cubicBezTo>
                    <a:cubicBezTo>
                      <a:pt x="72" y="126"/>
                      <a:pt x="76" y="126"/>
                      <a:pt x="80" y="125"/>
                    </a:cubicBezTo>
                    <a:cubicBezTo>
                      <a:pt x="84" y="125"/>
                      <a:pt x="88" y="124"/>
                      <a:pt x="91" y="123"/>
                    </a:cubicBezTo>
                    <a:cubicBezTo>
                      <a:pt x="95" y="122"/>
                      <a:pt x="99" y="122"/>
                      <a:pt x="103" y="120"/>
                    </a:cubicBezTo>
                    <a:cubicBezTo>
                      <a:pt x="106" y="119"/>
                      <a:pt x="110" y="118"/>
                      <a:pt x="113" y="117"/>
                    </a:cubicBezTo>
                    <a:cubicBezTo>
                      <a:pt x="113" y="143"/>
                      <a:pt x="113" y="143"/>
                      <a:pt x="113" y="143"/>
                    </a:cubicBezTo>
                    <a:cubicBezTo>
                      <a:pt x="109" y="144"/>
                      <a:pt x="106" y="145"/>
                      <a:pt x="102" y="146"/>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71" name="Freeform 23"/>
              <p:cNvSpPr>
                <a:spLocks/>
              </p:cNvSpPr>
              <p:nvPr/>
            </p:nvSpPr>
            <p:spPr bwMode="invGray">
              <a:xfrm>
                <a:off x="1476355" y="617173"/>
                <a:ext cx="122081" cy="117464"/>
              </a:xfrm>
              <a:custGeom>
                <a:avLst/>
                <a:gdLst/>
                <a:ahLst/>
                <a:cxnLst>
                  <a:cxn ang="0">
                    <a:pos x="20" y="0"/>
                  </a:cxn>
                  <a:cxn ang="0">
                    <a:pos x="44" y="8"/>
                  </a:cxn>
                  <a:cxn ang="0">
                    <a:pos x="51" y="35"/>
                  </a:cxn>
                  <a:cxn ang="0">
                    <a:pos x="51" y="79"/>
                  </a:cxn>
                  <a:cxn ang="0">
                    <a:pos x="60" y="111"/>
                  </a:cxn>
                  <a:cxn ang="0">
                    <a:pos x="87" y="121"/>
                  </a:cxn>
                  <a:cxn ang="0">
                    <a:pos x="101" y="118"/>
                  </a:cxn>
                  <a:cxn ang="0">
                    <a:pos x="112" y="110"/>
                  </a:cxn>
                  <a:cxn ang="0">
                    <a:pos x="119" y="97"/>
                  </a:cxn>
                  <a:cxn ang="0">
                    <a:pos x="121" y="77"/>
                  </a:cxn>
                  <a:cxn ang="0">
                    <a:pos x="117" y="38"/>
                  </a:cxn>
                  <a:cxn ang="0">
                    <a:pos x="104" y="0"/>
                  </a:cxn>
                  <a:cxn ang="0">
                    <a:pos x="138" y="0"/>
                  </a:cxn>
                  <a:cxn ang="0">
                    <a:pos x="150" y="37"/>
                  </a:cxn>
                  <a:cxn ang="0">
                    <a:pos x="154" y="75"/>
                  </a:cxn>
                  <a:cxn ang="0">
                    <a:pos x="150" y="106"/>
                  </a:cxn>
                  <a:cxn ang="0">
                    <a:pos x="136" y="129"/>
                  </a:cxn>
                  <a:cxn ang="0">
                    <a:pos x="114" y="143"/>
                  </a:cxn>
                  <a:cxn ang="0">
                    <a:pos x="86" y="148"/>
                  </a:cxn>
                  <a:cxn ang="0">
                    <a:pos x="54" y="142"/>
                  </a:cxn>
                  <a:cxn ang="0">
                    <a:pos x="34" y="128"/>
                  </a:cxn>
                  <a:cxn ang="0">
                    <a:pos x="22" y="107"/>
                  </a:cxn>
                  <a:cxn ang="0">
                    <a:pos x="18" y="82"/>
                  </a:cxn>
                  <a:cxn ang="0">
                    <a:pos x="18" y="45"/>
                  </a:cxn>
                  <a:cxn ang="0">
                    <a:pos x="16" y="30"/>
                  </a:cxn>
                  <a:cxn ang="0">
                    <a:pos x="8" y="25"/>
                  </a:cxn>
                  <a:cxn ang="0">
                    <a:pos x="4" y="26"/>
                  </a:cxn>
                  <a:cxn ang="0">
                    <a:pos x="0" y="26"/>
                  </a:cxn>
                  <a:cxn ang="0">
                    <a:pos x="0" y="3"/>
                  </a:cxn>
                  <a:cxn ang="0">
                    <a:pos x="8" y="0"/>
                  </a:cxn>
                  <a:cxn ang="0">
                    <a:pos x="20" y="0"/>
                  </a:cxn>
                </a:cxnLst>
                <a:rect l="0" t="0" r="r" b="b"/>
                <a:pathLst>
                  <a:path w="154" h="148">
                    <a:moveTo>
                      <a:pt x="20" y="0"/>
                    </a:moveTo>
                    <a:cubicBezTo>
                      <a:pt x="31" y="0"/>
                      <a:pt x="39" y="2"/>
                      <a:pt x="44" y="8"/>
                    </a:cubicBezTo>
                    <a:cubicBezTo>
                      <a:pt x="49" y="14"/>
                      <a:pt x="51" y="23"/>
                      <a:pt x="51" y="35"/>
                    </a:cubicBezTo>
                    <a:cubicBezTo>
                      <a:pt x="51" y="79"/>
                      <a:pt x="51" y="79"/>
                      <a:pt x="51" y="79"/>
                    </a:cubicBezTo>
                    <a:cubicBezTo>
                      <a:pt x="51" y="93"/>
                      <a:pt x="54" y="104"/>
                      <a:pt x="60" y="111"/>
                    </a:cubicBezTo>
                    <a:cubicBezTo>
                      <a:pt x="66" y="118"/>
                      <a:pt x="75" y="121"/>
                      <a:pt x="87" y="121"/>
                    </a:cubicBezTo>
                    <a:cubicBezTo>
                      <a:pt x="92" y="121"/>
                      <a:pt x="97" y="120"/>
                      <a:pt x="101" y="118"/>
                    </a:cubicBezTo>
                    <a:cubicBezTo>
                      <a:pt x="105" y="117"/>
                      <a:pt x="109" y="114"/>
                      <a:pt x="112" y="110"/>
                    </a:cubicBezTo>
                    <a:cubicBezTo>
                      <a:pt x="115" y="107"/>
                      <a:pt x="117" y="102"/>
                      <a:pt x="119" y="97"/>
                    </a:cubicBezTo>
                    <a:cubicBezTo>
                      <a:pt x="120" y="91"/>
                      <a:pt x="121" y="85"/>
                      <a:pt x="121" y="77"/>
                    </a:cubicBezTo>
                    <a:cubicBezTo>
                      <a:pt x="121" y="64"/>
                      <a:pt x="120" y="51"/>
                      <a:pt x="117" y="38"/>
                    </a:cubicBezTo>
                    <a:cubicBezTo>
                      <a:pt x="114" y="25"/>
                      <a:pt x="109" y="13"/>
                      <a:pt x="104" y="0"/>
                    </a:cubicBezTo>
                    <a:cubicBezTo>
                      <a:pt x="138" y="0"/>
                      <a:pt x="138" y="0"/>
                      <a:pt x="138" y="0"/>
                    </a:cubicBezTo>
                    <a:cubicBezTo>
                      <a:pt x="144" y="12"/>
                      <a:pt x="148" y="24"/>
                      <a:pt x="150" y="37"/>
                    </a:cubicBezTo>
                    <a:cubicBezTo>
                      <a:pt x="153" y="49"/>
                      <a:pt x="154" y="62"/>
                      <a:pt x="154" y="75"/>
                    </a:cubicBezTo>
                    <a:cubicBezTo>
                      <a:pt x="154" y="87"/>
                      <a:pt x="153" y="97"/>
                      <a:pt x="150" y="106"/>
                    </a:cubicBezTo>
                    <a:cubicBezTo>
                      <a:pt x="147" y="115"/>
                      <a:pt x="142" y="123"/>
                      <a:pt x="136" y="129"/>
                    </a:cubicBezTo>
                    <a:cubicBezTo>
                      <a:pt x="130" y="135"/>
                      <a:pt x="123" y="140"/>
                      <a:pt x="114" y="143"/>
                    </a:cubicBezTo>
                    <a:cubicBezTo>
                      <a:pt x="106" y="146"/>
                      <a:pt x="96" y="148"/>
                      <a:pt x="86" y="148"/>
                    </a:cubicBezTo>
                    <a:cubicBezTo>
                      <a:pt x="73" y="148"/>
                      <a:pt x="63" y="146"/>
                      <a:pt x="54" y="142"/>
                    </a:cubicBezTo>
                    <a:cubicBezTo>
                      <a:pt x="46" y="139"/>
                      <a:pt x="39" y="134"/>
                      <a:pt x="34" y="128"/>
                    </a:cubicBezTo>
                    <a:cubicBezTo>
                      <a:pt x="28" y="122"/>
                      <a:pt x="24" y="115"/>
                      <a:pt x="22" y="107"/>
                    </a:cubicBezTo>
                    <a:cubicBezTo>
                      <a:pt x="20" y="99"/>
                      <a:pt x="18" y="91"/>
                      <a:pt x="18" y="82"/>
                    </a:cubicBezTo>
                    <a:cubicBezTo>
                      <a:pt x="18" y="45"/>
                      <a:pt x="18" y="45"/>
                      <a:pt x="18" y="45"/>
                    </a:cubicBezTo>
                    <a:cubicBezTo>
                      <a:pt x="18" y="38"/>
                      <a:pt x="18" y="33"/>
                      <a:pt x="16" y="30"/>
                    </a:cubicBezTo>
                    <a:cubicBezTo>
                      <a:pt x="14" y="27"/>
                      <a:pt x="11" y="25"/>
                      <a:pt x="8" y="25"/>
                    </a:cubicBezTo>
                    <a:cubicBezTo>
                      <a:pt x="7" y="25"/>
                      <a:pt x="5" y="25"/>
                      <a:pt x="4" y="26"/>
                    </a:cubicBezTo>
                    <a:cubicBezTo>
                      <a:pt x="3" y="26"/>
                      <a:pt x="1" y="26"/>
                      <a:pt x="0" y="26"/>
                    </a:cubicBezTo>
                    <a:cubicBezTo>
                      <a:pt x="0" y="3"/>
                      <a:pt x="0" y="3"/>
                      <a:pt x="0" y="3"/>
                    </a:cubicBezTo>
                    <a:cubicBezTo>
                      <a:pt x="2" y="2"/>
                      <a:pt x="5" y="1"/>
                      <a:pt x="8" y="0"/>
                    </a:cubicBezTo>
                    <a:cubicBezTo>
                      <a:pt x="11" y="0"/>
                      <a:pt x="15" y="0"/>
                      <a:pt x="20" y="0"/>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72" name="Freeform 24"/>
              <p:cNvSpPr>
                <a:spLocks/>
              </p:cNvSpPr>
              <p:nvPr/>
            </p:nvSpPr>
            <p:spPr bwMode="invGray">
              <a:xfrm>
                <a:off x="1600784" y="614823"/>
                <a:ext cx="124429" cy="169484"/>
              </a:xfrm>
              <a:custGeom>
                <a:avLst/>
                <a:gdLst/>
                <a:ahLst/>
                <a:cxnLst>
                  <a:cxn ang="0">
                    <a:pos x="151" y="214"/>
                  </a:cxn>
                  <a:cxn ang="0">
                    <a:pos x="142" y="214"/>
                  </a:cxn>
                  <a:cxn ang="0">
                    <a:pos x="127" y="212"/>
                  </a:cxn>
                  <a:cxn ang="0">
                    <a:pos x="115" y="204"/>
                  </a:cxn>
                  <a:cxn ang="0">
                    <a:pos x="105" y="190"/>
                  </a:cxn>
                  <a:cxn ang="0">
                    <a:pos x="95" y="170"/>
                  </a:cxn>
                  <a:cxn ang="0">
                    <a:pos x="77" y="128"/>
                  </a:cxn>
                  <a:cxn ang="0">
                    <a:pos x="36" y="212"/>
                  </a:cxn>
                  <a:cxn ang="0">
                    <a:pos x="0" y="212"/>
                  </a:cxn>
                  <a:cxn ang="0">
                    <a:pos x="63" y="99"/>
                  </a:cxn>
                  <a:cxn ang="0">
                    <a:pos x="41" y="51"/>
                  </a:cxn>
                  <a:cxn ang="0">
                    <a:pos x="30" y="32"/>
                  </a:cxn>
                  <a:cxn ang="0">
                    <a:pos x="18" y="26"/>
                  </a:cxn>
                  <a:cxn ang="0">
                    <a:pos x="9" y="28"/>
                  </a:cxn>
                  <a:cxn ang="0">
                    <a:pos x="9" y="2"/>
                  </a:cxn>
                  <a:cxn ang="0">
                    <a:pos x="16" y="0"/>
                  </a:cxn>
                  <a:cxn ang="0">
                    <a:pos x="24" y="0"/>
                  </a:cxn>
                  <a:cxn ang="0">
                    <a:pos x="37" y="2"/>
                  </a:cxn>
                  <a:cxn ang="0">
                    <a:pos x="47" y="7"/>
                  </a:cxn>
                  <a:cxn ang="0">
                    <a:pos x="55" y="16"/>
                  </a:cxn>
                  <a:cxn ang="0">
                    <a:pos x="63" y="30"/>
                  </a:cxn>
                  <a:cxn ang="0">
                    <a:pos x="80" y="71"/>
                  </a:cxn>
                  <a:cxn ang="0">
                    <a:pos x="112" y="3"/>
                  </a:cxn>
                  <a:cxn ang="0">
                    <a:pos x="148" y="3"/>
                  </a:cxn>
                  <a:cxn ang="0">
                    <a:pos x="95" y="100"/>
                  </a:cxn>
                  <a:cxn ang="0">
                    <a:pos x="122" y="161"/>
                  </a:cxn>
                  <a:cxn ang="0">
                    <a:pos x="134" y="181"/>
                  </a:cxn>
                  <a:cxn ang="0">
                    <a:pos x="148" y="188"/>
                  </a:cxn>
                  <a:cxn ang="0">
                    <a:pos x="153" y="188"/>
                  </a:cxn>
                  <a:cxn ang="0">
                    <a:pos x="157" y="187"/>
                  </a:cxn>
                  <a:cxn ang="0">
                    <a:pos x="157" y="212"/>
                  </a:cxn>
                  <a:cxn ang="0">
                    <a:pos x="151" y="214"/>
                  </a:cxn>
                </a:cxnLst>
                <a:rect l="0" t="0" r="r" b="b"/>
                <a:pathLst>
                  <a:path w="157" h="214">
                    <a:moveTo>
                      <a:pt x="151" y="214"/>
                    </a:moveTo>
                    <a:cubicBezTo>
                      <a:pt x="148" y="214"/>
                      <a:pt x="145" y="214"/>
                      <a:pt x="142" y="214"/>
                    </a:cubicBezTo>
                    <a:cubicBezTo>
                      <a:pt x="137" y="214"/>
                      <a:pt x="132" y="214"/>
                      <a:pt x="127" y="212"/>
                    </a:cubicBezTo>
                    <a:cubicBezTo>
                      <a:pt x="123" y="210"/>
                      <a:pt x="119" y="208"/>
                      <a:pt x="115" y="204"/>
                    </a:cubicBezTo>
                    <a:cubicBezTo>
                      <a:pt x="112" y="200"/>
                      <a:pt x="108" y="196"/>
                      <a:pt x="105" y="190"/>
                    </a:cubicBezTo>
                    <a:cubicBezTo>
                      <a:pt x="102" y="185"/>
                      <a:pt x="98" y="178"/>
                      <a:pt x="95" y="170"/>
                    </a:cubicBezTo>
                    <a:cubicBezTo>
                      <a:pt x="77" y="128"/>
                      <a:pt x="77" y="128"/>
                      <a:pt x="77" y="128"/>
                    </a:cubicBezTo>
                    <a:cubicBezTo>
                      <a:pt x="36" y="212"/>
                      <a:pt x="36" y="212"/>
                      <a:pt x="36" y="212"/>
                    </a:cubicBezTo>
                    <a:cubicBezTo>
                      <a:pt x="0" y="212"/>
                      <a:pt x="0" y="212"/>
                      <a:pt x="0" y="212"/>
                    </a:cubicBezTo>
                    <a:cubicBezTo>
                      <a:pt x="63" y="99"/>
                      <a:pt x="63" y="99"/>
                      <a:pt x="63" y="99"/>
                    </a:cubicBezTo>
                    <a:cubicBezTo>
                      <a:pt x="41" y="51"/>
                      <a:pt x="41" y="51"/>
                      <a:pt x="41" y="51"/>
                    </a:cubicBezTo>
                    <a:cubicBezTo>
                      <a:pt x="37" y="42"/>
                      <a:pt x="33" y="36"/>
                      <a:pt x="30" y="32"/>
                    </a:cubicBezTo>
                    <a:cubicBezTo>
                      <a:pt x="27" y="28"/>
                      <a:pt x="23" y="26"/>
                      <a:pt x="18" y="26"/>
                    </a:cubicBezTo>
                    <a:cubicBezTo>
                      <a:pt x="15" y="26"/>
                      <a:pt x="12" y="26"/>
                      <a:pt x="9" y="28"/>
                    </a:cubicBezTo>
                    <a:cubicBezTo>
                      <a:pt x="9" y="2"/>
                      <a:pt x="9" y="2"/>
                      <a:pt x="9" y="2"/>
                    </a:cubicBezTo>
                    <a:cubicBezTo>
                      <a:pt x="11" y="1"/>
                      <a:pt x="13" y="1"/>
                      <a:pt x="16" y="0"/>
                    </a:cubicBezTo>
                    <a:cubicBezTo>
                      <a:pt x="19" y="0"/>
                      <a:pt x="21" y="0"/>
                      <a:pt x="24" y="0"/>
                    </a:cubicBezTo>
                    <a:cubicBezTo>
                      <a:pt x="29" y="0"/>
                      <a:pt x="33" y="0"/>
                      <a:pt x="37" y="2"/>
                    </a:cubicBezTo>
                    <a:cubicBezTo>
                      <a:pt x="40" y="3"/>
                      <a:pt x="44" y="5"/>
                      <a:pt x="47" y="7"/>
                    </a:cubicBezTo>
                    <a:cubicBezTo>
                      <a:pt x="50" y="10"/>
                      <a:pt x="53" y="13"/>
                      <a:pt x="55" y="16"/>
                    </a:cubicBezTo>
                    <a:cubicBezTo>
                      <a:pt x="58" y="20"/>
                      <a:pt x="60" y="25"/>
                      <a:pt x="63" y="30"/>
                    </a:cubicBezTo>
                    <a:cubicBezTo>
                      <a:pt x="80" y="71"/>
                      <a:pt x="80" y="71"/>
                      <a:pt x="80" y="71"/>
                    </a:cubicBezTo>
                    <a:cubicBezTo>
                      <a:pt x="112" y="3"/>
                      <a:pt x="112" y="3"/>
                      <a:pt x="112" y="3"/>
                    </a:cubicBezTo>
                    <a:cubicBezTo>
                      <a:pt x="148" y="3"/>
                      <a:pt x="148" y="3"/>
                      <a:pt x="148" y="3"/>
                    </a:cubicBezTo>
                    <a:cubicBezTo>
                      <a:pt x="95" y="100"/>
                      <a:pt x="95" y="100"/>
                      <a:pt x="95" y="100"/>
                    </a:cubicBezTo>
                    <a:cubicBezTo>
                      <a:pt x="122" y="161"/>
                      <a:pt x="122" y="161"/>
                      <a:pt x="122" y="161"/>
                    </a:cubicBezTo>
                    <a:cubicBezTo>
                      <a:pt x="126" y="169"/>
                      <a:pt x="130" y="176"/>
                      <a:pt x="134" y="181"/>
                    </a:cubicBezTo>
                    <a:cubicBezTo>
                      <a:pt x="138" y="186"/>
                      <a:pt x="143" y="188"/>
                      <a:pt x="148" y="188"/>
                    </a:cubicBezTo>
                    <a:cubicBezTo>
                      <a:pt x="150" y="188"/>
                      <a:pt x="152" y="188"/>
                      <a:pt x="153" y="188"/>
                    </a:cubicBezTo>
                    <a:cubicBezTo>
                      <a:pt x="154" y="188"/>
                      <a:pt x="155" y="187"/>
                      <a:pt x="157" y="187"/>
                    </a:cubicBezTo>
                    <a:cubicBezTo>
                      <a:pt x="157" y="212"/>
                      <a:pt x="157" y="212"/>
                      <a:pt x="157" y="212"/>
                    </a:cubicBezTo>
                    <a:cubicBezTo>
                      <a:pt x="155" y="213"/>
                      <a:pt x="153" y="213"/>
                      <a:pt x="151" y="214"/>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73" name="Freeform 25"/>
              <p:cNvSpPr>
                <a:spLocks noEditPoints="1"/>
              </p:cNvSpPr>
              <p:nvPr/>
            </p:nvSpPr>
            <p:spPr bwMode="invGray">
              <a:xfrm>
                <a:off x="1721189" y="614823"/>
                <a:ext cx="130131" cy="119813"/>
              </a:xfrm>
              <a:custGeom>
                <a:avLst/>
                <a:gdLst/>
                <a:ahLst/>
                <a:cxnLst>
                  <a:cxn ang="0">
                    <a:pos x="156" y="148"/>
                  </a:cxn>
                  <a:cxn ang="0">
                    <a:pos x="145" y="149"/>
                  </a:cxn>
                  <a:cxn ang="0">
                    <a:pos x="134" y="147"/>
                  </a:cxn>
                  <a:cxn ang="0">
                    <a:pos x="126" y="140"/>
                  </a:cxn>
                  <a:cxn ang="0">
                    <a:pos x="120" y="128"/>
                  </a:cxn>
                  <a:cxn ang="0">
                    <a:pos x="114" y="109"/>
                  </a:cxn>
                  <a:cxn ang="0">
                    <a:pos x="114" y="109"/>
                  </a:cxn>
                  <a:cxn ang="0">
                    <a:pos x="102" y="128"/>
                  </a:cxn>
                  <a:cxn ang="0">
                    <a:pos x="90" y="141"/>
                  </a:cxn>
                  <a:cxn ang="0">
                    <a:pos x="74" y="148"/>
                  </a:cxn>
                  <a:cxn ang="0">
                    <a:pos x="56" y="151"/>
                  </a:cxn>
                  <a:cxn ang="0">
                    <a:pos x="32" y="145"/>
                  </a:cxn>
                  <a:cxn ang="0">
                    <a:pos x="15" y="131"/>
                  </a:cxn>
                  <a:cxn ang="0">
                    <a:pos x="3" y="109"/>
                  </a:cxn>
                  <a:cxn ang="0">
                    <a:pos x="0" y="80"/>
                  </a:cxn>
                  <a:cxn ang="0">
                    <a:pos x="4" y="48"/>
                  </a:cxn>
                  <a:cxn ang="0">
                    <a:pos x="17" y="23"/>
                  </a:cxn>
                  <a:cxn ang="0">
                    <a:pos x="37" y="6"/>
                  </a:cxn>
                  <a:cxn ang="0">
                    <a:pos x="65" y="0"/>
                  </a:cxn>
                  <a:cxn ang="0">
                    <a:pos x="83" y="2"/>
                  </a:cxn>
                  <a:cxn ang="0">
                    <a:pos x="97" y="10"/>
                  </a:cxn>
                  <a:cxn ang="0">
                    <a:pos x="108" y="21"/>
                  </a:cxn>
                  <a:cxn ang="0">
                    <a:pos x="116" y="37"/>
                  </a:cxn>
                  <a:cxn ang="0">
                    <a:pos x="117" y="37"/>
                  </a:cxn>
                  <a:cxn ang="0">
                    <a:pos x="128" y="3"/>
                  </a:cxn>
                  <a:cxn ang="0">
                    <a:pos x="162" y="3"/>
                  </a:cxn>
                  <a:cxn ang="0">
                    <a:pos x="158" y="12"/>
                  </a:cxn>
                  <a:cxn ang="0">
                    <a:pos x="153" y="24"/>
                  </a:cxn>
                  <a:cxn ang="0">
                    <a:pos x="147" y="39"/>
                  </a:cxn>
                  <a:cxn ang="0">
                    <a:pos x="141" y="54"/>
                  </a:cxn>
                  <a:cxn ang="0">
                    <a:pos x="135" y="67"/>
                  </a:cxn>
                  <a:cxn ang="0">
                    <a:pos x="132" y="76"/>
                  </a:cxn>
                  <a:cxn ang="0">
                    <a:pos x="138" y="99"/>
                  </a:cxn>
                  <a:cxn ang="0">
                    <a:pos x="143" y="114"/>
                  </a:cxn>
                  <a:cxn ang="0">
                    <a:pos x="148" y="121"/>
                  </a:cxn>
                  <a:cxn ang="0">
                    <a:pos x="154" y="123"/>
                  </a:cxn>
                  <a:cxn ang="0">
                    <a:pos x="159" y="123"/>
                  </a:cxn>
                  <a:cxn ang="0">
                    <a:pos x="164" y="121"/>
                  </a:cxn>
                  <a:cxn ang="0">
                    <a:pos x="164" y="146"/>
                  </a:cxn>
                  <a:cxn ang="0">
                    <a:pos x="156" y="148"/>
                  </a:cxn>
                  <a:cxn ang="0">
                    <a:pos x="33" y="78"/>
                  </a:cxn>
                  <a:cxn ang="0">
                    <a:pos x="41" y="113"/>
                  </a:cxn>
                  <a:cxn ang="0">
                    <a:pos x="64" y="125"/>
                  </a:cxn>
                  <a:cxn ang="0">
                    <a:pos x="77" y="121"/>
                  </a:cxn>
                  <a:cxn ang="0">
                    <a:pos x="87" y="112"/>
                  </a:cxn>
                  <a:cxn ang="0">
                    <a:pos x="95" y="98"/>
                  </a:cxn>
                  <a:cxn ang="0">
                    <a:pos x="102" y="82"/>
                  </a:cxn>
                  <a:cxn ang="0">
                    <a:pos x="105" y="74"/>
                  </a:cxn>
                  <a:cxn ang="0">
                    <a:pos x="99" y="54"/>
                  </a:cxn>
                  <a:cxn ang="0">
                    <a:pos x="91" y="39"/>
                  </a:cxn>
                  <a:cxn ang="0">
                    <a:pos x="82" y="29"/>
                  </a:cxn>
                  <a:cxn ang="0">
                    <a:pos x="69" y="26"/>
                  </a:cxn>
                  <a:cxn ang="0">
                    <a:pos x="54" y="29"/>
                  </a:cxn>
                  <a:cxn ang="0">
                    <a:pos x="43" y="40"/>
                  </a:cxn>
                  <a:cxn ang="0">
                    <a:pos x="36" y="57"/>
                  </a:cxn>
                  <a:cxn ang="0">
                    <a:pos x="33" y="78"/>
                  </a:cxn>
                </a:cxnLst>
                <a:rect l="0" t="0" r="r" b="b"/>
                <a:pathLst>
                  <a:path w="164" h="151">
                    <a:moveTo>
                      <a:pt x="156" y="148"/>
                    </a:moveTo>
                    <a:cubicBezTo>
                      <a:pt x="153" y="149"/>
                      <a:pt x="149" y="149"/>
                      <a:pt x="145" y="149"/>
                    </a:cubicBezTo>
                    <a:cubicBezTo>
                      <a:pt x="141" y="149"/>
                      <a:pt x="137" y="148"/>
                      <a:pt x="134" y="147"/>
                    </a:cubicBezTo>
                    <a:cubicBezTo>
                      <a:pt x="131" y="146"/>
                      <a:pt x="129" y="143"/>
                      <a:pt x="126" y="140"/>
                    </a:cubicBezTo>
                    <a:cubicBezTo>
                      <a:pt x="124" y="137"/>
                      <a:pt x="122" y="133"/>
                      <a:pt x="120" y="128"/>
                    </a:cubicBezTo>
                    <a:cubicBezTo>
                      <a:pt x="118" y="123"/>
                      <a:pt x="116" y="117"/>
                      <a:pt x="114" y="109"/>
                    </a:cubicBezTo>
                    <a:cubicBezTo>
                      <a:pt x="114" y="109"/>
                      <a:pt x="114" y="109"/>
                      <a:pt x="114" y="109"/>
                    </a:cubicBezTo>
                    <a:cubicBezTo>
                      <a:pt x="110" y="117"/>
                      <a:pt x="106" y="123"/>
                      <a:pt x="102" y="128"/>
                    </a:cubicBezTo>
                    <a:cubicBezTo>
                      <a:pt x="99" y="133"/>
                      <a:pt x="94" y="137"/>
                      <a:pt x="90" y="141"/>
                    </a:cubicBezTo>
                    <a:cubicBezTo>
                      <a:pt x="85" y="144"/>
                      <a:pt x="80" y="147"/>
                      <a:pt x="74" y="148"/>
                    </a:cubicBezTo>
                    <a:cubicBezTo>
                      <a:pt x="69" y="150"/>
                      <a:pt x="63" y="151"/>
                      <a:pt x="56" y="151"/>
                    </a:cubicBezTo>
                    <a:cubicBezTo>
                      <a:pt x="47" y="151"/>
                      <a:pt x="39" y="149"/>
                      <a:pt x="32" y="145"/>
                    </a:cubicBezTo>
                    <a:cubicBezTo>
                      <a:pt x="25" y="142"/>
                      <a:pt x="19" y="137"/>
                      <a:pt x="15" y="131"/>
                    </a:cubicBezTo>
                    <a:cubicBezTo>
                      <a:pt x="10" y="125"/>
                      <a:pt x="6" y="117"/>
                      <a:pt x="3" y="109"/>
                    </a:cubicBezTo>
                    <a:cubicBezTo>
                      <a:pt x="1" y="100"/>
                      <a:pt x="0" y="91"/>
                      <a:pt x="0" y="80"/>
                    </a:cubicBezTo>
                    <a:cubicBezTo>
                      <a:pt x="0" y="68"/>
                      <a:pt x="1" y="58"/>
                      <a:pt x="4" y="48"/>
                    </a:cubicBezTo>
                    <a:cubicBezTo>
                      <a:pt x="7" y="38"/>
                      <a:pt x="11" y="30"/>
                      <a:pt x="17" y="23"/>
                    </a:cubicBezTo>
                    <a:cubicBezTo>
                      <a:pt x="22" y="15"/>
                      <a:pt x="29" y="10"/>
                      <a:pt x="37" y="6"/>
                    </a:cubicBezTo>
                    <a:cubicBezTo>
                      <a:pt x="45" y="2"/>
                      <a:pt x="54" y="0"/>
                      <a:pt x="65" y="0"/>
                    </a:cubicBezTo>
                    <a:cubicBezTo>
                      <a:pt x="72" y="0"/>
                      <a:pt x="78" y="1"/>
                      <a:pt x="83" y="2"/>
                    </a:cubicBezTo>
                    <a:cubicBezTo>
                      <a:pt x="89" y="4"/>
                      <a:pt x="93" y="7"/>
                      <a:pt x="97" y="10"/>
                    </a:cubicBezTo>
                    <a:cubicBezTo>
                      <a:pt x="102" y="13"/>
                      <a:pt x="105" y="17"/>
                      <a:pt x="108" y="21"/>
                    </a:cubicBezTo>
                    <a:cubicBezTo>
                      <a:pt x="111" y="26"/>
                      <a:pt x="114" y="31"/>
                      <a:pt x="116" y="37"/>
                    </a:cubicBezTo>
                    <a:cubicBezTo>
                      <a:pt x="117" y="37"/>
                      <a:pt x="117" y="37"/>
                      <a:pt x="117" y="37"/>
                    </a:cubicBezTo>
                    <a:cubicBezTo>
                      <a:pt x="128" y="3"/>
                      <a:pt x="128" y="3"/>
                      <a:pt x="128" y="3"/>
                    </a:cubicBezTo>
                    <a:cubicBezTo>
                      <a:pt x="162" y="3"/>
                      <a:pt x="162" y="3"/>
                      <a:pt x="162" y="3"/>
                    </a:cubicBezTo>
                    <a:cubicBezTo>
                      <a:pt x="161" y="5"/>
                      <a:pt x="160" y="8"/>
                      <a:pt x="158" y="12"/>
                    </a:cubicBezTo>
                    <a:cubicBezTo>
                      <a:pt x="157" y="15"/>
                      <a:pt x="155" y="20"/>
                      <a:pt x="153" y="24"/>
                    </a:cubicBezTo>
                    <a:cubicBezTo>
                      <a:pt x="151" y="29"/>
                      <a:pt x="149" y="34"/>
                      <a:pt x="147" y="39"/>
                    </a:cubicBezTo>
                    <a:cubicBezTo>
                      <a:pt x="145" y="44"/>
                      <a:pt x="143" y="49"/>
                      <a:pt x="141" y="54"/>
                    </a:cubicBezTo>
                    <a:cubicBezTo>
                      <a:pt x="139" y="59"/>
                      <a:pt x="137" y="63"/>
                      <a:pt x="135" y="67"/>
                    </a:cubicBezTo>
                    <a:cubicBezTo>
                      <a:pt x="134" y="71"/>
                      <a:pt x="133" y="74"/>
                      <a:pt x="132" y="76"/>
                    </a:cubicBezTo>
                    <a:cubicBezTo>
                      <a:pt x="134" y="85"/>
                      <a:pt x="136" y="93"/>
                      <a:pt x="138" y="99"/>
                    </a:cubicBezTo>
                    <a:cubicBezTo>
                      <a:pt x="139" y="105"/>
                      <a:pt x="141" y="110"/>
                      <a:pt x="143" y="114"/>
                    </a:cubicBezTo>
                    <a:cubicBezTo>
                      <a:pt x="145" y="117"/>
                      <a:pt x="146" y="120"/>
                      <a:pt x="148" y="121"/>
                    </a:cubicBezTo>
                    <a:cubicBezTo>
                      <a:pt x="150" y="123"/>
                      <a:pt x="152" y="123"/>
                      <a:pt x="154" y="123"/>
                    </a:cubicBezTo>
                    <a:cubicBezTo>
                      <a:pt x="155" y="123"/>
                      <a:pt x="157" y="123"/>
                      <a:pt x="159" y="123"/>
                    </a:cubicBezTo>
                    <a:cubicBezTo>
                      <a:pt x="160" y="123"/>
                      <a:pt x="162" y="122"/>
                      <a:pt x="164" y="121"/>
                    </a:cubicBezTo>
                    <a:cubicBezTo>
                      <a:pt x="164" y="146"/>
                      <a:pt x="164" y="146"/>
                      <a:pt x="164" y="146"/>
                    </a:cubicBezTo>
                    <a:cubicBezTo>
                      <a:pt x="162" y="147"/>
                      <a:pt x="159" y="147"/>
                      <a:pt x="156" y="148"/>
                    </a:cubicBezTo>
                    <a:close/>
                    <a:moveTo>
                      <a:pt x="33" y="78"/>
                    </a:moveTo>
                    <a:cubicBezTo>
                      <a:pt x="33" y="94"/>
                      <a:pt x="36" y="105"/>
                      <a:pt x="41" y="113"/>
                    </a:cubicBezTo>
                    <a:cubicBezTo>
                      <a:pt x="47" y="121"/>
                      <a:pt x="55" y="125"/>
                      <a:pt x="64" y="125"/>
                    </a:cubicBezTo>
                    <a:cubicBezTo>
                      <a:pt x="69" y="125"/>
                      <a:pt x="73" y="123"/>
                      <a:pt x="77" y="121"/>
                    </a:cubicBezTo>
                    <a:cubicBezTo>
                      <a:pt x="80" y="119"/>
                      <a:pt x="84" y="116"/>
                      <a:pt x="87" y="112"/>
                    </a:cubicBezTo>
                    <a:cubicBezTo>
                      <a:pt x="90" y="108"/>
                      <a:pt x="93" y="103"/>
                      <a:pt x="95" y="98"/>
                    </a:cubicBezTo>
                    <a:cubicBezTo>
                      <a:pt x="98" y="93"/>
                      <a:pt x="100" y="88"/>
                      <a:pt x="102" y="82"/>
                    </a:cubicBezTo>
                    <a:cubicBezTo>
                      <a:pt x="105" y="74"/>
                      <a:pt x="105" y="74"/>
                      <a:pt x="105" y="74"/>
                    </a:cubicBezTo>
                    <a:cubicBezTo>
                      <a:pt x="103" y="67"/>
                      <a:pt x="101" y="60"/>
                      <a:pt x="99" y="54"/>
                    </a:cubicBezTo>
                    <a:cubicBezTo>
                      <a:pt x="97" y="48"/>
                      <a:pt x="94" y="43"/>
                      <a:pt x="91" y="39"/>
                    </a:cubicBezTo>
                    <a:cubicBezTo>
                      <a:pt x="89" y="35"/>
                      <a:pt x="85" y="32"/>
                      <a:pt x="82" y="29"/>
                    </a:cubicBezTo>
                    <a:cubicBezTo>
                      <a:pt x="78" y="27"/>
                      <a:pt x="74" y="26"/>
                      <a:pt x="69" y="26"/>
                    </a:cubicBezTo>
                    <a:cubicBezTo>
                      <a:pt x="64" y="26"/>
                      <a:pt x="59" y="27"/>
                      <a:pt x="54" y="29"/>
                    </a:cubicBezTo>
                    <a:cubicBezTo>
                      <a:pt x="50" y="32"/>
                      <a:pt x="46" y="35"/>
                      <a:pt x="43" y="40"/>
                    </a:cubicBezTo>
                    <a:cubicBezTo>
                      <a:pt x="40" y="44"/>
                      <a:pt x="37" y="50"/>
                      <a:pt x="36" y="57"/>
                    </a:cubicBezTo>
                    <a:cubicBezTo>
                      <a:pt x="34" y="63"/>
                      <a:pt x="33" y="70"/>
                      <a:pt x="33" y="78"/>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74" name="Freeform 26"/>
              <p:cNvSpPr>
                <a:spLocks noEditPoints="1"/>
              </p:cNvSpPr>
              <p:nvPr/>
            </p:nvSpPr>
            <p:spPr bwMode="invGray">
              <a:xfrm>
                <a:off x="1863729" y="614823"/>
                <a:ext cx="111684" cy="160759"/>
              </a:xfrm>
              <a:custGeom>
                <a:avLst/>
                <a:gdLst/>
                <a:ahLst/>
                <a:cxnLst>
                  <a:cxn ang="0">
                    <a:pos x="141" y="73"/>
                  </a:cxn>
                  <a:cxn ang="0">
                    <a:pos x="136" y="105"/>
                  </a:cxn>
                  <a:cxn ang="0">
                    <a:pos x="123" y="129"/>
                  </a:cxn>
                  <a:cxn ang="0">
                    <a:pos x="103" y="145"/>
                  </a:cxn>
                  <a:cxn ang="0">
                    <a:pos x="76" y="151"/>
                  </a:cxn>
                  <a:cxn ang="0">
                    <a:pos x="50" y="146"/>
                  </a:cxn>
                  <a:cxn ang="0">
                    <a:pos x="32" y="135"/>
                  </a:cxn>
                  <a:cxn ang="0">
                    <a:pos x="32" y="135"/>
                  </a:cxn>
                  <a:cxn ang="0">
                    <a:pos x="32" y="203"/>
                  </a:cxn>
                  <a:cxn ang="0">
                    <a:pos x="0" y="203"/>
                  </a:cxn>
                  <a:cxn ang="0">
                    <a:pos x="0" y="74"/>
                  </a:cxn>
                  <a:cxn ang="0">
                    <a:pos x="4" y="44"/>
                  </a:cxn>
                  <a:cxn ang="0">
                    <a:pos x="17" y="20"/>
                  </a:cxn>
                  <a:cxn ang="0">
                    <a:pos x="39" y="5"/>
                  </a:cxn>
                  <a:cxn ang="0">
                    <a:pos x="70" y="0"/>
                  </a:cxn>
                  <a:cxn ang="0">
                    <a:pos x="100" y="5"/>
                  </a:cxn>
                  <a:cxn ang="0">
                    <a:pos x="123" y="21"/>
                  </a:cxn>
                  <a:cxn ang="0">
                    <a:pos x="136" y="44"/>
                  </a:cxn>
                  <a:cxn ang="0">
                    <a:pos x="141" y="73"/>
                  </a:cxn>
                  <a:cxn ang="0">
                    <a:pos x="107" y="73"/>
                  </a:cxn>
                  <a:cxn ang="0">
                    <a:pos x="105" y="54"/>
                  </a:cxn>
                  <a:cxn ang="0">
                    <a:pos x="97" y="39"/>
                  </a:cxn>
                  <a:cxn ang="0">
                    <a:pos x="85" y="30"/>
                  </a:cxn>
                  <a:cxn ang="0">
                    <a:pos x="69" y="26"/>
                  </a:cxn>
                  <a:cxn ang="0">
                    <a:pos x="52" y="30"/>
                  </a:cxn>
                  <a:cxn ang="0">
                    <a:pos x="40" y="40"/>
                  </a:cxn>
                  <a:cxn ang="0">
                    <a:pos x="34" y="53"/>
                  </a:cxn>
                  <a:cxn ang="0">
                    <a:pos x="32" y="70"/>
                  </a:cxn>
                  <a:cxn ang="0">
                    <a:pos x="32" y="108"/>
                  </a:cxn>
                  <a:cxn ang="0">
                    <a:pos x="39" y="114"/>
                  </a:cxn>
                  <a:cxn ang="0">
                    <a:pos x="48" y="120"/>
                  </a:cxn>
                  <a:cxn ang="0">
                    <a:pos x="58" y="123"/>
                  </a:cxn>
                  <a:cxn ang="0">
                    <a:pos x="68" y="124"/>
                  </a:cxn>
                  <a:cxn ang="0">
                    <a:pos x="97" y="111"/>
                  </a:cxn>
                  <a:cxn ang="0">
                    <a:pos x="107" y="73"/>
                  </a:cxn>
                </a:cxnLst>
                <a:rect l="0" t="0" r="r" b="b"/>
                <a:pathLst>
                  <a:path w="141" h="203">
                    <a:moveTo>
                      <a:pt x="141" y="73"/>
                    </a:moveTo>
                    <a:cubicBezTo>
                      <a:pt x="141" y="85"/>
                      <a:pt x="139" y="95"/>
                      <a:pt x="136" y="105"/>
                    </a:cubicBezTo>
                    <a:cubicBezTo>
                      <a:pt x="133" y="114"/>
                      <a:pt x="129" y="123"/>
                      <a:pt x="123" y="129"/>
                    </a:cubicBezTo>
                    <a:cubicBezTo>
                      <a:pt x="117" y="136"/>
                      <a:pt x="111" y="141"/>
                      <a:pt x="103" y="145"/>
                    </a:cubicBezTo>
                    <a:cubicBezTo>
                      <a:pt x="94" y="149"/>
                      <a:pt x="85" y="151"/>
                      <a:pt x="76" y="151"/>
                    </a:cubicBezTo>
                    <a:cubicBezTo>
                      <a:pt x="66" y="151"/>
                      <a:pt x="58" y="149"/>
                      <a:pt x="50" y="146"/>
                    </a:cubicBezTo>
                    <a:cubicBezTo>
                      <a:pt x="43" y="144"/>
                      <a:pt x="37" y="140"/>
                      <a:pt x="32" y="135"/>
                    </a:cubicBezTo>
                    <a:cubicBezTo>
                      <a:pt x="32" y="135"/>
                      <a:pt x="32" y="135"/>
                      <a:pt x="32" y="135"/>
                    </a:cubicBezTo>
                    <a:cubicBezTo>
                      <a:pt x="32" y="203"/>
                      <a:pt x="32" y="203"/>
                      <a:pt x="32" y="203"/>
                    </a:cubicBezTo>
                    <a:cubicBezTo>
                      <a:pt x="0" y="203"/>
                      <a:pt x="0" y="203"/>
                      <a:pt x="0" y="203"/>
                    </a:cubicBezTo>
                    <a:cubicBezTo>
                      <a:pt x="0" y="74"/>
                      <a:pt x="0" y="74"/>
                      <a:pt x="0" y="74"/>
                    </a:cubicBezTo>
                    <a:cubicBezTo>
                      <a:pt x="0" y="63"/>
                      <a:pt x="1" y="53"/>
                      <a:pt x="4" y="44"/>
                    </a:cubicBezTo>
                    <a:cubicBezTo>
                      <a:pt x="7" y="34"/>
                      <a:pt x="11" y="27"/>
                      <a:pt x="17" y="20"/>
                    </a:cubicBezTo>
                    <a:cubicBezTo>
                      <a:pt x="23" y="14"/>
                      <a:pt x="30" y="9"/>
                      <a:pt x="39" y="5"/>
                    </a:cubicBezTo>
                    <a:cubicBezTo>
                      <a:pt x="48" y="2"/>
                      <a:pt x="58" y="0"/>
                      <a:pt x="70" y="0"/>
                    </a:cubicBezTo>
                    <a:cubicBezTo>
                      <a:pt x="81" y="0"/>
                      <a:pt x="91" y="2"/>
                      <a:pt x="100" y="5"/>
                    </a:cubicBezTo>
                    <a:cubicBezTo>
                      <a:pt x="109" y="9"/>
                      <a:pt x="116" y="14"/>
                      <a:pt x="123" y="21"/>
                    </a:cubicBezTo>
                    <a:cubicBezTo>
                      <a:pt x="129" y="27"/>
                      <a:pt x="133" y="35"/>
                      <a:pt x="136" y="44"/>
                    </a:cubicBezTo>
                    <a:cubicBezTo>
                      <a:pt x="139" y="53"/>
                      <a:pt x="141" y="62"/>
                      <a:pt x="141" y="73"/>
                    </a:cubicBezTo>
                    <a:close/>
                    <a:moveTo>
                      <a:pt x="107" y="73"/>
                    </a:moveTo>
                    <a:cubicBezTo>
                      <a:pt x="107" y="66"/>
                      <a:pt x="106" y="60"/>
                      <a:pt x="105" y="54"/>
                    </a:cubicBezTo>
                    <a:cubicBezTo>
                      <a:pt x="103" y="48"/>
                      <a:pt x="101" y="44"/>
                      <a:pt x="97" y="39"/>
                    </a:cubicBezTo>
                    <a:cubicBezTo>
                      <a:pt x="94" y="35"/>
                      <a:pt x="90" y="32"/>
                      <a:pt x="85" y="30"/>
                    </a:cubicBezTo>
                    <a:cubicBezTo>
                      <a:pt x="81" y="28"/>
                      <a:pt x="75" y="26"/>
                      <a:pt x="69" y="26"/>
                    </a:cubicBezTo>
                    <a:cubicBezTo>
                      <a:pt x="62" y="26"/>
                      <a:pt x="56" y="28"/>
                      <a:pt x="52" y="30"/>
                    </a:cubicBezTo>
                    <a:cubicBezTo>
                      <a:pt x="47" y="32"/>
                      <a:pt x="43" y="36"/>
                      <a:pt x="40" y="40"/>
                    </a:cubicBezTo>
                    <a:cubicBezTo>
                      <a:pt x="37" y="44"/>
                      <a:pt x="35" y="48"/>
                      <a:pt x="34" y="53"/>
                    </a:cubicBezTo>
                    <a:cubicBezTo>
                      <a:pt x="33" y="59"/>
                      <a:pt x="32" y="64"/>
                      <a:pt x="32" y="70"/>
                    </a:cubicBezTo>
                    <a:cubicBezTo>
                      <a:pt x="32" y="108"/>
                      <a:pt x="32" y="108"/>
                      <a:pt x="32" y="108"/>
                    </a:cubicBezTo>
                    <a:cubicBezTo>
                      <a:pt x="34" y="110"/>
                      <a:pt x="36" y="112"/>
                      <a:pt x="39" y="114"/>
                    </a:cubicBezTo>
                    <a:cubicBezTo>
                      <a:pt x="42" y="116"/>
                      <a:pt x="45" y="118"/>
                      <a:pt x="48" y="120"/>
                    </a:cubicBezTo>
                    <a:cubicBezTo>
                      <a:pt x="51" y="121"/>
                      <a:pt x="54" y="122"/>
                      <a:pt x="58" y="123"/>
                    </a:cubicBezTo>
                    <a:cubicBezTo>
                      <a:pt x="61" y="124"/>
                      <a:pt x="65" y="124"/>
                      <a:pt x="68" y="124"/>
                    </a:cubicBezTo>
                    <a:cubicBezTo>
                      <a:pt x="80" y="124"/>
                      <a:pt x="90" y="120"/>
                      <a:pt x="97" y="111"/>
                    </a:cubicBezTo>
                    <a:cubicBezTo>
                      <a:pt x="104" y="103"/>
                      <a:pt x="107" y="90"/>
                      <a:pt x="107" y="73"/>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75" name="Freeform 27"/>
              <p:cNvSpPr>
                <a:spLocks/>
              </p:cNvSpPr>
              <p:nvPr/>
            </p:nvSpPr>
            <p:spPr bwMode="invGray">
              <a:xfrm>
                <a:off x="1996878" y="617173"/>
                <a:ext cx="47625" cy="116458"/>
              </a:xfrm>
              <a:custGeom>
                <a:avLst/>
                <a:gdLst/>
                <a:ahLst/>
                <a:cxnLst>
                  <a:cxn ang="0">
                    <a:pos x="51" y="146"/>
                  </a:cxn>
                  <a:cxn ang="0">
                    <a:pos x="38" y="147"/>
                  </a:cxn>
                  <a:cxn ang="0">
                    <a:pos x="21" y="144"/>
                  </a:cxn>
                  <a:cxn ang="0">
                    <a:pos x="9" y="135"/>
                  </a:cxn>
                  <a:cxn ang="0">
                    <a:pos x="2" y="121"/>
                  </a:cxn>
                  <a:cxn ang="0">
                    <a:pos x="0" y="104"/>
                  </a:cxn>
                  <a:cxn ang="0">
                    <a:pos x="0" y="0"/>
                  </a:cxn>
                  <a:cxn ang="0">
                    <a:pos x="33" y="0"/>
                  </a:cxn>
                  <a:cxn ang="0">
                    <a:pos x="33" y="99"/>
                  </a:cxn>
                  <a:cxn ang="0">
                    <a:pos x="34" y="110"/>
                  </a:cxn>
                  <a:cxn ang="0">
                    <a:pos x="38" y="116"/>
                  </a:cxn>
                  <a:cxn ang="0">
                    <a:pos x="43" y="120"/>
                  </a:cxn>
                  <a:cxn ang="0">
                    <a:pos x="48" y="121"/>
                  </a:cxn>
                  <a:cxn ang="0">
                    <a:pos x="55" y="120"/>
                  </a:cxn>
                  <a:cxn ang="0">
                    <a:pos x="60" y="118"/>
                  </a:cxn>
                  <a:cxn ang="0">
                    <a:pos x="60" y="143"/>
                  </a:cxn>
                  <a:cxn ang="0">
                    <a:pos x="51" y="146"/>
                  </a:cxn>
                </a:cxnLst>
                <a:rect l="0" t="0" r="r" b="b"/>
                <a:pathLst>
                  <a:path w="60" h="147">
                    <a:moveTo>
                      <a:pt x="51" y="146"/>
                    </a:moveTo>
                    <a:cubicBezTo>
                      <a:pt x="47" y="146"/>
                      <a:pt x="43" y="147"/>
                      <a:pt x="38" y="147"/>
                    </a:cubicBezTo>
                    <a:cubicBezTo>
                      <a:pt x="31" y="147"/>
                      <a:pt x="25" y="146"/>
                      <a:pt x="21" y="144"/>
                    </a:cubicBezTo>
                    <a:cubicBezTo>
                      <a:pt x="16" y="141"/>
                      <a:pt x="12" y="138"/>
                      <a:pt x="9" y="135"/>
                    </a:cubicBezTo>
                    <a:cubicBezTo>
                      <a:pt x="6" y="131"/>
                      <a:pt x="3" y="126"/>
                      <a:pt x="2" y="121"/>
                    </a:cubicBezTo>
                    <a:cubicBezTo>
                      <a:pt x="1" y="116"/>
                      <a:pt x="0" y="110"/>
                      <a:pt x="0" y="104"/>
                    </a:cubicBezTo>
                    <a:cubicBezTo>
                      <a:pt x="0" y="0"/>
                      <a:pt x="0" y="0"/>
                      <a:pt x="0" y="0"/>
                    </a:cubicBezTo>
                    <a:cubicBezTo>
                      <a:pt x="33" y="0"/>
                      <a:pt x="33" y="0"/>
                      <a:pt x="33" y="0"/>
                    </a:cubicBezTo>
                    <a:cubicBezTo>
                      <a:pt x="33" y="99"/>
                      <a:pt x="33" y="99"/>
                      <a:pt x="33" y="99"/>
                    </a:cubicBezTo>
                    <a:cubicBezTo>
                      <a:pt x="33" y="103"/>
                      <a:pt x="33" y="107"/>
                      <a:pt x="34" y="110"/>
                    </a:cubicBezTo>
                    <a:cubicBezTo>
                      <a:pt x="35" y="113"/>
                      <a:pt x="37" y="115"/>
                      <a:pt x="38" y="116"/>
                    </a:cubicBezTo>
                    <a:cubicBezTo>
                      <a:pt x="39" y="118"/>
                      <a:pt x="41" y="119"/>
                      <a:pt x="43" y="120"/>
                    </a:cubicBezTo>
                    <a:cubicBezTo>
                      <a:pt x="45" y="120"/>
                      <a:pt x="47" y="121"/>
                      <a:pt x="48" y="121"/>
                    </a:cubicBezTo>
                    <a:cubicBezTo>
                      <a:pt x="51" y="121"/>
                      <a:pt x="53" y="120"/>
                      <a:pt x="55" y="120"/>
                    </a:cubicBezTo>
                    <a:cubicBezTo>
                      <a:pt x="56" y="120"/>
                      <a:pt x="58" y="119"/>
                      <a:pt x="60" y="118"/>
                    </a:cubicBezTo>
                    <a:cubicBezTo>
                      <a:pt x="60" y="143"/>
                      <a:pt x="60" y="143"/>
                      <a:pt x="60" y="143"/>
                    </a:cubicBezTo>
                    <a:cubicBezTo>
                      <a:pt x="57" y="144"/>
                      <a:pt x="54" y="145"/>
                      <a:pt x="51" y="146"/>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76" name="Freeform 28"/>
              <p:cNvSpPr>
                <a:spLocks noEditPoints="1"/>
              </p:cNvSpPr>
              <p:nvPr/>
            </p:nvSpPr>
            <p:spPr bwMode="invGray">
              <a:xfrm>
                <a:off x="2053224" y="617173"/>
                <a:ext cx="125771" cy="117464"/>
              </a:xfrm>
              <a:custGeom>
                <a:avLst/>
                <a:gdLst/>
                <a:ahLst/>
                <a:cxnLst>
                  <a:cxn ang="0">
                    <a:pos x="126" y="25"/>
                  </a:cxn>
                  <a:cxn ang="0">
                    <a:pos x="132" y="35"/>
                  </a:cxn>
                  <a:cxn ang="0">
                    <a:pos x="137" y="46"/>
                  </a:cxn>
                  <a:cxn ang="0">
                    <a:pos x="141" y="60"/>
                  </a:cxn>
                  <a:cxn ang="0">
                    <a:pos x="143" y="77"/>
                  </a:cxn>
                  <a:cxn ang="0">
                    <a:pos x="138" y="105"/>
                  </a:cxn>
                  <a:cxn ang="0">
                    <a:pos x="124" y="128"/>
                  </a:cxn>
                  <a:cxn ang="0">
                    <a:pos x="102" y="142"/>
                  </a:cxn>
                  <a:cxn ang="0">
                    <a:pos x="72" y="148"/>
                  </a:cxn>
                  <a:cxn ang="0">
                    <a:pos x="42" y="142"/>
                  </a:cxn>
                  <a:cxn ang="0">
                    <a:pos x="19" y="127"/>
                  </a:cxn>
                  <a:cxn ang="0">
                    <a:pos x="5" y="104"/>
                  </a:cxn>
                  <a:cxn ang="0">
                    <a:pos x="0" y="73"/>
                  </a:cxn>
                  <a:cxn ang="0">
                    <a:pos x="4" y="43"/>
                  </a:cxn>
                  <a:cxn ang="0">
                    <a:pos x="18" y="20"/>
                  </a:cxn>
                  <a:cxn ang="0">
                    <a:pos x="41" y="6"/>
                  </a:cxn>
                  <a:cxn ang="0">
                    <a:pos x="74" y="0"/>
                  </a:cxn>
                  <a:cxn ang="0">
                    <a:pos x="159" y="0"/>
                  </a:cxn>
                  <a:cxn ang="0">
                    <a:pos x="159" y="25"/>
                  </a:cxn>
                  <a:cxn ang="0">
                    <a:pos x="126" y="25"/>
                  </a:cxn>
                  <a:cxn ang="0">
                    <a:pos x="79" y="25"/>
                  </a:cxn>
                  <a:cxn ang="0">
                    <a:pos x="44" y="38"/>
                  </a:cxn>
                  <a:cxn ang="0">
                    <a:pos x="33" y="74"/>
                  </a:cxn>
                  <a:cxn ang="0">
                    <a:pos x="36" y="94"/>
                  </a:cxn>
                  <a:cxn ang="0">
                    <a:pos x="44" y="109"/>
                  </a:cxn>
                  <a:cxn ang="0">
                    <a:pos x="57" y="118"/>
                  </a:cxn>
                  <a:cxn ang="0">
                    <a:pos x="72" y="121"/>
                  </a:cxn>
                  <a:cxn ang="0">
                    <a:pos x="88" y="118"/>
                  </a:cxn>
                  <a:cxn ang="0">
                    <a:pos x="99" y="108"/>
                  </a:cxn>
                  <a:cxn ang="0">
                    <a:pos x="106" y="93"/>
                  </a:cxn>
                  <a:cxn ang="0">
                    <a:pos x="109" y="73"/>
                  </a:cxn>
                  <a:cxn ang="0">
                    <a:pos x="108" y="57"/>
                  </a:cxn>
                  <a:cxn ang="0">
                    <a:pos x="104" y="44"/>
                  </a:cxn>
                  <a:cxn ang="0">
                    <a:pos x="100" y="34"/>
                  </a:cxn>
                  <a:cxn ang="0">
                    <a:pos x="95" y="25"/>
                  </a:cxn>
                  <a:cxn ang="0">
                    <a:pos x="79" y="25"/>
                  </a:cxn>
                </a:cxnLst>
                <a:rect l="0" t="0" r="r" b="b"/>
                <a:pathLst>
                  <a:path w="159" h="148">
                    <a:moveTo>
                      <a:pt x="126" y="25"/>
                    </a:moveTo>
                    <a:cubicBezTo>
                      <a:pt x="128" y="28"/>
                      <a:pt x="130" y="31"/>
                      <a:pt x="132" y="35"/>
                    </a:cubicBezTo>
                    <a:cubicBezTo>
                      <a:pt x="134" y="38"/>
                      <a:pt x="136" y="42"/>
                      <a:pt x="137" y="46"/>
                    </a:cubicBezTo>
                    <a:cubicBezTo>
                      <a:pt x="139" y="50"/>
                      <a:pt x="140" y="55"/>
                      <a:pt x="141" y="60"/>
                    </a:cubicBezTo>
                    <a:cubicBezTo>
                      <a:pt x="142" y="65"/>
                      <a:pt x="143" y="71"/>
                      <a:pt x="143" y="77"/>
                    </a:cubicBezTo>
                    <a:cubicBezTo>
                      <a:pt x="143" y="87"/>
                      <a:pt x="141" y="97"/>
                      <a:pt x="138" y="105"/>
                    </a:cubicBezTo>
                    <a:cubicBezTo>
                      <a:pt x="135" y="114"/>
                      <a:pt x="130" y="121"/>
                      <a:pt x="124" y="128"/>
                    </a:cubicBezTo>
                    <a:cubicBezTo>
                      <a:pt x="119" y="134"/>
                      <a:pt x="111" y="139"/>
                      <a:pt x="102" y="142"/>
                    </a:cubicBezTo>
                    <a:cubicBezTo>
                      <a:pt x="94" y="146"/>
                      <a:pt x="84" y="148"/>
                      <a:pt x="72" y="148"/>
                    </a:cubicBezTo>
                    <a:cubicBezTo>
                      <a:pt x="61" y="148"/>
                      <a:pt x="51" y="146"/>
                      <a:pt x="42" y="142"/>
                    </a:cubicBezTo>
                    <a:cubicBezTo>
                      <a:pt x="33" y="139"/>
                      <a:pt x="26" y="134"/>
                      <a:pt x="19" y="127"/>
                    </a:cubicBezTo>
                    <a:cubicBezTo>
                      <a:pt x="13" y="121"/>
                      <a:pt x="8" y="113"/>
                      <a:pt x="5" y="104"/>
                    </a:cubicBezTo>
                    <a:cubicBezTo>
                      <a:pt x="1" y="94"/>
                      <a:pt x="0" y="84"/>
                      <a:pt x="0" y="73"/>
                    </a:cubicBezTo>
                    <a:cubicBezTo>
                      <a:pt x="0" y="62"/>
                      <a:pt x="1" y="52"/>
                      <a:pt x="4" y="43"/>
                    </a:cubicBezTo>
                    <a:cubicBezTo>
                      <a:pt x="7" y="34"/>
                      <a:pt x="12" y="27"/>
                      <a:pt x="18" y="20"/>
                    </a:cubicBezTo>
                    <a:cubicBezTo>
                      <a:pt x="24" y="14"/>
                      <a:pt x="32" y="9"/>
                      <a:pt x="41" y="6"/>
                    </a:cubicBezTo>
                    <a:cubicBezTo>
                      <a:pt x="50" y="2"/>
                      <a:pt x="62" y="0"/>
                      <a:pt x="74" y="0"/>
                    </a:cubicBezTo>
                    <a:cubicBezTo>
                      <a:pt x="159" y="0"/>
                      <a:pt x="159" y="0"/>
                      <a:pt x="159" y="0"/>
                    </a:cubicBezTo>
                    <a:cubicBezTo>
                      <a:pt x="159" y="25"/>
                      <a:pt x="159" y="25"/>
                      <a:pt x="159" y="25"/>
                    </a:cubicBezTo>
                    <a:lnTo>
                      <a:pt x="126" y="25"/>
                    </a:lnTo>
                    <a:close/>
                    <a:moveTo>
                      <a:pt x="79" y="25"/>
                    </a:moveTo>
                    <a:cubicBezTo>
                      <a:pt x="63" y="25"/>
                      <a:pt x="52" y="29"/>
                      <a:pt x="44" y="38"/>
                    </a:cubicBezTo>
                    <a:cubicBezTo>
                      <a:pt x="37" y="46"/>
                      <a:pt x="33" y="58"/>
                      <a:pt x="33" y="74"/>
                    </a:cubicBezTo>
                    <a:cubicBezTo>
                      <a:pt x="33" y="81"/>
                      <a:pt x="34" y="88"/>
                      <a:pt x="36" y="94"/>
                    </a:cubicBezTo>
                    <a:cubicBezTo>
                      <a:pt x="38" y="100"/>
                      <a:pt x="41" y="105"/>
                      <a:pt x="44" y="109"/>
                    </a:cubicBezTo>
                    <a:cubicBezTo>
                      <a:pt x="48" y="113"/>
                      <a:pt x="52" y="116"/>
                      <a:pt x="57" y="118"/>
                    </a:cubicBezTo>
                    <a:cubicBezTo>
                      <a:pt x="61" y="120"/>
                      <a:pt x="67" y="121"/>
                      <a:pt x="72" y="121"/>
                    </a:cubicBezTo>
                    <a:cubicBezTo>
                      <a:pt x="78" y="121"/>
                      <a:pt x="83" y="120"/>
                      <a:pt x="88" y="118"/>
                    </a:cubicBezTo>
                    <a:cubicBezTo>
                      <a:pt x="92" y="116"/>
                      <a:pt x="96" y="112"/>
                      <a:pt x="99" y="108"/>
                    </a:cubicBezTo>
                    <a:cubicBezTo>
                      <a:pt x="102" y="104"/>
                      <a:pt x="105" y="99"/>
                      <a:pt x="106" y="93"/>
                    </a:cubicBezTo>
                    <a:cubicBezTo>
                      <a:pt x="108" y="87"/>
                      <a:pt x="109" y="80"/>
                      <a:pt x="109" y="73"/>
                    </a:cubicBezTo>
                    <a:cubicBezTo>
                      <a:pt x="109" y="67"/>
                      <a:pt x="108" y="62"/>
                      <a:pt x="108" y="57"/>
                    </a:cubicBezTo>
                    <a:cubicBezTo>
                      <a:pt x="107" y="52"/>
                      <a:pt x="106" y="48"/>
                      <a:pt x="104" y="44"/>
                    </a:cubicBezTo>
                    <a:cubicBezTo>
                      <a:pt x="103" y="40"/>
                      <a:pt x="102" y="37"/>
                      <a:pt x="100" y="34"/>
                    </a:cubicBezTo>
                    <a:cubicBezTo>
                      <a:pt x="98" y="31"/>
                      <a:pt x="97" y="28"/>
                      <a:pt x="95" y="25"/>
                    </a:cubicBezTo>
                    <a:lnTo>
                      <a:pt x="79" y="25"/>
                    </a:ln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77" name="Freeform 29"/>
              <p:cNvSpPr>
                <a:spLocks/>
              </p:cNvSpPr>
              <p:nvPr/>
            </p:nvSpPr>
            <p:spPr bwMode="invGray">
              <a:xfrm>
                <a:off x="2184697" y="617173"/>
                <a:ext cx="111684" cy="117464"/>
              </a:xfrm>
              <a:custGeom>
                <a:avLst/>
                <a:gdLst/>
                <a:ahLst/>
                <a:cxnLst>
                  <a:cxn ang="0">
                    <a:pos x="86" y="26"/>
                  </a:cxn>
                  <a:cxn ang="0">
                    <a:pos x="86" y="98"/>
                  </a:cxn>
                  <a:cxn ang="0">
                    <a:pos x="91" y="116"/>
                  </a:cxn>
                  <a:cxn ang="0">
                    <a:pos x="104" y="121"/>
                  </a:cxn>
                  <a:cxn ang="0">
                    <a:pos x="110" y="121"/>
                  </a:cxn>
                  <a:cxn ang="0">
                    <a:pos x="117" y="119"/>
                  </a:cxn>
                  <a:cxn ang="0">
                    <a:pos x="117" y="144"/>
                  </a:cxn>
                  <a:cxn ang="0">
                    <a:pos x="107" y="146"/>
                  </a:cxn>
                  <a:cxn ang="0">
                    <a:pos x="94" y="148"/>
                  </a:cxn>
                  <a:cxn ang="0">
                    <a:pos x="76" y="144"/>
                  </a:cxn>
                  <a:cxn ang="0">
                    <a:pos x="63" y="135"/>
                  </a:cxn>
                  <a:cxn ang="0">
                    <a:pos x="56" y="120"/>
                  </a:cxn>
                  <a:cxn ang="0">
                    <a:pos x="53" y="100"/>
                  </a:cxn>
                  <a:cxn ang="0">
                    <a:pos x="53" y="26"/>
                  </a:cxn>
                  <a:cxn ang="0">
                    <a:pos x="36" y="26"/>
                  </a:cxn>
                  <a:cxn ang="0">
                    <a:pos x="25" y="27"/>
                  </a:cxn>
                  <a:cxn ang="0">
                    <a:pos x="15" y="30"/>
                  </a:cxn>
                  <a:cxn ang="0">
                    <a:pos x="7" y="34"/>
                  </a:cxn>
                  <a:cxn ang="0">
                    <a:pos x="0" y="38"/>
                  </a:cxn>
                  <a:cxn ang="0">
                    <a:pos x="0" y="10"/>
                  </a:cxn>
                  <a:cxn ang="0">
                    <a:pos x="6" y="6"/>
                  </a:cxn>
                  <a:cxn ang="0">
                    <a:pos x="15" y="3"/>
                  </a:cxn>
                  <a:cxn ang="0">
                    <a:pos x="26" y="1"/>
                  </a:cxn>
                  <a:cxn ang="0">
                    <a:pos x="39" y="0"/>
                  </a:cxn>
                  <a:cxn ang="0">
                    <a:pos x="141" y="0"/>
                  </a:cxn>
                  <a:cxn ang="0">
                    <a:pos x="141" y="26"/>
                  </a:cxn>
                  <a:cxn ang="0">
                    <a:pos x="86" y="26"/>
                  </a:cxn>
                </a:cxnLst>
                <a:rect l="0" t="0" r="r" b="b"/>
                <a:pathLst>
                  <a:path w="141" h="148">
                    <a:moveTo>
                      <a:pt x="86" y="26"/>
                    </a:moveTo>
                    <a:cubicBezTo>
                      <a:pt x="86" y="98"/>
                      <a:pt x="86" y="98"/>
                      <a:pt x="86" y="98"/>
                    </a:cubicBezTo>
                    <a:cubicBezTo>
                      <a:pt x="86" y="106"/>
                      <a:pt x="88" y="112"/>
                      <a:pt x="91" y="116"/>
                    </a:cubicBezTo>
                    <a:cubicBezTo>
                      <a:pt x="95" y="119"/>
                      <a:pt x="99" y="121"/>
                      <a:pt x="104" y="121"/>
                    </a:cubicBezTo>
                    <a:cubicBezTo>
                      <a:pt x="106" y="121"/>
                      <a:pt x="108" y="121"/>
                      <a:pt x="110" y="121"/>
                    </a:cubicBezTo>
                    <a:cubicBezTo>
                      <a:pt x="113" y="120"/>
                      <a:pt x="115" y="120"/>
                      <a:pt x="117" y="119"/>
                    </a:cubicBezTo>
                    <a:cubicBezTo>
                      <a:pt x="117" y="144"/>
                      <a:pt x="117" y="144"/>
                      <a:pt x="117" y="144"/>
                    </a:cubicBezTo>
                    <a:cubicBezTo>
                      <a:pt x="115" y="145"/>
                      <a:pt x="111" y="146"/>
                      <a:pt x="107" y="146"/>
                    </a:cubicBezTo>
                    <a:cubicBezTo>
                      <a:pt x="104" y="147"/>
                      <a:pt x="99" y="148"/>
                      <a:pt x="94" y="148"/>
                    </a:cubicBezTo>
                    <a:cubicBezTo>
                      <a:pt x="87" y="148"/>
                      <a:pt x="81" y="146"/>
                      <a:pt x="76" y="144"/>
                    </a:cubicBezTo>
                    <a:cubicBezTo>
                      <a:pt x="71" y="142"/>
                      <a:pt x="66" y="139"/>
                      <a:pt x="63" y="135"/>
                    </a:cubicBezTo>
                    <a:cubicBezTo>
                      <a:pt x="60" y="130"/>
                      <a:pt x="57" y="125"/>
                      <a:pt x="56" y="120"/>
                    </a:cubicBezTo>
                    <a:cubicBezTo>
                      <a:pt x="54" y="114"/>
                      <a:pt x="53" y="108"/>
                      <a:pt x="53" y="100"/>
                    </a:cubicBezTo>
                    <a:cubicBezTo>
                      <a:pt x="53" y="26"/>
                      <a:pt x="53" y="26"/>
                      <a:pt x="53" y="26"/>
                    </a:cubicBezTo>
                    <a:cubicBezTo>
                      <a:pt x="36" y="26"/>
                      <a:pt x="36" y="26"/>
                      <a:pt x="36" y="26"/>
                    </a:cubicBezTo>
                    <a:cubicBezTo>
                      <a:pt x="32" y="26"/>
                      <a:pt x="29" y="27"/>
                      <a:pt x="25" y="27"/>
                    </a:cubicBezTo>
                    <a:cubicBezTo>
                      <a:pt x="22" y="28"/>
                      <a:pt x="18" y="29"/>
                      <a:pt x="15" y="30"/>
                    </a:cubicBezTo>
                    <a:cubicBezTo>
                      <a:pt x="12" y="31"/>
                      <a:pt x="9" y="32"/>
                      <a:pt x="7" y="34"/>
                    </a:cubicBezTo>
                    <a:cubicBezTo>
                      <a:pt x="4" y="35"/>
                      <a:pt x="2" y="36"/>
                      <a:pt x="0" y="38"/>
                    </a:cubicBezTo>
                    <a:cubicBezTo>
                      <a:pt x="0" y="10"/>
                      <a:pt x="0" y="10"/>
                      <a:pt x="0" y="10"/>
                    </a:cubicBezTo>
                    <a:cubicBezTo>
                      <a:pt x="2" y="9"/>
                      <a:pt x="4" y="7"/>
                      <a:pt x="6" y="6"/>
                    </a:cubicBezTo>
                    <a:cubicBezTo>
                      <a:pt x="9" y="5"/>
                      <a:pt x="12" y="4"/>
                      <a:pt x="15" y="3"/>
                    </a:cubicBezTo>
                    <a:cubicBezTo>
                      <a:pt x="18" y="2"/>
                      <a:pt x="22" y="2"/>
                      <a:pt x="26" y="1"/>
                    </a:cubicBezTo>
                    <a:cubicBezTo>
                      <a:pt x="30" y="1"/>
                      <a:pt x="34" y="0"/>
                      <a:pt x="39" y="0"/>
                    </a:cubicBezTo>
                    <a:cubicBezTo>
                      <a:pt x="141" y="0"/>
                      <a:pt x="141" y="0"/>
                      <a:pt x="141" y="0"/>
                    </a:cubicBezTo>
                    <a:cubicBezTo>
                      <a:pt x="141" y="26"/>
                      <a:pt x="141" y="26"/>
                      <a:pt x="141" y="26"/>
                    </a:cubicBezTo>
                    <a:lnTo>
                      <a:pt x="86" y="26"/>
                    </a:ln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78" name="Freeform 30"/>
              <p:cNvSpPr>
                <a:spLocks noEditPoints="1"/>
              </p:cNvSpPr>
              <p:nvPr/>
            </p:nvSpPr>
            <p:spPr bwMode="invGray">
              <a:xfrm>
                <a:off x="2301077" y="560118"/>
                <a:ext cx="166353" cy="174518"/>
              </a:xfrm>
              <a:custGeom>
                <a:avLst/>
                <a:gdLst/>
                <a:ahLst/>
                <a:cxnLst>
                  <a:cxn ang="0">
                    <a:pos x="198" y="88"/>
                  </a:cxn>
                  <a:cxn ang="0">
                    <a:pos x="204" y="106"/>
                  </a:cxn>
                  <a:cxn ang="0">
                    <a:pos x="208" y="126"/>
                  </a:cxn>
                  <a:cxn ang="0">
                    <a:pos x="210" y="149"/>
                  </a:cxn>
                  <a:cxn ang="0">
                    <a:pos x="206" y="178"/>
                  </a:cxn>
                  <a:cxn ang="0">
                    <a:pos x="194" y="201"/>
                  </a:cxn>
                  <a:cxn ang="0">
                    <a:pos x="175" y="215"/>
                  </a:cxn>
                  <a:cxn ang="0">
                    <a:pos x="150" y="220"/>
                  </a:cxn>
                  <a:cxn ang="0">
                    <a:pos x="134" y="217"/>
                  </a:cxn>
                  <a:cxn ang="0">
                    <a:pos x="122" y="211"/>
                  </a:cxn>
                  <a:cxn ang="0">
                    <a:pos x="112" y="201"/>
                  </a:cxn>
                  <a:cxn ang="0">
                    <a:pos x="105" y="190"/>
                  </a:cxn>
                  <a:cxn ang="0">
                    <a:pos x="104" y="190"/>
                  </a:cxn>
                  <a:cxn ang="0">
                    <a:pos x="98" y="201"/>
                  </a:cxn>
                  <a:cxn ang="0">
                    <a:pos x="88" y="211"/>
                  </a:cxn>
                  <a:cxn ang="0">
                    <a:pos x="75" y="217"/>
                  </a:cxn>
                  <a:cxn ang="0">
                    <a:pos x="60" y="220"/>
                  </a:cxn>
                  <a:cxn ang="0">
                    <a:pos x="34" y="214"/>
                  </a:cxn>
                  <a:cxn ang="0">
                    <a:pos x="15" y="200"/>
                  </a:cxn>
                  <a:cxn ang="0">
                    <a:pos x="4" y="177"/>
                  </a:cxn>
                  <a:cxn ang="0">
                    <a:pos x="0" y="148"/>
                  </a:cxn>
                  <a:cxn ang="0">
                    <a:pos x="2" y="126"/>
                  </a:cxn>
                  <a:cxn ang="0">
                    <a:pos x="6" y="106"/>
                  </a:cxn>
                  <a:cxn ang="0">
                    <a:pos x="12" y="88"/>
                  </a:cxn>
                  <a:cxn ang="0">
                    <a:pos x="18" y="72"/>
                  </a:cxn>
                  <a:cxn ang="0">
                    <a:pos x="52" y="72"/>
                  </a:cxn>
                  <a:cxn ang="0">
                    <a:pos x="45" y="88"/>
                  </a:cxn>
                  <a:cxn ang="0">
                    <a:pos x="39" y="107"/>
                  </a:cxn>
                  <a:cxn ang="0">
                    <a:pos x="34" y="128"/>
                  </a:cxn>
                  <a:cxn ang="0">
                    <a:pos x="32" y="149"/>
                  </a:cxn>
                  <a:cxn ang="0">
                    <a:pos x="34" y="168"/>
                  </a:cxn>
                  <a:cxn ang="0">
                    <a:pos x="40" y="182"/>
                  </a:cxn>
                  <a:cxn ang="0">
                    <a:pos x="49" y="190"/>
                  </a:cxn>
                  <a:cxn ang="0">
                    <a:pos x="61" y="193"/>
                  </a:cxn>
                  <a:cxn ang="0">
                    <a:pos x="72" y="191"/>
                  </a:cxn>
                  <a:cxn ang="0">
                    <a:pos x="81" y="183"/>
                  </a:cxn>
                  <a:cxn ang="0">
                    <a:pos x="87" y="170"/>
                  </a:cxn>
                  <a:cxn ang="0">
                    <a:pos x="89" y="149"/>
                  </a:cxn>
                  <a:cxn ang="0">
                    <a:pos x="89" y="111"/>
                  </a:cxn>
                  <a:cxn ang="0">
                    <a:pos x="121" y="111"/>
                  </a:cxn>
                  <a:cxn ang="0">
                    <a:pos x="121" y="149"/>
                  </a:cxn>
                  <a:cxn ang="0">
                    <a:pos x="123" y="170"/>
                  </a:cxn>
                  <a:cxn ang="0">
                    <a:pos x="129" y="183"/>
                  </a:cxn>
                  <a:cxn ang="0">
                    <a:pos x="138" y="191"/>
                  </a:cxn>
                  <a:cxn ang="0">
                    <a:pos x="149" y="193"/>
                  </a:cxn>
                  <a:cxn ang="0">
                    <a:pos x="161" y="190"/>
                  </a:cxn>
                  <a:cxn ang="0">
                    <a:pos x="170" y="181"/>
                  </a:cxn>
                  <a:cxn ang="0">
                    <a:pos x="176" y="167"/>
                  </a:cxn>
                  <a:cxn ang="0">
                    <a:pos x="178" y="149"/>
                  </a:cxn>
                  <a:cxn ang="0">
                    <a:pos x="176" y="128"/>
                  </a:cxn>
                  <a:cxn ang="0">
                    <a:pos x="171" y="107"/>
                  </a:cxn>
                  <a:cxn ang="0">
                    <a:pos x="165" y="88"/>
                  </a:cxn>
                  <a:cxn ang="0">
                    <a:pos x="158" y="72"/>
                  </a:cxn>
                  <a:cxn ang="0">
                    <a:pos x="192" y="72"/>
                  </a:cxn>
                  <a:cxn ang="0">
                    <a:pos x="198" y="88"/>
                  </a:cxn>
                  <a:cxn ang="0">
                    <a:pos x="107" y="49"/>
                  </a:cxn>
                  <a:cxn ang="0">
                    <a:pos x="90" y="49"/>
                  </a:cxn>
                  <a:cxn ang="0">
                    <a:pos x="103" y="0"/>
                  </a:cxn>
                  <a:cxn ang="0">
                    <a:pos x="132" y="0"/>
                  </a:cxn>
                  <a:cxn ang="0">
                    <a:pos x="107" y="49"/>
                  </a:cxn>
                </a:cxnLst>
                <a:rect l="0" t="0" r="r" b="b"/>
                <a:pathLst>
                  <a:path w="210" h="220">
                    <a:moveTo>
                      <a:pt x="198" y="88"/>
                    </a:moveTo>
                    <a:cubicBezTo>
                      <a:pt x="200" y="93"/>
                      <a:pt x="202" y="99"/>
                      <a:pt x="204" y="106"/>
                    </a:cubicBezTo>
                    <a:cubicBezTo>
                      <a:pt x="206" y="112"/>
                      <a:pt x="207" y="119"/>
                      <a:pt x="208" y="126"/>
                    </a:cubicBezTo>
                    <a:cubicBezTo>
                      <a:pt x="210" y="133"/>
                      <a:pt x="210" y="141"/>
                      <a:pt x="210" y="149"/>
                    </a:cubicBezTo>
                    <a:cubicBezTo>
                      <a:pt x="210" y="160"/>
                      <a:pt x="209" y="169"/>
                      <a:pt x="206" y="178"/>
                    </a:cubicBezTo>
                    <a:cubicBezTo>
                      <a:pt x="203" y="187"/>
                      <a:pt x="199" y="195"/>
                      <a:pt x="194" y="201"/>
                    </a:cubicBezTo>
                    <a:cubicBezTo>
                      <a:pt x="189" y="207"/>
                      <a:pt x="182" y="211"/>
                      <a:pt x="175" y="215"/>
                    </a:cubicBezTo>
                    <a:cubicBezTo>
                      <a:pt x="167" y="218"/>
                      <a:pt x="159" y="220"/>
                      <a:pt x="150" y="220"/>
                    </a:cubicBezTo>
                    <a:cubicBezTo>
                      <a:pt x="144" y="220"/>
                      <a:pt x="139" y="219"/>
                      <a:pt x="134" y="217"/>
                    </a:cubicBezTo>
                    <a:cubicBezTo>
                      <a:pt x="130" y="216"/>
                      <a:pt x="125" y="214"/>
                      <a:pt x="122" y="211"/>
                    </a:cubicBezTo>
                    <a:cubicBezTo>
                      <a:pt x="118" y="208"/>
                      <a:pt x="115" y="205"/>
                      <a:pt x="112" y="201"/>
                    </a:cubicBezTo>
                    <a:cubicBezTo>
                      <a:pt x="109" y="198"/>
                      <a:pt x="107" y="194"/>
                      <a:pt x="105" y="190"/>
                    </a:cubicBezTo>
                    <a:cubicBezTo>
                      <a:pt x="104" y="190"/>
                      <a:pt x="104" y="190"/>
                      <a:pt x="104" y="190"/>
                    </a:cubicBezTo>
                    <a:cubicBezTo>
                      <a:pt x="103" y="194"/>
                      <a:pt x="101" y="198"/>
                      <a:pt x="98" y="201"/>
                    </a:cubicBezTo>
                    <a:cubicBezTo>
                      <a:pt x="95" y="205"/>
                      <a:pt x="92" y="208"/>
                      <a:pt x="88" y="211"/>
                    </a:cubicBezTo>
                    <a:cubicBezTo>
                      <a:pt x="84" y="213"/>
                      <a:pt x="80" y="216"/>
                      <a:pt x="75" y="217"/>
                    </a:cubicBezTo>
                    <a:cubicBezTo>
                      <a:pt x="70" y="219"/>
                      <a:pt x="65" y="220"/>
                      <a:pt x="60" y="220"/>
                    </a:cubicBezTo>
                    <a:cubicBezTo>
                      <a:pt x="50" y="220"/>
                      <a:pt x="41" y="218"/>
                      <a:pt x="34" y="214"/>
                    </a:cubicBezTo>
                    <a:cubicBezTo>
                      <a:pt x="26" y="211"/>
                      <a:pt x="20" y="206"/>
                      <a:pt x="15" y="200"/>
                    </a:cubicBezTo>
                    <a:cubicBezTo>
                      <a:pt x="10" y="193"/>
                      <a:pt x="6" y="186"/>
                      <a:pt x="4" y="177"/>
                    </a:cubicBezTo>
                    <a:cubicBezTo>
                      <a:pt x="1" y="168"/>
                      <a:pt x="0" y="159"/>
                      <a:pt x="0" y="148"/>
                    </a:cubicBezTo>
                    <a:cubicBezTo>
                      <a:pt x="0" y="141"/>
                      <a:pt x="1" y="133"/>
                      <a:pt x="2" y="126"/>
                    </a:cubicBezTo>
                    <a:cubicBezTo>
                      <a:pt x="3" y="119"/>
                      <a:pt x="4" y="112"/>
                      <a:pt x="6" y="106"/>
                    </a:cubicBezTo>
                    <a:cubicBezTo>
                      <a:pt x="8" y="99"/>
                      <a:pt x="10" y="93"/>
                      <a:pt x="12" y="88"/>
                    </a:cubicBezTo>
                    <a:cubicBezTo>
                      <a:pt x="14" y="82"/>
                      <a:pt x="16" y="77"/>
                      <a:pt x="18" y="72"/>
                    </a:cubicBezTo>
                    <a:cubicBezTo>
                      <a:pt x="52" y="72"/>
                      <a:pt x="52" y="72"/>
                      <a:pt x="52" y="72"/>
                    </a:cubicBezTo>
                    <a:cubicBezTo>
                      <a:pt x="50" y="77"/>
                      <a:pt x="48" y="82"/>
                      <a:pt x="45" y="88"/>
                    </a:cubicBezTo>
                    <a:cubicBezTo>
                      <a:pt x="43" y="94"/>
                      <a:pt x="41" y="100"/>
                      <a:pt x="39" y="107"/>
                    </a:cubicBezTo>
                    <a:cubicBezTo>
                      <a:pt x="37" y="114"/>
                      <a:pt x="35" y="121"/>
                      <a:pt x="34" y="128"/>
                    </a:cubicBezTo>
                    <a:cubicBezTo>
                      <a:pt x="32" y="135"/>
                      <a:pt x="32" y="142"/>
                      <a:pt x="32" y="149"/>
                    </a:cubicBezTo>
                    <a:cubicBezTo>
                      <a:pt x="32" y="156"/>
                      <a:pt x="33" y="162"/>
                      <a:pt x="34" y="168"/>
                    </a:cubicBezTo>
                    <a:cubicBezTo>
                      <a:pt x="35" y="174"/>
                      <a:pt x="37" y="178"/>
                      <a:pt x="40" y="182"/>
                    </a:cubicBezTo>
                    <a:cubicBezTo>
                      <a:pt x="42" y="186"/>
                      <a:pt x="46" y="188"/>
                      <a:pt x="49" y="190"/>
                    </a:cubicBezTo>
                    <a:cubicBezTo>
                      <a:pt x="53" y="192"/>
                      <a:pt x="56" y="193"/>
                      <a:pt x="61" y="193"/>
                    </a:cubicBezTo>
                    <a:cubicBezTo>
                      <a:pt x="65" y="193"/>
                      <a:pt x="69" y="192"/>
                      <a:pt x="72" y="191"/>
                    </a:cubicBezTo>
                    <a:cubicBezTo>
                      <a:pt x="76" y="189"/>
                      <a:pt x="79" y="187"/>
                      <a:pt x="81" y="183"/>
                    </a:cubicBezTo>
                    <a:cubicBezTo>
                      <a:pt x="84" y="180"/>
                      <a:pt x="86" y="175"/>
                      <a:pt x="87" y="170"/>
                    </a:cubicBezTo>
                    <a:cubicBezTo>
                      <a:pt x="89" y="164"/>
                      <a:pt x="89" y="158"/>
                      <a:pt x="89" y="149"/>
                    </a:cubicBezTo>
                    <a:cubicBezTo>
                      <a:pt x="89" y="111"/>
                      <a:pt x="89" y="111"/>
                      <a:pt x="89" y="111"/>
                    </a:cubicBezTo>
                    <a:cubicBezTo>
                      <a:pt x="121" y="111"/>
                      <a:pt x="121" y="111"/>
                      <a:pt x="121" y="111"/>
                    </a:cubicBezTo>
                    <a:cubicBezTo>
                      <a:pt x="121" y="149"/>
                      <a:pt x="121" y="149"/>
                      <a:pt x="121" y="149"/>
                    </a:cubicBezTo>
                    <a:cubicBezTo>
                      <a:pt x="121" y="158"/>
                      <a:pt x="122" y="164"/>
                      <a:pt x="123" y="170"/>
                    </a:cubicBezTo>
                    <a:cubicBezTo>
                      <a:pt x="124" y="175"/>
                      <a:pt x="126" y="180"/>
                      <a:pt x="129" y="183"/>
                    </a:cubicBezTo>
                    <a:cubicBezTo>
                      <a:pt x="131" y="187"/>
                      <a:pt x="134" y="189"/>
                      <a:pt x="138" y="191"/>
                    </a:cubicBezTo>
                    <a:cubicBezTo>
                      <a:pt x="141" y="192"/>
                      <a:pt x="145" y="193"/>
                      <a:pt x="149" y="193"/>
                    </a:cubicBezTo>
                    <a:cubicBezTo>
                      <a:pt x="153" y="193"/>
                      <a:pt x="157" y="192"/>
                      <a:pt x="161" y="190"/>
                    </a:cubicBezTo>
                    <a:cubicBezTo>
                      <a:pt x="164" y="188"/>
                      <a:pt x="167" y="185"/>
                      <a:pt x="170" y="181"/>
                    </a:cubicBezTo>
                    <a:cubicBezTo>
                      <a:pt x="173" y="178"/>
                      <a:pt x="175" y="173"/>
                      <a:pt x="176" y="167"/>
                    </a:cubicBezTo>
                    <a:cubicBezTo>
                      <a:pt x="177" y="162"/>
                      <a:pt x="178" y="156"/>
                      <a:pt x="178" y="149"/>
                    </a:cubicBezTo>
                    <a:cubicBezTo>
                      <a:pt x="178" y="142"/>
                      <a:pt x="177" y="135"/>
                      <a:pt x="176" y="128"/>
                    </a:cubicBezTo>
                    <a:cubicBezTo>
                      <a:pt x="175" y="121"/>
                      <a:pt x="173" y="114"/>
                      <a:pt x="171" y="107"/>
                    </a:cubicBezTo>
                    <a:cubicBezTo>
                      <a:pt x="169" y="100"/>
                      <a:pt x="167" y="94"/>
                      <a:pt x="165" y="88"/>
                    </a:cubicBezTo>
                    <a:cubicBezTo>
                      <a:pt x="162" y="82"/>
                      <a:pt x="160" y="77"/>
                      <a:pt x="158" y="72"/>
                    </a:cubicBezTo>
                    <a:cubicBezTo>
                      <a:pt x="192" y="72"/>
                      <a:pt x="192" y="72"/>
                      <a:pt x="192" y="72"/>
                    </a:cubicBezTo>
                    <a:cubicBezTo>
                      <a:pt x="194" y="77"/>
                      <a:pt x="196" y="82"/>
                      <a:pt x="198" y="88"/>
                    </a:cubicBezTo>
                    <a:close/>
                    <a:moveTo>
                      <a:pt x="107" y="49"/>
                    </a:moveTo>
                    <a:cubicBezTo>
                      <a:pt x="90" y="49"/>
                      <a:pt x="90" y="49"/>
                      <a:pt x="90" y="49"/>
                    </a:cubicBezTo>
                    <a:cubicBezTo>
                      <a:pt x="103" y="0"/>
                      <a:pt x="103" y="0"/>
                      <a:pt x="103" y="0"/>
                    </a:cubicBezTo>
                    <a:cubicBezTo>
                      <a:pt x="132" y="0"/>
                      <a:pt x="132" y="0"/>
                      <a:pt x="132" y="0"/>
                    </a:cubicBezTo>
                    <a:lnTo>
                      <a:pt x="107" y="49"/>
                    </a:ln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9" name="Rectangle 8"/>
            <p:cNvSpPr/>
            <p:nvPr/>
          </p:nvSpPr>
          <p:spPr>
            <a:xfrm>
              <a:off x="-60806" y="4216164"/>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pic>
          <p:nvPicPr>
            <p:cNvPr id="10"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7201" t="17835"/>
            <a:stretch>
              <a:fillRect/>
            </a:stretch>
          </p:blipFill>
          <p:spPr bwMode="auto">
            <a:xfrm>
              <a:off x="127827" y="4649563"/>
              <a:ext cx="907281" cy="414337"/>
            </a:xfrm>
            <a:prstGeom prst="rect">
              <a:avLst/>
            </a:prstGeom>
            <a:noFill/>
            <a:ln w="9525">
              <a:noFill/>
              <a:miter lim="800000"/>
              <a:headEnd/>
              <a:tailEnd/>
            </a:ln>
            <a:effectLst/>
          </p:spPr>
        </p:pic>
        <p:sp>
          <p:nvSpPr>
            <p:cNvPr id="11" name="Rectangle 10"/>
            <p:cNvSpPr/>
            <p:nvPr/>
          </p:nvSpPr>
          <p:spPr>
            <a:xfrm>
              <a:off x="-60806"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12" name="Group 11"/>
            <p:cNvGrpSpPr/>
            <p:nvPr/>
          </p:nvGrpSpPr>
          <p:grpSpPr>
            <a:xfrm>
              <a:off x="239269" y="639949"/>
              <a:ext cx="684397" cy="171182"/>
              <a:chOff x="2321681" y="5571144"/>
              <a:chExt cx="701013" cy="175680"/>
            </a:xfrm>
            <a:solidFill>
              <a:srgbClr val="FFFFFF"/>
            </a:solidFill>
            <a:effectLst/>
          </p:grpSpPr>
          <p:sp>
            <p:nvSpPr>
              <p:cNvPr id="263" name="Freeform 23"/>
              <p:cNvSpPr>
                <a:spLocks/>
              </p:cNvSpPr>
              <p:nvPr/>
            </p:nvSpPr>
            <p:spPr bwMode="invGray">
              <a:xfrm>
                <a:off x="2321681" y="5578649"/>
                <a:ext cx="136791" cy="168175"/>
              </a:xfrm>
              <a:custGeom>
                <a:avLst/>
                <a:gdLst/>
                <a:ahLst/>
                <a:cxnLst>
                  <a:cxn ang="0">
                    <a:pos x="138" y="204"/>
                  </a:cxn>
                  <a:cxn ang="0">
                    <a:pos x="100" y="209"/>
                  </a:cxn>
                  <a:cxn ang="0">
                    <a:pos x="60" y="202"/>
                  </a:cxn>
                  <a:cxn ang="0">
                    <a:pos x="28" y="182"/>
                  </a:cxn>
                  <a:cxn ang="0">
                    <a:pos x="7" y="150"/>
                  </a:cxn>
                  <a:cxn ang="0">
                    <a:pos x="0" y="107"/>
                  </a:cxn>
                  <a:cxn ang="0">
                    <a:pos x="3" y="77"/>
                  </a:cxn>
                  <a:cxn ang="0">
                    <a:pos x="14" y="51"/>
                  </a:cxn>
                  <a:cxn ang="0">
                    <a:pos x="31" y="30"/>
                  </a:cxn>
                  <a:cxn ang="0">
                    <a:pos x="52" y="14"/>
                  </a:cxn>
                  <a:cxn ang="0">
                    <a:pos x="78" y="4"/>
                  </a:cxn>
                  <a:cxn ang="0">
                    <a:pos x="108" y="0"/>
                  </a:cxn>
                  <a:cxn ang="0">
                    <a:pos x="126" y="1"/>
                  </a:cxn>
                  <a:cxn ang="0">
                    <a:pos x="142" y="4"/>
                  </a:cxn>
                  <a:cxn ang="0">
                    <a:pos x="155" y="7"/>
                  </a:cxn>
                  <a:cxn ang="0">
                    <a:pos x="164" y="11"/>
                  </a:cxn>
                  <a:cxn ang="0">
                    <a:pos x="164" y="45"/>
                  </a:cxn>
                  <a:cxn ang="0">
                    <a:pos x="153" y="39"/>
                  </a:cxn>
                  <a:cxn ang="0">
                    <a:pos x="139" y="34"/>
                  </a:cxn>
                  <a:cxn ang="0">
                    <a:pos x="123" y="31"/>
                  </a:cxn>
                  <a:cxn ang="0">
                    <a:pos x="106" y="29"/>
                  </a:cxn>
                  <a:cxn ang="0">
                    <a:pos x="78" y="35"/>
                  </a:cxn>
                  <a:cxn ang="0">
                    <a:pos x="56" y="50"/>
                  </a:cxn>
                  <a:cxn ang="0">
                    <a:pos x="41" y="73"/>
                  </a:cxn>
                  <a:cxn ang="0">
                    <a:pos x="35" y="105"/>
                  </a:cxn>
                  <a:cxn ang="0">
                    <a:pos x="40" y="138"/>
                  </a:cxn>
                  <a:cxn ang="0">
                    <a:pos x="55" y="161"/>
                  </a:cxn>
                  <a:cxn ang="0">
                    <a:pos x="76" y="175"/>
                  </a:cxn>
                  <a:cxn ang="0">
                    <a:pos x="103" y="180"/>
                  </a:cxn>
                  <a:cxn ang="0">
                    <a:pos x="121" y="178"/>
                  </a:cxn>
                  <a:cxn ang="0">
                    <a:pos x="137" y="172"/>
                  </a:cxn>
                  <a:cxn ang="0">
                    <a:pos x="137" y="124"/>
                  </a:cxn>
                  <a:cxn ang="0">
                    <a:pos x="95" y="124"/>
                  </a:cxn>
                  <a:cxn ang="0">
                    <a:pos x="95" y="96"/>
                  </a:cxn>
                  <a:cxn ang="0">
                    <a:pos x="170" y="96"/>
                  </a:cxn>
                  <a:cxn ang="0">
                    <a:pos x="170" y="191"/>
                  </a:cxn>
                  <a:cxn ang="0">
                    <a:pos x="138" y="204"/>
                  </a:cxn>
                </a:cxnLst>
                <a:rect l="0" t="0" r="r" b="b"/>
                <a:pathLst>
                  <a:path w="170" h="209">
                    <a:moveTo>
                      <a:pt x="138" y="204"/>
                    </a:moveTo>
                    <a:cubicBezTo>
                      <a:pt x="126" y="207"/>
                      <a:pt x="113" y="209"/>
                      <a:pt x="100" y="209"/>
                    </a:cubicBezTo>
                    <a:cubicBezTo>
                      <a:pt x="85" y="209"/>
                      <a:pt x="72" y="206"/>
                      <a:pt x="60" y="202"/>
                    </a:cubicBezTo>
                    <a:cubicBezTo>
                      <a:pt x="47" y="197"/>
                      <a:pt x="37" y="190"/>
                      <a:pt x="28" y="182"/>
                    </a:cubicBezTo>
                    <a:cubicBezTo>
                      <a:pt x="19" y="173"/>
                      <a:pt x="12" y="162"/>
                      <a:pt x="7" y="150"/>
                    </a:cubicBezTo>
                    <a:cubicBezTo>
                      <a:pt x="2" y="137"/>
                      <a:pt x="0" y="123"/>
                      <a:pt x="0" y="107"/>
                    </a:cubicBezTo>
                    <a:cubicBezTo>
                      <a:pt x="0" y="97"/>
                      <a:pt x="1" y="87"/>
                      <a:pt x="3" y="77"/>
                    </a:cubicBezTo>
                    <a:cubicBezTo>
                      <a:pt x="6" y="68"/>
                      <a:pt x="9" y="59"/>
                      <a:pt x="14" y="51"/>
                    </a:cubicBezTo>
                    <a:cubicBezTo>
                      <a:pt x="19" y="43"/>
                      <a:pt x="24" y="36"/>
                      <a:pt x="31" y="30"/>
                    </a:cubicBezTo>
                    <a:cubicBezTo>
                      <a:pt x="37" y="23"/>
                      <a:pt x="44" y="18"/>
                      <a:pt x="52" y="14"/>
                    </a:cubicBezTo>
                    <a:cubicBezTo>
                      <a:pt x="60" y="9"/>
                      <a:pt x="69" y="6"/>
                      <a:pt x="78" y="4"/>
                    </a:cubicBezTo>
                    <a:cubicBezTo>
                      <a:pt x="88" y="2"/>
                      <a:pt x="97" y="0"/>
                      <a:pt x="108" y="0"/>
                    </a:cubicBezTo>
                    <a:cubicBezTo>
                      <a:pt x="114" y="0"/>
                      <a:pt x="120" y="1"/>
                      <a:pt x="126" y="1"/>
                    </a:cubicBezTo>
                    <a:cubicBezTo>
                      <a:pt x="132" y="2"/>
                      <a:pt x="137" y="3"/>
                      <a:pt x="142" y="4"/>
                    </a:cubicBezTo>
                    <a:cubicBezTo>
                      <a:pt x="147" y="5"/>
                      <a:pt x="151" y="6"/>
                      <a:pt x="155" y="7"/>
                    </a:cubicBezTo>
                    <a:cubicBezTo>
                      <a:pt x="159" y="8"/>
                      <a:pt x="162" y="9"/>
                      <a:pt x="164" y="11"/>
                    </a:cubicBezTo>
                    <a:cubicBezTo>
                      <a:pt x="164" y="45"/>
                      <a:pt x="164" y="45"/>
                      <a:pt x="164" y="45"/>
                    </a:cubicBezTo>
                    <a:cubicBezTo>
                      <a:pt x="161" y="43"/>
                      <a:pt x="157" y="41"/>
                      <a:pt x="153" y="39"/>
                    </a:cubicBezTo>
                    <a:cubicBezTo>
                      <a:pt x="149" y="37"/>
                      <a:pt x="144" y="35"/>
                      <a:pt x="139" y="34"/>
                    </a:cubicBezTo>
                    <a:cubicBezTo>
                      <a:pt x="134" y="33"/>
                      <a:pt x="129" y="31"/>
                      <a:pt x="123" y="31"/>
                    </a:cubicBezTo>
                    <a:cubicBezTo>
                      <a:pt x="118" y="30"/>
                      <a:pt x="112" y="29"/>
                      <a:pt x="106" y="29"/>
                    </a:cubicBezTo>
                    <a:cubicBezTo>
                      <a:pt x="96" y="29"/>
                      <a:pt x="87" y="31"/>
                      <a:pt x="78" y="35"/>
                    </a:cubicBezTo>
                    <a:cubicBezTo>
                      <a:pt x="70" y="38"/>
                      <a:pt x="62" y="43"/>
                      <a:pt x="56" y="50"/>
                    </a:cubicBezTo>
                    <a:cubicBezTo>
                      <a:pt x="49" y="56"/>
                      <a:pt x="44" y="64"/>
                      <a:pt x="41" y="73"/>
                    </a:cubicBezTo>
                    <a:cubicBezTo>
                      <a:pt x="37" y="83"/>
                      <a:pt x="35" y="93"/>
                      <a:pt x="35" y="105"/>
                    </a:cubicBezTo>
                    <a:cubicBezTo>
                      <a:pt x="35" y="118"/>
                      <a:pt x="37" y="129"/>
                      <a:pt x="40" y="138"/>
                    </a:cubicBezTo>
                    <a:cubicBezTo>
                      <a:pt x="44" y="148"/>
                      <a:pt x="49" y="155"/>
                      <a:pt x="55" y="161"/>
                    </a:cubicBezTo>
                    <a:cubicBezTo>
                      <a:pt x="61" y="168"/>
                      <a:pt x="68" y="172"/>
                      <a:pt x="76" y="175"/>
                    </a:cubicBezTo>
                    <a:cubicBezTo>
                      <a:pt x="84" y="178"/>
                      <a:pt x="93" y="180"/>
                      <a:pt x="103" y="180"/>
                    </a:cubicBezTo>
                    <a:cubicBezTo>
                      <a:pt x="109" y="180"/>
                      <a:pt x="115" y="179"/>
                      <a:pt x="121" y="178"/>
                    </a:cubicBezTo>
                    <a:cubicBezTo>
                      <a:pt x="127" y="176"/>
                      <a:pt x="132" y="174"/>
                      <a:pt x="137" y="172"/>
                    </a:cubicBezTo>
                    <a:cubicBezTo>
                      <a:pt x="137" y="124"/>
                      <a:pt x="137" y="124"/>
                      <a:pt x="137" y="124"/>
                    </a:cubicBezTo>
                    <a:cubicBezTo>
                      <a:pt x="95" y="124"/>
                      <a:pt x="95" y="124"/>
                      <a:pt x="95" y="124"/>
                    </a:cubicBezTo>
                    <a:cubicBezTo>
                      <a:pt x="95" y="96"/>
                      <a:pt x="95" y="96"/>
                      <a:pt x="95" y="96"/>
                    </a:cubicBezTo>
                    <a:cubicBezTo>
                      <a:pt x="170" y="96"/>
                      <a:pt x="170" y="96"/>
                      <a:pt x="170" y="96"/>
                    </a:cubicBezTo>
                    <a:cubicBezTo>
                      <a:pt x="170" y="191"/>
                      <a:pt x="170" y="191"/>
                      <a:pt x="170" y="191"/>
                    </a:cubicBezTo>
                    <a:cubicBezTo>
                      <a:pt x="161" y="197"/>
                      <a:pt x="150" y="201"/>
                      <a:pt x="138" y="20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64" name="Freeform 24"/>
              <p:cNvSpPr>
                <a:spLocks/>
              </p:cNvSpPr>
              <p:nvPr/>
            </p:nvSpPr>
            <p:spPr bwMode="invGray">
              <a:xfrm>
                <a:off x="2486786" y="5626065"/>
                <a:ext cx="66861" cy="117689"/>
              </a:xfrm>
              <a:custGeom>
                <a:avLst/>
                <a:gdLst/>
                <a:ahLst/>
                <a:cxnLst>
                  <a:cxn ang="0">
                    <a:pos x="80" y="32"/>
                  </a:cxn>
                  <a:cxn ang="0">
                    <a:pos x="75" y="31"/>
                  </a:cxn>
                  <a:cxn ang="0">
                    <a:pos x="70" y="29"/>
                  </a:cxn>
                  <a:cxn ang="0">
                    <a:pos x="64" y="29"/>
                  </a:cxn>
                  <a:cxn ang="0">
                    <a:pos x="52" y="32"/>
                  </a:cxn>
                  <a:cxn ang="0">
                    <a:pos x="42" y="41"/>
                  </a:cxn>
                  <a:cxn ang="0">
                    <a:pos x="35" y="54"/>
                  </a:cxn>
                  <a:cxn ang="0">
                    <a:pos x="33" y="73"/>
                  </a:cxn>
                  <a:cxn ang="0">
                    <a:pos x="33" y="146"/>
                  </a:cxn>
                  <a:cxn ang="0">
                    <a:pos x="0" y="146"/>
                  </a:cxn>
                  <a:cxn ang="0">
                    <a:pos x="0" y="2"/>
                  </a:cxn>
                  <a:cxn ang="0">
                    <a:pos x="33" y="2"/>
                  </a:cxn>
                  <a:cxn ang="0">
                    <a:pos x="33" y="30"/>
                  </a:cxn>
                  <a:cxn ang="0">
                    <a:pos x="33" y="30"/>
                  </a:cxn>
                  <a:cxn ang="0">
                    <a:pos x="40" y="17"/>
                  </a:cxn>
                  <a:cxn ang="0">
                    <a:pos x="49" y="7"/>
                  </a:cxn>
                  <a:cxn ang="0">
                    <a:pos x="59" y="2"/>
                  </a:cxn>
                  <a:cxn ang="0">
                    <a:pos x="70" y="0"/>
                  </a:cxn>
                  <a:cxn ang="0">
                    <a:pos x="77" y="0"/>
                  </a:cxn>
                  <a:cxn ang="0">
                    <a:pos x="83" y="2"/>
                  </a:cxn>
                  <a:cxn ang="0">
                    <a:pos x="83" y="34"/>
                  </a:cxn>
                  <a:cxn ang="0">
                    <a:pos x="80" y="32"/>
                  </a:cxn>
                </a:cxnLst>
                <a:rect l="0" t="0" r="r" b="b"/>
                <a:pathLst>
                  <a:path w="83" h="146">
                    <a:moveTo>
                      <a:pt x="80" y="32"/>
                    </a:moveTo>
                    <a:cubicBezTo>
                      <a:pt x="78" y="32"/>
                      <a:pt x="77" y="31"/>
                      <a:pt x="75" y="31"/>
                    </a:cubicBezTo>
                    <a:cubicBezTo>
                      <a:pt x="73" y="30"/>
                      <a:pt x="72" y="30"/>
                      <a:pt x="70" y="29"/>
                    </a:cubicBezTo>
                    <a:cubicBezTo>
                      <a:pt x="68" y="29"/>
                      <a:pt x="66" y="29"/>
                      <a:pt x="64" y="29"/>
                    </a:cubicBezTo>
                    <a:cubicBezTo>
                      <a:pt x="60" y="29"/>
                      <a:pt x="56" y="30"/>
                      <a:pt x="52" y="32"/>
                    </a:cubicBezTo>
                    <a:cubicBezTo>
                      <a:pt x="48" y="34"/>
                      <a:pt x="45" y="37"/>
                      <a:pt x="42" y="41"/>
                    </a:cubicBezTo>
                    <a:cubicBezTo>
                      <a:pt x="39" y="44"/>
                      <a:pt x="37" y="49"/>
                      <a:pt x="35" y="54"/>
                    </a:cubicBezTo>
                    <a:cubicBezTo>
                      <a:pt x="34" y="60"/>
                      <a:pt x="33" y="66"/>
                      <a:pt x="33" y="73"/>
                    </a:cubicBezTo>
                    <a:cubicBezTo>
                      <a:pt x="33" y="146"/>
                      <a:pt x="33" y="146"/>
                      <a:pt x="33" y="146"/>
                    </a:cubicBezTo>
                    <a:cubicBezTo>
                      <a:pt x="0" y="146"/>
                      <a:pt x="0" y="146"/>
                      <a:pt x="0" y="146"/>
                    </a:cubicBezTo>
                    <a:cubicBezTo>
                      <a:pt x="0" y="2"/>
                      <a:pt x="0" y="2"/>
                      <a:pt x="0" y="2"/>
                    </a:cubicBezTo>
                    <a:cubicBezTo>
                      <a:pt x="33" y="2"/>
                      <a:pt x="33" y="2"/>
                      <a:pt x="33" y="2"/>
                    </a:cubicBezTo>
                    <a:cubicBezTo>
                      <a:pt x="33" y="30"/>
                      <a:pt x="33" y="30"/>
                      <a:pt x="33" y="30"/>
                    </a:cubicBezTo>
                    <a:cubicBezTo>
                      <a:pt x="33" y="30"/>
                      <a:pt x="33" y="30"/>
                      <a:pt x="33" y="30"/>
                    </a:cubicBezTo>
                    <a:cubicBezTo>
                      <a:pt x="35" y="25"/>
                      <a:pt x="37" y="20"/>
                      <a:pt x="40" y="17"/>
                    </a:cubicBezTo>
                    <a:cubicBezTo>
                      <a:pt x="43" y="13"/>
                      <a:pt x="46" y="10"/>
                      <a:pt x="49" y="7"/>
                    </a:cubicBezTo>
                    <a:cubicBezTo>
                      <a:pt x="52" y="5"/>
                      <a:pt x="56" y="3"/>
                      <a:pt x="59" y="2"/>
                    </a:cubicBezTo>
                    <a:cubicBezTo>
                      <a:pt x="63" y="0"/>
                      <a:pt x="66" y="0"/>
                      <a:pt x="70" y="0"/>
                    </a:cubicBezTo>
                    <a:cubicBezTo>
                      <a:pt x="73" y="0"/>
                      <a:pt x="75" y="0"/>
                      <a:pt x="77" y="0"/>
                    </a:cubicBezTo>
                    <a:cubicBezTo>
                      <a:pt x="80" y="1"/>
                      <a:pt x="82" y="1"/>
                      <a:pt x="83" y="2"/>
                    </a:cubicBezTo>
                    <a:cubicBezTo>
                      <a:pt x="83" y="34"/>
                      <a:pt x="83" y="34"/>
                      <a:pt x="83" y="34"/>
                    </a:cubicBezTo>
                    <a:cubicBezTo>
                      <a:pt x="82" y="33"/>
                      <a:pt x="81" y="33"/>
                      <a:pt x="80" y="3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65" name="Freeform 25"/>
              <p:cNvSpPr>
                <a:spLocks noEditPoints="1"/>
              </p:cNvSpPr>
              <p:nvPr/>
            </p:nvSpPr>
            <p:spPr bwMode="invGray">
              <a:xfrm>
                <a:off x="2557740" y="5625383"/>
                <a:ext cx="97562" cy="121441"/>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6" y="4"/>
                  </a:cxn>
                  <a:cxn ang="0">
                    <a:pos x="50" y="1"/>
                  </a:cxn>
                  <a:cxn ang="0">
                    <a:pos x="65" y="0"/>
                  </a:cxn>
                  <a:cxn ang="0">
                    <a:pos x="90" y="4"/>
                  </a:cxn>
                  <a:cxn ang="0">
                    <a:pos x="107" y="15"/>
                  </a:cxn>
                  <a:cxn ang="0">
                    <a:pos x="118"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9"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4" y="135"/>
                      <a:pt x="78" y="141"/>
                      <a:pt x="70" y="145"/>
                    </a:cubicBezTo>
                    <a:cubicBezTo>
                      <a:pt x="63" y="149"/>
                      <a:pt x="55" y="151"/>
                      <a:pt x="46" y="151"/>
                    </a:cubicBezTo>
                    <a:cubicBezTo>
                      <a:pt x="39" y="151"/>
                      <a:pt x="32" y="150"/>
                      <a:pt x="26" y="148"/>
                    </a:cubicBezTo>
                    <a:cubicBezTo>
                      <a:pt x="21"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6" y="4"/>
                    </a:cubicBezTo>
                    <a:cubicBezTo>
                      <a:pt x="40" y="3"/>
                      <a:pt x="45" y="2"/>
                      <a:pt x="50" y="1"/>
                    </a:cubicBezTo>
                    <a:cubicBezTo>
                      <a:pt x="55" y="0"/>
                      <a:pt x="61" y="0"/>
                      <a:pt x="65" y="0"/>
                    </a:cubicBezTo>
                    <a:cubicBezTo>
                      <a:pt x="75" y="0"/>
                      <a:pt x="83" y="1"/>
                      <a:pt x="90" y="4"/>
                    </a:cubicBezTo>
                    <a:cubicBezTo>
                      <a:pt x="97" y="6"/>
                      <a:pt x="103" y="10"/>
                      <a:pt x="107" y="15"/>
                    </a:cubicBezTo>
                    <a:cubicBezTo>
                      <a:pt x="112" y="19"/>
                      <a:pt x="115" y="25"/>
                      <a:pt x="118" y="32"/>
                    </a:cubicBezTo>
                    <a:cubicBezTo>
                      <a:pt x="120" y="39"/>
                      <a:pt x="121" y="47"/>
                      <a:pt x="121" y="56"/>
                    </a:cubicBezTo>
                    <a:cubicBezTo>
                      <a:pt x="121" y="147"/>
                      <a:pt x="121" y="147"/>
                      <a:pt x="121" y="147"/>
                    </a:cubicBezTo>
                    <a:lnTo>
                      <a:pt x="89" y="147"/>
                    </a:lnTo>
                    <a:close/>
                    <a:moveTo>
                      <a:pt x="58" y="81"/>
                    </a:moveTo>
                    <a:cubicBezTo>
                      <a:pt x="53" y="82"/>
                      <a:pt x="49" y="83"/>
                      <a:pt x="45" y="84"/>
                    </a:cubicBezTo>
                    <a:cubicBezTo>
                      <a:pt x="42" y="86"/>
                      <a:pt x="39" y="87"/>
                      <a:pt x="37" y="89"/>
                    </a:cubicBezTo>
                    <a:cubicBezTo>
                      <a:pt x="35" y="91"/>
                      <a:pt x="34" y="93"/>
                      <a:pt x="33" y="96"/>
                    </a:cubicBezTo>
                    <a:cubicBezTo>
                      <a:pt x="32" y="98"/>
                      <a:pt x="32" y="101"/>
                      <a:pt x="32" y="105"/>
                    </a:cubicBezTo>
                    <a:cubicBezTo>
                      <a:pt x="32" y="108"/>
                      <a:pt x="33" y="110"/>
                      <a:pt x="34" y="113"/>
                    </a:cubicBezTo>
                    <a:cubicBezTo>
                      <a:pt x="35" y="115"/>
                      <a:pt x="36" y="117"/>
                      <a:pt x="39" y="119"/>
                    </a:cubicBezTo>
                    <a:cubicBezTo>
                      <a:pt x="41" y="121"/>
                      <a:pt x="43" y="122"/>
                      <a:pt x="46" y="123"/>
                    </a:cubicBezTo>
                    <a:cubicBezTo>
                      <a:pt x="49" y="124"/>
                      <a:pt x="52" y="125"/>
                      <a:pt x="56" y="125"/>
                    </a:cubicBezTo>
                    <a:cubicBezTo>
                      <a:pt x="61" y="125"/>
                      <a:pt x="66" y="124"/>
                      <a:pt x="70"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66" name="Freeform 26"/>
              <p:cNvSpPr>
                <a:spLocks/>
              </p:cNvSpPr>
              <p:nvPr/>
            </p:nvSpPr>
            <p:spPr bwMode="invGray">
              <a:xfrm>
                <a:off x="2671335" y="5625383"/>
                <a:ext cx="91080" cy="121441"/>
              </a:xfrm>
              <a:custGeom>
                <a:avLst/>
                <a:gdLst/>
                <a:ahLst/>
                <a:cxnLst>
                  <a:cxn ang="0">
                    <a:pos x="95" y="148"/>
                  </a:cxn>
                  <a:cxn ang="0">
                    <a:pos x="72" y="151"/>
                  </a:cxn>
                  <a:cxn ang="0">
                    <a:pos x="42" y="145"/>
                  </a:cxn>
                  <a:cxn ang="0">
                    <a:pos x="20" y="130"/>
                  </a:cxn>
                  <a:cxn ang="0">
                    <a:pos x="5" y="108"/>
                  </a:cxn>
                  <a:cxn ang="0">
                    <a:pos x="0" y="79"/>
                  </a:cxn>
                  <a:cxn ang="0">
                    <a:pos x="6" y="46"/>
                  </a:cxn>
                  <a:cxn ang="0">
                    <a:pos x="21" y="22"/>
                  </a:cxn>
                  <a:cxn ang="0">
                    <a:pos x="46" y="6"/>
                  </a:cxn>
                  <a:cxn ang="0">
                    <a:pos x="78" y="0"/>
                  </a:cxn>
                  <a:cxn ang="0">
                    <a:pos x="89" y="1"/>
                  </a:cxn>
                  <a:cxn ang="0">
                    <a:pos x="99" y="2"/>
                  </a:cxn>
                  <a:cxn ang="0">
                    <a:pos x="107" y="5"/>
                  </a:cxn>
                  <a:cxn ang="0">
                    <a:pos x="113" y="7"/>
                  </a:cxn>
                  <a:cxn ang="0">
                    <a:pos x="113" y="38"/>
                  </a:cxn>
                  <a:cxn ang="0">
                    <a:pos x="97" y="30"/>
                  </a:cxn>
                  <a:cxn ang="0">
                    <a:pos x="79" y="26"/>
                  </a:cxn>
                  <a:cxn ang="0">
                    <a:pos x="62" y="30"/>
                  </a:cxn>
                  <a:cxn ang="0">
                    <a:pos x="47" y="39"/>
                  </a:cxn>
                  <a:cxn ang="0">
                    <a:pos x="38" y="55"/>
                  </a:cxn>
                  <a:cxn ang="0">
                    <a:pos x="34" y="76"/>
                  </a:cxn>
                  <a:cxn ang="0">
                    <a:pos x="37" y="96"/>
                  </a:cxn>
                  <a:cxn ang="0">
                    <a:pos x="46" y="111"/>
                  </a:cxn>
                  <a:cxn ang="0">
                    <a:pos x="60" y="121"/>
                  </a:cxn>
                  <a:cxn ang="0">
                    <a:pos x="79" y="124"/>
                  </a:cxn>
                  <a:cxn ang="0">
                    <a:pos x="88" y="123"/>
                  </a:cxn>
                  <a:cxn ang="0">
                    <a:pos x="96" y="121"/>
                  </a:cxn>
                  <a:cxn ang="0">
                    <a:pos x="105" y="117"/>
                  </a:cxn>
                  <a:cxn ang="0">
                    <a:pos x="113" y="112"/>
                  </a:cxn>
                  <a:cxn ang="0">
                    <a:pos x="113" y="141"/>
                  </a:cxn>
                  <a:cxn ang="0">
                    <a:pos x="95" y="148"/>
                  </a:cxn>
                </a:cxnLst>
                <a:rect l="0" t="0" r="r" b="b"/>
                <a:pathLst>
                  <a:path w="113" h="151">
                    <a:moveTo>
                      <a:pt x="95" y="148"/>
                    </a:moveTo>
                    <a:cubicBezTo>
                      <a:pt x="88" y="150"/>
                      <a:pt x="81" y="151"/>
                      <a:pt x="72" y="151"/>
                    </a:cubicBezTo>
                    <a:cubicBezTo>
                      <a:pt x="61" y="151"/>
                      <a:pt x="51" y="149"/>
                      <a:pt x="42" y="145"/>
                    </a:cubicBezTo>
                    <a:cubicBezTo>
                      <a:pt x="33" y="142"/>
                      <a:pt x="26" y="137"/>
                      <a:pt x="20" y="130"/>
                    </a:cubicBezTo>
                    <a:cubicBezTo>
                      <a:pt x="14" y="124"/>
                      <a:pt x="9" y="116"/>
                      <a:pt x="5" y="108"/>
                    </a:cubicBezTo>
                    <a:cubicBezTo>
                      <a:pt x="2" y="99"/>
                      <a:pt x="0" y="89"/>
                      <a:pt x="0" y="79"/>
                    </a:cubicBezTo>
                    <a:cubicBezTo>
                      <a:pt x="0" y="67"/>
                      <a:pt x="2" y="56"/>
                      <a:pt x="6" y="46"/>
                    </a:cubicBezTo>
                    <a:cubicBezTo>
                      <a:pt x="9" y="37"/>
                      <a:pt x="15" y="28"/>
                      <a:pt x="21" y="22"/>
                    </a:cubicBezTo>
                    <a:cubicBezTo>
                      <a:pt x="28" y="15"/>
                      <a:pt x="36" y="9"/>
                      <a:pt x="46" y="6"/>
                    </a:cubicBezTo>
                    <a:cubicBezTo>
                      <a:pt x="55" y="2"/>
                      <a:pt x="66" y="0"/>
                      <a:pt x="78" y="0"/>
                    </a:cubicBezTo>
                    <a:cubicBezTo>
                      <a:pt x="82" y="0"/>
                      <a:pt x="85" y="0"/>
                      <a:pt x="89" y="1"/>
                    </a:cubicBezTo>
                    <a:cubicBezTo>
                      <a:pt x="92" y="1"/>
                      <a:pt x="96" y="2"/>
                      <a:pt x="99" y="2"/>
                    </a:cubicBezTo>
                    <a:cubicBezTo>
                      <a:pt x="102" y="3"/>
                      <a:pt x="104" y="4"/>
                      <a:pt x="107" y="5"/>
                    </a:cubicBezTo>
                    <a:cubicBezTo>
                      <a:pt x="109" y="5"/>
                      <a:pt x="111" y="6"/>
                      <a:pt x="113" y="7"/>
                    </a:cubicBezTo>
                    <a:cubicBezTo>
                      <a:pt x="113" y="38"/>
                      <a:pt x="113" y="38"/>
                      <a:pt x="113" y="38"/>
                    </a:cubicBezTo>
                    <a:cubicBezTo>
                      <a:pt x="108" y="34"/>
                      <a:pt x="103" y="32"/>
                      <a:pt x="97" y="30"/>
                    </a:cubicBezTo>
                    <a:cubicBezTo>
                      <a:pt x="92" y="27"/>
                      <a:pt x="86" y="26"/>
                      <a:pt x="79" y="26"/>
                    </a:cubicBezTo>
                    <a:cubicBezTo>
                      <a:pt x="73" y="26"/>
                      <a:pt x="67" y="27"/>
                      <a:pt x="62" y="30"/>
                    </a:cubicBezTo>
                    <a:cubicBezTo>
                      <a:pt x="56" y="32"/>
                      <a:pt x="51" y="35"/>
                      <a:pt x="47" y="39"/>
                    </a:cubicBezTo>
                    <a:cubicBezTo>
                      <a:pt x="43" y="44"/>
                      <a:pt x="40" y="49"/>
                      <a:pt x="38" y="55"/>
                    </a:cubicBezTo>
                    <a:cubicBezTo>
                      <a:pt x="35" y="61"/>
                      <a:pt x="34" y="68"/>
                      <a:pt x="34" y="76"/>
                    </a:cubicBezTo>
                    <a:cubicBezTo>
                      <a:pt x="34" y="84"/>
                      <a:pt x="35" y="90"/>
                      <a:pt x="37" y="96"/>
                    </a:cubicBezTo>
                    <a:cubicBezTo>
                      <a:pt x="39" y="102"/>
                      <a:pt x="42" y="107"/>
                      <a:pt x="46" y="111"/>
                    </a:cubicBezTo>
                    <a:cubicBezTo>
                      <a:pt x="50" y="115"/>
                      <a:pt x="54" y="119"/>
                      <a:pt x="60" y="121"/>
                    </a:cubicBezTo>
                    <a:cubicBezTo>
                      <a:pt x="66" y="123"/>
                      <a:pt x="72" y="124"/>
                      <a:pt x="79" y="124"/>
                    </a:cubicBezTo>
                    <a:cubicBezTo>
                      <a:pt x="82" y="124"/>
                      <a:pt x="85" y="124"/>
                      <a:pt x="88" y="123"/>
                    </a:cubicBezTo>
                    <a:cubicBezTo>
                      <a:pt x="91" y="123"/>
                      <a:pt x="94" y="122"/>
                      <a:pt x="96" y="121"/>
                    </a:cubicBezTo>
                    <a:cubicBezTo>
                      <a:pt x="99" y="119"/>
                      <a:pt x="102" y="118"/>
                      <a:pt x="105" y="117"/>
                    </a:cubicBezTo>
                    <a:cubicBezTo>
                      <a:pt x="108" y="115"/>
                      <a:pt x="110" y="114"/>
                      <a:pt x="113" y="112"/>
                    </a:cubicBezTo>
                    <a:cubicBezTo>
                      <a:pt x="113" y="141"/>
                      <a:pt x="113" y="141"/>
                      <a:pt x="113" y="141"/>
                    </a:cubicBezTo>
                    <a:cubicBezTo>
                      <a:pt x="108" y="144"/>
                      <a:pt x="102" y="146"/>
                      <a:pt x="95" y="14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67" name="Freeform 27"/>
              <p:cNvSpPr>
                <a:spLocks noEditPoints="1"/>
              </p:cNvSpPr>
              <p:nvPr/>
            </p:nvSpPr>
            <p:spPr bwMode="invGray">
              <a:xfrm>
                <a:off x="2781860" y="5571144"/>
                <a:ext cx="32066" cy="172610"/>
              </a:xfrm>
              <a:custGeom>
                <a:avLst/>
                <a:gdLst/>
                <a:ahLst/>
                <a:cxnLst>
                  <a:cxn ang="0">
                    <a:pos x="40" y="20"/>
                  </a:cxn>
                  <a:cxn ang="0">
                    <a:pos x="38" y="27"/>
                  </a:cxn>
                  <a:cxn ang="0">
                    <a:pos x="34" y="33"/>
                  </a:cxn>
                  <a:cxn ang="0">
                    <a:pos x="28" y="37"/>
                  </a:cxn>
                  <a:cxn ang="0">
                    <a:pos x="20" y="38"/>
                  </a:cxn>
                  <a:cxn ang="0">
                    <a:pos x="12" y="37"/>
                  </a:cxn>
                  <a:cxn ang="0">
                    <a:pos x="6" y="33"/>
                  </a:cxn>
                  <a:cxn ang="0">
                    <a:pos x="1"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7" y="29"/>
                      <a:pt x="36" y="31"/>
                      <a:pt x="34" y="33"/>
                    </a:cubicBezTo>
                    <a:cubicBezTo>
                      <a:pt x="32" y="34"/>
                      <a:pt x="30" y="36"/>
                      <a:pt x="28" y="37"/>
                    </a:cubicBezTo>
                    <a:cubicBezTo>
                      <a:pt x="25" y="38"/>
                      <a:pt x="23" y="38"/>
                      <a:pt x="20" y="38"/>
                    </a:cubicBezTo>
                    <a:cubicBezTo>
                      <a:pt x="17" y="38"/>
                      <a:pt x="14" y="38"/>
                      <a:pt x="12" y="37"/>
                    </a:cubicBezTo>
                    <a:cubicBezTo>
                      <a:pt x="9" y="36"/>
                      <a:pt x="7" y="34"/>
                      <a:pt x="6" y="33"/>
                    </a:cubicBezTo>
                    <a:cubicBezTo>
                      <a:pt x="4" y="31"/>
                      <a:pt x="2" y="29"/>
                      <a:pt x="1" y="27"/>
                    </a:cubicBezTo>
                    <a:cubicBezTo>
                      <a:pt x="0" y="24"/>
                      <a:pt x="0" y="22"/>
                      <a:pt x="0" y="20"/>
                    </a:cubicBezTo>
                    <a:cubicBezTo>
                      <a:pt x="0" y="17"/>
                      <a:pt x="0" y="14"/>
                      <a:pt x="2" y="12"/>
                    </a:cubicBezTo>
                    <a:cubicBezTo>
                      <a:pt x="3" y="10"/>
                      <a:pt x="4" y="8"/>
                      <a:pt x="6" y="6"/>
                    </a:cubicBezTo>
                    <a:cubicBezTo>
                      <a:pt x="8" y="4"/>
                      <a:pt x="10" y="3"/>
                      <a:pt x="12" y="2"/>
                    </a:cubicBezTo>
                    <a:cubicBezTo>
                      <a:pt x="14"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68" name="Freeform 28"/>
              <p:cNvSpPr>
                <a:spLocks noEditPoints="1"/>
              </p:cNvSpPr>
              <p:nvPr/>
            </p:nvSpPr>
            <p:spPr bwMode="invGray">
              <a:xfrm>
                <a:off x="2830982" y="5625383"/>
                <a:ext cx="97221" cy="121441"/>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2" y="110"/>
                      <a:pt x="34"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69" name="Freeform 29"/>
              <p:cNvSpPr>
                <a:spLocks/>
              </p:cNvSpPr>
              <p:nvPr/>
            </p:nvSpPr>
            <p:spPr bwMode="invGray">
              <a:xfrm>
                <a:off x="2945941" y="5625383"/>
                <a:ext cx="76753" cy="121441"/>
              </a:xfrm>
              <a:custGeom>
                <a:avLst/>
                <a:gdLst/>
                <a:ahLst/>
                <a:cxnLst>
                  <a:cxn ang="0">
                    <a:pos x="95" y="106"/>
                  </a:cxn>
                  <a:cxn ang="0">
                    <a:pos x="91" y="123"/>
                  </a:cxn>
                  <a:cxn ang="0">
                    <a:pos x="80" y="138"/>
                  </a:cxn>
                  <a:cxn ang="0">
                    <a:pos x="62" y="147"/>
                  </a:cxn>
                  <a:cxn ang="0">
                    <a:pos x="37" y="151"/>
                  </a:cxn>
                  <a:cxn ang="0">
                    <a:pos x="28" y="150"/>
                  </a:cxn>
                  <a:cxn ang="0">
                    <a:pos x="18" y="148"/>
                  </a:cxn>
                  <a:cxn ang="0">
                    <a:pos x="8" y="146"/>
                  </a:cxn>
                  <a:cxn ang="0">
                    <a:pos x="0" y="143"/>
                  </a:cxn>
                  <a:cxn ang="0">
                    <a:pos x="0" y="112"/>
                  </a:cxn>
                  <a:cxn ang="0">
                    <a:pos x="9" y="118"/>
                  </a:cxn>
                  <a:cxn ang="0">
                    <a:pos x="19" y="122"/>
                  </a:cxn>
                  <a:cxn ang="0">
                    <a:pos x="30" y="124"/>
                  </a:cxn>
                  <a:cxn ang="0">
                    <a:pos x="38" y="125"/>
                  </a:cxn>
                  <a:cxn ang="0">
                    <a:pos x="56" y="121"/>
                  </a:cxn>
                  <a:cxn ang="0">
                    <a:pos x="62" y="110"/>
                  </a:cxn>
                  <a:cxn ang="0">
                    <a:pos x="61" y="103"/>
                  </a:cxn>
                  <a:cxn ang="0">
                    <a:pos x="57" y="98"/>
                  </a:cxn>
                  <a:cxn ang="0">
                    <a:pos x="48" y="93"/>
                  </a:cxn>
                  <a:cxn ang="0">
                    <a:pos x="34" y="86"/>
                  </a:cxn>
                  <a:cxn ang="0">
                    <a:pos x="20" y="79"/>
                  </a:cxn>
                  <a:cxn ang="0">
                    <a:pos x="9" y="70"/>
                  </a:cxn>
                  <a:cxn ang="0">
                    <a:pos x="2" y="59"/>
                  </a:cxn>
                  <a:cxn ang="0">
                    <a:pos x="0" y="44"/>
                  </a:cxn>
                  <a:cxn ang="0">
                    <a:pos x="3" y="26"/>
                  </a:cxn>
                  <a:cxn ang="0">
                    <a:pos x="14" y="12"/>
                  </a:cxn>
                  <a:cxn ang="0">
                    <a:pos x="32" y="3"/>
                  </a:cxn>
                  <a:cxn ang="0">
                    <a:pos x="54" y="0"/>
                  </a:cxn>
                  <a:cxn ang="0">
                    <a:pos x="64" y="0"/>
                  </a:cxn>
                  <a:cxn ang="0">
                    <a:pos x="72" y="2"/>
                  </a:cxn>
                  <a:cxn ang="0">
                    <a:pos x="80" y="4"/>
                  </a:cxn>
                  <a:cxn ang="0">
                    <a:pos x="87" y="6"/>
                  </a:cxn>
                  <a:cxn ang="0">
                    <a:pos x="87" y="35"/>
                  </a:cxn>
                  <a:cxn ang="0">
                    <a:pos x="79" y="31"/>
                  </a:cxn>
                  <a:cxn ang="0">
                    <a:pos x="71" y="28"/>
                  </a:cxn>
                  <a:cxn ang="0">
                    <a:pos x="62" y="26"/>
                  </a:cxn>
                  <a:cxn ang="0">
                    <a:pos x="53" y="25"/>
                  </a:cxn>
                  <a:cxn ang="0">
                    <a:pos x="38" y="30"/>
                  </a:cxn>
                  <a:cxn ang="0">
                    <a:pos x="32" y="41"/>
                  </a:cxn>
                  <a:cxn ang="0">
                    <a:pos x="34" y="48"/>
                  </a:cxn>
                  <a:cxn ang="0">
                    <a:pos x="38" y="53"/>
                  </a:cxn>
                  <a:cxn ang="0">
                    <a:pos x="46" y="58"/>
                  </a:cxn>
                  <a:cxn ang="0">
                    <a:pos x="58" y="63"/>
                  </a:cxn>
                  <a:cxn ang="0">
                    <a:pos x="72" y="70"/>
                  </a:cxn>
                  <a:cxn ang="0">
                    <a:pos x="84" y="79"/>
                  </a:cxn>
                  <a:cxn ang="0">
                    <a:pos x="92" y="91"/>
                  </a:cxn>
                  <a:cxn ang="0">
                    <a:pos x="95" y="106"/>
                  </a:cxn>
                </a:cxnLst>
                <a:rect l="0" t="0" r="r" b="b"/>
                <a:pathLst>
                  <a:path w="95" h="151">
                    <a:moveTo>
                      <a:pt x="95" y="106"/>
                    </a:moveTo>
                    <a:cubicBezTo>
                      <a:pt x="95" y="112"/>
                      <a:pt x="93" y="118"/>
                      <a:pt x="91" y="123"/>
                    </a:cubicBezTo>
                    <a:cubicBezTo>
                      <a:pt x="88" y="129"/>
                      <a:pt x="85" y="134"/>
                      <a:pt x="80" y="138"/>
                    </a:cubicBezTo>
                    <a:cubicBezTo>
                      <a:pt x="75" y="142"/>
                      <a:pt x="69" y="145"/>
                      <a:pt x="62" y="147"/>
                    </a:cubicBezTo>
                    <a:cubicBezTo>
                      <a:pt x="55" y="150"/>
                      <a:pt x="47" y="151"/>
                      <a:pt x="37" y="151"/>
                    </a:cubicBezTo>
                    <a:cubicBezTo>
                      <a:pt x="35" y="151"/>
                      <a:pt x="32" y="150"/>
                      <a:pt x="28" y="150"/>
                    </a:cubicBezTo>
                    <a:cubicBezTo>
                      <a:pt x="25" y="150"/>
                      <a:pt x="21" y="149"/>
                      <a:pt x="18" y="148"/>
                    </a:cubicBezTo>
                    <a:cubicBezTo>
                      <a:pt x="15" y="148"/>
                      <a:pt x="11" y="147"/>
                      <a:pt x="8" y="146"/>
                    </a:cubicBezTo>
                    <a:cubicBezTo>
                      <a:pt x="5" y="145"/>
                      <a:pt x="2" y="144"/>
                      <a:pt x="0" y="143"/>
                    </a:cubicBezTo>
                    <a:cubicBezTo>
                      <a:pt x="0" y="112"/>
                      <a:pt x="0" y="112"/>
                      <a:pt x="0" y="112"/>
                    </a:cubicBezTo>
                    <a:cubicBezTo>
                      <a:pt x="3" y="114"/>
                      <a:pt x="6" y="116"/>
                      <a:pt x="9" y="118"/>
                    </a:cubicBezTo>
                    <a:cubicBezTo>
                      <a:pt x="13" y="119"/>
                      <a:pt x="16" y="121"/>
                      <a:pt x="19" y="122"/>
                    </a:cubicBezTo>
                    <a:cubicBezTo>
                      <a:pt x="23" y="123"/>
                      <a:pt x="26" y="124"/>
                      <a:pt x="30" y="124"/>
                    </a:cubicBezTo>
                    <a:cubicBezTo>
                      <a:pt x="33" y="125"/>
                      <a:pt x="36" y="125"/>
                      <a:pt x="38" y="125"/>
                    </a:cubicBezTo>
                    <a:cubicBezTo>
                      <a:pt x="47" y="125"/>
                      <a:pt x="53" y="124"/>
                      <a:pt x="56" y="121"/>
                    </a:cubicBezTo>
                    <a:cubicBezTo>
                      <a:pt x="60" y="118"/>
                      <a:pt x="62" y="115"/>
                      <a:pt x="62" y="110"/>
                    </a:cubicBezTo>
                    <a:cubicBezTo>
                      <a:pt x="62" y="107"/>
                      <a:pt x="61" y="105"/>
                      <a:pt x="61" y="103"/>
                    </a:cubicBezTo>
                    <a:cubicBezTo>
                      <a:pt x="60" y="102"/>
                      <a:pt x="59" y="100"/>
                      <a:pt x="57" y="98"/>
                    </a:cubicBezTo>
                    <a:cubicBezTo>
                      <a:pt x="55" y="96"/>
                      <a:pt x="52" y="95"/>
                      <a:pt x="48" y="93"/>
                    </a:cubicBezTo>
                    <a:cubicBezTo>
                      <a:pt x="45" y="91"/>
                      <a:pt x="40" y="89"/>
                      <a:pt x="34" y="86"/>
                    </a:cubicBezTo>
                    <a:cubicBezTo>
                      <a:pt x="29" y="84"/>
                      <a:pt x="24" y="82"/>
                      <a:pt x="20" y="79"/>
                    </a:cubicBezTo>
                    <a:cubicBezTo>
                      <a:pt x="15" y="77"/>
                      <a:pt x="12" y="74"/>
                      <a:pt x="9" y="70"/>
                    </a:cubicBezTo>
                    <a:cubicBezTo>
                      <a:pt x="6" y="67"/>
                      <a:pt x="4" y="63"/>
                      <a:pt x="2" y="59"/>
                    </a:cubicBezTo>
                    <a:cubicBezTo>
                      <a:pt x="0" y="55"/>
                      <a:pt x="0" y="50"/>
                      <a:pt x="0" y="44"/>
                    </a:cubicBezTo>
                    <a:cubicBezTo>
                      <a:pt x="0" y="37"/>
                      <a:pt x="1" y="32"/>
                      <a:pt x="3" y="26"/>
                    </a:cubicBezTo>
                    <a:cubicBezTo>
                      <a:pt x="6" y="21"/>
                      <a:pt x="10" y="16"/>
                      <a:pt x="14" y="12"/>
                    </a:cubicBezTo>
                    <a:cubicBezTo>
                      <a:pt x="19" y="9"/>
                      <a:pt x="25" y="5"/>
                      <a:pt x="32" y="3"/>
                    </a:cubicBezTo>
                    <a:cubicBezTo>
                      <a:pt x="38" y="1"/>
                      <a:pt x="46" y="0"/>
                      <a:pt x="54" y="0"/>
                    </a:cubicBezTo>
                    <a:cubicBezTo>
                      <a:pt x="57" y="0"/>
                      <a:pt x="61" y="0"/>
                      <a:pt x="64" y="0"/>
                    </a:cubicBezTo>
                    <a:cubicBezTo>
                      <a:pt x="67" y="1"/>
                      <a:pt x="70" y="1"/>
                      <a:pt x="72" y="2"/>
                    </a:cubicBezTo>
                    <a:cubicBezTo>
                      <a:pt x="75" y="2"/>
                      <a:pt x="78" y="3"/>
                      <a:pt x="80" y="4"/>
                    </a:cubicBezTo>
                    <a:cubicBezTo>
                      <a:pt x="83" y="4"/>
                      <a:pt x="85" y="5"/>
                      <a:pt x="87" y="6"/>
                    </a:cubicBezTo>
                    <a:cubicBezTo>
                      <a:pt x="87" y="35"/>
                      <a:pt x="87" y="35"/>
                      <a:pt x="87" y="35"/>
                    </a:cubicBezTo>
                    <a:cubicBezTo>
                      <a:pt x="85" y="34"/>
                      <a:pt x="82" y="32"/>
                      <a:pt x="79" y="31"/>
                    </a:cubicBezTo>
                    <a:cubicBezTo>
                      <a:pt x="77" y="30"/>
                      <a:pt x="74" y="29"/>
                      <a:pt x="71" y="28"/>
                    </a:cubicBezTo>
                    <a:cubicBezTo>
                      <a:pt x="68" y="27"/>
                      <a:pt x="65" y="26"/>
                      <a:pt x="62" y="26"/>
                    </a:cubicBezTo>
                    <a:cubicBezTo>
                      <a:pt x="59" y="26"/>
                      <a:pt x="56" y="25"/>
                      <a:pt x="53" y="25"/>
                    </a:cubicBezTo>
                    <a:cubicBezTo>
                      <a:pt x="47" y="25"/>
                      <a:pt x="42" y="27"/>
                      <a:pt x="38" y="30"/>
                    </a:cubicBezTo>
                    <a:cubicBezTo>
                      <a:pt x="34" y="33"/>
                      <a:pt x="32" y="36"/>
                      <a:pt x="32" y="41"/>
                    </a:cubicBezTo>
                    <a:cubicBezTo>
                      <a:pt x="32" y="44"/>
                      <a:pt x="33" y="46"/>
                      <a:pt x="34" y="48"/>
                    </a:cubicBezTo>
                    <a:cubicBezTo>
                      <a:pt x="34" y="50"/>
                      <a:pt x="36" y="52"/>
                      <a:pt x="38" y="53"/>
                    </a:cubicBezTo>
                    <a:cubicBezTo>
                      <a:pt x="40" y="55"/>
                      <a:pt x="42" y="57"/>
                      <a:pt x="46" y="58"/>
                    </a:cubicBezTo>
                    <a:cubicBezTo>
                      <a:pt x="49" y="60"/>
                      <a:pt x="53" y="62"/>
                      <a:pt x="58" y="63"/>
                    </a:cubicBezTo>
                    <a:cubicBezTo>
                      <a:pt x="63" y="66"/>
                      <a:pt x="68" y="68"/>
                      <a:pt x="72" y="70"/>
                    </a:cubicBezTo>
                    <a:cubicBezTo>
                      <a:pt x="77" y="73"/>
                      <a:pt x="81" y="76"/>
                      <a:pt x="84" y="79"/>
                    </a:cubicBezTo>
                    <a:cubicBezTo>
                      <a:pt x="87" y="83"/>
                      <a:pt x="90" y="86"/>
                      <a:pt x="92" y="91"/>
                    </a:cubicBezTo>
                    <a:cubicBezTo>
                      <a:pt x="94" y="95"/>
                      <a:pt x="95" y="100"/>
                      <a:pt x="95" y="10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13" name="Rectangle 12"/>
            <p:cNvSpPr/>
            <p:nvPr/>
          </p:nvSpPr>
          <p:spPr>
            <a:xfrm>
              <a:off x="8188846"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14" name="Group 13"/>
            <p:cNvGrpSpPr/>
            <p:nvPr/>
          </p:nvGrpSpPr>
          <p:grpSpPr>
            <a:xfrm>
              <a:off x="8336721" y="2006581"/>
              <a:ext cx="988793" cy="140356"/>
              <a:chOff x="3403273" y="5616873"/>
              <a:chExt cx="1088404" cy="154797"/>
            </a:xfrm>
            <a:solidFill>
              <a:srgbClr val="FFFFFF"/>
            </a:solidFill>
            <a:effectLst/>
          </p:grpSpPr>
          <p:sp>
            <p:nvSpPr>
              <p:cNvPr id="252" name="Freeform 36"/>
              <p:cNvSpPr>
                <a:spLocks/>
              </p:cNvSpPr>
              <p:nvPr/>
            </p:nvSpPr>
            <p:spPr bwMode="invGray">
              <a:xfrm>
                <a:off x="3403273" y="5626227"/>
                <a:ext cx="106215" cy="143331"/>
              </a:xfrm>
              <a:custGeom>
                <a:avLst/>
                <a:gdLst/>
                <a:ahLst/>
                <a:cxnLst>
                  <a:cxn ang="0">
                    <a:pos x="215" y="66"/>
                  </a:cxn>
                  <a:cxn ang="0">
                    <a:pos x="215" y="475"/>
                  </a:cxn>
                  <a:cxn ang="0">
                    <a:pos x="134" y="475"/>
                  </a:cxn>
                  <a:cxn ang="0">
                    <a:pos x="134" y="66"/>
                  </a:cxn>
                  <a:cxn ang="0">
                    <a:pos x="0" y="66"/>
                  </a:cxn>
                  <a:cxn ang="0">
                    <a:pos x="0" y="0"/>
                  </a:cxn>
                  <a:cxn ang="0">
                    <a:pos x="352" y="0"/>
                  </a:cxn>
                  <a:cxn ang="0">
                    <a:pos x="352" y="66"/>
                  </a:cxn>
                  <a:cxn ang="0">
                    <a:pos x="215" y="66"/>
                  </a:cxn>
                </a:cxnLst>
                <a:rect l="0" t="0" r="r" b="b"/>
                <a:pathLst>
                  <a:path w="352" h="475">
                    <a:moveTo>
                      <a:pt x="215" y="66"/>
                    </a:moveTo>
                    <a:lnTo>
                      <a:pt x="215" y="475"/>
                    </a:lnTo>
                    <a:lnTo>
                      <a:pt x="134" y="475"/>
                    </a:lnTo>
                    <a:lnTo>
                      <a:pt x="134" y="66"/>
                    </a:lnTo>
                    <a:lnTo>
                      <a:pt x="0" y="66"/>
                    </a:lnTo>
                    <a:lnTo>
                      <a:pt x="0" y="0"/>
                    </a:lnTo>
                    <a:lnTo>
                      <a:pt x="352" y="0"/>
                    </a:lnTo>
                    <a:lnTo>
                      <a:pt x="352" y="66"/>
                    </a:lnTo>
                    <a:lnTo>
                      <a:pt x="215" y="66"/>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53" name="Freeform 37"/>
              <p:cNvSpPr>
                <a:spLocks noEditPoints="1"/>
              </p:cNvSpPr>
              <p:nvPr/>
            </p:nvSpPr>
            <p:spPr bwMode="invGray">
              <a:xfrm>
                <a:off x="3488064" y="5664851"/>
                <a:ext cx="93240" cy="106819"/>
              </a:xfrm>
              <a:custGeom>
                <a:avLst/>
                <a:gdLst/>
                <a:ahLst/>
                <a:cxnLst>
                  <a:cxn ang="0">
                    <a:pos x="33" y="85"/>
                  </a:cxn>
                  <a:cxn ang="0">
                    <a:pos x="45" y="114"/>
                  </a:cxn>
                  <a:cxn ang="0">
                    <a:pos x="76" y="125"/>
                  </a:cxn>
                  <a:cxn ang="0">
                    <a:pos x="100" y="121"/>
                  </a:cxn>
                  <a:cxn ang="0">
                    <a:pos x="119" y="111"/>
                  </a:cxn>
                  <a:cxn ang="0">
                    <a:pos x="119" y="138"/>
                  </a:cxn>
                  <a:cxn ang="0">
                    <a:pos x="112" y="142"/>
                  </a:cxn>
                  <a:cxn ang="0">
                    <a:pos x="100" y="146"/>
                  </a:cxn>
                  <a:cxn ang="0">
                    <a:pos x="86" y="149"/>
                  </a:cxn>
                  <a:cxn ang="0">
                    <a:pos x="68" y="150"/>
                  </a:cxn>
                  <a:cxn ang="0">
                    <a:pos x="40" y="146"/>
                  </a:cxn>
                  <a:cxn ang="0">
                    <a:pos x="18" y="131"/>
                  </a:cxn>
                  <a:cxn ang="0">
                    <a:pos x="4" y="108"/>
                  </a:cxn>
                  <a:cxn ang="0">
                    <a:pos x="0" y="76"/>
                  </a:cxn>
                  <a:cxn ang="0">
                    <a:pos x="6" y="42"/>
                  </a:cxn>
                  <a:cxn ang="0">
                    <a:pos x="22" y="18"/>
                  </a:cxn>
                  <a:cxn ang="0">
                    <a:pos x="44" y="4"/>
                  </a:cxn>
                  <a:cxn ang="0">
                    <a:pos x="68" y="0"/>
                  </a:cxn>
                  <a:cxn ang="0">
                    <a:pos x="96" y="5"/>
                  </a:cxn>
                  <a:cxn ang="0">
                    <a:pos x="115" y="19"/>
                  </a:cxn>
                  <a:cxn ang="0">
                    <a:pos x="127" y="41"/>
                  </a:cxn>
                  <a:cxn ang="0">
                    <a:pos x="131" y="68"/>
                  </a:cxn>
                  <a:cxn ang="0">
                    <a:pos x="131" y="85"/>
                  </a:cxn>
                  <a:cxn ang="0">
                    <a:pos x="33" y="85"/>
                  </a:cxn>
                  <a:cxn ang="0">
                    <a:pos x="97" y="46"/>
                  </a:cxn>
                  <a:cxn ang="0">
                    <a:pos x="91" y="35"/>
                  </a:cxn>
                  <a:cxn ang="0">
                    <a:pos x="82" y="28"/>
                  </a:cxn>
                  <a:cxn ang="0">
                    <a:pos x="68" y="25"/>
                  </a:cxn>
                  <a:cxn ang="0">
                    <a:pos x="56" y="28"/>
                  </a:cxn>
                  <a:cxn ang="0">
                    <a:pos x="45" y="35"/>
                  </a:cxn>
                  <a:cxn ang="0">
                    <a:pos x="37" y="46"/>
                  </a:cxn>
                  <a:cxn ang="0">
                    <a:pos x="33" y="60"/>
                  </a:cxn>
                  <a:cxn ang="0">
                    <a:pos x="99" y="60"/>
                  </a:cxn>
                  <a:cxn ang="0">
                    <a:pos x="97" y="46"/>
                  </a:cxn>
                </a:cxnLst>
                <a:rect l="0" t="0" r="r" b="b"/>
                <a:pathLst>
                  <a:path w="131" h="150">
                    <a:moveTo>
                      <a:pt x="33" y="85"/>
                    </a:moveTo>
                    <a:cubicBezTo>
                      <a:pt x="34" y="98"/>
                      <a:pt x="38" y="108"/>
                      <a:pt x="45" y="114"/>
                    </a:cubicBezTo>
                    <a:cubicBezTo>
                      <a:pt x="52" y="121"/>
                      <a:pt x="63" y="125"/>
                      <a:pt x="76" y="125"/>
                    </a:cubicBezTo>
                    <a:cubicBezTo>
                      <a:pt x="84" y="125"/>
                      <a:pt x="92" y="123"/>
                      <a:pt x="100" y="121"/>
                    </a:cubicBezTo>
                    <a:cubicBezTo>
                      <a:pt x="107" y="118"/>
                      <a:pt x="114" y="115"/>
                      <a:pt x="119" y="111"/>
                    </a:cubicBezTo>
                    <a:cubicBezTo>
                      <a:pt x="119" y="138"/>
                      <a:pt x="119" y="138"/>
                      <a:pt x="119" y="138"/>
                    </a:cubicBezTo>
                    <a:cubicBezTo>
                      <a:pt x="117" y="140"/>
                      <a:pt x="115" y="141"/>
                      <a:pt x="112" y="142"/>
                    </a:cubicBezTo>
                    <a:cubicBezTo>
                      <a:pt x="109" y="144"/>
                      <a:pt x="105" y="145"/>
                      <a:pt x="100" y="146"/>
                    </a:cubicBezTo>
                    <a:cubicBezTo>
                      <a:pt x="96" y="147"/>
                      <a:pt x="91" y="148"/>
                      <a:pt x="86" y="149"/>
                    </a:cubicBezTo>
                    <a:cubicBezTo>
                      <a:pt x="80" y="150"/>
                      <a:pt x="75" y="150"/>
                      <a:pt x="68" y="150"/>
                    </a:cubicBezTo>
                    <a:cubicBezTo>
                      <a:pt x="58" y="150"/>
                      <a:pt x="48" y="149"/>
                      <a:pt x="40" y="146"/>
                    </a:cubicBezTo>
                    <a:cubicBezTo>
                      <a:pt x="31" y="142"/>
                      <a:pt x="24" y="138"/>
                      <a:pt x="18" y="131"/>
                    </a:cubicBezTo>
                    <a:cubicBezTo>
                      <a:pt x="12" y="125"/>
                      <a:pt x="8" y="117"/>
                      <a:pt x="4" y="108"/>
                    </a:cubicBezTo>
                    <a:cubicBezTo>
                      <a:pt x="1" y="99"/>
                      <a:pt x="0" y="88"/>
                      <a:pt x="0" y="76"/>
                    </a:cubicBezTo>
                    <a:cubicBezTo>
                      <a:pt x="0" y="63"/>
                      <a:pt x="2" y="52"/>
                      <a:pt x="6" y="42"/>
                    </a:cubicBezTo>
                    <a:cubicBezTo>
                      <a:pt x="10" y="33"/>
                      <a:pt x="15" y="25"/>
                      <a:pt x="22" y="18"/>
                    </a:cubicBezTo>
                    <a:cubicBezTo>
                      <a:pt x="28" y="12"/>
                      <a:pt x="36" y="7"/>
                      <a:pt x="44" y="4"/>
                    </a:cubicBezTo>
                    <a:cubicBezTo>
                      <a:pt x="52" y="1"/>
                      <a:pt x="60" y="0"/>
                      <a:pt x="68" y="0"/>
                    </a:cubicBezTo>
                    <a:cubicBezTo>
                      <a:pt x="79" y="0"/>
                      <a:pt x="88" y="1"/>
                      <a:pt x="96" y="5"/>
                    </a:cubicBezTo>
                    <a:cubicBezTo>
                      <a:pt x="103" y="8"/>
                      <a:pt x="110" y="13"/>
                      <a:pt x="115" y="19"/>
                    </a:cubicBezTo>
                    <a:cubicBezTo>
                      <a:pt x="120" y="25"/>
                      <a:pt x="124" y="32"/>
                      <a:pt x="127" y="41"/>
                    </a:cubicBezTo>
                    <a:cubicBezTo>
                      <a:pt x="130" y="49"/>
                      <a:pt x="131" y="58"/>
                      <a:pt x="131" y="68"/>
                    </a:cubicBezTo>
                    <a:cubicBezTo>
                      <a:pt x="131" y="85"/>
                      <a:pt x="131" y="85"/>
                      <a:pt x="131" y="85"/>
                    </a:cubicBezTo>
                    <a:lnTo>
                      <a:pt x="33" y="85"/>
                    </a:lnTo>
                    <a:close/>
                    <a:moveTo>
                      <a:pt x="97" y="46"/>
                    </a:moveTo>
                    <a:cubicBezTo>
                      <a:pt x="96" y="42"/>
                      <a:pt x="94" y="38"/>
                      <a:pt x="91" y="35"/>
                    </a:cubicBezTo>
                    <a:cubicBezTo>
                      <a:pt x="89" y="32"/>
                      <a:pt x="86" y="29"/>
                      <a:pt x="82" y="28"/>
                    </a:cubicBezTo>
                    <a:cubicBezTo>
                      <a:pt x="78" y="26"/>
                      <a:pt x="73" y="25"/>
                      <a:pt x="68" y="25"/>
                    </a:cubicBezTo>
                    <a:cubicBezTo>
                      <a:pt x="64" y="25"/>
                      <a:pt x="60" y="26"/>
                      <a:pt x="56" y="28"/>
                    </a:cubicBezTo>
                    <a:cubicBezTo>
                      <a:pt x="52" y="29"/>
                      <a:pt x="48" y="32"/>
                      <a:pt x="45" y="35"/>
                    </a:cubicBezTo>
                    <a:cubicBezTo>
                      <a:pt x="42" y="38"/>
                      <a:pt x="39" y="42"/>
                      <a:pt x="37" y="46"/>
                    </a:cubicBezTo>
                    <a:cubicBezTo>
                      <a:pt x="35"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54" name="Freeform 38"/>
              <p:cNvSpPr>
                <a:spLocks/>
              </p:cNvSpPr>
              <p:nvPr/>
            </p:nvSpPr>
            <p:spPr bwMode="invGray">
              <a:xfrm>
                <a:off x="3599107" y="5665455"/>
                <a:ext cx="59444" cy="104103"/>
              </a:xfrm>
              <a:custGeom>
                <a:avLst/>
                <a:gdLst/>
                <a:ahLst/>
                <a:cxnLst>
                  <a:cxn ang="0">
                    <a:pos x="79" y="32"/>
                  </a:cxn>
                  <a:cxn ang="0">
                    <a:pos x="74" y="30"/>
                  </a:cxn>
                  <a:cxn ang="0">
                    <a:pos x="69" y="29"/>
                  </a:cxn>
                  <a:cxn ang="0">
                    <a:pos x="64" y="29"/>
                  </a:cxn>
                  <a:cxn ang="0">
                    <a:pos x="51" y="32"/>
                  </a:cxn>
                  <a:cxn ang="0">
                    <a:pos x="41" y="40"/>
                  </a:cxn>
                  <a:cxn ang="0">
                    <a:pos x="35" y="54"/>
                  </a:cxn>
                  <a:cxn ang="0">
                    <a:pos x="32" y="72"/>
                  </a:cxn>
                  <a:cxn ang="0">
                    <a:pos x="32" y="146"/>
                  </a:cxn>
                  <a:cxn ang="0">
                    <a:pos x="0" y="146"/>
                  </a:cxn>
                  <a:cxn ang="0">
                    <a:pos x="0" y="2"/>
                  </a:cxn>
                  <a:cxn ang="0">
                    <a:pos x="32" y="2"/>
                  </a:cxn>
                  <a:cxn ang="0">
                    <a:pos x="32" y="30"/>
                  </a:cxn>
                  <a:cxn ang="0">
                    <a:pos x="33" y="30"/>
                  </a:cxn>
                  <a:cxn ang="0">
                    <a:pos x="39" y="16"/>
                  </a:cxn>
                  <a:cxn ang="0">
                    <a:pos x="48" y="7"/>
                  </a:cxn>
                  <a:cxn ang="0">
                    <a:pos x="59" y="1"/>
                  </a:cxn>
                  <a:cxn ang="0">
                    <a:pos x="70" y="0"/>
                  </a:cxn>
                  <a:cxn ang="0">
                    <a:pos x="77" y="0"/>
                  </a:cxn>
                  <a:cxn ang="0">
                    <a:pos x="83" y="2"/>
                  </a:cxn>
                  <a:cxn ang="0">
                    <a:pos x="83" y="34"/>
                  </a:cxn>
                  <a:cxn ang="0">
                    <a:pos x="79" y="32"/>
                  </a:cxn>
                </a:cxnLst>
                <a:rect l="0" t="0" r="r" b="b"/>
                <a:pathLst>
                  <a:path w="83" h="146">
                    <a:moveTo>
                      <a:pt x="79" y="32"/>
                    </a:moveTo>
                    <a:cubicBezTo>
                      <a:pt x="78" y="31"/>
                      <a:pt x="76" y="31"/>
                      <a:pt x="74" y="30"/>
                    </a:cubicBezTo>
                    <a:cubicBezTo>
                      <a:pt x="73" y="30"/>
                      <a:pt x="71" y="30"/>
                      <a:pt x="69" y="29"/>
                    </a:cubicBezTo>
                    <a:cubicBezTo>
                      <a:pt x="67" y="29"/>
                      <a:pt x="66" y="29"/>
                      <a:pt x="64" y="29"/>
                    </a:cubicBezTo>
                    <a:cubicBezTo>
                      <a:pt x="59" y="29"/>
                      <a:pt x="55" y="30"/>
                      <a:pt x="51" y="32"/>
                    </a:cubicBezTo>
                    <a:cubicBezTo>
                      <a:pt x="48" y="34"/>
                      <a:pt x="44" y="37"/>
                      <a:pt x="41" y="40"/>
                    </a:cubicBezTo>
                    <a:cubicBezTo>
                      <a:pt x="39" y="44"/>
                      <a:pt x="36" y="49"/>
                      <a:pt x="35" y="54"/>
                    </a:cubicBezTo>
                    <a:cubicBezTo>
                      <a:pt x="33" y="59"/>
                      <a:pt x="32" y="66"/>
                      <a:pt x="32" y="72"/>
                    </a:cubicBezTo>
                    <a:cubicBezTo>
                      <a:pt x="32" y="146"/>
                      <a:pt x="32" y="146"/>
                      <a:pt x="32" y="146"/>
                    </a:cubicBezTo>
                    <a:cubicBezTo>
                      <a:pt x="0" y="146"/>
                      <a:pt x="0" y="146"/>
                      <a:pt x="0" y="146"/>
                    </a:cubicBezTo>
                    <a:cubicBezTo>
                      <a:pt x="0" y="2"/>
                      <a:pt x="0" y="2"/>
                      <a:pt x="0" y="2"/>
                    </a:cubicBezTo>
                    <a:cubicBezTo>
                      <a:pt x="32" y="2"/>
                      <a:pt x="32" y="2"/>
                      <a:pt x="32" y="2"/>
                    </a:cubicBezTo>
                    <a:cubicBezTo>
                      <a:pt x="32" y="30"/>
                      <a:pt x="32" y="30"/>
                      <a:pt x="32" y="30"/>
                    </a:cubicBezTo>
                    <a:cubicBezTo>
                      <a:pt x="33" y="30"/>
                      <a:pt x="33" y="30"/>
                      <a:pt x="33" y="30"/>
                    </a:cubicBezTo>
                    <a:cubicBezTo>
                      <a:pt x="35" y="25"/>
                      <a:pt x="37" y="20"/>
                      <a:pt x="39" y="16"/>
                    </a:cubicBezTo>
                    <a:cubicBezTo>
                      <a:pt x="42" y="12"/>
                      <a:pt x="45" y="9"/>
                      <a:pt x="48" y="7"/>
                    </a:cubicBezTo>
                    <a:cubicBezTo>
                      <a:pt x="52" y="4"/>
                      <a:pt x="55" y="3"/>
                      <a:pt x="59" y="1"/>
                    </a:cubicBezTo>
                    <a:cubicBezTo>
                      <a:pt x="62" y="0"/>
                      <a:pt x="66" y="0"/>
                      <a:pt x="70" y="0"/>
                    </a:cubicBezTo>
                    <a:cubicBezTo>
                      <a:pt x="72" y="0"/>
                      <a:pt x="74" y="0"/>
                      <a:pt x="77" y="0"/>
                    </a:cubicBezTo>
                    <a:cubicBezTo>
                      <a:pt x="79" y="0"/>
                      <a:pt x="81" y="1"/>
                      <a:pt x="83" y="2"/>
                    </a:cubicBezTo>
                    <a:cubicBezTo>
                      <a:pt x="83" y="34"/>
                      <a:pt x="83" y="34"/>
                      <a:pt x="83" y="34"/>
                    </a:cubicBezTo>
                    <a:cubicBezTo>
                      <a:pt x="82" y="33"/>
                      <a:pt x="81" y="32"/>
                      <a:pt x="79" y="3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55" name="Freeform 39"/>
              <p:cNvSpPr>
                <a:spLocks noEditPoints="1"/>
              </p:cNvSpPr>
              <p:nvPr/>
            </p:nvSpPr>
            <p:spPr bwMode="invGray">
              <a:xfrm>
                <a:off x="3668509" y="5616873"/>
                <a:ext cx="28364" cy="152685"/>
              </a:xfrm>
              <a:custGeom>
                <a:avLst/>
                <a:gdLst/>
                <a:ahLst/>
                <a:cxnLst>
                  <a:cxn ang="0">
                    <a:pos x="40" y="19"/>
                  </a:cxn>
                  <a:cxn ang="0">
                    <a:pos x="38" y="27"/>
                  </a:cxn>
                  <a:cxn ang="0">
                    <a:pos x="34" y="32"/>
                  </a:cxn>
                  <a:cxn ang="0">
                    <a:pos x="28" y="36"/>
                  </a:cxn>
                  <a:cxn ang="0">
                    <a:pos x="20" y="38"/>
                  </a:cxn>
                  <a:cxn ang="0">
                    <a:pos x="12" y="36"/>
                  </a:cxn>
                  <a:cxn ang="0">
                    <a:pos x="6" y="32"/>
                  </a:cxn>
                  <a:cxn ang="0">
                    <a:pos x="1" y="27"/>
                  </a:cxn>
                  <a:cxn ang="0">
                    <a:pos x="0" y="19"/>
                  </a:cxn>
                  <a:cxn ang="0">
                    <a:pos x="2" y="12"/>
                  </a:cxn>
                  <a:cxn ang="0">
                    <a:pos x="6" y="6"/>
                  </a:cxn>
                  <a:cxn ang="0">
                    <a:pos x="12" y="2"/>
                  </a:cxn>
                  <a:cxn ang="0">
                    <a:pos x="20" y="0"/>
                  </a:cxn>
                  <a:cxn ang="0">
                    <a:pos x="28" y="2"/>
                  </a:cxn>
                  <a:cxn ang="0">
                    <a:pos x="34" y="6"/>
                  </a:cxn>
                  <a:cxn ang="0">
                    <a:pos x="38" y="12"/>
                  </a:cxn>
                  <a:cxn ang="0">
                    <a:pos x="40" y="19"/>
                  </a:cxn>
                  <a:cxn ang="0">
                    <a:pos x="3" y="214"/>
                  </a:cxn>
                  <a:cxn ang="0">
                    <a:pos x="3" y="70"/>
                  </a:cxn>
                  <a:cxn ang="0">
                    <a:pos x="36" y="70"/>
                  </a:cxn>
                  <a:cxn ang="0">
                    <a:pos x="36" y="214"/>
                  </a:cxn>
                  <a:cxn ang="0">
                    <a:pos x="3" y="214"/>
                  </a:cxn>
                </a:cxnLst>
                <a:rect l="0" t="0" r="r" b="b"/>
                <a:pathLst>
                  <a:path w="40" h="214">
                    <a:moveTo>
                      <a:pt x="40" y="19"/>
                    </a:moveTo>
                    <a:cubicBezTo>
                      <a:pt x="40" y="22"/>
                      <a:pt x="39" y="24"/>
                      <a:pt x="38" y="27"/>
                    </a:cubicBezTo>
                    <a:cubicBezTo>
                      <a:pt x="37" y="29"/>
                      <a:pt x="36" y="31"/>
                      <a:pt x="34" y="32"/>
                    </a:cubicBezTo>
                    <a:cubicBezTo>
                      <a:pt x="32" y="34"/>
                      <a:pt x="30" y="35"/>
                      <a:pt x="28" y="36"/>
                    </a:cubicBezTo>
                    <a:cubicBezTo>
                      <a:pt x="25" y="37"/>
                      <a:pt x="23" y="38"/>
                      <a:pt x="20" y="38"/>
                    </a:cubicBezTo>
                    <a:cubicBezTo>
                      <a:pt x="17" y="38"/>
                      <a:pt x="14" y="37"/>
                      <a:pt x="12" y="36"/>
                    </a:cubicBezTo>
                    <a:cubicBezTo>
                      <a:pt x="9" y="35"/>
                      <a:pt x="7" y="34"/>
                      <a:pt x="6" y="32"/>
                    </a:cubicBezTo>
                    <a:cubicBezTo>
                      <a:pt x="4" y="31"/>
                      <a:pt x="2" y="29"/>
                      <a:pt x="1" y="27"/>
                    </a:cubicBezTo>
                    <a:cubicBezTo>
                      <a:pt x="0" y="24"/>
                      <a:pt x="0" y="22"/>
                      <a:pt x="0" y="19"/>
                    </a:cubicBezTo>
                    <a:cubicBezTo>
                      <a:pt x="0" y="17"/>
                      <a:pt x="0" y="14"/>
                      <a:pt x="2" y="12"/>
                    </a:cubicBezTo>
                    <a:cubicBezTo>
                      <a:pt x="3" y="9"/>
                      <a:pt x="4" y="7"/>
                      <a:pt x="6" y="6"/>
                    </a:cubicBezTo>
                    <a:cubicBezTo>
                      <a:pt x="8" y="4"/>
                      <a:pt x="10" y="3"/>
                      <a:pt x="12" y="2"/>
                    </a:cubicBezTo>
                    <a:cubicBezTo>
                      <a:pt x="14" y="1"/>
                      <a:pt x="17" y="0"/>
                      <a:pt x="20" y="0"/>
                    </a:cubicBezTo>
                    <a:cubicBezTo>
                      <a:pt x="23" y="0"/>
                      <a:pt x="25" y="1"/>
                      <a:pt x="28" y="2"/>
                    </a:cubicBezTo>
                    <a:cubicBezTo>
                      <a:pt x="30" y="3"/>
                      <a:pt x="32" y="4"/>
                      <a:pt x="34" y="6"/>
                    </a:cubicBezTo>
                    <a:cubicBezTo>
                      <a:pt x="36" y="7"/>
                      <a:pt x="37" y="9"/>
                      <a:pt x="38" y="12"/>
                    </a:cubicBezTo>
                    <a:cubicBezTo>
                      <a:pt x="39" y="14"/>
                      <a:pt x="40" y="17"/>
                      <a:pt x="40" y="19"/>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56" name="Freeform 40"/>
              <p:cNvSpPr>
                <a:spLocks/>
              </p:cNvSpPr>
              <p:nvPr/>
            </p:nvSpPr>
            <p:spPr bwMode="invGray">
              <a:xfrm>
                <a:off x="3721013" y="5664851"/>
                <a:ext cx="152684" cy="104707"/>
              </a:xfrm>
              <a:custGeom>
                <a:avLst/>
                <a:gdLst/>
                <a:ahLst/>
                <a:cxnLst>
                  <a:cxn ang="0">
                    <a:pos x="182" y="147"/>
                  </a:cxn>
                  <a:cxn ang="0">
                    <a:pos x="182" y="66"/>
                  </a:cxn>
                  <a:cxn ang="0">
                    <a:pos x="180" y="46"/>
                  </a:cxn>
                  <a:cxn ang="0">
                    <a:pos x="174" y="34"/>
                  </a:cxn>
                  <a:cxn ang="0">
                    <a:pos x="165" y="28"/>
                  </a:cxn>
                  <a:cxn ang="0">
                    <a:pos x="153" y="26"/>
                  </a:cxn>
                  <a:cxn ang="0">
                    <a:pos x="141" y="29"/>
                  </a:cxn>
                  <a:cxn ang="0">
                    <a:pos x="131" y="38"/>
                  </a:cxn>
                  <a:cxn ang="0">
                    <a:pos x="125" y="51"/>
                  </a:cxn>
                  <a:cxn ang="0">
                    <a:pos x="123" y="66"/>
                  </a:cxn>
                  <a:cxn ang="0">
                    <a:pos x="123" y="147"/>
                  </a:cxn>
                  <a:cxn ang="0">
                    <a:pos x="91" y="147"/>
                  </a:cxn>
                  <a:cxn ang="0">
                    <a:pos x="91" y="63"/>
                  </a:cxn>
                  <a:cxn ang="0">
                    <a:pos x="89" y="46"/>
                  </a:cxn>
                  <a:cxn ang="0">
                    <a:pos x="83" y="34"/>
                  </a:cxn>
                  <a:cxn ang="0">
                    <a:pos x="74" y="28"/>
                  </a:cxn>
                  <a:cxn ang="0">
                    <a:pos x="62" y="26"/>
                  </a:cxn>
                  <a:cxn ang="0">
                    <a:pos x="50" y="29"/>
                  </a:cxn>
                  <a:cxn ang="0">
                    <a:pos x="41" y="37"/>
                  </a:cxn>
                  <a:cxn ang="0">
                    <a:pos x="34" y="50"/>
                  </a:cxn>
                  <a:cxn ang="0">
                    <a:pos x="32" y="66"/>
                  </a:cxn>
                  <a:cxn ang="0">
                    <a:pos x="32" y="147"/>
                  </a:cxn>
                  <a:cxn ang="0">
                    <a:pos x="0" y="147"/>
                  </a:cxn>
                  <a:cxn ang="0">
                    <a:pos x="0" y="3"/>
                  </a:cxn>
                  <a:cxn ang="0">
                    <a:pos x="32" y="3"/>
                  </a:cxn>
                  <a:cxn ang="0">
                    <a:pos x="32" y="25"/>
                  </a:cxn>
                  <a:cxn ang="0">
                    <a:pos x="33" y="25"/>
                  </a:cxn>
                  <a:cxn ang="0">
                    <a:pos x="52" y="6"/>
                  </a:cxn>
                  <a:cxn ang="0">
                    <a:pos x="78" y="0"/>
                  </a:cxn>
                  <a:cxn ang="0">
                    <a:pos x="92" y="2"/>
                  </a:cxn>
                  <a:cxn ang="0">
                    <a:pos x="104" y="7"/>
                  </a:cxn>
                  <a:cxn ang="0">
                    <a:pos x="113" y="16"/>
                  </a:cxn>
                  <a:cxn ang="0">
                    <a:pos x="119" y="28"/>
                  </a:cxn>
                  <a:cxn ang="0">
                    <a:pos x="140" y="6"/>
                  </a:cxn>
                  <a:cxn ang="0">
                    <a:pos x="167" y="0"/>
                  </a:cxn>
                  <a:cxn ang="0">
                    <a:pos x="202" y="14"/>
                  </a:cxn>
                  <a:cxn ang="0">
                    <a:pos x="214" y="58"/>
                  </a:cxn>
                  <a:cxn ang="0">
                    <a:pos x="214" y="147"/>
                  </a:cxn>
                  <a:cxn ang="0">
                    <a:pos x="182" y="147"/>
                  </a:cxn>
                </a:cxnLst>
                <a:rect l="0" t="0" r="r" b="b"/>
                <a:pathLst>
                  <a:path w="214" h="147">
                    <a:moveTo>
                      <a:pt x="182" y="147"/>
                    </a:moveTo>
                    <a:cubicBezTo>
                      <a:pt x="182" y="66"/>
                      <a:pt x="182" y="66"/>
                      <a:pt x="182" y="66"/>
                    </a:cubicBezTo>
                    <a:cubicBezTo>
                      <a:pt x="182" y="58"/>
                      <a:pt x="181" y="51"/>
                      <a:pt x="180" y="46"/>
                    </a:cubicBezTo>
                    <a:cubicBezTo>
                      <a:pt x="178" y="41"/>
                      <a:pt x="177" y="37"/>
                      <a:pt x="174" y="34"/>
                    </a:cubicBezTo>
                    <a:cubicBezTo>
                      <a:pt x="172" y="31"/>
                      <a:pt x="169" y="29"/>
                      <a:pt x="165" y="28"/>
                    </a:cubicBezTo>
                    <a:cubicBezTo>
                      <a:pt x="162" y="27"/>
                      <a:pt x="158" y="26"/>
                      <a:pt x="153" y="26"/>
                    </a:cubicBezTo>
                    <a:cubicBezTo>
                      <a:pt x="149" y="26"/>
                      <a:pt x="145" y="27"/>
                      <a:pt x="141" y="29"/>
                    </a:cubicBezTo>
                    <a:cubicBezTo>
                      <a:pt x="137" y="32"/>
                      <a:pt x="134" y="34"/>
                      <a:pt x="131" y="38"/>
                    </a:cubicBezTo>
                    <a:cubicBezTo>
                      <a:pt x="129" y="42"/>
                      <a:pt x="127" y="46"/>
                      <a:pt x="125" y="51"/>
                    </a:cubicBezTo>
                    <a:cubicBezTo>
                      <a:pt x="124" y="56"/>
                      <a:pt x="123" y="61"/>
                      <a:pt x="123" y="66"/>
                    </a:cubicBezTo>
                    <a:cubicBezTo>
                      <a:pt x="123" y="147"/>
                      <a:pt x="123" y="147"/>
                      <a:pt x="123" y="147"/>
                    </a:cubicBezTo>
                    <a:cubicBezTo>
                      <a:pt x="91" y="147"/>
                      <a:pt x="91" y="147"/>
                      <a:pt x="91" y="147"/>
                    </a:cubicBezTo>
                    <a:cubicBezTo>
                      <a:pt x="91" y="63"/>
                      <a:pt x="91" y="63"/>
                      <a:pt x="91" y="63"/>
                    </a:cubicBezTo>
                    <a:cubicBezTo>
                      <a:pt x="91" y="56"/>
                      <a:pt x="90" y="50"/>
                      <a:pt x="89" y="46"/>
                    </a:cubicBezTo>
                    <a:cubicBezTo>
                      <a:pt x="87" y="41"/>
                      <a:pt x="85" y="37"/>
                      <a:pt x="83" y="34"/>
                    </a:cubicBezTo>
                    <a:cubicBezTo>
                      <a:pt x="80" y="32"/>
                      <a:pt x="77" y="29"/>
                      <a:pt x="74" y="28"/>
                    </a:cubicBezTo>
                    <a:cubicBezTo>
                      <a:pt x="71" y="27"/>
                      <a:pt x="67" y="26"/>
                      <a:pt x="62" y="26"/>
                    </a:cubicBezTo>
                    <a:cubicBezTo>
                      <a:pt x="58" y="26"/>
                      <a:pt x="54" y="27"/>
                      <a:pt x="50" y="29"/>
                    </a:cubicBezTo>
                    <a:cubicBezTo>
                      <a:pt x="47" y="31"/>
                      <a:pt x="43" y="34"/>
                      <a:pt x="41" y="37"/>
                    </a:cubicBezTo>
                    <a:cubicBezTo>
                      <a:pt x="38" y="40"/>
                      <a:pt x="36" y="45"/>
                      <a:pt x="34" y="50"/>
                    </a:cubicBezTo>
                    <a:cubicBezTo>
                      <a:pt x="33" y="54"/>
                      <a:pt x="32" y="60"/>
                      <a:pt x="32" y="66"/>
                    </a:cubicBezTo>
                    <a:cubicBezTo>
                      <a:pt x="32" y="147"/>
                      <a:pt x="32" y="147"/>
                      <a:pt x="32" y="147"/>
                    </a:cubicBezTo>
                    <a:cubicBezTo>
                      <a:pt x="0" y="147"/>
                      <a:pt x="0" y="147"/>
                      <a:pt x="0" y="147"/>
                    </a:cubicBezTo>
                    <a:cubicBezTo>
                      <a:pt x="0" y="3"/>
                      <a:pt x="0" y="3"/>
                      <a:pt x="0" y="3"/>
                    </a:cubicBezTo>
                    <a:cubicBezTo>
                      <a:pt x="32" y="3"/>
                      <a:pt x="32" y="3"/>
                      <a:pt x="32" y="3"/>
                    </a:cubicBezTo>
                    <a:cubicBezTo>
                      <a:pt x="32" y="25"/>
                      <a:pt x="32" y="25"/>
                      <a:pt x="32" y="25"/>
                    </a:cubicBezTo>
                    <a:cubicBezTo>
                      <a:pt x="33" y="25"/>
                      <a:pt x="33" y="25"/>
                      <a:pt x="33" y="25"/>
                    </a:cubicBezTo>
                    <a:cubicBezTo>
                      <a:pt x="38" y="17"/>
                      <a:pt x="44" y="10"/>
                      <a:pt x="52" y="6"/>
                    </a:cubicBezTo>
                    <a:cubicBezTo>
                      <a:pt x="60" y="2"/>
                      <a:pt x="68" y="0"/>
                      <a:pt x="78" y="0"/>
                    </a:cubicBezTo>
                    <a:cubicBezTo>
                      <a:pt x="83" y="0"/>
                      <a:pt x="88" y="0"/>
                      <a:pt x="92" y="2"/>
                    </a:cubicBezTo>
                    <a:cubicBezTo>
                      <a:pt x="96" y="3"/>
                      <a:pt x="100" y="5"/>
                      <a:pt x="104" y="7"/>
                    </a:cubicBezTo>
                    <a:cubicBezTo>
                      <a:pt x="107" y="10"/>
                      <a:pt x="110" y="13"/>
                      <a:pt x="113" y="16"/>
                    </a:cubicBezTo>
                    <a:cubicBezTo>
                      <a:pt x="116" y="20"/>
                      <a:pt x="118" y="23"/>
                      <a:pt x="119" y="28"/>
                    </a:cubicBezTo>
                    <a:cubicBezTo>
                      <a:pt x="125" y="18"/>
                      <a:pt x="132" y="11"/>
                      <a:pt x="140" y="6"/>
                    </a:cubicBezTo>
                    <a:cubicBezTo>
                      <a:pt x="148" y="2"/>
                      <a:pt x="157" y="0"/>
                      <a:pt x="167" y="0"/>
                    </a:cubicBezTo>
                    <a:cubicBezTo>
                      <a:pt x="183" y="0"/>
                      <a:pt x="194" y="4"/>
                      <a:pt x="202" y="14"/>
                    </a:cubicBezTo>
                    <a:cubicBezTo>
                      <a:pt x="210" y="23"/>
                      <a:pt x="214" y="38"/>
                      <a:pt x="214" y="58"/>
                    </a:cubicBezTo>
                    <a:cubicBezTo>
                      <a:pt x="214" y="147"/>
                      <a:pt x="214" y="147"/>
                      <a:pt x="214" y="147"/>
                    </a:cubicBezTo>
                    <a:lnTo>
                      <a:pt x="182"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57" name="Freeform 41"/>
              <p:cNvSpPr>
                <a:spLocks noEditPoints="1"/>
              </p:cNvSpPr>
              <p:nvPr/>
            </p:nvSpPr>
            <p:spPr bwMode="invGray">
              <a:xfrm>
                <a:off x="3889389" y="5664851"/>
                <a:ext cx="86300" cy="106819"/>
              </a:xfrm>
              <a:custGeom>
                <a:avLst/>
                <a:gdLst/>
                <a:ahLst/>
                <a:cxnLst>
                  <a:cxn ang="0">
                    <a:pos x="89" y="147"/>
                  </a:cxn>
                  <a:cxn ang="0">
                    <a:pos x="89" y="127"/>
                  </a:cxn>
                  <a:cxn ang="0">
                    <a:pos x="89" y="127"/>
                  </a:cxn>
                  <a:cxn ang="0">
                    <a:pos x="71" y="144"/>
                  </a:cxn>
                  <a:cxn ang="0">
                    <a:pos x="46" y="150"/>
                  </a:cxn>
                  <a:cxn ang="0">
                    <a:pos x="27" y="147"/>
                  </a:cxn>
                  <a:cxn ang="0">
                    <a:pos x="12" y="139"/>
                  </a:cxn>
                  <a:cxn ang="0">
                    <a:pos x="3" y="125"/>
                  </a:cxn>
                  <a:cxn ang="0">
                    <a:pos x="0" y="108"/>
                  </a:cxn>
                  <a:cxn ang="0">
                    <a:pos x="3" y="90"/>
                  </a:cxn>
                  <a:cxn ang="0">
                    <a:pos x="11" y="76"/>
                  </a:cxn>
                  <a:cxn ang="0">
                    <a:pos x="26" y="66"/>
                  </a:cxn>
                  <a:cxn ang="0">
                    <a:pos x="47" y="60"/>
                  </a:cxn>
                  <a:cxn ang="0">
                    <a:pos x="89" y="54"/>
                  </a:cxn>
                  <a:cxn ang="0">
                    <a:pos x="82" y="32"/>
                  </a:cxn>
                  <a:cxn ang="0">
                    <a:pos x="62" y="25"/>
                  </a:cxn>
                  <a:cxn ang="0">
                    <a:pos x="37" y="29"/>
                  </a:cxn>
                  <a:cxn ang="0">
                    <a:pos x="14" y="41"/>
                  </a:cxn>
                  <a:cxn ang="0">
                    <a:pos x="14" y="12"/>
                  </a:cxn>
                  <a:cxn ang="0">
                    <a:pos x="23" y="8"/>
                  </a:cxn>
                  <a:cxn ang="0">
                    <a:pos x="36" y="4"/>
                  </a:cxn>
                  <a:cxn ang="0">
                    <a:pos x="51" y="1"/>
                  </a:cxn>
                  <a:cxn ang="0">
                    <a:pos x="66" y="0"/>
                  </a:cxn>
                  <a:cxn ang="0">
                    <a:pos x="90" y="3"/>
                  </a:cxn>
                  <a:cxn ang="0">
                    <a:pos x="108" y="14"/>
                  </a:cxn>
                  <a:cxn ang="0">
                    <a:pos x="118" y="32"/>
                  </a:cxn>
                  <a:cxn ang="0">
                    <a:pos x="121" y="56"/>
                  </a:cxn>
                  <a:cxn ang="0">
                    <a:pos x="121" y="147"/>
                  </a:cxn>
                  <a:cxn ang="0">
                    <a:pos x="89" y="147"/>
                  </a:cxn>
                  <a:cxn ang="0">
                    <a:pos x="58" y="81"/>
                  </a:cxn>
                  <a:cxn ang="0">
                    <a:pos x="45" y="84"/>
                  </a:cxn>
                  <a:cxn ang="0">
                    <a:pos x="37" y="89"/>
                  </a:cxn>
                  <a:cxn ang="0">
                    <a:pos x="33" y="96"/>
                  </a:cxn>
                  <a:cxn ang="0">
                    <a:pos x="32" y="104"/>
                  </a:cxn>
                  <a:cxn ang="0">
                    <a:pos x="34" y="113"/>
                  </a:cxn>
                  <a:cxn ang="0">
                    <a:pos x="39"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0">
                    <a:moveTo>
                      <a:pt x="89" y="147"/>
                    </a:moveTo>
                    <a:cubicBezTo>
                      <a:pt x="89" y="127"/>
                      <a:pt x="89" y="127"/>
                      <a:pt x="89" y="127"/>
                    </a:cubicBezTo>
                    <a:cubicBezTo>
                      <a:pt x="89" y="127"/>
                      <a:pt x="89" y="127"/>
                      <a:pt x="89" y="127"/>
                    </a:cubicBezTo>
                    <a:cubicBezTo>
                      <a:pt x="84" y="135"/>
                      <a:pt x="78" y="140"/>
                      <a:pt x="71" y="144"/>
                    </a:cubicBezTo>
                    <a:cubicBezTo>
                      <a:pt x="64" y="148"/>
                      <a:pt x="55" y="150"/>
                      <a:pt x="46" y="150"/>
                    </a:cubicBezTo>
                    <a:cubicBezTo>
                      <a:pt x="39" y="150"/>
                      <a:pt x="32" y="149"/>
                      <a:pt x="27" y="147"/>
                    </a:cubicBezTo>
                    <a:cubicBezTo>
                      <a:pt x="21" y="145"/>
                      <a:pt x="16" y="142"/>
                      <a:pt x="12" y="139"/>
                    </a:cubicBezTo>
                    <a:cubicBezTo>
                      <a:pt x="8" y="135"/>
                      <a:pt x="5" y="130"/>
                      <a:pt x="3" y="125"/>
                    </a:cubicBezTo>
                    <a:cubicBezTo>
                      <a:pt x="1" y="120"/>
                      <a:pt x="0" y="114"/>
                      <a:pt x="0" y="108"/>
                    </a:cubicBezTo>
                    <a:cubicBezTo>
                      <a:pt x="0" y="102"/>
                      <a:pt x="1" y="96"/>
                      <a:pt x="3" y="90"/>
                    </a:cubicBezTo>
                    <a:cubicBezTo>
                      <a:pt x="5" y="85"/>
                      <a:pt x="8" y="80"/>
                      <a:pt x="11" y="76"/>
                    </a:cubicBezTo>
                    <a:cubicBezTo>
                      <a:pt x="15" y="72"/>
                      <a:pt x="20" y="69"/>
                      <a:pt x="26" y="66"/>
                    </a:cubicBezTo>
                    <a:cubicBezTo>
                      <a:pt x="32" y="63"/>
                      <a:pt x="39" y="61"/>
                      <a:pt x="47" y="60"/>
                    </a:cubicBezTo>
                    <a:cubicBezTo>
                      <a:pt x="89" y="54"/>
                      <a:pt x="89" y="54"/>
                      <a:pt x="89" y="54"/>
                    </a:cubicBezTo>
                    <a:cubicBezTo>
                      <a:pt x="89" y="44"/>
                      <a:pt x="87" y="37"/>
                      <a:pt x="82" y="32"/>
                    </a:cubicBezTo>
                    <a:cubicBezTo>
                      <a:pt x="78" y="27"/>
                      <a:pt x="71" y="25"/>
                      <a:pt x="62" y="25"/>
                    </a:cubicBezTo>
                    <a:cubicBezTo>
                      <a:pt x="54" y="25"/>
                      <a:pt x="45" y="26"/>
                      <a:pt x="37" y="29"/>
                    </a:cubicBezTo>
                    <a:cubicBezTo>
                      <a:pt x="28" y="32"/>
                      <a:pt x="21" y="36"/>
                      <a:pt x="14" y="41"/>
                    </a:cubicBezTo>
                    <a:cubicBezTo>
                      <a:pt x="14" y="12"/>
                      <a:pt x="14" y="12"/>
                      <a:pt x="14" y="12"/>
                    </a:cubicBezTo>
                    <a:cubicBezTo>
                      <a:pt x="17" y="11"/>
                      <a:pt x="19" y="10"/>
                      <a:pt x="23" y="8"/>
                    </a:cubicBezTo>
                    <a:cubicBezTo>
                      <a:pt x="27" y="7"/>
                      <a:pt x="31" y="5"/>
                      <a:pt x="36" y="4"/>
                    </a:cubicBezTo>
                    <a:cubicBezTo>
                      <a:pt x="41" y="3"/>
                      <a:pt x="45" y="2"/>
                      <a:pt x="51" y="1"/>
                    </a:cubicBezTo>
                    <a:cubicBezTo>
                      <a:pt x="56" y="0"/>
                      <a:pt x="61" y="0"/>
                      <a:pt x="66" y="0"/>
                    </a:cubicBezTo>
                    <a:cubicBezTo>
                      <a:pt x="75" y="0"/>
                      <a:pt x="83" y="1"/>
                      <a:pt x="90" y="3"/>
                    </a:cubicBezTo>
                    <a:cubicBezTo>
                      <a:pt x="97" y="6"/>
                      <a:pt x="103" y="10"/>
                      <a:pt x="108" y="14"/>
                    </a:cubicBezTo>
                    <a:cubicBezTo>
                      <a:pt x="112" y="19"/>
                      <a:pt x="116" y="25"/>
                      <a:pt x="118" y="32"/>
                    </a:cubicBezTo>
                    <a:cubicBezTo>
                      <a:pt x="120" y="39"/>
                      <a:pt x="121" y="47"/>
                      <a:pt x="121" y="56"/>
                    </a:cubicBezTo>
                    <a:cubicBezTo>
                      <a:pt x="121" y="147"/>
                      <a:pt x="121" y="147"/>
                      <a:pt x="121" y="147"/>
                    </a:cubicBezTo>
                    <a:lnTo>
                      <a:pt x="89" y="147"/>
                    </a:lnTo>
                    <a:close/>
                    <a:moveTo>
                      <a:pt x="58" y="81"/>
                    </a:moveTo>
                    <a:cubicBezTo>
                      <a:pt x="53" y="82"/>
                      <a:pt x="49" y="83"/>
                      <a:pt x="45" y="84"/>
                    </a:cubicBezTo>
                    <a:cubicBezTo>
                      <a:pt x="42" y="85"/>
                      <a:pt x="39" y="87"/>
                      <a:pt x="37" y="89"/>
                    </a:cubicBezTo>
                    <a:cubicBezTo>
                      <a:pt x="36" y="91"/>
                      <a:pt x="34" y="93"/>
                      <a:pt x="33" y="96"/>
                    </a:cubicBezTo>
                    <a:cubicBezTo>
                      <a:pt x="33" y="98"/>
                      <a:pt x="32" y="101"/>
                      <a:pt x="32" y="104"/>
                    </a:cubicBezTo>
                    <a:cubicBezTo>
                      <a:pt x="32" y="107"/>
                      <a:pt x="33" y="110"/>
                      <a:pt x="34" y="113"/>
                    </a:cubicBezTo>
                    <a:cubicBezTo>
                      <a:pt x="35" y="115"/>
                      <a:pt x="37" y="117"/>
                      <a:pt x="39" y="119"/>
                    </a:cubicBezTo>
                    <a:cubicBezTo>
                      <a:pt x="41" y="121"/>
                      <a:pt x="43" y="122"/>
                      <a:pt x="46" y="123"/>
                    </a:cubicBezTo>
                    <a:cubicBezTo>
                      <a:pt x="49" y="124"/>
                      <a:pt x="53" y="125"/>
                      <a:pt x="56" y="125"/>
                    </a:cubicBezTo>
                    <a:cubicBezTo>
                      <a:pt x="61" y="125"/>
                      <a:pt x="66" y="124"/>
                      <a:pt x="70" y="122"/>
                    </a:cubicBezTo>
                    <a:cubicBezTo>
                      <a:pt x="74" y="120"/>
                      <a:pt x="77" y="118"/>
                      <a:pt x="80" y="115"/>
                    </a:cubicBezTo>
                    <a:cubicBezTo>
                      <a:pt x="83" y="111"/>
                      <a:pt x="86" y="108"/>
                      <a:pt x="87" y="104"/>
                    </a:cubicBezTo>
                    <a:cubicBezTo>
                      <a:pt x="89" y="99"/>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58" name="Freeform 42"/>
              <p:cNvSpPr>
                <a:spLocks/>
              </p:cNvSpPr>
              <p:nvPr/>
            </p:nvSpPr>
            <p:spPr bwMode="invGray">
              <a:xfrm>
                <a:off x="4052634" y="5626227"/>
                <a:ext cx="109836" cy="143331"/>
              </a:xfrm>
              <a:custGeom>
                <a:avLst/>
                <a:gdLst/>
                <a:ahLst/>
                <a:cxnLst>
                  <a:cxn ang="0">
                    <a:pos x="109" y="201"/>
                  </a:cxn>
                  <a:cxn ang="0">
                    <a:pos x="40" y="112"/>
                  </a:cxn>
                  <a:cxn ang="0">
                    <a:pos x="37" y="107"/>
                  </a:cxn>
                  <a:cxn ang="0">
                    <a:pos x="34" y="103"/>
                  </a:cxn>
                  <a:cxn ang="0">
                    <a:pos x="34" y="103"/>
                  </a:cxn>
                  <a:cxn ang="0">
                    <a:pos x="34" y="201"/>
                  </a:cxn>
                  <a:cxn ang="0">
                    <a:pos x="0" y="201"/>
                  </a:cxn>
                  <a:cxn ang="0">
                    <a:pos x="0" y="0"/>
                  </a:cxn>
                  <a:cxn ang="0">
                    <a:pos x="34" y="0"/>
                  </a:cxn>
                  <a:cxn ang="0">
                    <a:pos x="34" y="94"/>
                  </a:cxn>
                  <a:cxn ang="0">
                    <a:pos x="34" y="94"/>
                  </a:cxn>
                  <a:cxn ang="0">
                    <a:pos x="37" y="90"/>
                  </a:cxn>
                  <a:cxn ang="0">
                    <a:pos x="40" y="86"/>
                  </a:cxn>
                  <a:cxn ang="0">
                    <a:pos x="107" y="0"/>
                  </a:cxn>
                  <a:cxn ang="0">
                    <a:pos x="148" y="0"/>
                  </a:cxn>
                  <a:cxn ang="0">
                    <a:pos x="67" y="96"/>
                  </a:cxn>
                  <a:cxn ang="0">
                    <a:pos x="154" y="201"/>
                  </a:cxn>
                  <a:cxn ang="0">
                    <a:pos x="109" y="201"/>
                  </a:cxn>
                </a:cxnLst>
                <a:rect l="0" t="0" r="r" b="b"/>
                <a:pathLst>
                  <a:path w="154" h="201">
                    <a:moveTo>
                      <a:pt x="109" y="201"/>
                    </a:moveTo>
                    <a:cubicBezTo>
                      <a:pt x="40" y="112"/>
                      <a:pt x="40" y="112"/>
                      <a:pt x="40" y="112"/>
                    </a:cubicBezTo>
                    <a:cubicBezTo>
                      <a:pt x="39" y="110"/>
                      <a:pt x="38" y="109"/>
                      <a:pt x="37" y="107"/>
                    </a:cubicBezTo>
                    <a:cubicBezTo>
                      <a:pt x="36" y="106"/>
                      <a:pt x="35" y="104"/>
                      <a:pt x="34" y="103"/>
                    </a:cubicBezTo>
                    <a:cubicBezTo>
                      <a:pt x="34" y="103"/>
                      <a:pt x="34" y="103"/>
                      <a:pt x="34" y="103"/>
                    </a:cubicBezTo>
                    <a:cubicBezTo>
                      <a:pt x="34" y="201"/>
                      <a:pt x="34" y="201"/>
                      <a:pt x="34" y="201"/>
                    </a:cubicBezTo>
                    <a:cubicBezTo>
                      <a:pt x="0" y="201"/>
                      <a:pt x="0" y="201"/>
                      <a:pt x="0" y="201"/>
                    </a:cubicBezTo>
                    <a:cubicBezTo>
                      <a:pt x="0" y="0"/>
                      <a:pt x="0" y="0"/>
                      <a:pt x="0" y="0"/>
                    </a:cubicBezTo>
                    <a:cubicBezTo>
                      <a:pt x="34" y="0"/>
                      <a:pt x="34" y="0"/>
                      <a:pt x="34" y="0"/>
                    </a:cubicBezTo>
                    <a:cubicBezTo>
                      <a:pt x="34" y="94"/>
                      <a:pt x="34" y="94"/>
                      <a:pt x="34" y="94"/>
                    </a:cubicBezTo>
                    <a:cubicBezTo>
                      <a:pt x="34" y="94"/>
                      <a:pt x="34" y="94"/>
                      <a:pt x="34" y="94"/>
                    </a:cubicBezTo>
                    <a:cubicBezTo>
                      <a:pt x="35" y="93"/>
                      <a:pt x="36" y="91"/>
                      <a:pt x="37" y="90"/>
                    </a:cubicBezTo>
                    <a:cubicBezTo>
                      <a:pt x="38" y="88"/>
                      <a:pt x="39" y="87"/>
                      <a:pt x="40" y="86"/>
                    </a:cubicBezTo>
                    <a:cubicBezTo>
                      <a:pt x="107" y="0"/>
                      <a:pt x="107" y="0"/>
                      <a:pt x="107" y="0"/>
                    </a:cubicBezTo>
                    <a:cubicBezTo>
                      <a:pt x="148" y="0"/>
                      <a:pt x="148" y="0"/>
                      <a:pt x="148" y="0"/>
                    </a:cubicBezTo>
                    <a:cubicBezTo>
                      <a:pt x="67" y="96"/>
                      <a:pt x="67" y="96"/>
                      <a:pt x="67" y="96"/>
                    </a:cubicBezTo>
                    <a:cubicBezTo>
                      <a:pt x="154" y="201"/>
                      <a:pt x="154" y="201"/>
                      <a:pt x="154" y="201"/>
                    </a:cubicBezTo>
                    <a:lnTo>
                      <a:pt x="109" y="2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59" name="Freeform 43"/>
              <p:cNvSpPr>
                <a:spLocks noEditPoints="1"/>
              </p:cNvSpPr>
              <p:nvPr/>
            </p:nvSpPr>
            <p:spPr bwMode="invGray">
              <a:xfrm>
                <a:off x="4163677" y="5664851"/>
                <a:ext cx="86300" cy="106819"/>
              </a:xfrm>
              <a:custGeom>
                <a:avLst/>
                <a:gdLst/>
                <a:ahLst/>
                <a:cxnLst>
                  <a:cxn ang="0">
                    <a:pos x="89" y="147"/>
                  </a:cxn>
                  <a:cxn ang="0">
                    <a:pos x="89" y="127"/>
                  </a:cxn>
                  <a:cxn ang="0">
                    <a:pos x="88" y="127"/>
                  </a:cxn>
                  <a:cxn ang="0">
                    <a:pos x="70" y="144"/>
                  </a:cxn>
                  <a:cxn ang="0">
                    <a:pos x="46" y="150"/>
                  </a:cxn>
                  <a:cxn ang="0">
                    <a:pos x="26" y="147"/>
                  </a:cxn>
                  <a:cxn ang="0">
                    <a:pos x="12" y="139"/>
                  </a:cxn>
                  <a:cxn ang="0">
                    <a:pos x="3" y="125"/>
                  </a:cxn>
                  <a:cxn ang="0">
                    <a:pos x="0" y="108"/>
                  </a:cxn>
                  <a:cxn ang="0">
                    <a:pos x="3" y="90"/>
                  </a:cxn>
                  <a:cxn ang="0">
                    <a:pos x="11" y="76"/>
                  </a:cxn>
                  <a:cxn ang="0">
                    <a:pos x="26" y="66"/>
                  </a:cxn>
                  <a:cxn ang="0">
                    <a:pos x="47" y="60"/>
                  </a:cxn>
                  <a:cxn ang="0">
                    <a:pos x="89" y="54"/>
                  </a:cxn>
                  <a:cxn ang="0">
                    <a:pos x="82" y="32"/>
                  </a:cxn>
                  <a:cxn ang="0">
                    <a:pos x="62" y="25"/>
                  </a:cxn>
                  <a:cxn ang="0">
                    <a:pos x="36" y="29"/>
                  </a:cxn>
                  <a:cxn ang="0">
                    <a:pos x="14" y="41"/>
                  </a:cxn>
                  <a:cxn ang="0">
                    <a:pos x="14" y="12"/>
                  </a:cxn>
                  <a:cxn ang="0">
                    <a:pos x="23" y="8"/>
                  </a:cxn>
                  <a:cxn ang="0">
                    <a:pos x="35" y="4"/>
                  </a:cxn>
                  <a:cxn ang="0">
                    <a:pos x="50" y="1"/>
                  </a:cxn>
                  <a:cxn ang="0">
                    <a:pos x="65" y="0"/>
                  </a:cxn>
                  <a:cxn ang="0">
                    <a:pos x="90" y="3"/>
                  </a:cxn>
                  <a:cxn ang="0">
                    <a:pos x="107" y="14"/>
                  </a:cxn>
                  <a:cxn ang="0">
                    <a:pos x="117" y="32"/>
                  </a:cxn>
                  <a:cxn ang="0">
                    <a:pos x="121" y="56"/>
                  </a:cxn>
                  <a:cxn ang="0">
                    <a:pos x="121" y="147"/>
                  </a:cxn>
                  <a:cxn ang="0">
                    <a:pos x="89" y="147"/>
                  </a:cxn>
                  <a:cxn ang="0">
                    <a:pos x="58" y="81"/>
                  </a:cxn>
                  <a:cxn ang="0">
                    <a:pos x="45" y="84"/>
                  </a:cxn>
                  <a:cxn ang="0">
                    <a:pos x="37" y="89"/>
                  </a:cxn>
                  <a:cxn ang="0">
                    <a:pos x="33" y="96"/>
                  </a:cxn>
                  <a:cxn ang="0">
                    <a:pos x="32" y="104"/>
                  </a:cxn>
                  <a:cxn ang="0">
                    <a:pos x="34"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0">
                    <a:moveTo>
                      <a:pt x="89" y="147"/>
                    </a:moveTo>
                    <a:cubicBezTo>
                      <a:pt x="89" y="127"/>
                      <a:pt x="89" y="127"/>
                      <a:pt x="89" y="127"/>
                    </a:cubicBezTo>
                    <a:cubicBezTo>
                      <a:pt x="88" y="127"/>
                      <a:pt x="88" y="127"/>
                      <a:pt x="88" y="127"/>
                    </a:cubicBezTo>
                    <a:cubicBezTo>
                      <a:pt x="83" y="135"/>
                      <a:pt x="77" y="140"/>
                      <a:pt x="70" y="144"/>
                    </a:cubicBezTo>
                    <a:cubicBezTo>
                      <a:pt x="63" y="148"/>
                      <a:pt x="55" y="150"/>
                      <a:pt x="46" y="150"/>
                    </a:cubicBezTo>
                    <a:cubicBezTo>
                      <a:pt x="38" y="150"/>
                      <a:pt x="32" y="149"/>
                      <a:pt x="26" y="147"/>
                    </a:cubicBezTo>
                    <a:cubicBezTo>
                      <a:pt x="20" y="145"/>
                      <a:pt x="16" y="142"/>
                      <a:pt x="12" y="139"/>
                    </a:cubicBezTo>
                    <a:cubicBezTo>
                      <a:pt x="8" y="135"/>
                      <a:pt x="5" y="130"/>
                      <a:pt x="3" y="125"/>
                    </a:cubicBezTo>
                    <a:cubicBezTo>
                      <a:pt x="1" y="120"/>
                      <a:pt x="0" y="114"/>
                      <a:pt x="0" y="108"/>
                    </a:cubicBezTo>
                    <a:cubicBezTo>
                      <a:pt x="0" y="102"/>
                      <a:pt x="1" y="96"/>
                      <a:pt x="3" y="90"/>
                    </a:cubicBezTo>
                    <a:cubicBezTo>
                      <a:pt x="4" y="85"/>
                      <a:pt x="7" y="80"/>
                      <a:pt x="11" y="76"/>
                    </a:cubicBezTo>
                    <a:cubicBezTo>
                      <a:pt x="15" y="72"/>
                      <a:pt x="20" y="69"/>
                      <a:pt x="26" y="66"/>
                    </a:cubicBezTo>
                    <a:cubicBezTo>
                      <a:pt x="32" y="63"/>
                      <a:pt x="39" y="61"/>
                      <a:pt x="47" y="60"/>
                    </a:cubicBezTo>
                    <a:cubicBezTo>
                      <a:pt x="89" y="54"/>
                      <a:pt x="89" y="54"/>
                      <a:pt x="89" y="54"/>
                    </a:cubicBezTo>
                    <a:cubicBezTo>
                      <a:pt x="89" y="44"/>
                      <a:pt x="87" y="37"/>
                      <a:pt x="82" y="32"/>
                    </a:cubicBezTo>
                    <a:cubicBezTo>
                      <a:pt x="77" y="27"/>
                      <a:pt x="70" y="25"/>
                      <a:pt x="62" y="25"/>
                    </a:cubicBezTo>
                    <a:cubicBezTo>
                      <a:pt x="53" y="25"/>
                      <a:pt x="45" y="26"/>
                      <a:pt x="36" y="29"/>
                    </a:cubicBezTo>
                    <a:cubicBezTo>
                      <a:pt x="28" y="32"/>
                      <a:pt x="20" y="36"/>
                      <a:pt x="14" y="41"/>
                    </a:cubicBezTo>
                    <a:cubicBezTo>
                      <a:pt x="14" y="12"/>
                      <a:pt x="14" y="12"/>
                      <a:pt x="14" y="12"/>
                    </a:cubicBezTo>
                    <a:cubicBezTo>
                      <a:pt x="16" y="11"/>
                      <a:pt x="19" y="10"/>
                      <a:pt x="23" y="8"/>
                    </a:cubicBezTo>
                    <a:cubicBezTo>
                      <a:pt x="26" y="7"/>
                      <a:pt x="31" y="5"/>
                      <a:pt x="35" y="4"/>
                    </a:cubicBezTo>
                    <a:cubicBezTo>
                      <a:pt x="40" y="3"/>
                      <a:pt x="45" y="2"/>
                      <a:pt x="50" y="1"/>
                    </a:cubicBezTo>
                    <a:cubicBezTo>
                      <a:pt x="55" y="0"/>
                      <a:pt x="60" y="0"/>
                      <a:pt x="65" y="0"/>
                    </a:cubicBezTo>
                    <a:cubicBezTo>
                      <a:pt x="75" y="0"/>
                      <a:pt x="83" y="1"/>
                      <a:pt x="90" y="3"/>
                    </a:cubicBezTo>
                    <a:cubicBezTo>
                      <a:pt x="97" y="6"/>
                      <a:pt x="103" y="10"/>
                      <a:pt x="107" y="14"/>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5"/>
                      <a:pt x="39" y="87"/>
                      <a:pt x="37" y="89"/>
                    </a:cubicBezTo>
                    <a:cubicBezTo>
                      <a:pt x="35" y="91"/>
                      <a:pt x="34" y="93"/>
                      <a:pt x="33" y="96"/>
                    </a:cubicBezTo>
                    <a:cubicBezTo>
                      <a:pt x="32" y="98"/>
                      <a:pt x="32" y="101"/>
                      <a:pt x="32" y="104"/>
                    </a:cubicBezTo>
                    <a:cubicBezTo>
                      <a:pt x="32" y="107"/>
                      <a:pt x="32" y="110"/>
                      <a:pt x="34"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1"/>
                      <a:pt x="85" y="108"/>
                      <a:pt x="87" y="104"/>
                    </a:cubicBezTo>
                    <a:cubicBezTo>
                      <a:pt x="88" y="99"/>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60" name="Freeform 44"/>
              <p:cNvSpPr>
                <a:spLocks/>
              </p:cNvSpPr>
              <p:nvPr/>
            </p:nvSpPr>
            <p:spPr bwMode="invGray">
              <a:xfrm>
                <a:off x="4265065" y="5664851"/>
                <a:ext cx="67591" cy="106819"/>
              </a:xfrm>
              <a:custGeom>
                <a:avLst/>
                <a:gdLst/>
                <a:ahLst/>
                <a:cxnLst>
                  <a:cxn ang="0">
                    <a:pos x="95" y="106"/>
                  </a:cxn>
                  <a:cxn ang="0">
                    <a:pos x="92" y="123"/>
                  </a:cxn>
                  <a:cxn ang="0">
                    <a:pos x="81" y="137"/>
                  </a:cxn>
                  <a:cxn ang="0">
                    <a:pos x="63" y="147"/>
                  </a:cxn>
                  <a:cxn ang="0">
                    <a:pos x="38" y="150"/>
                  </a:cxn>
                  <a:cxn ang="0">
                    <a:pos x="29" y="150"/>
                  </a:cxn>
                  <a:cxn ang="0">
                    <a:pos x="19" y="148"/>
                  </a:cxn>
                  <a:cxn ang="0">
                    <a:pos x="9" y="146"/>
                  </a:cxn>
                  <a:cxn ang="0">
                    <a:pos x="0" y="143"/>
                  </a:cxn>
                  <a:cxn ang="0">
                    <a:pos x="0" y="112"/>
                  </a:cxn>
                  <a:cxn ang="0">
                    <a:pos x="10" y="117"/>
                  </a:cxn>
                  <a:cxn ang="0">
                    <a:pos x="20" y="122"/>
                  </a:cxn>
                  <a:cxn ang="0">
                    <a:pos x="30" y="124"/>
                  </a:cxn>
                  <a:cxn ang="0">
                    <a:pos x="39" y="125"/>
                  </a:cxn>
                  <a:cxn ang="0">
                    <a:pos x="57" y="121"/>
                  </a:cxn>
                  <a:cxn ang="0">
                    <a:pos x="63" y="110"/>
                  </a:cxn>
                  <a:cxn ang="0">
                    <a:pos x="62" y="103"/>
                  </a:cxn>
                  <a:cxn ang="0">
                    <a:pos x="58" y="98"/>
                  </a:cxn>
                  <a:cxn ang="0">
                    <a:pos x="49" y="92"/>
                  </a:cxn>
                  <a:cxn ang="0">
                    <a:pos x="35" y="86"/>
                  </a:cxn>
                  <a:cxn ang="0">
                    <a:pos x="20" y="79"/>
                  </a:cxn>
                  <a:cxn ang="0">
                    <a:pos x="10" y="70"/>
                  </a:cxn>
                  <a:cxn ang="0">
                    <a:pos x="3" y="59"/>
                  </a:cxn>
                  <a:cxn ang="0">
                    <a:pos x="0" y="43"/>
                  </a:cxn>
                  <a:cxn ang="0">
                    <a:pos x="4" y="26"/>
                  </a:cxn>
                  <a:cxn ang="0">
                    <a:pos x="15" y="12"/>
                  </a:cxn>
                  <a:cxn ang="0">
                    <a:pos x="33" y="3"/>
                  </a:cxn>
                  <a:cxn ang="0">
                    <a:pos x="55" y="0"/>
                  </a:cxn>
                  <a:cxn ang="0">
                    <a:pos x="64" y="0"/>
                  </a:cxn>
                  <a:cxn ang="0">
                    <a:pos x="73" y="2"/>
                  </a:cxn>
                  <a:cxn ang="0">
                    <a:pos x="81" y="3"/>
                  </a:cxn>
                  <a:cxn ang="0">
                    <a:pos x="88" y="6"/>
                  </a:cxn>
                  <a:cxn ang="0">
                    <a:pos x="88" y="35"/>
                  </a:cxn>
                  <a:cxn ang="0">
                    <a:pos x="80" y="31"/>
                  </a:cxn>
                  <a:cxn ang="0">
                    <a:pos x="72" y="28"/>
                  </a:cxn>
                  <a:cxn ang="0">
                    <a:pos x="63" y="26"/>
                  </a:cxn>
                  <a:cxn ang="0">
                    <a:pos x="54" y="25"/>
                  </a:cxn>
                  <a:cxn ang="0">
                    <a:pos x="39" y="29"/>
                  </a:cxn>
                  <a:cxn ang="0">
                    <a:pos x="33" y="40"/>
                  </a:cxn>
                  <a:cxn ang="0">
                    <a:pos x="35" y="48"/>
                  </a:cxn>
                  <a:cxn ang="0">
                    <a:pos x="39" y="53"/>
                  </a:cxn>
                  <a:cxn ang="0">
                    <a:pos x="46" y="58"/>
                  </a:cxn>
                  <a:cxn ang="0">
                    <a:pos x="59" y="63"/>
                  </a:cxn>
                  <a:cxn ang="0">
                    <a:pos x="73" y="70"/>
                  </a:cxn>
                  <a:cxn ang="0">
                    <a:pos x="85" y="79"/>
                  </a:cxn>
                  <a:cxn ang="0">
                    <a:pos x="93" y="91"/>
                  </a:cxn>
                  <a:cxn ang="0">
                    <a:pos x="95" y="106"/>
                  </a:cxn>
                </a:cxnLst>
                <a:rect l="0" t="0" r="r" b="b"/>
                <a:pathLst>
                  <a:path w="95" h="150">
                    <a:moveTo>
                      <a:pt x="95" y="106"/>
                    </a:moveTo>
                    <a:cubicBezTo>
                      <a:pt x="95" y="112"/>
                      <a:pt x="94" y="118"/>
                      <a:pt x="92" y="123"/>
                    </a:cubicBezTo>
                    <a:cubicBezTo>
                      <a:pt x="89" y="129"/>
                      <a:pt x="86" y="133"/>
                      <a:pt x="81" y="137"/>
                    </a:cubicBezTo>
                    <a:cubicBezTo>
                      <a:pt x="76" y="141"/>
                      <a:pt x="70" y="145"/>
                      <a:pt x="63" y="147"/>
                    </a:cubicBezTo>
                    <a:cubicBezTo>
                      <a:pt x="56" y="149"/>
                      <a:pt x="48" y="150"/>
                      <a:pt x="38" y="150"/>
                    </a:cubicBezTo>
                    <a:cubicBezTo>
                      <a:pt x="35" y="150"/>
                      <a:pt x="33" y="150"/>
                      <a:pt x="29" y="150"/>
                    </a:cubicBezTo>
                    <a:cubicBezTo>
                      <a:pt x="26" y="149"/>
                      <a:pt x="22" y="149"/>
                      <a:pt x="19" y="148"/>
                    </a:cubicBezTo>
                    <a:cubicBezTo>
                      <a:pt x="15" y="147"/>
                      <a:pt x="12" y="147"/>
                      <a:pt x="9" y="146"/>
                    </a:cubicBezTo>
                    <a:cubicBezTo>
                      <a:pt x="6" y="145"/>
                      <a:pt x="3" y="144"/>
                      <a:pt x="0" y="143"/>
                    </a:cubicBezTo>
                    <a:cubicBezTo>
                      <a:pt x="0" y="112"/>
                      <a:pt x="0" y="112"/>
                      <a:pt x="0" y="112"/>
                    </a:cubicBezTo>
                    <a:cubicBezTo>
                      <a:pt x="3" y="114"/>
                      <a:pt x="7" y="116"/>
                      <a:pt x="10" y="117"/>
                    </a:cubicBezTo>
                    <a:cubicBezTo>
                      <a:pt x="13" y="119"/>
                      <a:pt x="17" y="120"/>
                      <a:pt x="20" y="122"/>
                    </a:cubicBezTo>
                    <a:cubicBezTo>
                      <a:pt x="24" y="123"/>
                      <a:pt x="27" y="124"/>
                      <a:pt x="30" y="124"/>
                    </a:cubicBezTo>
                    <a:cubicBezTo>
                      <a:pt x="34" y="125"/>
                      <a:pt x="37" y="125"/>
                      <a:pt x="39" y="125"/>
                    </a:cubicBezTo>
                    <a:cubicBezTo>
                      <a:pt x="48" y="125"/>
                      <a:pt x="53" y="124"/>
                      <a:pt x="57" y="121"/>
                    </a:cubicBezTo>
                    <a:cubicBezTo>
                      <a:pt x="61" y="118"/>
                      <a:pt x="63" y="114"/>
                      <a:pt x="63" y="110"/>
                    </a:cubicBezTo>
                    <a:cubicBezTo>
                      <a:pt x="63" y="107"/>
                      <a:pt x="62" y="105"/>
                      <a:pt x="62" y="103"/>
                    </a:cubicBezTo>
                    <a:cubicBezTo>
                      <a:pt x="61" y="101"/>
                      <a:pt x="60" y="100"/>
                      <a:pt x="58" y="98"/>
                    </a:cubicBezTo>
                    <a:cubicBezTo>
                      <a:pt x="56" y="96"/>
                      <a:pt x="53" y="94"/>
                      <a:pt x="49" y="92"/>
                    </a:cubicBezTo>
                    <a:cubicBezTo>
                      <a:pt x="45" y="91"/>
                      <a:pt x="41" y="88"/>
                      <a:pt x="35" y="86"/>
                    </a:cubicBezTo>
                    <a:cubicBezTo>
                      <a:pt x="30" y="84"/>
                      <a:pt x="25" y="81"/>
                      <a:pt x="20" y="79"/>
                    </a:cubicBezTo>
                    <a:cubicBezTo>
                      <a:pt x="16" y="76"/>
                      <a:pt x="13" y="74"/>
                      <a:pt x="10" y="70"/>
                    </a:cubicBezTo>
                    <a:cubicBezTo>
                      <a:pt x="7" y="67"/>
                      <a:pt x="4" y="63"/>
                      <a:pt x="3" y="59"/>
                    </a:cubicBezTo>
                    <a:cubicBezTo>
                      <a:pt x="1" y="55"/>
                      <a:pt x="0" y="49"/>
                      <a:pt x="0" y="43"/>
                    </a:cubicBezTo>
                    <a:cubicBezTo>
                      <a:pt x="0" y="37"/>
                      <a:pt x="2" y="31"/>
                      <a:pt x="4" y="26"/>
                    </a:cubicBezTo>
                    <a:cubicBezTo>
                      <a:pt x="7" y="21"/>
                      <a:pt x="10" y="16"/>
                      <a:pt x="15" y="12"/>
                    </a:cubicBezTo>
                    <a:cubicBezTo>
                      <a:pt x="20" y="8"/>
                      <a:pt x="26" y="5"/>
                      <a:pt x="33" y="3"/>
                    </a:cubicBezTo>
                    <a:cubicBezTo>
                      <a:pt x="39" y="1"/>
                      <a:pt x="47" y="0"/>
                      <a:pt x="55" y="0"/>
                    </a:cubicBezTo>
                    <a:cubicBezTo>
                      <a:pt x="58" y="0"/>
                      <a:pt x="61" y="0"/>
                      <a:pt x="64" y="0"/>
                    </a:cubicBezTo>
                    <a:cubicBezTo>
                      <a:pt x="67" y="1"/>
                      <a:pt x="70" y="1"/>
                      <a:pt x="73" y="2"/>
                    </a:cubicBezTo>
                    <a:cubicBezTo>
                      <a:pt x="76" y="2"/>
                      <a:pt x="79" y="3"/>
                      <a:pt x="81" y="3"/>
                    </a:cubicBezTo>
                    <a:cubicBezTo>
                      <a:pt x="84" y="4"/>
                      <a:pt x="86" y="5"/>
                      <a:pt x="88" y="6"/>
                    </a:cubicBezTo>
                    <a:cubicBezTo>
                      <a:pt x="88" y="35"/>
                      <a:pt x="88" y="35"/>
                      <a:pt x="88" y="35"/>
                    </a:cubicBezTo>
                    <a:cubicBezTo>
                      <a:pt x="85" y="34"/>
                      <a:pt x="83" y="32"/>
                      <a:pt x="80" y="31"/>
                    </a:cubicBezTo>
                    <a:cubicBezTo>
                      <a:pt x="78" y="30"/>
                      <a:pt x="75" y="29"/>
                      <a:pt x="72" y="28"/>
                    </a:cubicBezTo>
                    <a:cubicBezTo>
                      <a:pt x="69" y="27"/>
                      <a:pt x="66" y="26"/>
                      <a:pt x="63" y="26"/>
                    </a:cubicBezTo>
                    <a:cubicBezTo>
                      <a:pt x="60" y="25"/>
                      <a:pt x="57" y="25"/>
                      <a:pt x="54" y="25"/>
                    </a:cubicBezTo>
                    <a:cubicBezTo>
                      <a:pt x="48" y="25"/>
                      <a:pt x="43" y="26"/>
                      <a:pt x="39" y="29"/>
                    </a:cubicBezTo>
                    <a:cubicBezTo>
                      <a:pt x="35" y="32"/>
                      <a:pt x="33" y="36"/>
                      <a:pt x="33" y="40"/>
                    </a:cubicBezTo>
                    <a:cubicBezTo>
                      <a:pt x="33" y="43"/>
                      <a:pt x="34" y="46"/>
                      <a:pt x="35" y="48"/>
                    </a:cubicBezTo>
                    <a:cubicBezTo>
                      <a:pt x="35" y="50"/>
                      <a:pt x="37" y="52"/>
                      <a:pt x="39" y="53"/>
                    </a:cubicBezTo>
                    <a:cubicBezTo>
                      <a:pt x="41" y="55"/>
                      <a:pt x="43" y="56"/>
                      <a:pt x="46" y="58"/>
                    </a:cubicBezTo>
                    <a:cubicBezTo>
                      <a:pt x="50" y="60"/>
                      <a:pt x="54" y="61"/>
                      <a:pt x="59" y="63"/>
                    </a:cubicBezTo>
                    <a:cubicBezTo>
                      <a:pt x="64" y="65"/>
                      <a:pt x="69" y="68"/>
                      <a:pt x="73" y="70"/>
                    </a:cubicBezTo>
                    <a:cubicBezTo>
                      <a:pt x="78" y="73"/>
                      <a:pt x="82" y="76"/>
                      <a:pt x="85" y="79"/>
                    </a:cubicBezTo>
                    <a:cubicBezTo>
                      <a:pt x="88" y="82"/>
                      <a:pt x="91" y="86"/>
                      <a:pt x="93" y="91"/>
                    </a:cubicBezTo>
                    <a:cubicBezTo>
                      <a:pt x="94" y="95"/>
                      <a:pt x="95" y="100"/>
                      <a:pt x="95" y="10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61" name="Freeform 45"/>
              <p:cNvSpPr>
                <a:spLocks noEditPoints="1"/>
              </p:cNvSpPr>
              <p:nvPr/>
            </p:nvSpPr>
            <p:spPr bwMode="invGray">
              <a:xfrm>
                <a:off x="4348347" y="5616873"/>
                <a:ext cx="28666" cy="152685"/>
              </a:xfrm>
              <a:custGeom>
                <a:avLst/>
                <a:gdLst/>
                <a:ahLst/>
                <a:cxnLst>
                  <a:cxn ang="0">
                    <a:pos x="40" y="19"/>
                  </a:cxn>
                  <a:cxn ang="0">
                    <a:pos x="39" y="27"/>
                  </a:cxn>
                  <a:cxn ang="0">
                    <a:pos x="34" y="32"/>
                  </a:cxn>
                  <a:cxn ang="0">
                    <a:pos x="28" y="36"/>
                  </a:cxn>
                  <a:cxn ang="0">
                    <a:pos x="20" y="38"/>
                  </a:cxn>
                  <a:cxn ang="0">
                    <a:pos x="12" y="36"/>
                  </a:cxn>
                  <a:cxn ang="0">
                    <a:pos x="6" y="32"/>
                  </a:cxn>
                  <a:cxn ang="0">
                    <a:pos x="2" y="27"/>
                  </a:cxn>
                  <a:cxn ang="0">
                    <a:pos x="0" y="19"/>
                  </a:cxn>
                  <a:cxn ang="0">
                    <a:pos x="2" y="12"/>
                  </a:cxn>
                  <a:cxn ang="0">
                    <a:pos x="6" y="6"/>
                  </a:cxn>
                  <a:cxn ang="0">
                    <a:pos x="12" y="2"/>
                  </a:cxn>
                  <a:cxn ang="0">
                    <a:pos x="20" y="0"/>
                  </a:cxn>
                  <a:cxn ang="0">
                    <a:pos x="28" y="2"/>
                  </a:cxn>
                  <a:cxn ang="0">
                    <a:pos x="34" y="6"/>
                  </a:cxn>
                  <a:cxn ang="0">
                    <a:pos x="39" y="12"/>
                  </a:cxn>
                  <a:cxn ang="0">
                    <a:pos x="40" y="19"/>
                  </a:cxn>
                  <a:cxn ang="0">
                    <a:pos x="4" y="214"/>
                  </a:cxn>
                  <a:cxn ang="0">
                    <a:pos x="4" y="70"/>
                  </a:cxn>
                  <a:cxn ang="0">
                    <a:pos x="36" y="70"/>
                  </a:cxn>
                  <a:cxn ang="0">
                    <a:pos x="36" y="214"/>
                  </a:cxn>
                  <a:cxn ang="0">
                    <a:pos x="4" y="214"/>
                  </a:cxn>
                </a:cxnLst>
                <a:rect l="0" t="0" r="r" b="b"/>
                <a:pathLst>
                  <a:path w="40" h="214">
                    <a:moveTo>
                      <a:pt x="40" y="19"/>
                    </a:moveTo>
                    <a:cubicBezTo>
                      <a:pt x="40" y="22"/>
                      <a:pt x="40" y="24"/>
                      <a:pt x="39" y="27"/>
                    </a:cubicBezTo>
                    <a:cubicBezTo>
                      <a:pt x="38" y="29"/>
                      <a:pt x="36" y="31"/>
                      <a:pt x="34" y="32"/>
                    </a:cubicBezTo>
                    <a:cubicBezTo>
                      <a:pt x="33" y="34"/>
                      <a:pt x="31" y="35"/>
                      <a:pt x="28" y="36"/>
                    </a:cubicBezTo>
                    <a:cubicBezTo>
                      <a:pt x="26" y="37"/>
                      <a:pt x="23" y="38"/>
                      <a:pt x="20" y="38"/>
                    </a:cubicBezTo>
                    <a:cubicBezTo>
                      <a:pt x="17" y="38"/>
                      <a:pt x="15" y="37"/>
                      <a:pt x="12" y="36"/>
                    </a:cubicBezTo>
                    <a:cubicBezTo>
                      <a:pt x="10" y="35"/>
                      <a:pt x="8" y="34"/>
                      <a:pt x="6" y="32"/>
                    </a:cubicBezTo>
                    <a:cubicBezTo>
                      <a:pt x="4" y="31"/>
                      <a:pt x="3" y="29"/>
                      <a:pt x="2" y="27"/>
                    </a:cubicBezTo>
                    <a:cubicBezTo>
                      <a:pt x="1" y="24"/>
                      <a:pt x="0" y="22"/>
                      <a:pt x="0" y="19"/>
                    </a:cubicBezTo>
                    <a:cubicBezTo>
                      <a:pt x="0" y="17"/>
                      <a:pt x="1" y="14"/>
                      <a:pt x="2" y="12"/>
                    </a:cubicBezTo>
                    <a:cubicBezTo>
                      <a:pt x="3" y="9"/>
                      <a:pt x="4" y="7"/>
                      <a:pt x="6" y="6"/>
                    </a:cubicBezTo>
                    <a:cubicBezTo>
                      <a:pt x="8" y="4"/>
                      <a:pt x="10" y="3"/>
                      <a:pt x="12" y="2"/>
                    </a:cubicBezTo>
                    <a:cubicBezTo>
                      <a:pt x="15" y="1"/>
                      <a:pt x="17" y="0"/>
                      <a:pt x="20" y="0"/>
                    </a:cubicBezTo>
                    <a:cubicBezTo>
                      <a:pt x="23" y="0"/>
                      <a:pt x="26" y="1"/>
                      <a:pt x="28" y="2"/>
                    </a:cubicBezTo>
                    <a:cubicBezTo>
                      <a:pt x="30" y="3"/>
                      <a:pt x="33" y="4"/>
                      <a:pt x="34" y="6"/>
                    </a:cubicBezTo>
                    <a:cubicBezTo>
                      <a:pt x="36" y="7"/>
                      <a:pt x="37" y="9"/>
                      <a:pt x="39" y="12"/>
                    </a:cubicBezTo>
                    <a:cubicBezTo>
                      <a:pt x="40" y="14"/>
                      <a:pt x="40" y="17"/>
                      <a:pt x="40" y="19"/>
                    </a:cubicBezTo>
                    <a:close/>
                    <a:moveTo>
                      <a:pt x="4" y="214"/>
                    </a:moveTo>
                    <a:cubicBezTo>
                      <a:pt x="4" y="70"/>
                      <a:pt x="4" y="70"/>
                      <a:pt x="4" y="70"/>
                    </a:cubicBezTo>
                    <a:cubicBezTo>
                      <a:pt x="36" y="70"/>
                      <a:pt x="36" y="70"/>
                      <a:pt x="36" y="70"/>
                    </a:cubicBezTo>
                    <a:cubicBezTo>
                      <a:pt x="36" y="214"/>
                      <a:pt x="36" y="214"/>
                      <a:pt x="36" y="214"/>
                    </a:cubicBezTo>
                    <a:lnTo>
                      <a:pt x="4"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62" name="Freeform 46"/>
              <p:cNvSpPr>
                <a:spLocks/>
              </p:cNvSpPr>
              <p:nvPr/>
            </p:nvSpPr>
            <p:spPr bwMode="invGray">
              <a:xfrm>
                <a:off x="4401153" y="5617778"/>
                <a:ext cx="90524" cy="151780"/>
              </a:xfrm>
              <a:custGeom>
                <a:avLst/>
                <a:gdLst/>
                <a:ahLst/>
                <a:cxnLst>
                  <a:cxn ang="0">
                    <a:pos x="95" y="213"/>
                  </a:cxn>
                  <a:cxn ang="0">
                    <a:pos x="95" y="131"/>
                  </a:cxn>
                  <a:cxn ang="0">
                    <a:pos x="88" y="102"/>
                  </a:cxn>
                  <a:cxn ang="0">
                    <a:pos x="66" y="92"/>
                  </a:cxn>
                  <a:cxn ang="0">
                    <a:pos x="52" y="95"/>
                  </a:cxn>
                  <a:cxn ang="0">
                    <a:pos x="41" y="104"/>
                  </a:cxn>
                  <a:cxn ang="0">
                    <a:pos x="35" y="116"/>
                  </a:cxn>
                  <a:cxn ang="0">
                    <a:pos x="32" y="131"/>
                  </a:cxn>
                  <a:cxn ang="0">
                    <a:pos x="32" y="213"/>
                  </a:cxn>
                  <a:cxn ang="0">
                    <a:pos x="0" y="213"/>
                  </a:cxn>
                  <a:cxn ang="0">
                    <a:pos x="0" y="0"/>
                  </a:cxn>
                  <a:cxn ang="0">
                    <a:pos x="32" y="0"/>
                  </a:cxn>
                  <a:cxn ang="0">
                    <a:pos x="32" y="92"/>
                  </a:cxn>
                  <a:cxn ang="0">
                    <a:pos x="33" y="92"/>
                  </a:cxn>
                  <a:cxn ang="0">
                    <a:pos x="41" y="81"/>
                  </a:cxn>
                  <a:cxn ang="0">
                    <a:pos x="51" y="73"/>
                  </a:cxn>
                  <a:cxn ang="0">
                    <a:pos x="64" y="68"/>
                  </a:cxn>
                  <a:cxn ang="0">
                    <a:pos x="79" y="66"/>
                  </a:cxn>
                  <a:cxn ang="0">
                    <a:pos x="115" y="81"/>
                  </a:cxn>
                  <a:cxn ang="0">
                    <a:pos x="127" y="125"/>
                  </a:cxn>
                  <a:cxn ang="0">
                    <a:pos x="127" y="213"/>
                  </a:cxn>
                  <a:cxn ang="0">
                    <a:pos x="95" y="213"/>
                  </a:cxn>
                </a:cxnLst>
                <a:rect l="0" t="0" r="r" b="b"/>
                <a:pathLst>
                  <a:path w="127" h="213">
                    <a:moveTo>
                      <a:pt x="95" y="213"/>
                    </a:moveTo>
                    <a:cubicBezTo>
                      <a:pt x="95" y="131"/>
                      <a:pt x="95" y="131"/>
                      <a:pt x="95" y="131"/>
                    </a:cubicBezTo>
                    <a:cubicBezTo>
                      <a:pt x="95" y="119"/>
                      <a:pt x="92" y="109"/>
                      <a:pt x="88" y="102"/>
                    </a:cubicBezTo>
                    <a:cubicBezTo>
                      <a:pt x="84" y="95"/>
                      <a:pt x="76" y="92"/>
                      <a:pt x="66" y="92"/>
                    </a:cubicBezTo>
                    <a:cubicBezTo>
                      <a:pt x="61" y="92"/>
                      <a:pt x="56" y="93"/>
                      <a:pt x="52" y="95"/>
                    </a:cubicBezTo>
                    <a:cubicBezTo>
                      <a:pt x="48" y="98"/>
                      <a:pt x="44" y="100"/>
                      <a:pt x="41" y="104"/>
                    </a:cubicBezTo>
                    <a:cubicBezTo>
                      <a:pt x="38" y="108"/>
                      <a:pt x="36" y="112"/>
                      <a:pt x="35" y="116"/>
                    </a:cubicBezTo>
                    <a:cubicBezTo>
                      <a:pt x="33" y="121"/>
                      <a:pt x="32" y="126"/>
                      <a:pt x="32" y="131"/>
                    </a:cubicBezTo>
                    <a:cubicBezTo>
                      <a:pt x="32" y="213"/>
                      <a:pt x="32" y="213"/>
                      <a:pt x="32" y="213"/>
                    </a:cubicBezTo>
                    <a:cubicBezTo>
                      <a:pt x="0" y="213"/>
                      <a:pt x="0" y="213"/>
                      <a:pt x="0" y="213"/>
                    </a:cubicBezTo>
                    <a:cubicBezTo>
                      <a:pt x="0" y="0"/>
                      <a:pt x="0" y="0"/>
                      <a:pt x="0" y="0"/>
                    </a:cubicBezTo>
                    <a:cubicBezTo>
                      <a:pt x="32" y="0"/>
                      <a:pt x="32" y="0"/>
                      <a:pt x="32" y="0"/>
                    </a:cubicBezTo>
                    <a:cubicBezTo>
                      <a:pt x="32" y="92"/>
                      <a:pt x="32" y="92"/>
                      <a:pt x="32" y="92"/>
                    </a:cubicBezTo>
                    <a:cubicBezTo>
                      <a:pt x="33" y="92"/>
                      <a:pt x="33" y="92"/>
                      <a:pt x="33" y="92"/>
                    </a:cubicBezTo>
                    <a:cubicBezTo>
                      <a:pt x="35" y="88"/>
                      <a:pt x="38" y="84"/>
                      <a:pt x="41" y="81"/>
                    </a:cubicBezTo>
                    <a:cubicBezTo>
                      <a:pt x="44" y="78"/>
                      <a:pt x="48" y="75"/>
                      <a:pt x="51" y="73"/>
                    </a:cubicBezTo>
                    <a:cubicBezTo>
                      <a:pt x="55" y="71"/>
                      <a:pt x="59" y="69"/>
                      <a:pt x="64" y="68"/>
                    </a:cubicBezTo>
                    <a:cubicBezTo>
                      <a:pt x="68" y="66"/>
                      <a:pt x="73" y="66"/>
                      <a:pt x="79" y="66"/>
                    </a:cubicBezTo>
                    <a:cubicBezTo>
                      <a:pt x="95" y="66"/>
                      <a:pt x="107" y="71"/>
                      <a:pt x="115" y="81"/>
                    </a:cubicBezTo>
                    <a:cubicBezTo>
                      <a:pt x="123" y="91"/>
                      <a:pt x="127" y="105"/>
                      <a:pt x="127" y="125"/>
                    </a:cubicBezTo>
                    <a:cubicBezTo>
                      <a:pt x="127" y="213"/>
                      <a:pt x="127" y="213"/>
                      <a:pt x="127" y="213"/>
                    </a:cubicBezTo>
                    <a:lnTo>
                      <a:pt x="95" y="21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15" name="Rectangle 14"/>
            <p:cNvSpPr/>
            <p:nvPr/>
          </p:nvSpPr>
          <p:spPr>
            <a:xfrm>
              <a:off x="2689079" y="2839103"/>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16" name="Group 15"/>
            <p:cNvGrpSpPr/>
            <p:nvPr/>
          </p:nvGrpSpPr>
          <p:grpSpPr>
            <a:xfrm>
              <a:off x="2954323" y="3294341"/>
              <a:ext cx="754059" cy="162989"/>
              <a:chOff x="2861106" y="3252744"/>
              <a:chExt cx="762252" cy="165192"/>
            </a:xfrm>
          </p:grpSpPr>
          <p:sp>
            <p:nvSpPr>
              <p:cNvPr id="247" name="Freeform 19"/>
              <p:cNvSpPr>
                <a:spLocks noEditPoints="1"/>
              </p:cNvSpPr>
              <p:nvPr/>
            </p:nvSpPr>
            <p:spPr bwMode="invGray">
              <a:xfrm>
                <a:off x="2861106" y="3254621"/>
                <a:ext cx="145385" cy="156746"/>
              </a:xfrm>
              <a:custGeom>
                <a:avLst/>
                <a:gdLst/>
                <a:ahLst/>
                <a:cxnLst>
                  <a:cxn ang="0">
                    <a:pos x="78" y="57"/>
                  </a:cxn>
                  <a:cxn ang="0">
                    <a:pos x="123" y="39"/>
                  </a:cxn>
                  <a:cxn ang="0">
                    <a:pos x="138" y="42"/>
                  </a:cxn>
                  <a:cxn ang="0">
                    <a:pos x="130" y="53"/>
                  </a:cxn>
                  <a:cxn ang="0">
                    <a:pos x="76" y="66"/>
                  </a:cxn>
                  <a:cxn ang="0">
                    <a:pos x="71" y="115"/>
                  </a:cxn>
                  <a:cxn ang="0">
                    <a:pos x="127" y="101"/>
                  </a:cxn>
                  <a:cxn ang="0">
                    <a:pos x="110" y="88"/>
                  </a:cxn>
                  <a:cxn ang="0">
                    <a:pos x="111" y="83"/>
                  </a:cxn>
                  <a:cxn ang="0">
                    <a:pos x="145" y="101"/>
                  </a:cxn>
                  <a:cxn ang="0">
                    <a:pos x="207" y="121"/>
                  </a:cxn>
                  <a:cxn ang="0">
                    <a:pos x="224" y="161"/>
                  </a:cxn>
                  <a:cxn ang="0">
                    <a:pos x="203" y="205"/>
                  </a:cxn>
                  <a:cxn ang="0">
                    <a:pos x="132" y="241"/>
                  </a:cxn>
                  <a:cxn ang="0">
                    <a:pos x="130" y="236"/>
                  </a:cxn>
                  <a:cxn ang="0">
                    <a:pos x="188" y="204"/>
                  </a:cxn>
                  <a:cxn ang="0">
                    <a:pos x="208" y="161"/>
                  </a:cxn>
                  <a:cxn ang="0">
                    <a:pos x="194" y="126"/>
                  </a:cxn>
                  <a:cxn ang="0">
                    <a:pos x="143" y="109"/>
                  </a:cxn>
                  <a:cxn ang="0">
                    <a:pos x="123" y="149"/>
                  </a:cxn>
                  <a:cxn ang="0">
                    <a:pos x="94" y="187"/>
                  </a:cxn>
                  <a:cxn ang="0">
                    <a:pos x="105" y="199"/>
                  </a:cxn>
                  <a:cxn ang="0">
                    <a:pos x="103" y="209"/>
                  </a:cxn>
                  <a:cxn ang="0">
                    <a:pos x="90" y="205"/>
                  </a:cxn>
                  <a:cxn ang="0">
                    <a:pos x="84" y="197"/>
                  </a:cxn>
                  <a:cxn ang="0">
                    <a:pos x="55" y="221"/>
                  </a:cxn>
                  <a:cxn ang="0">
                    <a:pos x="26" y="228"/>
                  </a:cxn>
                  <a:cxn ang="0">
                    <a:pos x="1" y="198"/>
                  </a:cxn>
                  <a:cxn ang="0">
                    <a:pos x="28" y="142"/>
                  </a:cxn>
                  <a:cxn ang="0">
                    <a:pos x="61" y="119"/>
                  </a:cxn>
                  <a:cxn ang="0">
                    <a:pos x="64" y="68"/>
                  </a:cxn>
                  <a:cxn ang="0">
                    <a:pos x="34" y="71"/>
                  </a:cxn>
                  <a:cxn ang="0">
                    <a:pos x="18" y="67"/>
                  </a:cxn>
                  <a:cxn ang="0">
                    <a:pos x="7" y="49"/>
                  </a:cxn>
                  <a:cxn ang="0">
                    <a:pos x="11" y="48"/>
                  </a:cxn>
                  <a:cxn ang="0">
                    <a:pos x="34" y="61"/>
                  </a:cxn>
                  <a:cxn ang="0">
                    <a:pos x="65" y="59"/>
                  </a:cxn>
                  <a:cxn ang="0">
                    <a:pos x="70" y="17"/>
                  </a:cxn>
                  <a:cxn ang="0">
                    <a:pos x="55" y="4"/>
                  </a:cxn>
                  <a:cxn ang="0">
                    <a:pos x="55" y="0"/>
                  </a:cxn>
                  <a:cxn ang="0">
                    <a:pos x="82" y="6"/>
                  </a:cxn>
                  <a:cxn ang="0">
                    <a:pos x="87" y="23"/>
                  </a:cxn>
                  <a:cxn ang="0">
                    <a:pos x="78" y="57"/>
                  </a:cxn>
                  <a:cxn ang="0">
                    <a:pos x="34" y="150"/>
                  </a:cxn>
                  <a:cxn ang="0">
                    <a:pos x="15" y="197"/>
                  </a:cxn>
                  <a:cxn ang="0">
                    <a:pos x="28" y="221"/>
                  </a:cxn>
                  <a:cxn ang="0">
                    <a:pos x="54" y="212"/>
                  </a:cxn>
                  <a:cxn ang="0">
                    <a:pos x="79" y="190"/>
                  </a:cxn>
                  <a:cxn ang="0">
                    <a:pos x="61" y="128"/>
                  </a:cxn>
                  <a:cxn ang="0">
                    <a:pos x="34" y="150"/>
                  </a:cxn>
                  <a:cxn ang="0">
                    <a:pos x="71" y="124"/>
                  </a:cxn>
                  <a:cxn ang="0">
                    <a:pos x="89" y="180"/>
                  </a:cxn>
                  <a:cxn ang="0">
                    <a:pos x="111" y="145"/>
                  </a:cxn>
                  <a:cxn ang="0">
                    <a:pos x="126" y="109"/>
                  </a:cxn>
                  <a:cxn ang="0">
                    <a:pos x="71" y="124"/>
                  </a:cxn>
                </a:cxnLst>
                <a:rect l="0" t="0" r="r" b="b"/>
                <a:pathLst>
                  <a:path w="224" h="241">
                    <a:moveTo>
                      <a:pt x="78" y="57"/>
                    </a:moveTo>
                    <a:cubicBezTo>
                      <a:pt x="99" y="52"/>
                      <a:pt x="114" y="46"/>
                      <a:pt x="123" y="39"/>
                    </a:cubicBezTo>
                    <a:cubicBezTo>
                      <a:pt x="131" y="39"/>
                      <a:pt x="136" y="40"/>
                      <a:pt x="138" y="42"/>
                    </a:cubicBezTo>
                    <a:cubicBezTo>
                      <a:pt x="144" y="46"/>
                      <a:pt x="142" y="49"/>
                      <a:pt x="130" y="53"/>
                    </a:cubicBezTo>
                    <a:cubicBezTo>
                      <a:pt x="116" y="58"/>
                      <a:pt x="98" y="63"/>
                      <a:pt x="76" y="66"/>
                    </a:cubicBezTo>
                    <a:cubicBezTo>
                      <a:pt x="73" y="89"/>
                      <a:pt x="71" y="105"/>
                      <a:pt x="71" y="115"/>
                    </a:cubicBezTo>
                    <a:cubicBezTo>
                      <a:pt x="90" y="107"/>
                      <a:pt x="109" y="103"/>
                      <a:pt x="127" y="101"/>
                    </a:cubicBezTo>
                    <a:cubicBezTo>
                      <a:pt x="128" y="94"/>
                      <a:pt x="122" y="89"/>
                      <a:pt x="110" y="88"/>
                    </a:cubicBezTo>
                    <a:cubicBezTo>
                      <a:pt x="107" y="86"/>
                      <a:pt x="108" y="85"/>
                      <a:pt x="111" y="83"/>
                    </a:cubicBezTo>
                    <a:cubicBezTo>
                      <a:pt x="134" y="85"/>
                      <a:pt x="146" y="91"/>
                      <a:pt x="145" y="101"/>
                    </a:cubicBezTo>
                    <a:cubicBezTo>
                      <a:pt x="174" y="102"/>
                      <a:pt x="195" y="109"/>
                      <a:pt x="207" y="121"/>
                    </a:cubicBezTo>
                    <a:cubicBezTo>
                      <a:pt x="218" y="132"/>
                      <a:pt x="224" y="145"/>
                      <a:pt x="224" y="161"/>
                    </a:cubicBezTo>
                    <a:cubicBezTo>
                      <a:pt x="224" y="177"/>
                      <a:pt x="217" y="191"/>
                      <a:pt x="203" y="205"/>
                    </a:cubicBezTo>
                    <a:cubicBezTo>
                      <a:pt x="187" y="221"/>
                      <a:pt x="163" y="233"/>
                      <a:pt x="132" y="241"/>
                    </a:cubicBezTo>
                    <a:cubicBezTo>
                      <a:pt x="126" y="241"/>
                      <a:pt x="126" y="239"/>
                      <a:pt x="130" y="236"/>
                    </a:cubicBezTo>
                    <a:cubicBezTo>
                      <a:pt x="157" y="226"/>
                      <a:pt x="176" y="215"/>
                      <a:pt x="188" y="204"/>
                    </a:cubicBezTo>
                    <a:cubicBezTo>
                      <a:pt x="201" y="190"/>
                      <a:pt x="208" y="176"/>
                      <a:pt x="208" y="161"/>
                    </a:cubicBezTo>
                    <a:cubicBezTo>
                      <a:pt x="208" y="147"/>
                      <a:pt x="203" y="135"/>
                      <a:pt x="194" y="126"/>
                    </a:cubicBezTo>
                    <a:cubicBezTo>
                      <a:pt x="184" y="116"/>
                      <a:pt x="167" y="110"/>
                      <a:pt x="143" y="109"/>
                    </a:cubicBezTo>
                    <a:cubicBezTo>
                      <a:pt x="137" y="121"/>
                      <a:pt x="131" y="134"/>
                      <a:pt x="123" y="149"/>
                    </a:cubicBezTo>
                    <a:cubicBezTo>
                      <a:pt x="114" y="163"/>
                      <a:pt x="105" y="176"/>
                      <a:pt x="94" y="187"/>
                    </a:cubicBezTo>
                    <a:cubicBezTo>
                      <a:pt x="97" y="191"/>
                      <a:pt x="101" y="195"/>
                      <a:pt x="105" y="199"/>
                    </a:cubicBezTo>
                    <a:cubicBezTo>
                      <a:pt x="108" y="203"/>
                      <a:pt x="107" y="206"/>
                      <a:pt x="103" y="209"/>
                    </a:cubicBezTo>
                    <a:cubicBezTo>
                      <a:pt x="99" y="212"/>
                      <a:pt x="94" y="211"/>
                      <a:pt x="90" y="205"/>
                    </a:cubicBezTo>
                    <a:cubicBezTo>
                      <a:pt x="88" y="202"/>
                      <a:pt x="86" y="199"/>
                      <a:pt x="84" y="197"/>
                    </a:cubicBezTo>
                    <a:cubicBezTo>
                      <a:pt x="75" y="207"/>
                      <a:pt x="65" y="215"/>
                      <a:pt x="55" y="221"/>
                    </a:cubicBezTo>
                    <a:cubicBezTo>
                      <a:pt x="45" y="227"/>
                      <a:pt x="36" y="229"/>
                      <a:pt x="26" y="228"/>
                    </a:cubicBezTo>
                    <a:cubicBezTo>
                      <a:pt x="11" y="227"/>
                      <a:pt x="3" y="217"/>
                      <a:pt x="1" y="198"/>
                    </a:cubicBezTo>
                    <a:cubicBezTo>
                      <a:pt x="0" y="179"/>
                      <a:pt x="9" y="160"/>
                      <a:pt x="28" y="142"/>
                    </a:cubicBezTo>
                    <a:cubicBezTo>
                      <a:pt x="37" y="134"/>
                      <a:pt x="48" y="126"/>
                      <a:pt x="61" y="119"/>
                    </a:cubicBezTo>
                    <a:cubicBezTo>
                      <a:pt x="61" y="108"/>
                      <a:pt x="62" y="91"/>
                      <a:pt x="64" y="68"/>
                    </a:cubicBezTo>
                    <a:cubicBezTo>
                      <a:pt x="54" y="69"/>
                      <a:pt x="43" y="70"/>
                      <a:pt x="34" y="71"/>
                    </a:cubicBezTo>
                    <a:cubicBezTo>
                      <a:pt x="27" y="72"/>
                      <a:pt x="22" y="70"/>
                      <a:pt x="18" y="67"/>
                    </a:cubicBezTo>
                    <a:cubicBezTo>
                      <a:pt x="12" y="61"/>
                      <a:pt x="8" y="55"/>
                      <a:pt x="7" y="49"/>
                    </a:cubicBezTo>
                    <a:cubicBezTo>
                      <a:pt x="8" y="45"/>
                      <a:pt x="9" y="45"/>
                      <a:pt x="11" y="48"/>
                    </a:cubicBezTo>
                    <a:cubicBezTo>
                      <a:pt x="16" y="57"/>
                      <a:pt x="23" y="61"/>
                      <a:pt x="34" y="61"/>
                    </a:cubicBezTo>
                    <a:cubicBezTo>
                      <a:pt x="46" y="61"/>
                      <a:pt x="57" y="60"/>
                      <a:pt x="65" y="59"/>
                    </a:cubicBezTo>
                    <a:cubicBezTo>
                      <a:pt x="67" y="44"/>
                      <a:pt x="69" y="30"/>
                      <a:pt x="70" y="17"/>
                    </a:cubicBezTo>
                    <a:cubicBezTo>
                      <a:pt x="70" y="10"/>
                      <a:pt x="66" y="6"/>
                      <a:pt x="55" y="4"/>
                    </a:cubicBezTo>
                    <a:cubicBezTo>
                      <a:pt x="52" y="4"/>
                      <a:pt x="52" y="3"/>
                      <a:pt x="55" y="0"/>
                    </a:cubicBezTo>
                    <a:cubicBezTo>
                      <a:pt x="66" y="0"/>
                      <a:pt x="75" y="2"/>
                      <a:pt x="82" y="6"/>
                    </a:cubicBezTo>
                    <a:cubicBezTo>
                      <a:pt x="91" y="10"/>
                      <a:pt x="93" y="16"/>
                      <a:pt x="87" y="23"/>
                    </a:cubicBezTo>
                    <a:cubicBezTo>
                      <a:pt x="84" y="29"/>
                      <a:pt x="81" y="40"/>
                      <a:pt x="78" y="57"/>
                    </a:cubicBezTo>
                    <a:close/>
                    <a:moveTo>
                      <a:pt x="34" y="150"/>
                    </a:moveTo>
                    <a:cubicBezTo>
                      <a:pt x="21" y="164"/>
                      <a:pt x="15" y="180"/>
                      <a:pt x="15" y="197"/>
                    </a:cubicBezTo>
                    <a:cubicBezTo>
                      <a:pt x="15" y="212"/>
                      <a:pt x="19" y="220"/>
                      <a:pt x="28" y="221"/>
                    </a:cubicBezTo>
                    <a:cubicBezTo>
                      <a:pt x="36" y="221"/>
                      <a:pt x="44" y="218"/>
                      <a:pt x="54" y="212"/>
                    </a:cubicBezTo>
                    <a:cubicBezTo>
                      <a:pt x="63" y="206"/>
                      <a:pt x="71" y="198"/>
                      <a:pt x="79" y="190"/>
                    </a:cubicBezTo>
                    <a:cubicBezTo>
                      <a:pt x="67" y="172"/>
                      <a:pt x="61" y="152"/>
                      <a:pt x="61" y="128"/>
                    </a:cubicBezTo>
                    <a:cubicBezTo>
                      <a:pt x="50" y="134"/>
                      <a:pt x="41" y="142"/>
                      <a:pt x="34" y="150"/>
                    </a:cubicBezTo>
                    <a:close/>
                    <a:moveTo>
                      <a:pt x="71" y="124"/>
                    </a:moveTo>
                    <a:cubicBezTo>
                      <a:pt x="73" y="149"/>
                      <a:pt x="79" y="167"/>
                      <a:pt x="89" y="180"/>
                    </a:cubicBezTo>
                    <a:cubicBezTo>
                      <a:pt x="97" y="170"/>
                      <a:pt x="105" y="158"/>
                      <a:pt x="111" y="145"/>
                    </a:cubicBezTo>
                    <a:cubicBezTo>
                      <a:pt x="117" y="133"/>
                      <a:pt x="122" y="121"/>
                      <a:pt x="126" y="109"/>
                    </a:cubicBezTo>
                    <a:cubicBezTo>
                      <a:pt x="100" y="113"/>
                      <a:pt x="82" y="118"/>
                      <a:pt x="71" y="124"/>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48" name="Freeform 20"/>
              <p:cNvSpPr>
                <a:spLocks/>
              </p:cNvSpPr>
              <p:nvPr/>
            </p:nvSpPr>
            <p:spPr bwMode="invGray">
              <a:xfrm>
                <a:off x="3047448" y="3260566"/>
                <a:ext cx="83791" cy="150175"/>
              </a:xfrm>
              <a:custGeom>
                <a:avLst/>
                <a:gdLst/>
                <a:ahLst/>
                <a:cxnLst>
                  <a:cxn ang="0">
                    <a:pos x="29" y="14"/>
                  </a:cxn>
                  <a:cxn ang="0">
                    <a:pos x="29" y="25"/>
                  </a:cxn>
                  <a:cxn ang="0">
                    <a:pos x="18" y="70"/>
                  </a:cxn>
                  <a:cxn ang="0">
                    <a:pos x="18" y="114"/>
                  </a:cxn>
                  <a:cxn ang="0">
                    <a:pos x="23" y="115"/>
                  </a:cxn>
                  <a:cxn ang="0">
                    <a:pos x="65" y="32"/>
                  </a:cxn>
                  <a:cxn ang="0">
                    <a:pos x="91" y="19"/>
                  </a:cxn>
                  <a:cxn ang="0">
                    <a:pos x="111" y="27"/>
                  </a:cxn>
                  <a:cxn ang="0">
                    <a:pos x="129" y="94"/>
                  </a:cxn>
                  <a:cxn ang="0">
                    <a:pos x="99" y="191"/>
                  </a:cxn>
                  <a:cxn ang="0">
                    <a:pos x="30" y="231"/>
                  </a:cxn>
                  <a:cxn ang="0">
                    <a:pos x="28" y="226"/>
                  </a:cxn>
                  <a:cxn ang="0">
                    <a:pos x="84" y="190"/>
                  </a:cxn>
                  <a:cxn ang="0">
                    <a:pos x="114" y="91"/>
                  </a:cxn>
                  <a:cxn ang="0">
                    <a:pos x="101" y="30"/>
                  </a:cxn>
                  <a:cxn ang="0">
                    <a:pos x="91" y="25"/>
                  </a:cxn>
                  <a:cxn ang="0">
                    <a:pos x="74" y="34"/>
                  </a:cxn>
                  <a:cxn ang="0">
                    <a:pos x="36" y="112"/>
                  </a:cxn>
                  <a:cxn ang="0">
                    <a:pos x="30" y="142"/>
                  </a:cxn>
                  <a:cxn ang="0">
                    <a:pos x="21" y="155"/>
                  </a:cxn>
                  <a:cxn ang="0">
                    <a:pos x="11" y="145"/>
                  </a:cxn>
                  <a:cxn ang="0">
                    <a:pos x="5" y="94"/>
                  </a:cxn>
                  <a:cxn ang="0">
                    <a:pos x="12" y="23"/>
                  </a:cxn>
                  <a:cxn ang="0">
                    <a:pos x="3" y="4"/>
                  </a:cxn>
                  <a:cxn ang="0">
                    <a:pos x="6" y="0"/>
                  </a:cxn>
                  <a:cxn ang="0">
                    <a:pos x="29" y="14"/>
                  </a:cxn>
                </a:cxnLst>
                <a:rect l="0" t="0" r="r" b="b"/>
                <a:pathLst>
                  <a:path w="129" h="231">
                    <a:moveTo>
                      <a:pt x="29" y="14"/>
                    </a:moveTo>
                    <a:cubicBezTo>
                      <a:pt x="32" y="17"/>
                      <a:pt x="32" y="21"/>
                      <a:pt x="29" y="25"/>
                    </a:cubicBezTo>
                    <a:cubicBezTo>
                      <a:pt x="25" y="34"/>
                      <a:pt x="21" y="49"/>
                      <a:pt x="18" y="70"/>
                    </a:cubicBezTo>
                    <a:cubicBezTo>
                      <a:pt x="16" y="87"/>
                      <a:pt x="16" y="102"/>
                      <a:pt x="18" y="114"/>
                    </a:cubicBezTo>
                    <a:cubicBezTo>
                      <a:pt x="19" y="118"/>
                      <a:pt x="20" y="119"/>
                      <a:pt x="23" y="115"/>
                    </a:cubicBezTo>
                    <a:cubicBezTo>
                      <a:pt x="37" y="73"/>
                      <a:pt x="52" y="45"/>
                      <a:pt x="65" y="32"/>
                    </a:cubicBezTo>
                    <a:cubicBezTo>
                      <a:pt x="73" y="24"/>
                      <a:pt x="82" y="19"/>
                      <a:pt x="91" y="19"/>
                    </a:cubicBezTo>
                    <a:cubicBezTo>
                      <a:pt x="99" y="19"/>
                      <a:pt x="106" y="22"/>
                      <a:pt x="111" y="27"/>
                    </a:cubicBezTo>
                    <a:cubicBezTo>
                      <a:pt x="123" y="39"/>
                      <a:pt x="129" y="61"/>
                      <a:pt x="129" y="94"/>
                    </a:cubicBezTo>
                    <a:cubicBezTo>
                      <a:pt x="129" y="139"/>
                      <a:pt x="119" y="171"/>
                      <a:pt x="99" y="191"/>
                    </a:cubicBezTo>
                    <a:cubicBezTo>
                      <a:pt x="80" y="210"/>
                      <a:pt x="57" y="223"/>
                      <a:pt x="30" y="231"/>
                    </a:cubicBezTo>
                    <a:cubicBezTo>
                      <a:pt x="25" y="231"/>
                      <a:pt x="24" y="229"/>
                      <a:pt x="28" y="226"/>
                    </a:cubicBezTo>
                    <a:cubicBezTo>
                      <a:pt x="48" y="220"/>
                      <a:pt x="66" y="208"/>
                      <a:pt x="84" y="190"/>
                    </a:cubicBezTo>
                    <a:cubicBezTo>
                      <a:pt x="104" y="171"/>
                      <a:pt x="114" y="138"/>
                      <a:pt x="114" y="91"/>
                    </a:cubicBezTo>
                    <a:cubicBezTo>
                      <a:pt x="114" y="58"/>
                      <a:pt x="109" y="38"/>
                      <a:pt x="101" y="30"/>
                    </a:cubicBezTo>
                    <a:cubicBezTo>
                      <a:pt x="98" y="27"/>
                      <a:pt x="95" y="25"/>
                      <a:pt x="91" y="25"/>
                    </a:cubicBezTo>
                    <a:cubicBezTo>
                      <a:pt x="86" y="25"/>
                      <a:pt x="80" y="28"/>
                      <a:pt x="74" y="34"/>
                    </a:cubicBezTo>
                    <a:cubicBezTo>
                      <a:pt x="63" y="45"/>
                      <a:pt x="50" y="71"/>
                      <a:pt x="36" y="112"/>
                    </a:cubicBezTo>
                    <a:cubicBezTo>
                      <a:pt x="32" y="122"/>
                      <a:pt x="30" y="132"/>
                      <a:pt x="30" y="142"/>
                    </a:cubicBezTo>
                    <a:cubicBezTo>
                      <a:pt x="30" y="151"/>
                      <a:pt x="27" y="155"/>
                      <a:pt x="21" y="155"/>
                    </a:cubicBezTo>
                    <a:cubicBezTo>
                      <a:pt x="17" y="155"/>
                      <a:pt x="14" y="152"/>
                      <a:pt x="11" y="145"/>
                    </a:cubicBezTo>
                    <a:cubicBezTo>
                      <a:pt x="7" y="132"/>
                      <a:pt x="5" y="115"/>
                      <a:pt x="5" y="94"/>
                    </a:cubicBezTo>
                    <a:cubicBezTo>
                      <a:pt x="5" y="75"/>
                      <a:pt x="7" y="51"/>
                      <a:pt x="12" y="23"/>
                    </a:cubicBezTo>
                    <a:cubicBezTo>
                      <a:pt x="14" y="15"/>
                      <a:pt x="11" y="8"/>
                      <a:pt x="3" y="4"/>
                    </a:cubicBezTo>
                    <a:cubicBezTo>
                      <a:pt x="0" y="1"/>
                      <a:pt x="1" y="0"/>
                      <a:pt x="6" y="0"/>
                    </a:cubicBezTo>
                    <a:cubicBezTo>
                      <a:pt x="17" y="3"/>
                      <a:pt x="25" y="8"/>
                      <a:pt x="29" y="14"/>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49" name="Freeform 21"/>
              <p:cNvSpPr>
                <a:spLocks noEditPoints="1"/>
              </p:cNvSpPr>
              <p:nvPr/>
            </p:nvSpPr>
            <p:spPr bwMode="invGray">
              <a:xfrm>
                <a:off x="3180639" y="3255247"/>
                <a:ext cx="149449" cy="150175"/>
              </a:xfrm>
              <a:custGeom>
                <a:avLst/>
                <a:gdLst/>
                <a:ahLst/>
                <a:cxnLst>
                  <a:cxn ang="0">
                    <a:pos x="96" y="77"/>
                  </a:cxn>
                  <a:cxn ang="0">
                    <a:pos x="25" y="198"/>
                  </a:cxn>
                  <a:cxn ang="0">
                    <a:pos x="7" y="230"/>
                  </a:cxn>
                  <a:cxn ang="0">
                    <a:pos x="0" y="215"/>
                  </a:cxn>
                  <a:cxn ang="0">
                    <a:pos x="23" y="173"/>
                  </a:cxn>
                  <a:cxn ang="0">
                    <a:pos x="24" y="93"/>
                  </a:cxn>
                  <a:cxn ang="0">
                    <a:pos x="0" y="68"/>
                  </a:cxn>
                  <a:cxn ang="0">
                    <a:pos x="21" y="80"/>
                  </a:cxn>
                  <a:cxn ang="0">
                    <a:pos x="81" y="48"/>
                  </a:cxn>
                  <a:cxn ang="0">
                    <a:pos x="62" y="16"/>
                  </a:cxn>
                  <a:cxn ang="0">
                    <a:pos x="78" y="13"/>
                  </a:cxn>
                  <a:cxn ang="0">
                    <a:pos x="98" y="38"/>
                  </a:cxn>
                  <a:cxn ang="0">
                    <a:pos x="96" y="70"/>
                  </a:cxn>
                  <a:cxn ang="0">
                    <a:pos x="127" y="120"/>
                  </a:cxn>
                  <a:cxn ang="0">
                    <a:pos x="74" y="223"/>
                  </a:cxn>
                  <a:cxn ang="0">
                    <a:pos x="47" y="195"/>
                  </a:cxn>
                  <a:cxn ang="0">
                    <a:pos x="75" y="205"/>
                  </a:cxn>
                  <a:cxn ang="0">
                    <a:pos x="110" y="162"/>
                  </a:cxn>
                  <a:cxn ang="0">
                    <a:pos x="112" y="86"/>
                  </a:cxn>
                  <a:cxn ang="0">
                    <a:pos x="198" y="96"/>
                  </a:cxn>
                  <a:cxn ang="0">
                    <a:pos x="226" y="168"/>
                  </a:cxn>
                  <a:cxn ang="0">
                    <a:pos x="196" y="157"/>
                  </a:cxn>
                  <a:cxn ang="0">
                    <a:pos x="162" y="154"/>
                  </a:cxn>
                  <a:cxn ang="0">
                    <a:pos x="207" y="142"/>
                  </a:cxn>
                  <a:cxn ang="0">
                    <a:pos x="155" y="75"/>
                  </a:cxn>
                  <a:cxn ang="0">
                    <a:pos x="194" y="59"/>
                  </a:cxn>
                  <a:cxn ang="0">
                    <a:pos x="155" y="22"/>
                  </a:cxn>
                  <a:cxn ang="0">
                    <a:pos x="190" y="34"/>
                  </a:cxn>
                  <a:cxn ang="0">
                    <a:pos x="194" y="59"/>
                  </a:cxn>
                  <a:cxn ang="0">
                    <a:pos x="184" y="3"/>
                  </a:cxn>
                  <a:cxn ang="0">
                    <a:pos x="219" y="15"/>
                  </a:cxn>
                  <a:cxn ang="0">
                    <a:pos x="224" y="40"/>
                  </a:cxn>
                </a:cxnLst>
                <a:rect l="0" t="0" r="r" b="b"/>
                <a:pathLst>
                  <a:path w="230" h="231">
                    <a:moveTo>
                      <a:pt x="112" y="86"/>
                    </a:moveTo>
                    <a:cubicBezTo>
                      <a:pt x="109" y="80"/>
                      <a:pt x="104" y="77"/>
                      <a:pt x="96" y="77"/>
                    </a:cubicBezTo>
                    <a:cubicBezTo>
                      <a:pt x="92" y="77"/>
                      <a:pt x="86" y="78"/>
                      <a:pt x="78" y="79"/>
                    </a:cubicBezTo>
                    <a:cubicBezTo>
                      <a:pt x="60" y="119"/>
                      <a:pt x="43" y="159"/>
                      <a:pt x="25" y="198"/>
                    </a:cubicBezTo>
                    <a:cubicBezTo>
                      <a:pt x="23" y="202"/>
                      <a:pt x="19" y="209"/>
                      <a:pt x="15" y="221"/>
                    </a:cubicBezTo>
                    <a:cubicBezTo>
                      <a:pt x="12" y="227"/>
                      <a:pt x="10" y="230"/>
                      <a:pt x="7" y="230"/>
                    </a:cubicBezTo>
                    <a:cubicBezTo>
                      <a:pt x="5" y="230"/>
                      <a:pt x="3" y="228"/>
                      <a:pt x="1" y="224"/>
                    </a:cubicBezTo>
                    <a:cubicBezTo>
                      <a:pt x="0" y="223"/>
                      <a:pt x="0" y="220"/>
                      <a:pt x="0" y="215"/>
                    </a:cubicBezTo>
                    <a:cubicBezTo>
                      <a:pt x="0" y="208"/>
                      <a:pt x="2" y="203"/>
                      <a:pt x="7" y="198"/>
                    </a:cubicBezTo>
                    <a:cubicBezTo>
                      <a:pt x="11" y="194"/>
                      <a:pt x="17" y="185"/>
                      <a:pt x="23" y="173"/>
                    </a:cubicBezTo>
                    <a:cubicBezTo>
                      <a:pt x="39" y="141"/>
                      <a:pt x="54" y="111"/>
                      <a:pt x="66" y="81"/>
                    </a:cubicBezTo>
                    <a:cubicBezTo>
                      <a:pt x="46" y="85"/>
                      <a:pt x="32" y="89"/>
                      <a:pt x="24" y="93"/>
                    </a:cubicBezTo>
                    <a:cubicBezTo>
                      <a:pt x="19" y="95"/>
                      <a:pt x="15" y="94"/>
                      <a:pt x="11" y="91"/>
                    </a:cubicBezTo>
                    <a:cubicBezTo>
                      <a:pt x="4" y="86"/>
                      <a:pt x="0" y="78"/>
                      <a:pt x="0" y="68"/>
                    </a:cubicBezTo>
                    <a:cubicBezTo>
                      <a:pt x="1" y="66"/>
                      <a:pt x="2" y="66"/>
                      <a:pt x="3" y="68"/>
                    </a:cubicBezTo>
                    <a:cubicBezTo>
                      <a:pt x="8" y="76"/>
                      <a:pt x="14" y="80"/>
                      <a:pt x="21" y="80"/>
                    </a:cubicBezTo>
                    <a:cubicBezTo>
                      <a:pt x="27" y="80"/>
                      <a:pt x="43" y="78"/>
                      <a:pt x="70" y="73"/>
                    </a:cubicBezTo>
                    <a:cubicBezTo>
                      <a:pt x="73" y="65"/>
                      <a:pt x="77" y="57"/>
                      <a:pt x="81" y="48"/>
                    </a:cubicBezTo>
                    <a:cubicBezTo>
                      <a:pt x="85" y="37"/>
                      <a:pt x="84" y="29"/>
                      <a:pt x="80" y="24"/>
                    </a:cubicBezTo>
                    <a:cubicBezTo>
                      <a:pt x="76" y="20"/>
                      <a:pt x="70" y="17"/>
                      <a:pt x="62" y="16"/>
                    </a:cubicBezTo>
                    <a:cubicBezTo>
                      <a:pt x="59" y="15"/>
                      <a:pt x="59" y="13"/>
                      <a:pt x="62" y="12"/>
                    </a:cubicBezTo>
                    <a:cubicBezTo>
                      <a:pt x="69" y="12"/>
                      <a:pt x="75" y="12"/>
                      <a:pt x="78" y="13"/>
                    </a:cubicBezTo>
                    <a:cubicBezTo>
                      <a:pt x="86" y="15"/>
                      <a:pt x="93" y="19"/>
                      <a:pt x="99" y="25"/>
                    </a:cubicBezTo>
                    <a:cubicBezTo>
                      <a:pt x="106" y="32"/>
                      <a:pt x="105" y="36"/>
                      <a:pt x="98" y="38"/>
                    </a:cubicBezTo>
                    <a:cubicBezTo>
                      <a:pt x="93" y="50"/>
                      <a:pt x="87" y="61"/>
                      <a:pt x="81" y="72"/>
                    </a:cubicBezTo>
                    <a:cubicBezTo>
                      <a:pt x="87" y="71"/>
                      <a:pt x="92" y="70"/>
                      <a:pt x="96" y="70"/>
                    </a:cubicBezTo>
                    <a:cubicBezTo>
                      <a:pt x="105" y="70"/>
                      <a:pt x="112" y="73"/>
                      <a:pt x="117" y="78"/>
                    </a:cubicBezTo>
                    <a:cubicBezTo>
                      <a:pt x="124" y="86"/>
                      <a:pt x="127" y="100"/>
                      <a:pt x="127" y="120"/>
                    </a:cubicBezTo>
                    <a:cubicBezTo>
                      <a:pt x="127" y="177"/>
                      <a:pt x="113" y="213"/>
                      <a:pt x="85" y="227"/>
                    </a:cubicBezTo>
                    <a:cubicBezTo>
                      <a:pt x="78" y="231"/>
                      <a:pt x="74" y="230"/>
                      <a:pt x="74" y="223"/>
                    </a:cubicBezTo>
                    <a:cubicBezTo>
                      <a:pt x="74" y="218"/>
                      <a:pt x="73" y="214"/>
                      <a:pt x="70" y="212"/>
                    </a:cubicBezTo>
                    <a:cubicBezTo>
                      <a:pt x="62" y="206"/>
                      <a:pt x="55" y="201"/>
                      <a:pt x="47" y="195"/>
                    </a:cubicBezTo>
                    <a:cubicBezTo>
                      <a:pt x="46" y="192"/>
                      <a:pt x="46" y="191"/>
                      <a:pt x="49" y="191"/>
                    </a:cubicBezTo>
                    <a:cubicBezTo>
                      <a:pt x="58" y="197"/>
                      <a:pt x="67" y="201"/>
                      <a:pt x="75" y="205"/>
                    </a:cubicBezTo>
                    <a:cubicBezTo>
                      <a:pt x="83" y="209"/>
                      <a:pt x="90" y="206"/>
                      <a:pt x="96" y="198"/>
                    </a:cubicBezTo>
                    <a:cubicBezTo>
                      <a:pt x="102" y="188"/>
                      <a:pt x="107" y="176"/>
                      <a:pt x="110" y="162"/>
                    </a:cubicBezTo>
                    <a:cubicBezTo>
                      <a:pt x="114" y="144"/>
                      <a:pt x="116" y="128"/>
                      <a:pt x="116" y="113"/>
                    </a:cubicBezTo>
                    <a:cubicBezTo>
                      <a:pt x="116" y="99"/>
                      <a:pt x="115" y="90"/>
                      <a:pt x="112" y="86"/>
                    </a:cubicBezTo>
                    <a:close/>
                    <a:moveTo>
                      <a:pt x="157" y="71"/>
                    </a:moveTo>
                    <a:cubicBezTo>
                      <a:pt x="170" y="76"/>
                      <a:pt x="184" y="85"/>
                      <a:pt x="198" y="96"/>
                    </a:cubicBezTo>
                    <a:cubicBezTo>
                      <a:pt x="216" y="111"/>
                      <a:pt x="227" y="129"/>
                      <a:pt x="229" y="151"/>
                    </a:cubicBezTo>
                    <a:cubicBezTo>
                      <a:pt x="230" y="159"/>
                      <a:pt x="229" y="164"/>
                      <a:pt x="226" y="168"/>
                    </a:cubicBezTo>
                    <a:cubicBezTo>
                      <a:pt x="221" y="174"/>
                      <a:pt x="217" y="173"/>
                      <a:pt x="212" y="167"/>
                    </a:cubicBezTo>
                    <a:cubicBezTo>
                      <a:pt x="208" y="159"/>
                      <a:pt x="202" y="156"/>
                      <a:pt x="196" y="157"/>
                    </a:cubicBezTo>
                    <a:cubicBezTo>
                      <a:pt x="185" y="157"/>
                      <a:pt x="174" y="158"/>
                      <a:pt x="163" y="159"/>
                    </a:cubicBezTo>
                    <a:cubicBezTo>
                      <a:pt x="158" y="158"/>
                      <a:pt x="158" y="157"/>
                      <a:pt x="162" y="154"/>
                    </a:cubicBezTo>
                    <a:cubicBezTo>
                      <a:pt x="174" y="153"/>
                      <a:pt x="187" y="151"/>
                      <a:pt x="200" y="149"/>
                    </a:cubicBezTo>
                    <a:cubicBezTo>
                      <a:pt x="205" y="148"/>
                      <a:pt x="207" y="146"/>
                      <a:pt x="207" y="142"/>
                    </a:cubicBezTo>
                    <a:cubicBezTo>
                      <a:pt x="205" y="130"/>
                      <a:pt x="200" y="118"/>
                      <a:pt x="190" y="105"/>
                    </a:cubicBezTo>
                    <a:cubicBezTo>
                      <a:pt x="181" y="93"/>
                      <a:pt x="169" y="83"/>
                      <a:pt x="155" y="75"/>
                    </a:cubicBezTo>
                    <a:cubicBezTo>
                      <a:pt x="151" y="72"/>
                      <a:pt x="152" y="71"/>
                      <a:pt x="157" y="71"/>
                    </a:cubicBezTo>
                    <a:close/>
                    <a:moveTo>
                      <a:pt x="194" y="59"/>
                    </a:moveTo>
                    <a:cubicBezTo>
                      <a:pt x="190" y="60"/>
                      <a:pt x="187" y="59"/>
                      <a:pt x="184" y="53"/>
                    </a:cubicBezTo>
                    <a:cubicBezTo>
                      <a:pt x="179" y="41"/>
                      <a:pt x="169" y="31"/>
                      <a:pt x="155" y="22"/>
                    </a:cubicBezTo>
                    <a:cubicBezTo>
                      <a:pt x="154" y="20"/>
                      <a:pt x="154" y="19"/>
                      <a:pt x="156" y="20"/>
                    </a:cubicBezTo>
                    <a:cubicBezTo>
                      <a:pt x="169" y="22"/>
                      <a:pt x="180" y="27"/>
                      <a:pt x="190" y="34"/>
                    </a:cubicBezTo>
                    <a:cubicBezTo>
                      <a:pt x="194" y="38"/>
                      <a:pt x="197" y="42"/>
                      <a:pt x="199" y="48"/>
                    </a:cubicBezTo>
                    <a:cubicBezTo>
                      <a:pt x="200" y="54"/>
                      <a:pt x="199" y="57"/>
                      <a:pt x="194" y="59"/>
                    </a:cubicBezTo>
                    <a:close/>
                    <a:moveTo>
                      <a:pt x="213" y="34"/>
                    </a:moveTo>
                    <a:cubicBezTo>
                      <a:pt x="208" y="22"/>
                      <a:pt x="198" y="12"/>
                      <a:pt x="184" y="3"/>
                    </a:cubicBezTo>
                    <a:cubicBezTo>
                      <a:pt x="183" y="0"/>
                      <a:pt x="183" y="0"/>
                      <a:pt x="185" y="0"/>
                    </a:cubicBezTo>
                    <a:cubicBezTo>
                      <a:pt x="198" y="3"/>
                      <a:pt x="209" y="8"/>
                      <a:pt x="219" y="15"/>
                    </a:cubicBezTo>
                    <a:cubicBezTo>
                      <a:pt x="224" y="19"/>
                      <a:pt x="227" y="23"/>
                      <a:pt x="228" y="29"/>
                    </a:cubicBezTo>
                    <a:cubicBezTo>
                      <a:pt x="230" y="35"/>
                      <a:pt x="228" y="38"/>
                      <a:pt x="224" y="40"/>
                    </a:cubicBezTo>
                    <a:cubicBezTo>
                      <a:pt x="219" y="41"/>
                      <a:pt x="216" y="39"/>
                      <a:pt x="213" y="34"/>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50" name="Freeform 22"/>
              <p:cNvSpPr>
                <a:spLocks/>
              </p:cNvSpPr>
              <p:nvPr/>
            </p:nvSpPr>
            <p:spPr bwMode="invGray">
              <a:xfrm>
                <a:off x="3365731" y="3256811"/>
                <a:ext cx="103176" cy="150801"/>
              </a:xfrm>
              <a:custGeom>
                <a:avLst/>
                <a:gdLst/>
                <a:ahLst/>
                <a:cxnLst>
                  <a:cxn ang="0">
                    <a:pos x="12" y="214"/>
                  </a:cxn>
                  <a:cxn ang="0">
                    <a:pos x="0" y="186"/>
                  </a:cxn>
                  <a:cxn ang="0">
                    <a:pos x="18" y="151"/>
                  </a:cxn>
                  <a:cxn ang="0">
                    <a:pos x="63" y="120"/>
                  </a:cxn>
                  <a:cxn ang="0">
                    <a:pos x="49" y="75"/>
                  </a:cxn>
                  <a:cxn ang="0">
                    <a:pos x="47" y="18"/>
                  </a:cxn>
                  <a:cxn ang="0">
                    <a:pos x="31" y="6"/>
                  </a:cxn>
                  <a:cxn ang="0">
                    <a:pos x="31" y="2"/>
                  </a:cxn>
                  <a:cxn ang="0">
                    <a:pos x="66" y="12"/>
                  </a:cxn>
                  <a:cxn ang="0">
                    <a:pos x="67" y="21"/>
                  </a:cxn>
                  <a:cxn ang="0">
                    <a:pos x="64" y="34"/>
                  </a:cxn>
                  <a:cxn ang="0">
                    <a:pos x="64" y="93"/>
                  </a:cxn>
                  <a:cxn ang="0">
                    <a:pos x="69" y="116"/>
                  </a:cxn>
                  <a:cxn ang="0">
                    <a:pos x="135" y="93"/>
                  </a:cxn>
                  <a:cxn ang="0">
                    <a:pos x="138" y="82"/>
                  </a:cxn>
                  <a:cxn ang="0">
                    <a:pos x="130" y="75"/>
                  </a:cxn>
                  <a:cxn ang="0">
                    <a:pos x="131" y="71"/>
                  </a:cxn>
                  <a:cxn ang="0">
                    <a:pos x="151" y="82"/>
                  </a:cxn>
                  <a:cxn ang="0">
                    <a:pos x="159" y="98"/>
                  </a:cxn>
                  <a:cxn ang="0">
                    <a:pos x="150" y="104"/>
                  </a:cxn>
                  <a:cxn ang="0">
                    <a:pos x="65" y="131"/>
                  </a:cxn>
                  <a:cxn ang="0">
                    <a:pos x="19" y="163"/>
                  </a:cxn>
                  <a:cxn ang="0">
                    <a:pos x="9" y="185"/>
                  </a:cxn>
                  <a:cxn ang="0">
                    <a:pos x="37" y="216"/>
                  </a:cxn>
                  <a:cxn ang="0">
                    <a:pos x="86" y="220"/>
                  </a:cxn>
                  <a:cxn ang="0">
                    <a:pos x="132" y="215"/>
                  </a:cxn>
                  <a:cxn ang="0">
                    <a:pos x="150" y="215"/>
                  </a:cxn>
                  <a:cxn ang="0">
                    <a:pos x="155" y="223"/>
                  </a:cxn>
                  <a:cxn ang="0">
                    <a:pos x="148" y="229"/>
                  </a:cxn>
                  <a:cxn ang="0">
                    <a:pos x="73" y="232"/>
                  </a:cxn>
                  <a:cxn ang="0">
                    <a:pos x="12" y="214"/>
                  </a:cxn>
                </a:cxnLst>
                <a:rect l="0" t="0" r="r" b="b"/>
                <a:pathLst>
                  <a:path w="159" h="232">
                    <a:moveTo>
                      <a:pt x="12" y="214"/>
                    </a:moveTo>
                    <a:cubicBezTo>
                      <a:pt x="4" y="206"/>
                      <a:pt x="0" y="197"/>
                      <a:pt x="0" y="186"/>
                    </a:cubicBezTo>
                    <a:cubicBezTo>
                      <a:pt x="0" y="174"/>
                      <a:pt x="6" y="163"/>
                      <a:pt x="18" y="151"/>
                    </a:cubicBezTo>
                    <a:cubicBezTo>
                      <a:pt x="30" y="140"/>
                      <a:pt x="45" y="130"/>
                      <a:pt x="63" y="120"/>
                    </a:cubicBezTo>
                    <a:cubicBezTo>
                      <a:pt x="54" y="109"/>
                      <a:pt x="49" y="94"/>
                      <a:pt x="49" y="75"/>
                    </a:cubicBezTo>
                    <a:cubicBezTo>
                      <a:pt x="49" y="40"/>
                      <a:pt x="48" y="21"/>
                      <a:pt x="47" y="18"/>
                    </a:cubicBezTo>
                    <a:cubicBezTo>
                      <a:pt x="44" y="10"/>
                      <a:pt x="39" y="6"/>
                      <a:pt x="31" y="6"/>
                    </a:cubicBezTo>
                    <a:cubicBezTo>
                      <a:pt x="28" y="5"/>
                      <a:pt x="28" y="3"/>
                      <a:pt x="31" y="2"/>
                    </a:cubicBezTo>
                    <a:cubicBezTo>
                      <a:pt x="44" y="0"/>
                      <a:pt x="56" y="4"/>
                      <a:pt x="66" y="12"/>
                    </a:cubicBezTo>
                    <a:cubicBezTo>
                      <a:pt x="70" y="15"/>
                      <a:pt x="70" y="18"/>
                      <a:pt x="67" y="21"/>
                    </a:cubicBezTo>
                    <a:cubicBezTo>
                      <a:pt x="65" y="23"/>
                      <a:pt x="64" y="28"/>
                      <a:pt x="64" y="34"/>
                    </a:cubicBezTo>
                    <a:cubicBezTo>
                      <a:pt x="64" y="54"/>
                      <a:pt x="64" y="73"/>
                      <a:pt x="64" y="93"/>
                    </a:cubicBezTo>
                    <a:cubicBezTo>
                      <a:pt x="64" y="106"/>
                      <a:pt x="66" y="113"/>
                      <a:pt x="69" y="116"/>
                    </a:cubicBezTo>
                    <a:cubicBezTo>
                      <a:pt x="90" y="107"/>
                      <a:pt x="112" y="100"/>
                      <a:pt x="135" y="93"/>
                    </a:cubicBezTo>
                    <a:cubicBezTo>
                      <a:pt x="141" y="91"/>
                      <a:pt x="142" y="88"/>
                      <a:pt x="138" y="82"/>
                    </a:cubicBezTo>
                    <a:cubicBezTo>
                      <a:pt x="136" y="79"/>
                      <a:pt x="134" y="77"/>
                      <a:pt x="130" y="75"/>
                    </a:cubicBezTo>
                    <a:cubicBezTo>
                      <a:pt x="127" y="73"/>
                      <a:pt x="127" y="72"/>
                      <a:pt x="131" y="71"/>
                    </a:cubicBezTo>
                    <a:cubicBezTo>
                      <a:pt x="140" y="72"/>
                      <a:pt x="147" y="76"/>
                      <a:pt x="151" y="82"/>
                    </a:cubicBezTo>
                    <a:cubicBezTo>
                      <a:pt x="157" y="88"/>
                      <a:pt x="159" y="94"/>
                      <a:pt x="159" y="98"/>
                    </a:cubicBezTo>
                    <a:cubicBezTo>
                      <a:pt x="159" y="102"/>
                      <a:pt x="156" y="104"/>
                      <a:pt x="150" y="104"/>
                    </a:cubicBezTo>
                    <a:cubicBezTo>
                      <a:pt x="117" y="111"/>
                      <a:pt x="89" y="120"/>
                      <a:pt x="65" y="131"/>
                    </a:cubicBezTo>
                    <a:cubicBezTo>
                      <a:pt x="45" y="141"/>
                      <a:pt x="29" y="151"/>
                      <a:pt x="19" y="163"/>
                    </a:cubicBezTo>
                    <a:cubicBezTo>
                      <a:pt x="12" y="170"/>
                      <a:pt x="9" y="177"/>
                      <a:pt x="9" y="185"/>
                    </a:cubicBezTo>
                    <a:cubicBezTo>
                      <a:pt x="9" y="201"/>
                      <a:pt x="18" y="211"/>
                      <a:pt x="37" y="216"/>
                    </a:cubicBezTo>
                    <a:cubicBezTo>
                      <a:pt x="45" y="219"/>
                      <a:pt x="62" y="220"/>
                      <a:pt x="86" y="220"/>
                    </a:cubicBezTo>
                    <a:cubicBezTo>
                      <a:pt x="108" y="220"/>
                      <a:pt x="123" y="218"/>
                      <a:pt x="132" y="215"/>
                    </a:cubicBezTo>
                    <a:cubicBezTo>
                      <a:pt x="141" y="212"/>
                      <a:pt x="147" y="212"/>
                      <a:pt x="150" y="215"/>
                    </a:cubicBezTo>
                    <a:cubicBezTo>
                      <a:pt x="153" y="218"/>
                      <a:pt x="155" y="220"/>
                      <a:pt x="155" y="223"/>
                    </a:cubicBezTo>
                    <a:cubicBezTo>
                      <a:pt x="155" y="226"/>
                      <a:pt x="153" y="228"/>
                      <a:pt x="148" y="229"/>
                    </a:cubicBezTo>
                    <a:cubicBezTo>
                      <a:pt x="135" y="231"/>
                      <a:pt x="109" y="232"/>
                      <a:pt x="73" y="232"/>
                    </a:cubicBezTo>
                    <a:cubicBezTo>
                      <a:pt x="44" y="232"/>
                      <a:pt x="24" y="226"/>
                      <a:pt x="12" y="214"/>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51" name="Freeform 23"/>
              <p:cNvSpPr>
                <a:spLocks noEditPoints="1"/>
              </p:cNvSpPr>
              <p:nvPr/>
            </p:nvSpPr>
            <p:spPr bwMode="invGray">
              <a:xfrm>
                <a:off x="3538941" y="3252744"/>
                <a:ext cx="84417" cy="165192"/>
              </a:xfrm>
              <a:custGeom>
                <a:avLst/>
                <a:gdLst/>
                <a:ahLst/>
                <a:cxnLst>
                  <a:cxn ang="0">
                    <a:pos x="41" y="88"/>
                  </a:cxn>
                  <a:cxn ang="0">
                    <a:pos x="85" y="74"/>
                  </a:cxn>
                  <a:cxn ang="0">
                    <a:pos x="114" y="86"/>
                  </a:cxn>
                  <a:cxn ang="0">
                    <a:pos x="130" y="135"/>
                  </a:cxn>
                  <a:cxn ang="0">
                    <a:pos x="98" y="210"/>
                  </a:cxn>
                  <a:cxn ang="0">
                    <a:pos x="15" y="254"/>
                  </a:cxn>
                  <a:cxn ang="0">
                    <a:pos x="14" y="249"/>
                  </a:cxn>
                  <a:cxn ang="0">
                    <a:pos x="89" y="201"/>
                  </a:cxn>
                  <a:cxn ang="0">
                    <a:pos x="114" y="128"/>
                  </a:cxn>
                  <a:cxn ang="0">
                    <a:pos x="102" y="90"/>
                  </a:cxn>
                  <a:cxn ang="0">
                    <a:pos x="82" y="82"/>
                  </a:cxn>
                  <a:cxn ang="0">
                    <a:pos x="35" y="103"/>
                  </a:cxn>
                  <a:cxn ang="0">
                    <a:pos x="20" y="121"/>
                  </a:cxn>
                  <a:cxn ang="0">
                    <a:pos x="9" y="125"/>
                  </a:cxn>
                  <a:cxn ang="0">
                    <a:pos x="0" y="103"/>
                  </a:cxn>
                  <a:cxn ang="0">
                    <a:pos x="2" y="80"/>
                  </a:cxn>
                  <a:cxn ang="0">
                    <a:pos x="5" y="81"/>
                  </a:cxn>
                  <a:cxn ang="0">
                    <a:pos x="9" y="102"/>
                  </a:cxn>
                  <a:cxn ang="0">
                    <a:pos x="19" y="103"/>
                  </a:cxn>
                  <a:cxn ang="0">
                    <a:pos x="41" y="88"/>
                  </a:cxn>
                  <a:cxn ang="0">
                    <a:pos x="88" y="33"/>
                  </a:cxn>
                  <a:cxn ang="0">
                    <a:pos x="56" y="37"/>
                  </a:cxn>
                  <a:cxn ang="0">
                    <a:pos x="30" y="51"/>
                  </a:cxn>
                  <a:cxn ang="0">
                    <a:pos x="28" y="48"/>
                  </a:cxn>
                  <a:cxn ang="0">
                    <a:pos x="57" y="27"/>
                  </a:cxn>
                  <a:cxn ang="0">
                    <a:pos x="16" y="4"/>
                  </a:cxn>
                  <a:cxn ang="0">
                    <a:pos x="19" y="1"/>
                  </a:cxn>
                  <a:cxn ang="0">
                    <a:pos x="58" y="17"/>
                  </a:cxn>
                  <a:cxn ang="0">
                    <a:pos x="82" y="15"/>
                  </a:cxn>
                  <a:cxn ang="0">
                    <a:pos x="97" y="22"/>
                  </a:cxn>
                  <a:cxn ang="0">
                    <a:pos x="88" y="33"/>
                  </a:cxn>
                </a:cxnLst>
                <a:rect l="0" t="0" r="r" b="b"/>
                <a:pathLst>
                  <a:path w="130" h="254">
                    <a:moveTo>
                      <a:pt x="41" y="88"/>
                    </a:moveTo>
                    <a:cubicBezTo>
                      <a:pt x="55" y="79"/>
                      <a:pt x="69" y="74"/>
                      <a:pt x="85" y="74"/>
                    </a:cubicBezTo>
                    <a:cubicBezTo>
                      <a:pt x="95" y="74"/>
                      <a:pt x="105" y="78"/>
                      <a:pt x="114" y="86"/>
                    </a:cubicBezTo>
                    <a:cubicBezTo>
                      <a:pt x="125" y="96"/>
                      <a:pt x="130" y="112"/>
                      <a:pt x="130" y="135"/>
                    </a:cubicBezTo>
                    <a:cubicBezTo>
                      <a:pt x="130" y="165"/>
                      <a:pt x="119" y="190"/>
                      <a:pt x="98" y="210"/>
                    </a:cubicBezTo>
                    <a:cubicBezTo>
                      <a:pt x="78" y="230"/>
                      <a:pt x="50" y="244"/>
                      <a:pt x="15" y="254"/>
                    </a:cubicBezTo>
                    <a:cubicBezTo>
                      <a:pt x="12" y="254"/>
                      <a:pt x="11" y="252"/>
                      <a:pt x="14" y="249"/>
                    </a:cubicBezTo>
                    <a:cubicBezTo>
                      <a:pt x="48" y="237"/>
                      <a:pt x="73" y="221"/>
                      <a:pt x="89" y="201"/>
                    </a:cubicBezTo>
                    <a:cubicBezTo>
                      <a:pt x="106" y="182"/>
                      <a:pt x="114" y="157"/>
                      <a:pt x="114" y="128"/>
                    </a:cubicBezTo>
                    <a:cubicBezTo>
                      <a:pt x="114" y="110"/>
                      <a:pt x="110" y="97"/>
                      <a:pt x="102" y="90"/>
                    </a:cubicBezTo>
                    <a:cubicBezTo>
                      <a:pt x="96" y="85"/>
                      <a:pt x="89" y="82"/>
                      <a:pt x="82" y="82"/>
                    </a:cubicBezTo>
                    <a:cubicBezTo>
                      <a:pt x="66" y="82"/>
                      <a:pt x="50" y="89"/>
                      <a:pt x="35" y="103"/>
                    </a:cubicBezTo>
                    <a:cubicBezTo>
                      <a:pt x="33" y="106"/>
                      <a:pt x="28" y="112"/>
                      <a:pt x="20" y="121"/>
                    </a:cubicBezTo>
                    <a:cubicBezTo>
                      <a:pt x="16" y="126"/>
                      <a:pt x="12" y="127"/>
                      <a:pt x="9" y="125"/>
                    </a:cubicBezTo>
                    <a:cubicBezTo>
                      <a:pt x="3" y="120"/>
                      <a:pt x="0" y="113"/>
                      <a:pt x="0" y="103"/>
                    </a:cubicBezTo>
                    <a:cubicBezTo>
                      <a:pt x="0" y="93"/>
                      <a:pt x="0" y="85"/>
                      <a:pt x="2" y="80"/>
                    </a:cubicBezTo>
                    <a:cubicBezTo>
                      <a:pt x="4" y="78"/>
                      <a:pt x="5" y="79"/>
                      <a:pt x="5" y="81"/>
                    </a:cubicBezTo>
                    <a:cubicBezTo>
                      <a:pt x="5" y="93"/>
                      <a:pt x="6" y="100"/>
                      <a:pt x="9" y="102"/>
                    </a:cubicBezTo>
                    <a:cubicBezTo>
                      <a:pt x="12" y="105"/>
                      <a:pt x="15" y="106"/>
                      <a:pt x="19" y="103"/>
                    </a:cubicBezTo>
                    <a:cubicBezTo>
                      <a:pt x="27" y="97"/>
                      <a:pt x="34" y="92"/>
                      <a:pt x="41" y="88"/>
                    </a:cubicBezTo>
                    <a:close/>
                    <a:moveTo>
                      <a:pt x="88" y="33"/>
                    </a:moveTo>
                    <a:cubicBezTo>
                      <a:pt x="75" y="33"/>
                      <a:pt x="64" y="34"/>
                      <a:pt x="56" y="37"/>
                    </a:cubicBezTo>
                    <a:cubicBezTo>
                      <a:pt x="50" y="39"/>
                      <a:pt x="41" y="44"/>
                      <a:pt x="30" y="51"/>
                    </a:cubicBezTo>
                    <a:cubicBezTo>
                      <a:pt x="28" y="51"/>
                      <a:pt x="27" y="51"/>
                      <a:pt x="28" y="48"/>
                    </a:cubicBezTo>
                    <a:cubicBezTo>
                      <a:pt x="34" y="42"/>
                      <a:pt x="44" y="34"/>
                      <a:pt x="57" y="27"/>
                    </a:cubicBezTo>
                    <a:cubicBezTo>
                      <a:pt x="41" y="27"/>
                      <a:pt x="28" y="19"/>
                      <a:pt x="16" y="4"/>
                    </a:cubicBezTo>
                    <a:cubicBezTo>
                      <a:pt x="16" y="1"/>
                      <a:pt x="16" y="0"/>
                      <a:pt x="19" y="1"/>
                    </a:cubicBezTo>
                    <a:cubicBezTo>
                      <a:pt x="31" y="12"/>
                      <a:pt x="44" y="17"/>
                      <a:pt x="58" y="17"/>
                    </a:cubicBezTo>
                    <a:cubicBezTo>
                      <a:pt x="68" y="17"/>
                      <a:pt x="76" y="16"/>
                      <a:pt x="82" y="15"/>
                    </a:cubicBezTo>
                    <a:cubicBezTo>
                      <a:pt x="89" y="13"/>
                      <a:pt x="94" y="16"/>
                      <a:pt x="97" y="22"/>
                    </a:cubicBezTo>
                    <a:cubicBezTo>
                      <a:pt x="100" y="29"/>
                      <a:pt x="97" y="33"/>
                      <a:pt x="88" y="33"/>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grpSp>
          <p:nvGrpSpPr>
            <p:cNvPr id="17" name="Group 16"/>
            <p:cNvGrpSpPr/>
            <p:nvPr/>
          </p:nvGrpSpPr>
          <p:grpSpPr>
            <a:xfrm>
              <a:off x="2937467" y="3611545"/>
              <a:ext cx="787771" cy="170707"/>
              <a:chOff x="3681825" y="3245548"/>
              <a:chExt cx="796331" cy="173014"/>
            </a:xfrm>
          </p:grpSpPr>
          <p:sp>
            <p:nvSpPr>
              <p:cNvPr id="242" name="Freeform 24"/>
              <p:cNvSpPr>
                <a:spLocks noEditPoints="1"/>
              </p:cNvSpPr>
              <p:nvPr/>
            </p:nvSpPr>
            <p:spPr bwMode="invGray">
              <a:xfrm>
                <a:off x="3681825" y="3249615"/>
                <a:ext cx="146323" cy="150175"/>
              </a:xfrm>
              <a:custGeom>
                <a:avLst/>
                <a:gdLst/>
                <a:ahLst/>
                <a:cxnLst>
                  <a:cxn ang="0">
                    <a:pos x="133" y="217"/>
                  </a:cxn>
                  <a:cxn ang="0">
                    <a:pos x="161" y="215"/>
                  </a:cxn>
                  <a:cxn ang="0">
                    <a:pos x="172" y="213"/>
                  </a:cxn>
                  <a:cxn ang="0">
                    <a:pos x="186" y="222"/>
                  </a:cxn>
                  <a:cxn ang="0">
                    <a:pos x="178" y="231"/>
                  </a:cxn>
                  <a:cxn ang="0">
                    <a:pos x="77" y="231"/>
                  </a:cxn>
                  <a:cxn ang="0">
                    <a:pos x="16" y="207"/>
                  </a:cxn>
                  <a:cxn ang="0">
                    <a:pos x="0" y="171"/>
                  </a:cxn>
                  <a:cxn ang="0">
                    <a:pos x="5" y="172"/>
                  </a:cxn>
                  <a:cxn ang="0">
                    <a:pos x="22" y="198"/>
                  </a:cxn>
                  <a:cxn ang="0">
                    <a:pos x="78" y="217"/>
                  </a:cxn>
                  <a:cxn ang="0">
                    <a:pos x="133" y="217"/>
                  </a:cxn>
                  <a:cxn ang="0">
                    <a:pos x="154" y="63"/>
                  </a:cxn>
                  <a:cxn ang="0">
                    <a:pos x="150" y="71"/>
                  </a:cxn>
                  <a:cxn ang="0">
                    <a:pos x="126" y="71"/>
                  </a:cxn>
                  <a:cxn ang="0">
                    <a:pos x="101" y="75"/>
                  </a:cxn>
                  <a:cxn ang="0">
                    <a:pos x="52" y="96"/>
                  </a:cxn>
                  <a:cxn ang="0">
                    <a:pos x="49" y="94"/>
                  </a:cxn>
                  <a:cxn ang="0">
                    <a:pos x="88" y="70"/>
                  </a:cxn>
                  <a:cxn ang="0">
                    <a:pos x="46" y="61"/>
                  </a:cxn>
                  <a:cxn ang="0">
                    <a:pos x="18" y="38"/>
                  </a:cxn>
                  <a:cxn ang="0">
                    <a:pos x="23" y="36"/>
                  </a:cxn>
                  <a:cxn ang="0">
                    <a:pos x="91" y="56"/>
                  </a:cxn>
                  <a:cxn ang="0">
                    <a:pos x="138" y="52"/>
                  </a:cxn>
                  <a:cxn ang="0">
                    <a:pos x="147" y="56"/>
                  </a:cxn>
                  <a:cxn ang="0">
                    <a:pos x="154" y="63"/>
                  </a:cxn>
                  <a:cxn ang="0">
                    <a:pos x="196" y="48"/>
                  </a:cxn>
                  <a:cxn ang="0">
                    <a:pos x="191" y="59"/>
                  </a:cxn>
                  <a:cxn ang="0">
                    <a:pos x="181" y="53"/>
                  </a:cxn>
                  <a:cxn ang="0">
                    <a:pos x="152" y="22"/>
                  </a:cxn>
                  <a:cxn ang="0">
                    <a:pos x="153" y="20"/>
                  </a:cxn>
                  <a:cxn ang="0">
                    <a:pos x="187" y="34"/>
                  </a:cxn>
                  <a:cxn ang="0">
                    <a:pos x="196" y="48"/>
                  </a:cxn>
                  <a:cxn ang="0">
                    <a:pos x="224" y="29"/>
                  </a:cxn>
                  <a:cxn ang="0">
                    <a:pos x="219" y="40"/>
                  </a:cxn>
                  <a:cxn ang="0">
                    <a:pos x="209" y="34"/>
                  </a:cxn>
                  <a:cxn ang="0">
                    <a:pos x="180" y="3"/>
                  </a:cxn>
                  <a:cxn ang="0">
                    <a:pos x="181" y="0"/>
                  </a:cxn>
                  <a:cxn ang="0">
                    <a:pos x="215" y="15"/>
                  </a:cxn>
                  <a:cxn ang="0">
                    <a:pos x="224" y="29"/>
                  </a:cxn>
                </a:cxnLst>
                <a:rect l="0" t="0" r="r" b="b"/>
                <a:pathLst>
                  <a:path w="225" h="231">
                    <a:moveTo>
                      <a:pt x="133" y="217"/>
                    </a:moveTo>
                    <a:cubicBezTo>
                      <a:pt x="145" y="217"/>
                      <a:pt x="154" y="217"/>
                      <a:pt x="161" y="215"/>
                    </a:cubicBezTo>
                    <a:cubicBezTo>
                      <a:pt x="168" y="214"/>
                      <a:pt x="171" y="213"/>
                      <a:pt x="172" y="213"/>
                    </a:cubicBezTo>
                    <a:cubicBezTo>
                      <a:pt x="177" y="213"/>
                      <a:pt x="181" y="216"/>
                      <a:pt x="186" y="222"/>
                    </a:cubicBezTo>
                    <a:cubicBezTo>
                      <a:pt x="190" y="228"/>
                      <a:pt x="187" y="231"/>
                      <a:pt x="178" y="231"/>
                    </a:cubicBezTo>
                    <a:cubicBezTo>
                      <a:pt x="144" y="231"/>
                      <a:pt x="110" y="231"/>
                      <a:pt x="77" y="231"/>
                    </a:cubicBezTo>
                    <a:cubicBezTo>
                      <a:pt x="50" y="231"/>
                      <a:pt x="29" y="223"/>
                      <a:pt x="16" y="207"/>
                    </a:cubicBezTo>
                    <a:cubicBezTo>
                      <a:pt x="8" y="197"/>
                      <a:pt x="3" y="185"/>
                      <a:pt x="0" y="171"/>
                    </a:cubicBezTo>
                    <a:cubicBezTo>
                      <a:pt x="2" y="168"/>
                      <a:pt x="3" y="169"/>
                      <a:pt x="5" y="172"/>
                    </a:cubicBezTo>
                    <a:cubicBezTo>
                      <a:pt x="8" y="182"/>
                      <a:pt x="14" y="191"/>
                      <a:pt x="22" y="198"/>
                    </a:cubicBezTo>
                    <a:cubicBezTo>
                      <a:pt x="34" y="211"/>
                      <a:pt x="53" y="217"/>
                      <a:pt x="78" y="217"/>
                    </a:cubicBezTo>
                    <a:cubicBezTo>
                      <a:pt x="96" y="217"/>
                      <a:pt x="115" y="217"/>
                      <a:pt x="133" y="217"/>
                    </a:cubicBezTo>
                    <a:close/>
                    <a:moveTo>
                      <a:pt x="154" y="63"/>
                    </a:moveTo>
                    <a:cubicBezTo>
                      <a:pt x="158" y="69"/>
                      <a:pt x="156" y="71"/>
                      <a:pt x="150" y="71"/>
                    </a:cubicBezTo>
                    <a:cubicBezTo>
                      <a:pt x="144" y="71"/>
                      <a:pt x="137" y="71"/>
                      <a:pt x="126" y="71"/>
                    </a:cubicBezTo>
                    <a:cubicBezTo>
                      <a:pt x="117" y="71"/>
                      <a:pt x="109" y="72"/>
                      <a:pt x="101" y="75"/>
                    </a:cubicBezTo>
                    <a:cubicBezTo>
                      <a:pt x="86" y="79"/>
                      <a:pt x="70" y="86"/>
                      <a:pt x="52" y="96"/>
                    </a:cubicBezTo>
                    <a:cubicBezTo>
                      <a:pt x="47" y="98"/>
                      <a:pt x="46" y="97"/>
                      <a:pt x="49" y="94"/>
                    </a:cubicBezTo>
                    <a:cubicBezTo>
                      <a:pt x="60" y="85"/>
                      <a:pt x="73" y="77"/>
                      <a:pt x="88" y="70"/>
                    </a:cubicBezTo>
                    <a:cubicBezTo>
                      <a:pt x="70" y="69"/>
                      <a:pt x="56" y="66"/>
                      <a:pt x="46" y="61"/>
                    </a:cubicBezTo>
                    <a:cubicBezTo>
                      <a:pt x="34" y="55"/>
                      <a:pt x="24" y="47"/>
                      <a:pt x="18" y="38"/>
                    </a:cubicBezTo>
                    <a:cubicBezTo>
                      <a:pt x="18" y="34"/>
                      <a:pt x="20" y="33"/>
                      <a:pt x="23" y="36"/>
                    </a:cubicBezTo>
                    <a:cubicBezTo>
                      <a:pt x="34" y="49"/>
                      <a:pt x="57" y="56"/>
                      <a:pt x="91" y="56"/>
                    </a:cubicBezTo>
                    <a:cubicBezTo>
                      <a:pt x="116" y="56"/>
                      <a:pt x="132" y="54"/>
                      <a:pt x="138" y="52"/>
                    </a:cubicBezTo>
                    <a:cubicBezTo>
                      <a:pt x="141" y="51"/>
                      <a:pt x="144" y="53"/>
                      <a:pt x="147" y="56"/>
                    </a:cubicBezTo>
                    <a:cubicBezTo>
                      <a:pt x="150" y="58"/>
                      <a:pt x="152" y="60"/>
                      <a:pt x="154" y="63"/>
                    </a:cubicBezTo>
                    <a:close/>
                    <a:moveTo>
                      <a:pt x="196" y="48"/>
                    </a:moveTo>
                    <a:cubicBezTo>
                      <a:pt x="197" y="54"/>
                      <a:pt x="196" y="57"/>
                      <a:pt x="191" y="59"/>
                    </a:cubicBezTo>
                    <a:cubicBezTo>
                      <a:pt x="187" y="60"/>
                      <a:pt x="183" y="59"/>
                      <a:pt x="181" y="53"/>
                    </a:cubicBezTo>
                    <a:cubicBezTo>
                      <a:pt x="176" y="41"/>
                      <a:pt x="166" y="31"/>
                      <a:pt x="152" y="22"/>
                    </a:cubicBezTo>
                    <a:cubicBezTo>
                      <a:pt x="150" y="20"/>
                      <a:pt x="151" y="19"/>
                      <a:pt x="153" y="20"/>
                    </a:cubicBezTo>
                    <a:cubicBezTo>
                      <a:pt x="166" y="22"/>
                      <a:pt x="177" y="27"/>
                      <a:pt x="187" y="34"/>
                    </a:cubicBezTo>
                    <a:cubicBezTo>
                      <a:pt x="191" y="38"/>
                      <a:pt x="194" y="42"/>
                      <a:pt x="196" y="48"/>
                    </a:cubicBezTo>
                    <a:close/>
                    <a:moveTo>
                      <a:pt x="224" y="29"/>
                    </a:moveTo>
                    <a:cubicBezTo>
                      <a:pt x="225" y="35"/>
                      <a:pt x="224" y="38"/>
                      <a:pt x="219" y="40"/>
                    </a:cubicBezTo>
                    <a:cubicBezTo>
                      <a:pt x="215" y="41"/>
                      <a:pt x="211" y="39"/>
                      <a:pt x="209" y="34"/>
                    </a:cubicBezTo>
                    <a:cubicBezTo>
                      <a:pt x="204" y="22"/>
                      <a:pt x="194" y="12"/>
                      <a:pt x="180" y="3"/>
                    </a:cubicBezTo>
                    <a:cubicBezTo>
                      <a:pt x="178" y="0"/>
                      <a:pt x="179" y="0"/>
                      <a:pt x="181" y="0"/>
                    </a:cubicBezTo>
                    <a:cubicBezTo>
                      <a:pt x="194" y="3"/>
                      <a:pt x="205" y="8"/>
                      <a:pt x="215" y="15"/>
                    </a:cubicBezTo>
                    <a:cubicBezTo>
                      <a:pt x="219" y="19"/>
                      <a:pt x="222" y="23"/>
                      <a:pt x="224" y="29"/>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43" name="Freeform 25"/>
              <p:cNvSpPr>
                <a:spLocks noEditPoints="1"/>
              </p:cNvSpPr>
              <p:nvPr/>
            </p:nvSpPr>
            <p:spPr bwMode="invGray">
              <a:xfrm>
                <a:off x="3847532" y="3245548"/>
                <a:ext cx="141632" cy="164567"/>
              </a:xfrm>
              <a:custGeom>
                <a:avLst/>
                <a:gdLst/>
                <a:ahLst/>
                <a:cxnLst>
                  <a:cxn ang="0">
                    <a:pos x="155" y="156"/>
                  </a:cxn>
                  <a:cxn ang="0">
                    <a:pos x="166" y="165"/>
                  </a:cxn>
                  <a:cxn ang="0">
                    <a:pos x="170" y="172"/>
                  </a:cxn>
                  <a:cxn ang="0">
                    <a:pos x="172" y="183"/>
                  </a:cxn>
                  <a:cxn ang="0">
                    <a:pos x="159" y="186"/>
                  </a:cxn>
                  <a:cxn ang="0">
                    <a:pos x="120" y="166"/>
                  </a:cxn>
                  <a:cxn ang="0">
                    <a:pos x="72" y="157"/>
                  </a:cxn>
                  <a:cxn ang="0">
                    <a:pos x="19" y="173"/>
                  </a:cxn>
                  <a:cxn ang="0">
                    <a:pos x="10" y="192"/>
                  </a:cxn>
                  <a:cxn ang="0">
                    <a:pos x="22" y="220"/>
                  </a:cxn>
                  <a:cxn ang="0">
                    <a:pos x="83" y="238"/>
                  </a:cxn>
                  <a:cxn ang="0">
                    <a:pos x="125" y="236"/>
                  </a:cxn>
                  <a:cxn ang="0">
                    <a:pos x="140" y="236"/>
                  </a:cxn>
                  <a:cxn ang="0">
                    <a:pos x="148" y="244"/>
                  </a:cxn>
                  <a:cxn ang="0">
                    <a:pos x="143" y="250"/>
                  </a:cxn>
                  <a:cxn ang="0">
                    <a:pos x="105" y="253"/>
                  </a:cxn>
                  <a:cxn ang="0">
                    <a:pos x="52" y="247"/>
                  </a:cxn>
                  <a:cxn ang="0">
                    <a:pos x="12" y="226"/>
                  </a:cxn>
                  <a:cxn ang="0">
                    <a:pos x="0" y="196"/>
                  </a:cxn>
                  <a:cxn ang="0">
                    <a:pos x="11" y="168"/>
                  </a:cxn>
                  <a:cxn ang="0">
                    <a:pos x="68" y="150"/>
                  </a:cxn>
                  <a:cxn ang="0">
                    <a:pos x="100" y="153"/>
                  </a:cxn>
                  <a:cxn ang="0">
                    <a:pos x="134" y="159"/>
                  </a:cxn>
                  <a:cxn ang="0">
                    <a:pos x="137" y="155"/>
                  </a:cxn>
                  <a:cxn ang="0">
                    <a:pos x="94" y="87"/>
                  </a:cxn>
                  <a:cxn ang="0">
                    <a:pos x="39" y="96"/>
                  </a:cxn>
                  <a:cxn ang="0">
                    <a:pos x="27" y="99"/>
                  </a:cxn>
                  <a:cxn ang="0">
                    <a:pos x="18" y="94"/>
                  </a:cxn>
                  <a:cxn ang="0">
                    <a:pos x="2" y="77"/>
                  </a:cxn>
                  <a:cxn ang="0">
                    <a:pos x="5" y="75"/>
                  </a:cxn>
                  <a:cxn ang="0">
                    <a:pos x="36" y="85"/>
                  </a:cxn>
                  <a:cxn ang="0">
                    <a:pos x="88" y="77"/>
                  </a:cxn>
                  <a:cxn ang="0">
                    <a:pos x="73" y="49"/>
                  </a:cxn>
                  <a:cxn ang="0">
                    <a:pos x="63" y="38"/>
                  </a:cxn>
                  <a:cxn ang="0">
                    <a:pos x="63" y="26"/>
                  </a:cxn>
                  <a:cxn ang="0">
                    <a:pos x="86" y="10"/>
                  </a:cxn>
                  <a:cxn ang="0">
                    <a:pos x="90" y="13"/>
                  </a:cxn>
                  <a:cxn ang="0">
                    <a:pos x="81" y="29"/>
                  </a:cxn>
                  <a:cxn ang="0">
                    <a:pos x="85" y="45"/>
                  </a:cxn>
                  <a:cxn ang="0">
                    <a:pos x="101" y="74"/>
                  </a:cxn>
                  <a:cxn ang="0">
                    <a:pos x="141" y="59"/>
                  </a:cxn>
                  <a:cxn ang="0">
                    <a:pos x="156" y="57"/>
                  </a:cxn>
                  <a:cxn ang="0">
                    <a:pos x="163" y="60"/>
                  </a:cxn>
                  <a:cxn ang="0">
                    <a:pos x="160" y="68"/>
                  </a:cxn>
                  <a:cxn ang="0">
                    <a:pos x="106" y="84"/>
                  </a:cxn>
                  <a:cxn ang="0">
                    <a:pos x="136" y="132"/>
                  </a:cxn>
                  <a:cxn ang="0">
                    <a:pos x="155" y="156"/>
                  </a:cxn>
                  <a:cxn ang="0">
                    <a:pos x="188" y="45"/>
                  </a:cxn>
                  <a:cxn ang="0">
                    <a:pos x="184" y="56"/>
                  </a:cxn>
                  <a:cxn ang="0">
                    <a:pos x="174" y="50"/>
                  </a:cxn>
                  <a:cxn ang="0">
                    <a:pos x="145" y="19"/>
                  </a:cxn>
                  <a:cxn ang="0">
                    <a:pos x="146" y="17"/>
                  </a:cxn>
                  <a:cxn ang="0">
                    <a:pos x="179" y="31"/>
                  </a:cxn>
                  <a:cxn ang="0">
                    <a:pos x="188" y="45"/>
                  </a:cxn>
                  <a:cxn ang="0">
                    <a:pos x="216" y="29"/>
                  </a:cxn>
                  <a:cxn ang="0">
                    <a:pos x="212" y="40"/>
                  </a:cxn>
                  <a:cxn ang="0">
                    <a:pos x="202" y="35"/>
                  </a:cxn>
                  <a:cxn ang="0">
                    <a:pos x="173" y="3"/>
                  </a:cxn>
                  <a:cxn ang="0">
                    <a:pos x="174" y="1"/>
                  </a:cxn>
                  <a:cxn ang="0">
                    <a:pos x="208" y="15"/>
                  </a:cxn>
                  <a:cxn ang="0">
                    <a:pos x="216" y="29"/>
                  </a:cxn>
                </a:cxnLst>
                <a:rect l="0" t="0" r="r" b="b"/>
                <a:pathLst>
                  <a:path w="218" h="253">
                    <a:moveTo>
                      <a:pt x="155" y="156"/>
                    </a:moveTo>
                    <a:cubicBezTo>
                      <a:pt x="158" y="159"/>
                      <a:pt x="161" y="162"/>
                      <a:pt x="166" y="165"/>
                    </a:cubicBezTo>
                    <a:cubicBezTo>
                      <a:pt x="168" y="166"/>
                      <a:pt x="170" y="169"/>
                      <a:pt x="170" y="172"/>
                    </a:cubicBezTo>
                    <a:cubicBezTo>
                      <a:pt x="172" y="178"/>
                      <a:pt x="172" y="181"/>
                      <a:pt x="172" y="183"/>
                    </a:cubicBezTo>
                    <a:cubicBezTo>
                      <a:pt x="169" y="189"/>
                      <a:pt x="164" y="190"/>
                      <a:pt x="159" y="186"/>
                    </a:cubicBezTo>
                    <a:cubicBezTo>
                      <a:pt x="147" y="177"/>
                      <a:pt x="134" y="171"/>
                      <a:pt x="120" y="166"/>
                    </a:cubicBezTo>
                    <a:cubicBezTo>
                      <a:pt x="101" y="160"/>
                      <a:pt x="85" y="157"/>
                      <a:pt x="72" y="157"/>
                    </a:cubicBezTo>
                    <a:cubicBezTo>
                      <a:pt x="47" y="157"/>
                      <a:pt x="29" y="162"/>
                      <a:pt x="19" y="173"/>
                    </a:cubicBezTo>
                    <a:cubicBezTo>
                      <a:pt x="13" y="179"/>
                      <a:pt x="10" y="185"/>
                      <a:pt x="10" y="192"/>
                    </a:cubicBezTo>
                    <a:cubicBezTo>
                      <a:pt x="10" y="204"/>
                      <a:pt x="14" y="213"/>
                      <a:pt x="22" y="220"/>
                    </a:cubicBezTo>
                    <a:cubicBezTo>
                      <a:pt x="36" y="231"/>
                      <a:pt x="56" y="237"/>
                      <a:pt x="83" y="238"/>
                    </a:cubicBezTo>
                    <a:cubicBezTo>
                      <a:pt x="105" y="239"/>
                      <a:pt x="119" y="238"/>
                      <a:pt x="125" y="236"/>
                    </a:cubicBezTo>
                    <a:cubicBezTo>
                      <a:pt x="131" y="233"/>
                      <a:pt x="136" y="233"/>
                      <a:pt x="140" y="236"/>
                    </a:cubicBezTo>
                    <a:cubicBezTo>
                      <a:pt x="144" y="238"/>
                      <a:pt x="146" y="241"/>
                      <a:pt x="148" y="244"/>
                    </a:cubicBezTo>
                    <a:cubicBezTo>
                      <a:pt x="149" y="247"/>
                      <a:pt x="148" y="250"/>
                      <a:pt x="143" y="250"/>
                    </a:cubicBezTo>
                    <a:cubicBezTo>
                      <a:pt x="134" y="252"/>
                      <a:pt x="122" y="253"/>
                      <a:pt x="105" y="253"/>
                    </a:cubicBezTo>
                    <a:cubicBezTo>
                      <a:pt x="85" y="253"/>
                      <a:pt x="67" y="251"/>
                      <a:pt x="52" y="247"/>
                    </a:cubicBezTo>
                    <a:cubicBezTo>
                      <a:pt x="34" y="242"/>
                      <a:pt x="21" y="235"/>
                      <a:pt x="12" y="226"/>
                    </a:cubicBezTo>
                    <a:cubicBezTo>
                      <a:pt x="4" y="217"/>
                      <a:pt x="0" y="207"/>
                      <a:pt x="0" y="196"/>
                    </a:cubicBezTo>
                    <a:cubicBezTo>
                      <a:pt x="0" y="184"/>
                      <a:pt x="3" y="175"/>
                      <a:pt x="11" y="168"/>
                    </a:cubicBezTo>
                    <a:cubicBezTo>
                      <a:pt x="24" y="156"/>
                      <a:pt x="43" y="150"/>
                      <a:pt x="68" y="150"/>
                    </a:cubicBezTo>
                    <a:cubicBezTo>
                      <a:pt x="79" y="150"/>
                      <a:pt x="89" y="151"/>
                      <a:pt x="100" y="153"/>
                    </a:cubicBezTo>
                    <a:cubicBezTo>
                      <a:pt x="115" y="155"/>
                      <a:pt x="127" y="157"/>
                      <a:pt x="134" y="159"/>
                    </a:cubicBezTo>
                    <a:cubicBezTo>
                      <a:pt x="139" y="161"/>
                      <a:pt x="140" y="159"/>
                      <a:pt x="137" y="155"/>
                    </a:cubicBezTo>
                    <a:cubicBezTo>
                      <a:pt x="121" y="132"/>
                      <a:pt x="107" y="110"/>
                      <a:pt x="94" y="87"/>
                    </a:cubicBezTo>
                    <a:cubicBezTo>
                      <a:pt x="72" y="92"/>
                      <a:pt x="54" y="95"/>
                      <a:pt x="39" y="96"/>
                    </a:cubicBezTo>
                    <a:cubicBezTo>
                      <a:pt x="33" y="98"/>
                      <a:pt x="29" y="99"/>
                      <a:pt x="27" y="99"/>
                    </a:cubicBezTo>
                    <a:cubicBezTo>
                      <a:pt x="24" y="99"/>
                      <a:pt x="21" y="97"/>
                      <a:pt x="18" y="94"/>
                    </a:cubicBezTo>
                    <a:cubicBezTo>
                      <a:pt x="9" y="86"/>
                      <a:pt x="3" y="80"/>
                      <a:pt x="2" y="77"/>
                    </a:cubicBezTo>
                    <a:cubicBezTo>
                      <a:pt x="0" y="74"/>
                      <a:pt x="2" y="73"/>
                      <a:pt x="5" y="75"/>
                    </a:cubicBezTo>
                    <a:cubicBezTo>
                      <a:pt x="12" y="82"/>
                      <a:pt x="22" y="85"/>
                      <a:pt x="36" y="85"/>
                    </a:cubicBezTo>
                    <a:cubicBezTo>
                      <a:pt x="49" y="85"/>
                      <a:pt x="67" y="83"/>
                      <a:pt x="88" y="77"/>
                    </a:cubicBezTo>
                    <a:cubicBezTo>
                      <a:pt x="85" y="70"/>
                      <a:pt x="79" y="60"/>
                      <a:pt x="73" y="49"/>
                    </a:cubicBezTo>
                    <a:cubicBezTo>
                      <a:pt x="70" y="45"/>
                      <a:pt x="67" y="42"/>
                      <a:pt x="63" y="38"/>
                    </a:cubicBezTo>
                    <a:cubicBezTo>
                      <a:pt x="58" y="34"/>
                      <a:pt x="58" y="30"/>
                      <a:pt x="63" y="26"/>
                    </a:cubicBezTo>
                    <a:cubicBezTo>
                      <a:pt x="70" y="17"/>
                      <a:pt x="78" y="12"/>
                      <a:pt x="86" y="10"/>
                    </a:cubicBezTo>
                    <a:cubicBezTo>
                      <a:pt x="91" y="10"/>
                      <a:pt x="93" y="11"/>
                      <a:pt x="90" y="13"/>
                    </a:cubicBezTo>
                    <a:cubicBezTo>
                      <a:pt x="85" y="15"/>
                      <a:pt x="82" y="21"/>
                      <a:pt x="81" y="29"/>
                    </a:cubicBezTo>
                    <a:cubicBezTo>
                      <a:pt x="80" y="33"/>
                      <a:pt x="81" y="38"/>
                      <a:pt x="85" y="45"/>
                    </a:cubicBezTo>
                    <a:cubicBezTo>
                      <a:pt x="92" y="58"/>
                      <a:pt x="97" y="68"/>
                      <a:pt x="101" y="74"/>
                    </a:cubicBezTo>
                    <a:cubicBezTo>
                      <a:pt x="122" y="69"/>
                      <a:pt x="136" y="65"/>
                      <a:pt x="141" y="59"/>
                    </a:cubicBezTo>
                    <a:cubicBezTo>
                      <a:pt x="144" y="56"/>
                      <a:pt x="149" y="56"/>
                      <a:pt x="156" y="57"/>
                    </a:cubicBezTo>
                    <a:cubicBezTo>
                      <a:pt x="159" y="58"/>
                      <a:pt x="161" y="59"/>
                      <a:pt x="163" y="60"/>
                    </a:cubicBezTo>
                    <a:cubicBezTo>
                      <a:pt x="166" y="63"/>
                      <a:pt x="165" y="66"/>
                      <a:pt x="160" y="68"/>
                    </a:cubicBezTo>
                    <a:cubicBezTo>
                      <a:pt x="154" y="71"/>
                      <a:pt x="136" y="77"/>
                      <a:pt x="106" y="84"/>
                    </a:cubicBezTo>
                    <a:cubicBezTo>
                      <a:pt x="113" y="97"/>
                      <a:pt x="123" y="114"/>
                      <a:pt x="136" y="132"/>
                    </a:cubicBezTo>
                    <a:cubicBezTo>
                      <a:pt x="142" y="142"/>
                      <a:pt x="149" y="150"/>
                      <a:pt x="155" y="156"/>
                    </a:cubicBezTo>
                    <a:close/>
                    <a:moveTo>
                      <a:pt x="188" y="45"/>
                    </a:moveTo>
                    <a:cubicBezTo>
                      <a:pt x="190" y="51"/>
                      <a:pt x="188" y="54"/>
                      <a:pt x="184" y="56"/>
                    </a:cubicBezTo>
                    <a:cubicBezTo>
                      <a:pt x="179" y="57"/>
                      <a:pt x="176" y="56"/>
                      <a:pt x="174" y="50"/>
                    </a:cubicBezTo>
                    <a:cubicBezTo>
                      <a:pt x="169" y="38"/>
                      <a:pt x="159" y="28"/>
                      <a:pt x="145" y="19"/>
                    </a:cubicBezTo>
                    <a:cubicBezTo>
                      <a:pt x="143" y="17"/>
                      <a:pt x="143" y="16"/>
                      <a:pt x="146" y="17"/>
                    </a:cubicBezTo>
                    <a:cubicBezTo>
                      <a:pt x="158" y="19"/>
                      <a:pt x="170" y="24"/>
                      <a:pt x="179" y="31"/>
                    </a:cubicBezTo>
                    <a:cubicBezTo>
                      <a:pt x="184" y="35"/>
                      <a:pt x="187" y="39"/>
                      <a:pt x="188" y="45"/>
                    </a:cubicBezTo>
                    <a:close/>
                    <a:moveTo>
                      <a:pt x="216" y="29"/>
                    </a:moveTo>
                    <a:cubicBezTo>
                      <a:pt x="218" y="35"/>
                      <a:pt x="216" y="39"/>
                      <a:pt x="212" y="40"/>
                    </a:cubicBezTo>
                    <a:cubicBezTo>
                      <a:pt x="208" y="42"/>
                      <a:pt x="204" y="40"/>
                      <a:pt x="202" y="35"/>
                    </a:cubicBezTo>
                    <a:cubicBezTo>
                      <a:pt x="197" y="23"/>
                      <a:pt x="187" y="12"/>
                      <a:pt x="173" y="3"/>
                    </a:cubicBezTo>
                    <a:cubicBezTo>
                      <a:pt x="171" y="1"/>
                      <a:pt x="172" y="0"/>
                      <a:pt x="174" y="1"/>
                    </a:cubicBezTo>
                    <a:cubicBezTo>
                      <a:pt x="187" y="3"/>
                      <a:pt x="198" y="8"/>
                      <a:pt x="208" y="15"/>
                    </a:cubicBezTo>
                    <a:cubicBezTo>
                      <a:pt x="212" y="19"/>
                      <a:pt x="215" y="24"/>
                      <a:pt x="216" y="29"/>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44" name="Freeform 26"/>
              <p:cNvSpPr>
                <a:spLocks noEditPoints="1"/>
              </p:cNvSpPr>
              <p:nvPr/>
            </p:nvSpPr>
            <p:spPr bwMode="invGray">
              <a:xfrm>
                <a:off x="3987914" y="3276209"/>
                <a:ext cx="157578" cy="121705"/>
              </a:xfrm>
              <a:custGeom>
                <a:avLst/>
                <a:gdLst/>
                <a:ahLst/>
                <a:cxnLst>
                  <a:cxn ang="0">
                    <a:pos x="19" y="36"/>
                  </a:cxn>
                  <a:cxn ang="0">
                    <a:pos x="3" y="3"/>
                  </a:cxn>
                  <a:cxn ang="0">
                    <a:pos x="4" y="0"/>
                  </a:cxn>
                  <a:cxn ang="0">
                    <a:pos x="31" y="12"/>
                  </a:cxn>
                  <a:cxn ang="0">
                    <a:pos x="35" y="30"/>
                  </a:cxn>
                  <a:cxn ang="0">
                    <a:pos x="31" y="79"/>
                  </a:cxn>
                  <a:cxn ang="0">
                    <a:pos x="44" y="150"/>
                  </a:cxn>
                  <a:cxn ang="0">
                    <a:pos x="56" y="150"/>
                  </a:cxn>
                  <a:cxn ang="0">
                    <a:pos x="98" y="80"/>
                  </a:cxn>
                  <a:cxn ang="0">
                    <a:pos x="102" y="82"/>
                  </a:cxn>
                  <a:cxn ang="0">
                    <a:pos x="72" y="148"/>
                  </a:cxn>
                  <a:cxn ang="0">
                    <a:pos x="67" y="174"/>
                  </a:cxn>
                  <a:cxn ang="0">
                    <a:pos x="59" y="184"/>
                  </a:cxn>
                  <a:cxn ang="0">
                    <a:pos x="28" y="148"/>
                  </a:cxn>
                  <a:cxn ang="0">
                    <a:pos x="19" y="97"/>
                  </a:cxn>
                  <a:cxn ang="0">
                    <a:pos x="19" y="36"/>
                  </a:cxn>
                  <a:cxn ang="0">
                    <a:pos x="210" y="44"/>
                  </a:cxn>
                  <a:cxn ang="0">
                    <a:pos x="243" y="115"/>
                  </a:cxn>
                  <a:cxn ang="0">
                    <a:pos x="232" y="127"/>
                  </a:cxn>
                  <a:cxn ang="0">
                    <a:pos x="223" y="118"/>
                  </a:cxn>
                  <a:cxn ang="0">
                    <a:pos x="207" y="64"/>
                  </a:cxn>
                  <a:cxn ang="0">
                    <a:pos x="171" y="20"/>
                  </a:cxn>
                  <a:cxn ang="0">
                    <a:pos x="173" y="17"/>
                  </a:cxn>
                  <a:cxn ang="0">
                    <a:pos x="210" y="44"/>
                  </a:cxn>
                </a:cxnLst>
                <a:rect l="0" t="0" r="r" b="b"/>
                <a:pathLst>
                  <a:path w="243" h="187">
                    <a:moveTo>
                      <a:pt x="19" y="36"/>
                    </a:moveTo>
                    <a:cubicBezTo>
                      <a:pt x="19" y="19"/>
                      <a:pt x="14" y="8"/>
                      <a:pt x="3" y="3"/>
                    </a:cubicBezTo>
                    <a:cubicBezTo>
                      <a:pt x="0" y="2"/>
                      <a:pt x="1" y="1"/>
                      <a:pt x="4" y="0"/>
                    </a:cubicBezTo>
                    <a:cubicBezTo>
                      <a:pt x="13" y="1"/>
                      <a:pt x="22" y="5"/>
                      <a:pt x="31" y="12"/>
                    </a:cubicBezTo>
                    <a:cubicBezTo>
                      <a:pt x="39" y="18"/>
                      <a:pt x="40" y="24"/>
                      <a:pt x="35" y="30"/>
                    </a:cubicBezTo>
                    <a:cubicBezTo>
                      <a:pt x="32" y="50"/>
                      <a:pt x="31" y="66"/>
                      <a:pt x="31" y="79"/>
                    </a:cubicBezTo>
                    <a:cubicBezTo>
                      <a:pt x="31" y="113"/>
                      <a:pt x="35" y="137"/>
                      <a:pt x="44" y="150"/>
                    </a:cubicBezTo>
                    <a:cubicBezTo>
                      <a:pt x="48" y="157"/>
                      <a:pt x="52" y="157"/>
                      <a:pt x="56" y="150"/>
                    </a:cubicBezTo>
                    <a:cubicBezTo>
                      <a:pt x="69" y="129"/>
                      <a:pt x="83" y="105"/>
                      <a:pt x="98" y="80"/>
                    </a:cubicBezTo>
                    <a:cubicBezTo>
                      <a:pt x="101" y="76"/>
                      <a:pt x="102" y="77"/>
                      <a:pt x="102" y="82"/>
                    </a:cubicBezTo>
                    <a:cubicBezTo>
                      <a:pt x="91" y="106"/>
                      <a:pt x="81" y="128"/>
                      <a:pt x="72" y="148"/>
                    </a:cubicBezTo>
                    <a:cubicBezTo>
                      <a:pt x="67" y="159"/>
                      <a:pt x="65" y="167"/>
                      <a:pt x="67" y="174"/>
                    </a:cubicBezTo>
                    <a:cubicBezTo>
                      <a:pt x="70" y="184"/>
                      <a:pt x="68" y="187"/>
                      <a:pt x="59" y="184"/>
                    </a:cubicBezTo>
                    <a:cubicBezTo>
                      <a:pt x="47" y="180"/>
                      <a:pt x="36" y="168"/>
                      <a:pt x="28" y="148"/>
                    </a:cubicBezTo>
                    <a:cubicBezTo>
                      <a:pt x="22" y="134"/>
                      <a:pt x="19" y="117"/>
                      <a:pt x="19" y="97"/>
                    </a:cubicBezTo>
                    <a:cubicBezTo>
                      <a:pt x="19" y="76"/>
                      <a:pt x="19" y="56"/>
                      <a:pt x="19" y="36"/>
                    </a:cubicBezTo>
                    <a:close/>
                    <a:moveTo>
                      <a:pt x="210" y="44"/>
                    </a:moveTo>
                    <a:cubicBezTo>
                      <a:pt x="232" y="68"/>
                      <a:pt x="243" y="91"/>
                      <a:pt x="243" y="115"/>
                    </a:cubicBezTo>
                    <a:cubicBezTo>
                      <a:pt x="243" y="123"/>
                      <a:pt x="239" y="127"/>
                      <a:pt x="232" y="127"/>
                    </a:cubicBezTo>
                    <a:cubicBezTo>
                      <a:pt x="227" y="127"/>
                      <a:pt x="224" y="124"/>
                      <a:pt x="223" y="118"/>
                    </a:cubicBezTo>
                    <a:cubicBezTo>
                      <a:pt x="221" y="98"/>
                      <a:pt x="216" y="80"/>
                      <a:pt x="207" y="64"/>
                    </a:cubicBezTo>
                    <a:cubicBezTo>
                      <a:pt x="198" y="48"/>
                      <a:pt x="186" y="34"/>
                      <a:pt x="171" y="20"/>
                    </a:cubicBezTo>
                    <a:cubicBezTo>
                      <a:pt x="168" y="18"/>
                      <a:pt x="169" y="17"/>
                      <a:pt x="173" y="17"/>
                    </a:cubicBezTo>
                    <a:cubicBezTo>
                      <a:pt x="189" y="25"/>
                      <a:pt x="201" y="34"/>
                      <a:pt x="210" y="44"/>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45" name="Freeform 27"/>
              <p:cNvSpPr>
                <a:spLocks noEditPoints="1"/>
              </p:cNvSpPr>
              <p:nvPr/>
            </p:nvSpPr>
            <p:spPr bwMode="invGray">
              <a:xfrm>
                <a:off x="4155496" y="3257437"/>
                <a:ext cx="137568" cy="150801"/>
              </a:xfrm>
              <a:custGeom>
                <a:avLst/>
                <a:gdLst/>
                <a:ahLst/>
                <a:cxnLst>
                  <a:cxn ang="0">
                    <a:pos x="124" y="55"/>
                  </a:cxn>
                  <a:cxn ang="0">
                    <a:pos x="168" y="48"/>
                  </a:cxn>
                  <a:cxn ang="0">
                    <a:pos x="184" y="41"/>
                  </a:cxn>
                  <a:cxn ang="0">
                    <a:pos x="194" y="40"/>
                  </a:cxn>
                  <a:cxn ang="0">
                    <a:pos x="203" y="47"/>
                  </a:cxn>
                  <a:cxn ang="0">
                    <a:pos x="200" y="55"/>
                  </a:cxn>
                  <a:cxn ang="0">
                    <a:pos x="124" y="66"/>
                  </a:cxn>
                  <a:cxn ang="0">
                    <a:pos x="124" y="115"/>
                  </a:cxn>
                  <a:cxn ang="0">
                    <a:pos x="159" y="111"/>
                  </a:cxn>
                  <a:cxn ang="0">
                    <a:pos x="179" y="105"/>
                  </a:cxn>
                  <a:cxn ang="0">
                    <a:pos x="190" y="105"/>
                  </a:cxn>
                  <a:cxn ang="0">
                    <a:pos x="199" y="111"/>
                  </a:cxn>
                  <a:cxn ang="0">
                    <a:pos x="196" y="118"/>
                  </a:cxn>
                  <a:cxn ang="0">
                    <a:pos x="178" y="121"/>
                  </a:cxn>
                  <a:cxn ang="0">
                    <a:pos x="124" y="126"/>
                  </a:cxn>
                  <a:cxn ang="0">
                    <a:pos x="124" y="178"/>
                  </a:cxn>
                  <a:cxn ang="0">
                    <a:pos x="202" y="203"/>
                  </a:cxn>
                  <a:cxn ang="0">
                    <a:pos x="212" y="219"/>
                  </a:cxn>
                  <a:cxn ang="0">
                    <a:pos x="208" y="224"/>
                  </a:cxn>
                  <a:cxn ang="0">
                    <a:pos x="197" y="221"/>
                  </a:cxn>
                  <a:cxn ang="0">
                    <a:pos x="124" y="190"/>
                  </a:cxn>
                  <a:cxn ang="0">
                    <a:pos x="117" y="219"/>
                  </a:cxn>
                  <a:cxn ang="0">
                    <a:pos x="74" y="232"/>
                  </a:cxn>
                  <a:cxn ang="0">
                    <a:pos x="33" y="219"/>
                  </a:cxn>
                  <a:cxn ang="0">
                    <a:pos x="27" y="203"/>
                  </a:cxn>
                  <a:cxn ang="0">
                    <a:pos x="36" y="186"/>
                  </a:cxn>
                  <a:cxn ang="0">
                    <a:pos x="85" y="175"/>
                  </a:cxn>
                  <a:cxn ang="0">
                    <a:pos x="112" y="176"/>
                  </a:cxn>
                  <a:cxn ang="0">
                    <a:pos x="112" y="127"/>
                  </a:cxn>
                  <a:cxn ang="0">
                    <a:pos x="77" y="128"/>
                  </a:cxn>
                  <a:cxn ang="0">
                    <a:pos x="49" y="122"/>
                  </a:cxn>
                  <a:cxn ang="0">
                    <a:pos x="38" y="91"/>
                  </a:cxn>
                  <a:cxn ang="0">
                    <a:pos x="43" y="91"/>
                  </a:cxn>
                  <a:cxn ang="0">
                    <a:pos x="49" y="112"/>
                  </a:cxn>
                  <a:cxn ang="0">
                    <a:pos x="77" y="119"/>
                  </a:cxn>
                  <a:cxn ang="0">
                    <a:pos x="112" y="117"/>
                  </a:cxn>
                  <a:cxn ang="0">
                    <a:pos x="112" y="67"/>
                  </a:cxn>
                  <a:cxn ang="0">
                    <a:pos x="63" y="69"/>
                  </a:cxn>
                  <a:cxn ang="0">
                    <a:pos x="30" y="66"/>
                  </a:cxn>
                  <a:cxn ang="0">
                    <a:pos x="2" y="48"/>
                  </a:cxn>
                  <a:cxn ang="0">
                    <a:pos x="5" y="45"/>
                  </a:cxn>
                  <a:cxn ang="0">
                    <a:pos x="29" y="58"/>
                  </a:cxn>
                  <a:cxn ang="0">
                    <a:pos x="66" y="60"/>
                  </a:cxn>
                  <a:cxn ang="0">
                    <a:pos x="112" y="57"/>
                  </a:cxn>
                  <a:cxn ang="0">
                    <a:pos x="112" y="38"/>
                  </a:cxn>
                  <a:cxn ang="0">
                    <a:pos x="109" y="14"/>
                  </a:cxn>
                  <a:cxn ang="0">
                    <a:pos x="90" y="6"/>
                  </a:cxn>
                  <a:cxn ang="0">
                    <a:pos x="88" y="2"/>
                  </a:cxn>
                  <a:cxn ang="0">
                    <a:pos x="103" y="0"/>
                  </a:cxn>
                  <a:cxn ang="0">
                    <a:pos x="130" y="9"/>
                  </a:cxn>
                  <a:cxn ang="0">
                    <a:pos x="130" y="20"/>
                  </a:cxn>
                  <a:cxn ang="0">
                    <a:pos x="124" y="37"/>
                  </a:cxn>
                  <a:cxn ang="0">
                    <a:pos x="124" y="55"/>
                  </a:cxn>
                  <a:cxn ang="0">
                    <a:pos x="78" y="183"/>
                  </a:cxn>
                  <a:cxn ang="0">
                    <a:pos x="46" y="188"/>
                  </a:cxn>
                  <a:cxn ang="0">
                    <a:pos x="34" y="204"/>
                  </a:cxn>
                  <a:cxn ang="0">
                    <a:pos x="46" y="219"/>
                  </a:cxn>
                  <a:cxn ang="0">
                    <a:pos x="72" y="224"/>
                  </a:cxn>
                  <a:cxn ang="0">
                    <a:pos x="103" y="214"/>
                  </a:cxn>
                  <a:cxn ang="0">
                    <a:pos x="111" y="186"/>
                  </a:cxn>
                  <a:cxn ang="0">
                    <a:pos x="78" y="183"/>
                  </a:cxn>
                </a:cxnLst>
                <a:rect l="0" t="0" r="r" b="b"/>
                <a:pathLst>
                  <a:path w="212" h="232">
                    <a:moveTo>
                      <a:pt x="124" y="55"/>
                    </a:moveTo>
                    <a:cubicBezTo>
                      <a:pt x="142" y="53"/>
                      <a:pt x="156" y="51"/>
                      <a:pt x="168" y="48"/>
                    </a:cubicBezTo>
                    <a:cubicBezTo>
                      <a:pt x="175" y="47"/>
                      <a:pt x="180" y="44"/>
                      <a:pt x="184" y="41"/>
                    </a:cubicBezTo>
                    <a:cubicBezTo>
                      <a:pt x="188" y="38"/>
                      <a:pt x="191" y="38"/>
                      <a:pt x="194" y="40"/>
                    </a:cubicBezTo>
                    <a:cubicBezTo>
                      <a:pt x="199" y="43"/>
                      <a:pt x="201" y="45"/>
                      <a:pt x="203" y="47"/>
                    </a:cubicBezTo>
                    <a:cubicBezTo>
                      <a:pt x="207" y="51"/>
                      <a:pt x="206" y="53"/>
                      <a:pt x="200" y="55"/>
                    </a:cubicBezTo>
                    <a:cubicBezTo>
                      <a:pt x="178" y="60"/>
                      <a:pt x="153" y="64"/>
                      <a:pt x="124" y="66"/>
                    </a:cubicBezTo>
                    <a:cubicBezTo>
                      <a:pt x="124" y="82"/>
                      <a:pt x="124" y="99"/>
                      <a:pt x="124" y="115"/>
                    </a:cubicBezTo>
                    <a:cubicBezTo>
                      <a:pt x="139" y="114"/>
                      <a:pt x="151" y="112"/>
                      <a:pt x="159" y="111"/>
                    </a:cubicBezTo>
                    <a:cubicBezTo>
                      <a:pt x="170" y="109"/>
                      <a:pt x="176" y="108"/>
                      <a:pt x="179" y="105"/>
                    </a:cubicBezTo>
                    <a:cubicBezTo>
                      <a:pt x="183" y="103"/>
                      <a:pt x="187" y="103"/>
                      <a:pt x="190" y="105"/>
                    </a:cubicBezTo>
                    <a:cubicBezTo>
                      <a:pt x="193" y="108"/>
                      <a:pt x="196" y="109"/>
                      <a:pt x="199" y="111"/>
                    </a:cubicBezTo>
                    <a:cubicBezTo>
                      <a:pt x="201" y="113"/>
                      <a:pt x="201" y="115"/>
                      <a:pt x="196" y="118"/>
                    </a:cubicBezTo>
                    <a:cubicBezTo>
                      <a:pt x="194" y="119"/>
                      <a:pt x="188" y="120"/>
                      <a:pt x="178" y="121"/>
                    </a:cubicBezTo>
                    <a:cubicBezTo>
                      <a:pt x="159" y="123"/>
                      <a:pt x="141" y="125"/>
                      <a:pt x="124" y="126"/>
                    </a:cubicBezTo>
                    <a:cubicBezTo>
                      <a:pt x="124" y="144"/>
                      <a:pt x="124" y="161"/>
                      <a:pt x="124" y="178"/>
                    </a:cubicBezTo>
                    <a:cubicBezTo>
                      <a:pt x="154" y="184"/>
                      <a:pt x="179" y="193"/>
                      <a:pt x="202" y="203"/>
                    </a:cubicBezTo>
                    <a:cubicBezTo>
                      <a:pt x="209" y="206"/>
                      <a:pt x="212" y="211"/>
                      <a:pt x="212" y="219"/>
                    </a:cubicBezTo>
                    <a:cubicBezTo>
                      <a:pt x="212" y="222"/>
                      <a:pt x="210" y="224"/>
                      <a:pt x="208" y="224"/>
                    </a:cubicBezTo>
                    <a:cubicBezTo>
                      <a:pt x="205" y="225"/>
                      <a:pt x="202" y="224"/>
                      <a:pt x="197" y="221"/>
                    </a:cubicBezTo>
                    <a:cubicBezTo>
                      <a:pt x="173" y="206"/>
                      <a:pt x="148" y="196"/>
                      <a:pt x="124" y="190"/>
                    </a:cubicBezTo>
                    <a:cubicBezTo>
                      <a:pt x="125" y="202"/>
                      <a:pt x="122" y="212"/>
                      <a:pt x="117" y="219"/>
                    </a:cubicBezTo>
                    <a:cubicBezTo>
                      <a:pt x="108" y="228"/>
                      <a:pt x="94" y="232"/>
                      <a:pt x="74" y="232"/>
                    </a:cubicBezTo>
                    <a:cubicBezTo>
                      <a:pt x="56" y="232"/>
                      <a:pt x="42" y="228"/>
                      <a:pt x="33" y="219"/>
                    </a:cubicBezTo>
                    <a:cubicBezTo>
                      <a:pt x="29" y="214"/>
                      <a:pt x="27" y="209"/>
                      <a:pt x="27" y="203"/>
                    </a:cubicBezTo>
                    <a:cubicBezTo>
                      <a:pt x="27" y="196"/>
                      <a:pt x="30" y="191"/>
                      <a:pt x="36" y="186"/>
                    </a:cubicBezTo>
                    <a:cubicBezTo>
                      <a:pt x="45" y="179"/>
                      <a:pt x="62" y="175"/>
                      <a:pt x="85" y="175"/>
                    </a:cubicBezTo>
                    <a:cubicBezTo>
                      <a:pt x="90" y="175"/>
                      <a:pt x="99" y="175"/>
                      <a:pt x="112" y="176"/>
                    </a:cubicBezTo>
                    <a:cubicBezTo>
                      <a:pt x="112" y="160"/>
                      <a:pt x="112" y="143"/>
                      <a:pt x="112" y="127"/>
                    </a:cubicBezTo>
                    <a:cubicBezTo>
                      <a:pt x="101" y="127"/>
                      <a:pt x="89" y="128"/>
                      <a:pt x="77" y="128"/>
                    </a:cubicBezTo>
                    <a:cubicBezTo>
                      <a:pt x="64" y="128"/>
                      <a:pt x="55" y="126"/>
                      <a:pt x="49" y="122"/>
                    </a:cubicBezTo>
                    <a:cubicBezTo>
                      <a:pt x="41" y="117"/>
                      <a:pt x="37" y="106"/>
                      <a:pt x="38" y="91"/>
                    </a:cubicBezTo>
                    <a:cubicBezTo>
                      <a:pt x="39" y="88"/>
                      <a:pt x="41" y="88"/>
                      <a:pt x="43" y="91"/>
                    </a:cubicBezTo>
                    <a:cubicBezTo>
                      <a:pt x="43" y="101"/>
                      <a:pt x="45" y="108"/>
                      <a:pt x="49" y="112"/>
                    </a:cubicBezTo>
                    <a:cubicBezTo>
                      <a:pt x="54" y="117"/>
                      <a:pt x="63" y="119"/>
                      <a:pt x="77" y="119"/>
                    </a:cubicBezTo>
                    <a:cubicBezTo>
                      <a:pt x="90" y="119"/>
                      <a:pt x="102" y="118"/>
                      <a:pt x="112" y="117"/>
                    </a:cubicBezTo>
                    <a:cubicBezTo>
                      <a:pt x="112" y="100"/>
                      <a:pt x="112" y="84"/>
                      <a:pt x="112" y="67"/>
                    </a:cubicBezTo>
                    <a:cubicBezTo>
                      <a:pt x="98" y="69"/>
                      <a:pt x="81" y="69"/>
                      <a:pt x="63" y="69"/>
                    </a:cubicBezTo>
                    <a:cubicBezTo>
                      <a:pt x="49" y="69"/>
                      <a:pt x="38" y="68"/>
                      <a:pt x="30" y="66"/>
                    </a:cubicBezTo>
                    <a:cubicBezTo>
                      <a:pt x="19" y="63"/>
                      <a:pt x="9" y="57"/>
                      <a:pt x="2" y="48"/>
                    </a:cubicBezTo>
                    <a:cubicBezTo>
                      <a:pt x="0" y="44"/>
                      <a:pt x="1" y="42"/>
                      <a:pt x="5" y="45"/>
                    </a:cubicBezTo>
                    <a:cubicBezTo>
                      <a:pt x="13" y="51"/>
                      <a:pt x="21" y="56"/>
                      <a:pt x="29" y="58"/>
                    </a:cubicBezTo>
                    <a:cubicBezTo>
                      <a:pt x="34" y="60"/>
                      <a:pt x="46" y="60"/>
                      <a:pt x="66" y="60"/>
                    </a:cubicBezTo>
                    <a:cubicBezTo>
                      <a:pt x="81" y="60"/>
                      <a:pt x="96" y="59"/>
                      <a:pt x="112" y="57"/>
                    </a:cubicBezTo>
                    <a:cubicBezTo>
                      <a:pt x="112" y="51"/>
                      <a:pt x="112" y="45"/>
                      <a:pt x="112" y="38"/>
                    </a:cubicBezTo>
                    <a:cubicBezTo>
                      <a:pt x="112" y="25"/>
                      <a:pt x="111" y="17"/>
                      <a:pt x="109" y="14"/>
                    </a:cubicBezTo>
                    <a:cubicBezTo>
                      <a:pt x="105" y="9"/>
                      <a:pt x="99" y="6"/>
                      <a:pt x="90" y="6"/>
                    </a:cubicBezTo>
                    <a:cubicBezTo>
                      <a:pt x="84" y="7"/>
                      <a:pt x="84" y="6"/>
                      <a:pt x="88" y="2"/>
                    </a:cubicBezTo>
                    <a:cubicBezTo>
                      <a:pt x="92" y="0"/>
                      <a:pt x="97" y="0"/>
                      <a:pt x="103" y="0"/>
                    </a:cubicBezTo>
                    <a:cubicBezTo>
                      <a:pt x="111" y="0"/>
                      <a:pt x="119" y="3"/>
                      <a:pt x="130" y="9"/>
                    </a:cubicBezTo>
                    <a:cubicBezTo>
                      <a:pt x="135" y="12"/>
                      <a:pt x="135" y="15"/>
                      <a:pt x="130" y="20"/>
                    </a:cubicBezTo>
                    <a:cubicBezTo>
                      <a:pt x="126" y="23"/>
                      <a:pt x="124" y="29"/>
                      <a:pt x="124" y="37"/>
                    </a:cubicBezTo>
                    <a:cubicBezTo>
                      <a:pt x="124" y="43"/>
                      <a:pt x="124" y="49"/>
                      <a:pt x="124" y="55"/>
                    </a:cubicBezTo>
                    <a:close/>
                    <a:moveTo>
                      <a:pt x="78" y="183"/>
                    </a:moveTo>
                    <a:cubicBezTo>
                      <a:pt x="64" y="183"/>
                      <a:pt x="53" y="185"/>
                      <a:pt x="46" y="188"/>
                    </a:cubicBezTo>
                    <a:cubicBezTo>
                      <a:pt x="38" y="192"/>
                      <a:pt x="34" y="197"/>
                      <a:pt x="34" y="204"/>
                    </a:cubicBezTo>
                    <a:cubicBezTo>
                      <a:pt x="34" y="210"/>
                      <a:pt x="38" y="215"/>
                      <a:pt x="46" y="219"/>
                    </a:cubicBezTo>
                    <a:cubicBezTo>
                      <a:pt x="53" y="223"/>
                      <a:pt x="62" y="224"/>
                      <a:pt x="72" y="224"/>
                    </a:cubicBezTo>
                    <a:cubicBezTo>
                      <a:pt x="85" y="224"/>
                      <a:pt x="96" y="221"/>
                      <a:pt x="103" y="214"/>
                    </a:cubicBezTo>
                    <a:cubicBezTo>
                      <a:pt x="109" y="209"/>
                      <a:pt x="112" y="200"/>
                      <a:pt x="111" y="186"/>
                    </a:cubicBezTo>
                    <a:cubicBezTo>
                      <a:pt x="94" y="184"/>
                      <a:pt x="84" y="183"/>
                      <a:pt x="78" y="183"/>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46" name="Freeform 28"/>
              <p:cNvSpPr>
                <a:spLocks noEditPoints="1"/>
              </p:cNvSpPr>
              <p:nvPr/>
            </p:nvSpPr>
            <p:spPr bwMode="invGray">
              <a:xfrm>
                <a:off x="4306821" y="3253370"/>
                <a:ext cx="171335" cy="165192"/>
              </a:xfrm>
              <a:custGeom>
                <a:avLst/>
                <a:gdLst/>
                <a:ahLst/>
                <a:cxnLst>
                  <a:cxn ang="0">
                    <a:pos x="148" y="63"/>
                  </a:cxn>
                  <a:cxn ang="0">
                    <a:pos x="215" y="57"/>
                  </a:cxn>
                  <a:cxn ang="0">
                    <a:pos x="238" y="53"/>
                  </a:cxn>
                  <a:cxn ang="0">
                    <a:pos x="249" y="56"/>
                  </a:cxn>
                  <a:cxn ang="0">
                    <a:pos x="263" y="70"/>
                  </a:cxn>
                  <a:cxn ang="0">
                    <a:pos x="256" y="74"/>
                  </a:cxn>
                  <a:cxn ang="0">
                    <a:pos x="199" y="69"/>
                  </a:cxn>
                  <a:cxn ang="0">
                    <a:pos x="148" y="71"/>
                  </a:cxn>
                  <a:cxn ang="0">
                    <a:pos x="148" y="119"/>
                  </a:cxn>
                  <a:cxn ang="0">
                    <a:pos x="151" y="151"/>
                  </a:cxn>
                  <a:cxn ang="0">
                    <a:pos x="90" y="253"/>
                  </a:cxn>
                  <a:cxn ang="0">
                    <a:pos x="87" y="250"/>
                  </a:cxn>
                  <a:cxn ang="0">
                    <a:pos x="111" y="228"/>
                  </a:cxn>
                  <a:cxn ang="0">
                    <a:pos x="137" y="161"/>
                  </a:cxn>
                  <a:cxn ang="0">
                    <a:pos x="113" y="174"/>
                  </a:cxn>
                  <a:cxn ang="0">
                    <a:pos x="91" y="164"/>
                  </a:cxn>
                  <a:cxn ang="0">
                    <a:pos x="83" y="141"/>
                  </a:cxn>
                  <a:cxn ang="0">
                    <a:pos x="94" y="114"/>
                  </a:cxn>
                  <a:cxn ang="0">
                    <a:pos x="117" y="105"/>
                  </a:cxn>
                  <a:cxn ang="0">
                    <a:pos x="135" y="109"/>
                  </a:cxn>
                  <a:cxn ang="0">
                    <a:pos x="135" y="72"/>
                  </a:cxn>
                  <a:cxn ang="0">
                    <a:pos x="46" y="90"/>
                  </a:cxn>
                  <a:cxn ang="0">
                    <a:pos x="30" y="96"/>
                  </a:cxn>
                  <a:cxn ang="0">
                    <a:pos x="18" y="94"/>
                  </a:cxn>
                  <a:cxn ang="0">
                    <a:pos x="0" y="69"/>
                  </a:cxn>
                  <a:cxn ang="0">
                    <a:pos x="4" y="68"/>
                  </a:cxn>
                  <a:cxn ang="0">
                    <a:pos x="26" y="78"/>
                  </a:cxn>
                  <a:cxn ang="0">
                    <a:pos x="74" y="72"/>
                  </a:cxn>
                  <a:cxn ang="0">
                    <a:pos x="135" y="64"/>
                  </a:cxn>
                  <a:cxn ang="0">
                    <a:pos x="135" y="34"/>
                  </a:cxn>
                  <a:cxn ang="0">
                    <a:pos x="112" y="6"/>
                  </a:cxn>
                  <a:cxn ang="0">
                    <a:pos x="112" y="1"/>
                  </a:cxn>
                  <a:cxn ang="0">
                    <a:pos x="142" y="7"/>
                  </a:cxn>
                  <a:cxn ang="0">
                    <a:pos x="153" y="17"/>
                  </a:cxn>
                  <a:cxn ang="0">
                    <a:pos x="151" y="25"/>
                  </a:cxn>
                  <a:cxn ang="0">
                    <a:pos x="148" y="63"/>
                  </a:cxn>
                  <a:cxn ang="0">
                    <a:pos x="99" y="119"/>
                  </a:cxn>
                  <a:cxn ang="0">
                    <a:pos x="93" y="138"/>
                  </a:cxn>
                  <a:cxn ang="0">
                    <a:pos x="102" y="164"/>
                  </a:cxn>
                  <a:cxn ang="0">
                    <a:pos x="113" y="168"/>
                  </a:cxn>
                  <a:cxn ang="0">
                    <a:pos x="126" y="163"/>
                  </a:cxn>
                  <a:cxn ang="0">
                    <a:pos x="136" y="135"/>
                  </a:cxn>
                  <a:cxn ang="0">
                    <a:pos x="117" y="110"/>
                  </a:cxn>
                  <a:cxn ang="0">
                    <a:pos x="99" y="119"/>
                  </a:cxn>
                </a:cxnLst>
                <a:rect l="0" t="0" r="r" b="b"/>
                <a:pathLst>
                  <a:path w="264" h="254">
                    <a:moveTo>
                      <a:pt x="148" y="63"/>
                    </a:moveTo>
                    <a:cubicBezTo>
                      <a:pt x="182" y="61"/>
                      <a:pt x="204" y="59"/>
                      <a:pt x="215" y="57"/>
                    </a:cubicBezTo>
                    <a:cubicBezTo>
                      <a:pt x="220" y="57"/>
                      <a:pt x="227" y="55"/>
                      <a:pt x="238" y="53"/>
                    </a:cubicBezTo>
                    <a:cubicBezTo>
                      <a:pt x="242" y="52"/>
                      <a:pt x="245" y="53"/>
                      <a:pt x="249" y="56"/>
                    </a:cubicBezTo>
                    <a:cubicBezTo>
                      <a:pt x="257" y="63"/>
                      <a:pt x="262" y="68"/>
                      <a:pt x="263" y="70"/>
                    </a:cubicBezTo>
                    <a:cubicBezTo>
                      <a:pt x="264" y="74"/>
                      <a:pt x="262" y="76"/>
                      <a:pt x="256" y="74"/>
                    </a:cubicBezTo>
                    <a:cubicBezTo>
                      <a:pt x="241" y="71"/>
                      <a:pt x="222" y="69"/>
                      <a:pt x="199" y="69"/>
                    </a:cubicBezTo>
                    <a:cubicBezTo>
                      <a:pt x="184" y="69"/>
                      <a:pt x="167" y="69"/>
                      <a:pt x="148" y="71"/>
                    </a:cubicBezTo>
                    <a:cubicBezTo>
                      <a:pt x="148" y="87"/>
                      <a:pt x="148" y="103"/>
                      <a:pt x="148" y="119"/>
                    </a:cubicBezTo>
                    <a:cubicBezTo>
                      <a:pt x="150" y="127"/>
                      <a:pt x="151" y="137"/>
                      <a:pt x="151" y="151"/>
                    </a:cubicBezTo>
                    <a:cubicBezTo>
                      <a:pt x="151" y="198"/>
                      <a:pt x="131" y="232"/>
                      <a:pt x="90" y="253"/>
                    </a:cubicBezTo>
                    <a:cubicBezTo>
                      <a:pt x="86" y="254"/>
                      <a:pt x="85" y="253"/>
                      <a:pt x="87" y="250"/>
                    </a:cubicBezTo>
                    <a:cubicBezTo>
                      <a:pt x="96" y="243"/>
                      <a:pt x="104" y="236"/>
                      <a:pt x="111" y="228"/>
                    </a:cubicBezTo>
                    <a:cubicBezTo>
                      <a:pt x="127" y="209"/>
                      <a:pt x="136" y="187"/>
                      <a:pt x="137" y="161"/>
                    </a:cubicBezTo>
                    <a:cubicBezTo>
                      <a:pt x="131" y="170"/>
                      <a:pt x="123" y="174"/>
                      <a:pt x="113" y="174"/>
                    </a:cubicBezTo>
                    <a:cubicBezTo>
                      <a:pt x="105" y="174"/>
                      <a:pt x="97" y="171"/>
                      <a:pt x="91" y="164"/>
                    </a:cubicBezTo>
                    <a:cubicBezTo>
                      <a:pt x="85" y="159"/>
                      <a:pt x="83" y="151"/>
                      <a:pt x="83" y="141"/>
                    </a:cubicBezTo>
                    <a:cubicBezTo>
                      <a:pt x="83" y="130"/>
                      <a:pt x="87" y="121"/>
                      <a:pt x="94" y="114"/>
                    </a:cubicBezTo>
                    <a:cubicBezTo>
                      <a:pt x="100" y="108"/>
                      <a:pt x="108" y="105"/>
                      <a:pt x="117" y="105"/>
                    </a:cubicBezTo>
                    <a:cubicBezTo>
                      <a:pt x="123" y="105"/>
                      <a:pt x="129" y="106"/>
                      <a:pt x="135" y="109"/>
                    </a:cubicBezTo>
                    <a:cubicBezTo>
                      <a:pt x="135" y="97"/>
                      <a:pt x="135" y="85"/>
                      <a:pt x="135" y="72"/>
                    </a:cubicBezTo>
                    <a:cubicBezTo>
                      <a:pt x="95" y="78"/>
                      <a:pt x="65" y="84"/>
                      <a:pt x="46" y="90"/>
                    </a:cubicBezTo>
                    <a:cubicBezTo>
                      <a:pt x="38" y="92"/>
                      <a:pt x="33" y="94"/>
                      <a:pt x="30" y="96"/>
                    </a:cubicBezTo>
                    <a:cubicBezTo>
                      <a:pt x="26" y="98"/>
                      <a:pt x="21" y="97"/>
                      <a:pt x="18" y="94"/>
                    </a:cubicBezTo>
                    <a:cubicBezTo>
                      <a:pt x="9" y="88"/>
                      <a:pt x="3" y="80"/>
                      <a:pt x="0" y="69"/>
                    </a:cubicBezTo>
                    <a:cubicBezTo>
                      <a:pt x="0" y="65"/>
                      <a:pt x="1" y="65"/>
                      <a:pt x="4" y="68"/>
                    </a:cubicBezTo>
                    <a:cubicBezTo>
                      <a:pt x="8" y="74"/>
                      <a:pt x="15" y="78"/>
                      <a:pt x="26" y="78"/>
                    </a:cubicBezTo>
                    <a:cubicBezTo>
                      <a:pt x="36" y="78"/>
                      <a:pt x="52" y="76"/>
                      <a:pt x="74" y="72"/>
                    </a:cubicBezTo>
                    <a:cubicBezTo>
                      <a:pt x="91" y="69"/>
                      <a:pt x="111" y="66"/>
                      <a:pt x="135" y="64"/>
                    </a:cubicBezTo>
                    <a:cubicBezTo>
                      <a:pt x="135" y="54"/>
                      <a:pt x="135" y="44"/>
                      <a:pt x="135" y="34"/>
                    </a:cubicBezTo>
                    <a:cubicBezTo>
                      <a:pt x="135" y="17"/>
                      <a:pt x="127" y="7"/>
                      <a:pt x="112" y="6"/>
                    </a:cubicBezTo>
                    <a:cubicBezTo>
                      <a:pt x="109" y="4"/>
                      <a:pt x="109" y="3"/>
                      <a:pt x="112" y="1"/>
                    </a:cubicBezTo>
                    <a:cubicBezTo>
                      <a:pt x="125" y="0"/>
                      <a:pt x="135" y="2"/>
                      <a:pt x="142" y="7"/>
                    </a:cubicBezTo>
                    <a:cubicBezTo>
                      <a:pt x="146" y="9"/>
                      <a:pt x="150" y="12"/>
                      <a:pt x="153" y="17"/>
                    </a:cubicBezTo>
                    <a:cubicBezTo>
                      <a:pt x="156" y="21"/>
                      <a:pt x="155" y="23"/>
                      <a:pt x="151" y="25"/>
                    </a:cubicBezTo>
                    <a:cubicBezTo>
                      <a:pt x="149" y="27"/>
                      <a:pt x="148" y="40"/>
                      <a:pt x="148" y="63"/>
                    </a:cubicBezTo>
                    <a:close/>
                    <a:moveTo>
                      <a:pt x="99" y="119"/>
                    </a:moveTo>
                    <a:cubicBezTo>
                      <a:pt x="95" y="124"/>
                      <a:pt x="93" y="131"/>
                      <a:pt x="93" y="138"/>
                    </a:cubicBezTo>
                    <a:cubicBezTo>
                      <a:pt x="93" y="150"/>
                      <a:pt x="96" y="159"/>
                      <a:pt x="102" y="164"/>
                    </a:cubicBezTo>
                    <a:cubicBezTo>
                      <a:pt x="104" y="166"/>
                      <a:pt x="108" y="168"/>
                      <a:pt x="113" y="168"/>
                    </a:cubicBezTo>
                    <a:cubicBezTo>
                      <a:pt x="118" y="168"/>
                      <a:pt x="123" y="166"/>
                      <a:pt x="126" y="163"/>
                    </a:cubicBezTo>
                    <a:cubicBezTo>
                      <a:pt x="132" y="156"/>
                      <a:pt x="136" y="147"/>
                      <a:pt x="136" y="135"/>
                    </a:cubicBezTo>
                    <a:cubicBezTo>
                      <a:pt x="136" y="118"/>
                      <a:pt x="129" y="110"/>
                      <a:pt x="117" y="110"/>
                    </a:cubicBezTo>
                    <a:cubicBezTo>
                      <a:pt x="108" y="110"/>
                      <a:pt x="102" y="113"/>
                      <a:pt x="99" y="119"/>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18" name="Rectangle 17"/>
            <p:cNvSpPr/>
            <p:nvPr/>
          </p:nvSpPr>
          <p:spPr>
            <a:xfrm>
              <a:off x="5438963" y="5593229"/>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19" name="Group 18"/>
            <p:cNvGrpSpPr/>
            <p:nvPr/>
          </p:nvGrpSpPr>
          <p:grpSpPr>
            <a:xfrm>
              <a:off x="5676032" y="6124010"/>
              <a:ext cx="810410" cy="219571"/>
              <a:chOff x="7458381" y="5575585"/>
              <a:chExt cx="830083" cy="225342"/>
            </a:xfrm>
            <a:solidFill>
              <a:srgbClr val="FFFFFF"/>
            </a:solidFill>
            <a:effectLst/>
          </p:grpSpPr>
          <p:sp>
            <p:nvSpPr>
              <p:cNvPr id="234" name="Freeform 21"/>
              <p:cNvSpPr>
                <a:spLocks noEditPoints="1"/>
              </p:cNvSpPr>
              <p:nvPr/>
            </p:nvSpPr>
            <p:spPr bwMode="invGray">
              <a:xfrm>
                <a:off x="7458381" y="5586058"/>
                <a:ext cx="135813" cy="160476"/>
              </a:xfrm>
              <a:custGeom>
                <a:avLst/>
                <a:gdLst/>
                <a:ahLst/>
                <a:cxnLst>
                  <a:cxn ang="0">
                    <a:pos x="170" y="98"/>
                  </a:cxn>
                  <a:cxn ang="0">
                    <a:pos x="162" y="140"/>
                  </a:cxn>
                  <a:cxn ang="0">
                    <a:pos x="140" y="173"/>
                  </a:cxn>
                  <a:cxn ang="0">
                    <a:pos x="105" y="194"/>
                  </a:cxn>
                  <a:cxn ang="0">
                    <a:pos x="60" y="201"/>
                  </a:cxn>
                  <a:cxn ang="0">
                    <a:pos x="0" y="201"/>
                  </a:cxn>
                  <a:cxn ang="0">
                    <a:pos x="0" y="0"/>
                  </a:cxn>
                  <a:cxn ang="0">
                    <a:pos x="62" y="0"/>
                  </a:cxn>
                  <a:cxn ang="0">
                    <a:pos x="143" y="25"/>
                  </a:cxn>
                  <a:cxn ang="0">
                    <a:pos x="170" y="98"/>
                  </a:cxn>
                  <a:cxn ang="0">
                    <a:pos x="134" y="99"/>
                  </a:cxn>
                  <a:cxn ang="0">
                    <a:pos x="129" y="69"/>
                  </a:cxn>
                  <a:cxn ang="0">
                    <a:pos x="115" y="47"/>
                  </a:cxn>
                  <a:cxn ang="0">
                    <a:pos x="92" y="33"/>
                  </a:cxn>
                  <a:cxn ang="0">
                    <a:pos x="61" y="29"/>
                  </a:cxn>
                  <a:cxn ang="0">
                    <a:pos x="33" y="29"/>
                  </a:cxn>
                  <a:cxn ang="0">
                    <a:pos x="33" y="172"/>
                  </a:cxn>
                  <a:cxn ang="0">
                    <a:pos x="60" y="172"/>
                  </a:cxn>
                  <a:cxn ang="0">
                    <a:pos x="92" y="167"/>
                  </a:cxn>
                  <a:cxn ang="0">
                    <a:pos x="115" y="152"/>
                  </a:cxn>
                  <a:cxn ang="0">
                    <a:pos x="129" y="129"/>
                  </a:cxn>
                  <a:cxn ang="0">
                    <a:pos x="134" y="99"/>
                  </a:cxn>
                </a:cxnLst>
                <a:rect l="0" t="0" r="r" b="b"/>
                <a:pathLst>
                  <a:path w="170" h="201">
                    <a:moveTo>
                      <a:pt x="170" y="98"/>
                    </a:moveTo>
                    <a:cubicBezTo>
                      <a:pt x="170" y="113"/>
                      <a:pt x="167" y="128"/>
                      <a:pt x="162" y="140"/>
                    </a:cubicBezTo>
                    <a:cubicBezTo>
                      <a:pt x="157" y="153"/>
                      <a:pt x="149" y="164"/>
                      <a:pt x="140" y="173"/>
                    </a:cubicBezTo>
                    <a:cubicBezTo>
                      <a:pt x="130" y="182"/>
                      <a:pt x="119" y="189"/>
                      <a:pt x="105" y="194"/>
                    </a:cubicBezTo>
                    <a:cubicBezTo>
                      <a:pt x="92" y="199"/>
                      <a:pt x="77" y="201"/>
                      <a:pt x="60" y="201"/>
                    </a:cubicBezTo>
                    <a:cubicBezTo>
                      <a:pt x="0" y="201"/>
                      <a:pt x="0" y="201"/>
                      <a:pt x="0" y="201"/>
                    </a:cubicBezTo>
                    <a:cubicBezTo>
                      <a:pt x="0" y="0"/>
                      <a:pt x="0" y="0"/>
                      <a:pt x="0" y="0"/>
                    </a:cubicBezTo>
                    <a:cubicBezTo>
                      <a:pt x="62" y="0"/>
                      <a:pt x="62" y="0"/>
                      <a:pt x="62" y="0"/>
                    </a:cubicBezTo>
                    <a:cubicBezTo>
                      <a:pt x="98" y="0"/>
                      <a:pt x="125" y="8"/>
                      <a:pt x="143" y="25"/>
                    </a:cubicBezTo>
                    <a:cubicBezTo>
                      <a:pt x="161" y="41"/>
                      <a:pt x="170" y="66"/>
                      <a:pt x="170" y="98"/>
                    </a:cubicBezTo>
                    <a:close/>
                    <a:moveTo>
                      <a:pt x="134" y="99"/>
                    </a:moveTo>
                    <a:cubicBezTo>
                      <a:pt x="134" y="87"/>
                      <a:pt x="133" y="77"/>
                      <a:pt x="129" y="69"/>
                    </a:cubicBezTo>
                    <a:cubicBezTo>
                      <a:pt x="126" y="60"/>
                      <a:pt x="122" y="53"/>
                      <a:pt x="115" y="47"/>
                    </a:cubicBezTo>
                    <a:cubicBezTo>
                      <a:pt x="109" y="41"/>
                      <a:pt x="101" y="36"/>
                      <a:pt x="92" y="33"/>
                    </a:cubicBezTo>
                    <a:cubicBezTo>
                      <a:pt x="83" y="30"/>
                      <a:pt x="72" y="29"/>
                      <a:pt x="61" y="29"/>
                    </a:cubicBezTo>
                    <a:cubicBezTo>
                      <a:pt x="33" y="29"/>
                      <a:pt x="33" y="29"/>
                      <a:pt x="33" y="29"/>
                    </a:cubicBezTo>
                    <a:cubicBezTo>
                      <a:pt x="33" y="172"/>
                      <a:pt x="33" y="172"/>
                      <a:pt x="33" y="172"/>
                    </a:cubicBezTo>
                    <a:cubicBezTo>
                      <a:pt x="60" y="172"/>
                      <a:pt x="60" y="172"/>
                      <a:pt x="60" y="172"/>
                    </a:cubicBezTo>
                    <a:cubicBezTo>
                      <a:pt x="72" y="172"/>
                      <a:pt x="83" y="171"/>
                      <a:pt x="92" y="167"/>
                    </a:cubicBezTo>
                    <a:cubicBezTo>
                      <a:pt x="101" y="164"/>
                      <a:pt x="109" y="159"/>
                      <a:pt x="115" y="152"/>
                    </a:cubicBezTo>
                    <a:cubicBezTo>
                      <a:pt x="121" y="146"/>
                      <a:pt x="126" y="138"/>
                      <a:pt x="129" y="129"/>
                    </a:cubicBezTo>
                    <a:cubicBezTo>
                      <a:pt x="133" y="120"/>
                      <a:pt x="134" y="110"/>
                      <a:pt x="134" y="99"/>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35" name="Freeform 22"/>
              <p:cNvSpPr>
                <a:spLocks/>
              </p:cNvSpPr>
              <p:nvPr/>
            </p:nvSpPr>
            <p:spPr bwMode="invGray">
              <a:xfrm>
                <a:off x="7601289" y="5631667"/>
                <a:ext cx="98313" cy="114867"/>
              </a:xfrm>
              <a:custGeom>
                <a:avLst/>
                <a:gdLst/>
                <a:ahLst/>
                <a:cxnLst>
                  <a:cxn ang="0">
                    <a:pos x="109" y="279"/>
                  </a:cxn>
                  <a:cxn ang="0">
                    <a:pos x="291" y="279"/>
                  </a:cxn>
                  <a:cxn ang="0">
                    <a:pos x="291" y="340"/>
                  </a:cxn>
                  <a:cxn ang="0">
                    <a:pos x="0" y="340"/>
                  </a:cxn>
                  <a:cxn ang="0">
                    <a:pos x="0" y="314"/>
                  </a:cxn>
                  <a:cxn ang="0">
                    <a:pos x="184" y="61"/>
                  </a:cxn>
                  <a:cxn ang="0">
                    <a:pos x="19" y="61"/>
                  </a:cxn>
                  <a:cxn ang="0">
                    <a:pos x="19" y="0"/>
                  </a:cxn>
                  <a:cxn ang="0">
                    <a:pos x="288" y="0"/>
                  </a:cxn>
                  <a:cxn ang="0">
                    <a:pos x="288" y="30"/>
                  </a:cxn>
                  <a:cxn ang="0">
                    <a:pos x="109" y="279"/>
                  </a:cxn>
                </a:cxnLst>
                <a:rect l="0" t="0" r="r" b="b"/>
                <a:pathLst>
                  <a:path w="291" h="340">
                    <a:moveTo>
                      <a:pt x="109" y="279"/>
                    </a:moveTo>
                    <a:lnTo>
                      <a:pt x="291" y="279"/>
                    </a:lnTo>
                    <a:lnTo>
                      <a:pt x="291" y="340"/>
                    </a:lnTo>
                    <a:lnTo>
                      <a:pt x="0" y="340"/>
                    </a:lnTo>
                    <a:lnTo>
                      <a:pt x="0" y="314"/>
                    </a:lnTo>
                    <a:lnTo>
                      <a:pt x="184" y="61"/>
                    </a:lnTo>
                    <a:lnTo>
                      <a:pt x="19" y="61"/>
                    </a:lnTo>
                    <a:lnTo>
                      <a:pt x="19" y="0"/>
                    </a:lnTo>
                    <a:lnTo>
                      <a:pt x="288" y="0"/>
                    </a:lnTo>
                    <a:lnTo>
                      <a:pt x="288" y="30"/>
                    </a:lnTo>
                    <a:lnTo>
                      <a:pt x="109" y="27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36" name="Freeform 23"/>
              <p:cNvSpPr>
                <a:spLocks noEditPoints="1"/>
              </p:cNvSpPr>
              <p:nvPr/>
            </p:nvSpPr>
            <p:spPr bwMode="invGray">
              <a:xfrm>
                <a:off x="7713791" y="5575585"/>
                <a:ext cx="32095" cy="170949"/>
              </a:xfrm>
              <a:custGeom>
                <a:avLst/>
                <a:gdLst/>
                <a:ahLst/>
                <a:cxnLst>
                  <a:cxn ang="0">
                    <a:pos x="40" y="20"/>
                  </a:cxn>
                  <a:cxn ang="0">
                    <a:pos x="38" y="27"/>
                  </a:cxn>
                  <a:cxn ang="0">
                    <a:pos x="34" y="33"/>
                  </a:cxn>
                  <a:cxn ang="0">
                    <a:pos x="28" y="37"/>
                  </a:cxn>
                  <a:cxn ang="0">
                    <a:pos x="20" y="38"/>
                  </a:cxn>
                  <a:cxn ang="0">
                    <a:pos x="12" y="37"/>
                  </a:cxn>
                  <a:cxn ang="0">
                    <a:pos x="6" y="33"/>
                  </a:cxn>
                  <a:cxn ang="0">
                    <a:pos x="1"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7" y="29"/>
                      <a:pt x="36" y="31"/>
                      <a:pt x="34" y="33"/>
                    </a:cubicBezTo>
                    <a:cubicBezTo>
                      <a:pt x="32" y="34"/>
                      <a:pt x="30" y="36"/>
                      <a:pt x="28" y="37"/>
                    </a:cubicBezTo>
                    <a:cubicBezTo>
                      <a:pt x="25" y="38"/>
                      <a:pt x="23" y="38"/>
                      <a:pt x="20" y="38"/>
                    </a:cubicBezTo>
                    <a:cubicBezTo>
                      <a:pt x="17" y="38"/>
                      <a:pt x="14" y="38"/>
                      <a:pt x="12" y="37"/>
                    </a:cubicBezTo>
                    <a:cubicBezTo>
                      <a:pt x="10" y="36"/>
                      <a:pt x="7" y="34"/>
                      <a:pt x="6" y="33"/>
                    </a:cubicBezTo>
                    <a:cubicBezTo>
                      <a:pt x="4" y="31"/>
                      <a:pt x="2" y="29"/>
                      <a:pt x="1" y="27"/>
                    </a:cubicBezTo>
                    <a:cubicBezTo>
                      <a:pt x="1" y="24"/>
                      <a:pt x="0" y="22"/>
                      <a:pt x="0" y="20"/>
                    </a:cubicBezTo>
                    <a:cubicBezTo>
                      <a:pt x="0" y="17"/>
                      <a:pt x="1" y="14"/>
                      <a:pt x="2" y="12"/>
                    </a:cubicBezTo>
                    <a:cubicBezTo>
                      <a:pt x="3" y="10"/>
                      <a:pt x="4" y="8"/>
                      <a:pt x="6" y="6"/>
                    </a:cubicBezTo>
                    <a:cubicBezTo>
                      <a:pt x="8" y="4"/>
                      <a:pt x="10" y="3"/>
                      <a:pt x="12" y="2"/>
                    </a:cubicBezTo>
                    <a:cubicBezTo>
                      <a:pt x="14"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37" name="Freeform 24"/>
              <p:cNvSpPr>
                <a:spLocks noEditPoints="1"/>
              </p:cNvSpPr>
              <p:nvPr/>
            </p:nvSpPr>
            <p:spPr bwMode="invGray">
              <a:xfrm>
                <a:off x="7764130" y="5629302"/>
                <a:ext cx="104394" cy="159462"/>
              </a:xfrm>
              <a:custGeom>
                <a:avLst/>
                <a:gdLst/>
                <a:ahLst/>
                <a:cxnLst>
                  <a:cxn ang="0">
                    <a:pos x="33" y="85"/>
                  </a:cxn>
                  <a:cxn ang="0">
                    <a:pos x="45" y="115"/>
                  </a:cxn>
                  <a:cxn ang="0">
                    <a:pos x="77" y="125"/>
                  </a:cxn>
                  <a:cxn ang="0">
                    <a:pos x="100" y="121"/>
                  </a:cxn>
                  <a:cxn ang="0">
                    <a:pos x="120" y="111"/>
                  </a:cxn>
                  <a:cxn ang="0">
                    <a:pos x="120" y="139"/>
                  </a:cxn>
                  <a:cxn ang="0">
                    <a:pos x="113" y="142"/>
                  </a:cxn>
                  <a:cxn ang="0">
                    <a:pos x="104" y="145"/>
                  </a:cxn>
                  <a:cxn ang="0">
                    <a:pos x="92" y="148"/>
                  </a:cxn>
                  <a:cxn ang="0">
                    <a:pos x="77" y="150"/>
                  </a:cxn>
                  <a:cxn ang="0">
                    <a:pos x="73" y="160"/>
                  </a:cxn>
                  <a:cxn ang="0">
                    <a:pos x="72" y="169"/>
                  </a:cxn>
                  <a:cxn ang="0">
                    <a:pos x="75" y="179"/>
                  </a:cxn>
                  <a:cxn ang="0">
                    <a:pos x="84" y="182"/>
                  </a:cxn>
                  <a:cxn ang="0">
                    <a:pos x="87" y="182"/>
                  </a:cxn>
                  <a:cxn ang="0">
                    <a:pos x="91" y="181"/>
                  </a:cxn>
                  <a:cxn ang="0">
                    <a:pos x="94" y="180"/>
                  </a:cxn>
                  <a:cxn ang="0">
                    <a:pos x="98" y="178"/>
                  </a:cxn>
                  <a:cxn ang="0">
                    <a:pos x="98" y="196"/>
                  </a:cxn>
                  <a:cxn ang="0">
                    <a:pos x="88" y="199"/>
                  </a:cxn>
                  <a:cxn ang="0">
                    <a:pos x="77" y="200"/>
                  </a:cxn>
                  <a:cxn ang="0">
                    <a:pos x="55" y="194"/>
                  </a:cxn>
                  <a:cxn ang="0">
                    <a:pos x="49" y="175"/>
                  </a:cxn>
                  <a:cxn ang="0">
                    <a:pos x="51" y="162"/>
                  </a:cxn>
                  <a:cxn ang="0">
                    <a:pos x="58" y="150"/>
                  </a:cxn>
                  <a:cxn ang="0">
                    <a:pos x="34" y="143"/>
                  </a:cxn>
                  <a:cxn ang="0">
                    <a:pos x="16" y="128"/>
                  </a:cxn>
                  <a:cxn ang="0">
                    <a:pos x="4" y="106"/>
                  </a:cxn>
                  <a:cxn ang="0">
                    <a:pos x="0" y="77"/>
                  </a:cxn>
                  <a:cxn ang="0">
                    <a:pos x="6" y="42"/>
                  </a:cxn>
                  <a:cxn ang="0">
                    <a:pos x="22" y="18"/>
                  </a:cxn>
                  <a:cxn ang="0">
                    <a:pos x="44" y="4"/>
                  </a:cxn>
                  <a:cxn ang="0">
                    <a:pos x="68" y="0"/>
                  </a:cxn>
                  <a:cxn ang="0">
                    <a:pos x="96" y="5"/>
                  </a:cxn>
                  <a:cxn ang="0">
                    <a:pos x="116"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6" y="35"/>
                  </a:cxn>
                  <a:cxn ang="0">
                    <a:pos x="38" y="46"/>
                  </a:cxn>
                  <a:cxn ang="0">
                    <a:pos x="33" y="60"/>
                  </a:cxn>
                  <a:cxn ang="0">
                    <a:pos x="99" y="60"/>
                  </a:cxn>
                  <a:cxn ang="0">
                    <a:pos x="97" y="46"/>
                  </a:cxn>
                </a:cxnLst>
                <a:rect l="0" t="0" r="r" b="b"/>
                <a:pathLst>
                  <a:path w="131" h="200">
                    <a:moveTo>
                      <a:pt x="33" y="85"/>
                    </a:moveTo>
                    <a:cubicBezTo>
                      <a:pt x="34" y="98"/>
                      <a:pt x="38" y="108"/>
                      <a:pt x="45" y="115"/>
                    </a:cubicBezTo>
                    <a:cubicBezTo>
                      <a:pt x="53" y="122"/>
                      <a:pt x="63" y="125"/>
                      <a:pt x="77" y="125"/>
                    </a:cubicBezTo>
                    <a:cubicBezTo>
                      <a:pt x="85" y="125"/>
                      <a:pt x="92" y="124"/>
                      <a:pt x="100" y="121"/>
                    </a:cubicBezTo>
                    <a:cubicBezTo>
                      <a:pt x="108" y="119"/>
                      <a:pt x="114" y="115"/>
                      <a:pt x="120" y="111"/>
                    </a:cubicBezTo>
                    <a:cubicBezTo>
                      <a:pt x="120" y="139"/>
                      <a:pt x="120" y="139"/>
                      <a:pt x="120" y="139"/>
                    </a:cubicBezTo>
                    <a:cubicBezTo>
                      <a:pt x="118" y="140"/>
                      <a:pt x="116" y="141"/>
                      <a:pt x="113" y="142"/>
                    </a:cubicBezTo>
                    <a:cubicBezTo>
                      <a:pt x="111" y="143"/>
                      <a:pt x="107" y="144"/>
                      <a:pt x="104" y="145"/>
                    </a:cubicBezTo>
                    <a:cubicBezTo>
                      <a:pt x="100" y="147"/>
                      <a:pt x="96" y="148"/>
                      <a:pt x="92" y="148"/>
                    </a:cubicBezTo>
                    <a:cubicBezTo>
                      <a:pt x="87" y="149"/>
                      <a:pt x="82" y="150"/>
                      <a:pt x="77" y="150"/>
                    </a:cubicBezTo>
                    <a:cubicBezTo>
                      <a:pt x="76" y="153"/>
                      <a:pt x="74" y="156"/>
                      <a:pt x="73" y="160"/>
                    </a:cubicBezTo>
                    <a:cubicBezTo>
                      <a:pt x="72" y="163"/>
                      <a:pt x="72" y="166"/>
                      <a:pt x="72" y="169"/>
                    </a:cubicBezTo>
                    <a:cubicBezTo>
                      <a:pt x="72" y="174"/>
                      <a:pt x="73" y="177"/>
                      <a:pt x="75" y="179"/>
                    </a:cubicBezTo>
                    <a:cubicBezTo>
                      <a:pt x="77" y="181"/>
                      <a:pt x="80" y="182"/>
                      <a:pt x="84" y="182"/>
                    </a:cubicBezTo>
                    <a:cubicBezTo>
                      <a:pt x="85" y="182"/>
                      <a:pt x="86" y="182"/>
                      <a:pt x="87" y="182"/>
                    </a:cubicBezTo>
                    <a:cubicBezTo>
                      <a:pt x="88" y="182"/>
                      <a:pt x="89" y="181"/>
                      <a:pt x="91" y="181"/>
                    </a:cubicBezTo>
                    <a:cubicBezTo>
                      <a:pt x="92" y="181"/>
                      <a:pt x="93" y="180"/>
                      <a:pt x="94" y="180"/>
                    </a:cubicBezTo>
                    <a:cubicBezTo>
                      <a:pt x="96" y="179"/>
                      <a:pt x="97" y="179"/>
                      <a:pt x="98" y="178"/>
                    </a:cubicBezTo>
                    <a:cubicBezTo>
                      <a:pt x="98" y="196"/>
                      <a:pt x="98" y="196"/>
                      <a:pt x="98" y="196"/>
                    </a:cubicBezTo>
                    <a:cubicBezTo>
                      <a:pt x="95" y="197"/>
                      <a:pt x="92" y="198"/>
                      <a:pt x="88" y="199"/>
                    </a:cubicBezTo>
                    <a:cubicBezTo>
                      <a:pt x="84" y="200"/>
                      <a:pt x="81" y="200"/>
                      <a:pt x="77" y="200"/>
                    </a:cubicBezTo>
                    <a:cubicBezTo>
                      <a:pt x="67" y="200"/>
                      <a:pt x="60" y="198"/>
                      <a:pt x="55" y="194"/>
                    </a:cubicBezTo>
                    <a:cubicBezTo>
                      <a:pt x="51" y="189"/>
                      <a:pt x="49" y="183"/>
                      <a:pt x="49" y="175"/>
                    </a:cubicBezTo>
                    <a:cubicBezTo>
                      <a:pt x="49" y="171"/>
                      <a:pt x="49" y="166"/>
                      <a:pt x="51" y="162"/>
                    </a:cubicBezTo>
                    <a:cubicBezTo>
                      <a:pt x="53" y="158"/>
                      <a:pt x="55" y="154"/>
                      <a:pt x="58" y="150"/>
                    </a:cubicBezTo>
                    <a:cubicBezTo>
                      <a:pt x="49" y="149"/>
                      <a:pt x="41" y="147"/>
                      <a:pt x="34" y="143"/>
                    </a:cubicBezTo>
                    <a:cubicBezTo>
                      <a:pt x="27" y="139"/>
                      <a:pt x="21" y="135"/>
                      <a:pt x="16" y="128"/>
                    </a:cubicBezTo>
                    <a:cubicBezTo>
                      <a:pt x="11" y="122"/>
                      <a:pt x="7" y="115"/>
                      <a:pt x="4" y="106"/>
                    </a:cubicBezTo>
                    <a:cubicBezTo>
                      <a:pt x="1" y="97"/>
                      <a:pt x="0" y="88"/>
                      <a:pt x="0" y="77"/>
                    </a:cubicBezTo>
                    <a:cubicBezTo>
                      <a:pt x="0" y="63"/>
                      <a:pt x="2" y="52"/>
                      <a:pt x="6" y="42"/>
                    </a:cubicBezTo>
                    <a:cubicBezTo>
                      <a:pt x="10" y="33"/>
                      <a:pt x="16" y="25"/>
                      <a:pt x="22" y="18"/>
                    </a:cubicBezTo>
                    <a:cubicBezTo>
                      <a:pt x="29" y="12"/>
                      <a:pt x="36" y="7"/>
                      <a:pt x="44" y="4"/>
                    </a:cubicBezTo>
                    <a:cubicBezTo>
                      <a:pt x="52" y="1"/>
                      <a:pt x="60" y="0"/>
                      <a:pt x="68" y="0"/>
                    </a:cubicBezTo>
                    <a:cubicBezTo>
                      <a:pt x="79" y="0"/>
                      <a:pt x="88" y="2"/>
                      <a:pt x="96" y="5"/>
                    </a:cubicBezTo>
                    <a:cubicBezTo>
                      <a:pt x="104" y="8"/>
                      <a:pt x="110" y="13"/>
                      <a:pt x="116"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9" y="26"/>
                      <a:pt x="74" y="25"/>
                      <a:pt x="68" y="25"/>
                    </a:cubicBezTo>
                    <a:cubicBezTo>
                      <a:pt x="64" y="25"/>
                      <a:pt x="60" y="26"/>
                      <a:pt x="56" y="28"/>
                    </a:cubicBezTo>
                    <a:cubicBezTo>
                      <a:pt x="52" y="29"/>
                      <a:pt x="49" y="32"/>
                      <a:pt x="46" y="35"/>
                    </a:cubicBezTo>
                    <a:cubicBezTo>
                      <a:pt x="42"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38" name="Freeform 25"/>
              <p:cNvSpPr>
                <a:spLocks/>
              </p:cNvSpPr>
              <p:nvPr/>
            </p:nvSpPr>
            <p:spPr bwMode="invGray">
              <a:xfrm>
                <a:off x="7888794" y="5576598"/>
                <a:ext cx="105070" cy="169936"/>
              </a:xfrm>
              <a:custGeom>
                <a:avLst/>
                <a:gdLst/>
                <a:ahLst/>
                <a:cxnLst>
                  <a:cxn ang="0">
                    <a:pos x="212" y="503"/>
                  </a:cxn>
                  <a:cxn ang="0">
                    <a:pos x="77" y="340"/>
                  </a:cxn>
                  <a:cxn ang="0">
                    <a:pos x="77" y="340"/>
                  </a:cxn>
                  <a:cxn ang="0">
                    <a:pos x="77" y="503"/>
                  </a:cxn>
                  <a:cxn ang="0">
                    <a:pos x="0" y="503"/>
                  </a:cxn>
                  <a:cxn ang="0">
                    <a:pos x="0" y="0"/>
                  </a:cxn>
                  <a:cxn ang="0">
                    <a:pos x="77" y="0"/>
                  </a:cxn>
                  <a:cxn ang="0">
                    <a:pos x="77" y="319"/>
                  </a:cxn>
                  <a:cxn ang="0">
                    <a:pos x="77" y="319"/>
                  </a:cxn>
                  <a:cxn ang="0">
                    <a:pos x="205" y="163"/>
                  </a:cxn>
                  <a:cxn ang="0">
                    <a:pos x="302" y="163"/>
                  </a:cxn>
                  <a:cxn ang="0">
                    <a:pos x="155" y="326"/>
                  </a:cxn>
                  <a:cxn ang="0">
                    <a:pos x="311" y="503"/>
                  </a:cxn>
                  <a:cxn ang="0">
                    <a:pos x="212" y="503"/>
                  </a:cxn>
                </a:cxnLst>
                <a:rect l="0" t="0" r="r" b="b"/>
                <a:pathLst>
                  <a:path w="311" h="503">
                    <a:moveTo>
                      <a:pt x="212" y="503"/>
                    </a:moveTo>
                    <a:lnTo>
                      <a:pt x="77" y="340"/>
                    </a:lnTo>
                    <a:lnTo>
                      <a:pt x="77" y="340"/>
                    </a:lnTo>
                    <a:lnTo>
                      <a:pt x="77" y="503"/>
                    </a:lnTo>
                    <a:lnTo>
                      <a:pt x="0" y="503"/>
                    </a:lnTo>
                    <a:lnTo>
                      <a:pt x="0" y="0"/>
                    </a:lnTo>
                    <a:lnTo>
                      <a:pt x="77" y="0"/>
                    </a:lnTo>
                    <a:lnTo>
                      <a:pt x="77" y="319"/>
                    </a:lnTo>
                    <a:lnTo>
                      <a:pt x="77" y="319"/>
                    </a:lnTo>
                    <a:lnTo>
                      <a:pt x="205" y="163"/>
                    </a:lnTo>
                    <a:lnTo>
                      <a:pt x="302" y="163"/>
                    </a:lnTo>
                    <a:lnTo>
                      <a:pt x="155" y="326"/>
                    </a:lnTo>
                    <a:lnTo>
                      <a:pt x="311" y="503"/>
                    </a:lnTo>
                    <a:lnTo>
                      <a:pt x="212"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39" name="Freeform 26"/>
              <p:cNvSpPr>
                <a:spLocks/>
              </p:cNvSpPr>
              <p:nvPr/>
            </p:nvSpPr>
            <p:spPr bwMode="invGray">
              <a:xfrm>
                <a:off x="8003661" y="5631667"/>
                <a:ext cx="102705" cy="117908"/>
              </a:xfrm>
              <a:custGeom>
                <a:avLst/>
                <a:gdLst/>
                <a:ahLst/>
                <a:cxnLst>
                  <a:cxn ang="0">
                    <a:pos x="96" y="144"/>
                  </a:cxn>
                  <a:cxn ang="0">
                    <a:pos x="96" y="123"/>
                  </a:cxn>
                  <a:cxn ang="0">
                    <a:pos x="95" y="123"/>
                  </a:cxn>
                  <a:cxn ang="0">
                    <a:pos x="88" y="132"/>
                  </a:cxn>
                  <a:cxn ang="0">
                    <a:pos x="78" y="140"/>
                  </a:cxn>
                  <a:cxn ang="0">
                    <a:pos x="66" y="146"/>
                  </a:cxn>
                  <a:cxn ang="0">
                    <a:pos x="52" y="148"/>
                  </a:cxn>
                  <a:cxn ang="0">
                    <a:pos x="14" y="133"/>
                  </a:cxn>
                  <a:cxn ang="0">
                    <a:pos x="0" y="88"/>
                  </a:cxn>
                  <a:cxn ang="0">
                    <a:pos x="0" y="0"/>
                  </a:cxn>
                  <a:cxn ang="0">
                    <a:pos x="33" y="0"/>
                  </a:cxn>
                  <a:cxn ang="0">
                    <a:pos x="33" y="84"/>
                  </a:cxn>
                  <a:cxn ang="0">
                    <a:pos x="35" y="101"/>
                  </a:cxn>
                  <a:cxn ang="0">
                    <a:pos x="42" y="113"/>
                  </a:cxn>
                  <a:cxn ang="0">
                    <a:pos x="51" y="119"/>
                  </a:cxn>
                  <a:cxn ang="0">
                    <a:pos x="63" y="121"/>
                  </a:cxn>
                  <a:cxn ang="0">
                    <a:pos x="76" y="119"/>
                  </a:cxn>
                  <a:cxn ang="0">
                    <a:pos x="86" y="111"/>
                  </a:cxn>
                  <a:cxn ang="0">
                    <a:pos x="93" y="100"/>
                  </a:cxn>
                  <a:cxn ang="0">
                    <a:pos x="96" y="84"/>
                  </a:cxn>
                  <a:cxn ang="0">
                    <a:pos x="96" y="0"/>
                  </a:cxn>
                  <a:cxn ang="0">
                    <a:pos x="129" y="0"/>
                  </a:cxn>
                  <a:cxn ang="0">
                    <a:pos x="129" y="144"/>
                  </a:cxn>
                  <a:cxn ang="0">
                    <a:pos x="96" y="144"/>
                  </a:cxn>
                </a:cxnLst>
                <a:rect l="0" t="0" r="r" b="b"/>
                <a:pathLst>
                  <a:path w="129" h="148">
                    <a:moveTo>
                      <a:pt x="96" y="144"/>
                    </a:moveTo>
                    <a:cubicBezTo>
                      <a:pt x="96" y="123"/>
                      <a:pt x="96" y="123"/>
                      <a:pt x="96" y="123"/>
                    </a:cubicBezTo>
                    <a:cubicBezTo>
                      <a:pt x="95" y="123"/>
                      <a:pt x="95" y="123"/>
                      <a:pt x="95" y="123"/>
                    </a:cubicBezTo>
                    <a:cubicBezTo>
                      <a:pt x="93" y="126"/>
                      <a:pt x="91" y="129"/>
                      <a:pt x="88" y="132"/>
                    </a:cubicBezTo>
                    <a:cubicBezTo>
                      <a:pt x="85" y="135"/>
                      <a:pt x="82" y="138"/>
                      <a:pt x="78" y="140"/>
                    </a:cubicBezTo>
                    <a:cubicBezTo>
                      <a:pt x="75" y="143"/>
                      <a:pt x="71" y="144"/>
                      <a:pt x="66" y="146"/>
                    </a:cubicBezTo>
                    <a:cubicBezTo>
                      <a:pt x="62" y="147"/>
                      <a:pt x="57" y="148"/>
                      <a:pt x="52" y="148"/>
                    </a:cubicBezTo>
                    <a:cubicBezTo>
                      <a:pt x="35" y="148"/>
                      <a:pt x="22" y="143"/>
                      <a:pt x="14" y="133"/>
                    </a:cubicBezTo>
                    <a:cubicBezTo>
                      <a:pt x="5" y="123"/>
                      <a:pt x="0" y="108"/>
                      <a:pt x="0" y="88"/>
                    </a:cubicBezTo>
                    <a:cubicBezTo>
                      <a:pt x="0" y="0"/>
                      <a:pt x="0" y="0"/>
                      <a:pt x="0" y="0"/>
                    </a:cubicBezTo>
                    <a:cubicBezTo>
                      <a:pt x="33" y="0"/>
                      <a:pt x="33" y="0"/>
                      <a:pt x="33" y="0"/>
                    </a:cubicBezTo>
                    <a:cubicBezTo>
                      <a:pt x="33" y="84"/>
                      <a:pt x="33" y="84"/>
                      <a:pt x="33" y="84"/>
                    </a:cubicBezTo>
                    <a:cubicBezTo>
                      <a:pt x="33" y="90"/>
                      <a:pt x="34" y="96"/>
                      <a:pt x="35" y="101"/>
                    </a:cubicBezTo>
                    <a:cubicBezTo>
                      <a:pt x="37" y="106"/>
                      <a:pt x="39" y="110"/>
                      <a:pt x="42" y="113"/>
                    </a:cubicBezTo>
                    <a:cubicBezTo>
                      <a:pt x="44" y="116"/>
                      <a:pt x="47" y="118"/>
                      <a:pt x="51" y="119"/>
                    </a:cubicBezTo>
                    <a:cubicBezTo>
                      <a:pt x="55" y="120"/>
                      <a:pt x="59" y="121"/>
                      <a:pt x="63" y="121"/>
                    </a:cubicBezTo>
                    <a:cubicBezTo>
                      <a:pt x="68" y="121"/>
                      <a:pt x="72" y="120"/>
                      <a:pt x="76" y="119"/>
                    </a:cubicBezTo>
                    <a:cubicBezTo>
                      <a:pt x="80" y="117"/>
                      <a:pt x="83" y="115"/>
                      <a:pt x="86" y="111"/>
                    </a:cubicBezTo>
                    <a:cubicBezTo>
                      <a:pt x="89" y="108"/>
                      <a:pt x="91" y="104"/>
                      <a:pt x="93" y="100"/>
                    </a:cubicBezTo>
                    <a:cubicBezTo>
                      <a:pt x="95" y="95"/>
                      <a:pt x="96" y="89"/>
                      <a:pt x="96" y="84"/>
                    </a:cubicBezTo>
                    <a:cubicBezTo>
                      <a:pt x="96" y="0"/>
                      <a:pt x="96" y="0"/>
                      <a:pt x="96" y="0"/>
                    </a:cubicBezTo>
                    <a:cubicBezTo>
                      <a:pt x="129" y="0"/>
                      <a:pt x="129" y="0"/>
                      <a:pt x="129" y="0"/>
                    </a:cubicBezTo>
                    <a:cubicBezTo>
                      <a:pt x="129" y="144"/>
                      <a:pt x="129" y="144"/>
                      <a:pt x="129" y="144"/>
                    </a:cubicBezTo>
                    <a:lnTo>
                      <a:pt x="96"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40" name="Freeform 27"/>
              <p:cNvSpPr>
                <a:spLocks noEditPoints="1"/>
              </p:cNvSpPr>
              <p:nvPr/>
            </p:nvSpPr>
            <p:spPr bwMode="invGray">
              <a:xfrm>
                <a:off x="8099947" y="5575585"/>
                <a:ext cx="65542" cy="225342"/>
              </a:xfrm>
              <a:custGeom>
                <a:avLst/>
                <a:gdLst/>
                <a:ahLst/>
                <a:cxnLst>
                  <a:cxn ang="0">
                    <a:pos x="74" y="238"/>
                  </a:cxn>
                  <a:cxn ang="0">
                    <a:pos x="63" y="261"/>
                  </a:cxn>
                  <a:cxn ang="0">
                    <a:pos x="45" y="276"/>
                  </a:cxn>
                  <a:cxn ang="0">
                    <a:pos x="20" y="282"/>
                  </a:cxn>
                  <a:cxn ang="0">
                    <a:pos x="15" y="281"/>
                  </a:cxn>
                  <a:cxn ang="0">
                    <a:pos x="9" y="280"/>
                  </a:cxn>
                  <a:cxn ang="0">
                    <a:pos x="4" y="279"/>
                  </a:cxn>
                  <a:cxn ang="0">
                    <a:pos x="0" y="278"/>
                  </a:cxn>
                  <a:cxn ang="0">
                    <a:pos x="0" y="250"/>
                  </a:cxn>
                  <a:cxn ang="0">
                    <a:pos x="9" y="254"/>
                  </a:cxn>
                  <a:cxn ang="0">
                    <a:pos x="18" y="255"/>
                  </a:cxn>
                  <a:cxn ang="0">
                    <a:pos x="29" y="253"/>
                  </a:cxn>
                  <a:cxn ang="0">
                    <a:pos x="37" y="246"/>
                  </a:cxn>
                  <a:cxn ang="0">
                    <a:pos x="43" y="232"/>
                  </a:cxn>
                  <a:cxn ang="0">
                    <a:pos x="45" y="213"/>
                  </a:cxn>
                  <a:cxn ang="0">
                    <a:pos x="45" y="70"/>
                  </a:cxn>
                  <a:cxn ang="0">
                    <a:pos x="78" y="70"/>
                  </a:cxn>
                  <a:cxn ang="0">
                    <a:pos x="78" y="209"/>
                  </a:cxn>
                  <a:cxn ang="0">
                    <a:pos x="74" y="238"/>
                  </a:cxn>
                  <a:cxn ang="0">
                    <a:pos x="82" y="20"/>
                  </a:cxn>
                  <a:cxn ang="0">
                    <a:pos x="80" y="27"/>
                  </a:cxn>
                  <a:cxn ang="0">
                    <a:pos x="76" y="33"/>
                  </a:cxn>
                  <a:cxn ang="0">
                    <a:pos x="70" y="37"/>
                  </a:cxn>
                  <a:cxn ang="0">
                    <a:pos x="62" y="38"/>
                  </a:cxn>
                  <a:cxn ang="0">
                    <a:pos x="54" y="37"/>
                  </a:cxn>
                  <a:cxn ang="0">
                    <a:pos x="48" y="33"/>
                  </a:cxn>
                  <a:cxn ang="0">
                    <a:pos x="44" y="27"/>
                  </a:cxn>
                  <a:cxn ang="0">
                    <a:pos x="42" y="20"/>
                  </a:cxn>
                  <a:cxn ang="0">
                    <a:pos x="44" y="12"/>
                  </a:cxn>
                  <a:cxn ang="0">
                    <a:pos x="48" y="6"/>
                  </a:cxn>
                  <a:cxn ang="0">
                    <a:pos x="54" y="2"/>
                  </a:cxn>
                  <a:cxn ang="0">
                    <a:pos x="62" y="0"/>
                  </a:cxn>
                  <a:cxn ang="0">
                    <a:pos x="70" y="2"/>
                  </a:cxn>
                  <a:cxn ang="0">
                    <a:pos x="76" y="6"/>
                  </a:cxn>
                  <a:cxn ang="0">
                    <a:pos x="80" y="12"/>
                  </a:cxn>
                  <a:cxn ang="0">
                    <a:pos x="82" y="20"/>
                  </a:cxn>
                </a:cxnLst>
                <a:rect l="0" t="0" r="r" b="b"/>
                <a:pathLst>
                  <a:path w="82" h="282">
                    <a:moveTo>
                      <a:pt x="74" y="238"/>
                    </a:moveTo>
                    <a:cubicBezTo>
                      <a:pt x="72" y="247"/>
                      <a:pt x="68" y="255"/>
                      <a:pt x="63" y="261"/>
                    </a:cubicBezTo>
                    <a:cubicBezTo>
                      <a:pt x="59" y="268"/>
                      <a:pt x="52" y="273"/>
                      <a:pt x="45" y="276"/>
                    </a:cubicBezTo>
                    <a:cubicBezTo>
                      <a:pt x="38" y="280"/>
                      <a:pt x="30" y="282"/>
                      <a:pt x="20" y="282"/>
                    </a:cubicBezTo>
                    <a:cubicBezTo>
                      <a:pt x="18" y="282"/>
                      <a:pt x="16" y="282"/>
                      <a:pt x="15" y="281"/>
                    </a:cubicBezTo>
                    <a:cubicBezTo>
                      <a:pt x="13" y="281"/>
                      <a:pt x="11" y="281"/>
                      <a:pt x="9" y="280"/>
                    </a:cubicBezTo>
                    <a:cubicBezTo>
                      <a:pt x="8" y="280"/>
                      <a:pt x="6" y="280"/>
                      <a:pt x="4" y="279"/>
                    </a:cubicBezTo>
                    <a:cubicBezTo>
                      <a:pt x="3" y="279"/>
                      <a:pt x="1" y="278"/>
                      <a:pt x="0" y="278"/>
                    </a:cubicBezTo>
                    <a:cubicBezTo>
                      <a:pt x="0" y="250"/>
                      <a:pt x="0" y="250"/>
                      <a:pt x="0" y="250"/>
                    </a:cubicBezTo>
                    <a:cubicBezTo>
                      <a:pt x="3" y="251"/>
                      <a:pt x="6" y="252"/>
                      <a:pt x="9" y="254"/>
                    </a:cubicBezTo>
                    <a:cubicBezTo>
                      <a:pt x="12" y="255"/>
                      <a:pt x="16" y="255"/>
                      <a:pt x="18" y="255"/>
                    </a:cubicBezTo>
                    <a:cubicBezTo>
                      <a:pt x="22" y="255"/>
                      <a:pt x="26" y="255"/>
                      <a:pt x="29" y="253"/>
                    </a:cubicBezTo>
                    <a:cubicBezTo>
                      <a:pt x="32" y="251"/>
                      <a:pt x="35" y="249"/>
                      <a:pt x="37" y="246"/>
                    </a:cubicBezTo>
                    <a:cubicBezTo>
                      <a:pt x="40" y="242"/>
                      <a:pt x="42" y="238"/>
                      <a:pt x="43" y="232"/>
                    </a:cubicBezTo>
                    <a:cubicBezTo>
                      <a:pt x="45" y="227"/>
                      <a:pt x="45" y="220"/>
                      <a:pt x="45" y="213"/>
                    </a:cubicBezTo>
                    <a:cubicBezTo>
                      <a:pt x="45" y="70"/>
                      <a:pt x="45" y="70"/>
                      <a:pt x="45" y="70"/>
                    </a:cubicBezTo>
                    <a:cubicBezTo>
                      <a:pt x="78" y="70"/>
                      <a:pt x="78" y="70"/>
                      <a:pt x="78" y="70"/>
                    </a:cubicBezTo>
                    <a:cubicBezTo>
                      <a:pt x="78" y="209"/>
                      <a:pt x="78" y="209"/>
                      <a:pt x="78" y="209"/>
                    </a:cubicBezTo>
                    <a:cubicBezTo>
                      <a:pt x="78" y="220"/>
                      <a:pt x="77" y="229"/>
                      <a:pt x="74" y="238"/>
                    </a:cubicBezTo>
                    <a:close/>
                    <a:moveTo>
                      <a:pt x="82" y="20"/>
                    </a:moveTo>
                    <a:cubicBezTo>
                      <a:pt x="82" y="22"/>
                      <a:pt x="81" y="24"/>
                      <a:pt x="80" y="27"/>
                    </a:cubicBezTo>
                    <a:cubicBezTo>
                      <a:pt x="79" y="29"/>
                      <a:pt x="78" y="31"/>
                      <a:pt x="76" y="33"/>
                    </a:cubicBezTo>
                    <a:cubicBezTo>
                      <a:pt x="74" y="34"/>
                      <a:pt x="72" y="36"/>
                      <a:pt x="70" y="37"/>
                    </a:cubicBezTo>
                    <a:cubicBezTo>
                      <a:pt x="67" y="38"/>
                      <a:pt x="65" y="38"/>
                      <a:pt x="62" y="38"/>
                    </a:cubicBezTo>
                    <a:cubicBezTo>
                      <a:pt x="59" y="38"/>
                      <a:pt x="56" y="38"/>
                      <a:pt x="54" y="37"/>
                    </a:cubicBezTo>
                    <a:cubicBezTo>
                      <a:pt x="52" y="36"/>
                      <a:pt x="49" y="34"/>
                      <a:pt x="48" y="33"/>
                    </a:cubicBezTo>
                    <a:cubicBezTo>
                      <a:pt x="46" y="31"/>
                      <a:pt x="45" y="29"/>
                      <a:pt x="44" y="27"/>
                    </a:cubicBezTo>
                    <a:cubicBezTo>
                      <a:pt x="43" y="24"/>
                      <a:pt x="42" y="22"/>
                      <a:pt x="42" y="20"/>
                    </a:cubicBezTo>
                    <a:cubicBezTo>
                      <a:pt x="42" y="17"/>
                      <a:pt x="43" y="14"/>
                      <a:pt x="44" y="12"/>
                    </a:cubicBezTo>
                    <a:cubicBezTo>
                      <a:pt x="45" y="10"/>
                      <a:pt x="46" y="8"/>
                      <a:pt x="48" y="6"/>
                    </a:cubicBezTo>
                    <a:cubicBezTo>
                      <a:pt x="50" y="4"/>
                      <a:pt x="52" y="3"/>
                      <a:pt x="54" y="2"/>
                    </a:cubicBezTo>
                    <a:cubicBezTo>
                      <a:pt x="56" y="1"/>
                      <a:pt x="59" y="0"/>
                      <a:pt x="62" y="0"/>
                    </a:cubicBezTo>
                    <a:cubicBezTo>
                      <a:pt x="65" y="0"/>
                      <a:pt x="67" y="1"/>
                      <a:pt x="70" y="2"/>
                    </a:cubicBezTo>
                    <a:cubicBezTo>
                      <a:pt x="72" y="3"/>
                      <a:pt x="74" y="4"/>
                      <a:pt x="76" y="6"/>
                    </a:cubicBezTo>
                    <a:cubicBezTo>
                      <a:pt x="78" y="8"/>
                      <a:pt x="79" y="10"/>
                      <a:pt x="80" y="12"/>
                    </a:cubicBezTo>
                    <a:cubicBezTo>
                      <a:pt x="81" y="14"/>
                      <a:pt x="82" y="17"/>
                      <a:pt x="82" y="2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41" name="Freeform 28"/>
              <p:cNvSpPr>
                <a:spLocks noEditPoints="1"/>
              </p:cNvSpPr>
              <p:nvPr/>
            </p:nvSpPr>
            <p:spPr bwMode="invGray">
              <a:xfrm>
                <a:off x="8183732" y="5629302"/>
                <a:ext cx="104732" cy="159462"/>
              </a:xfrm>
              <a:custGeom>
                <a:avLst/>
                <a:gdLst/>
                <a:ahLst/>
                <a:cxnLst>
                  <a:cxn ang="0">
                    <a:pos x="33" y="85"/>
                  </a:cxn>
                  <a:cxn ang="0">
                    <a:pos x="45" y="115"/>
                  </a:cxn>
                  <a:cxn ang="0">
                    <a:pos x="77" y="125"/>
                  </a:cxn>
                  <a:cxn ang="0">
                    <a:pos x="100" y="121"/>
                  </a:cxn>
                  <a:cxn ang="0">
                    <a:pos x="120" y="111"/>
                  </a:cxn>
                  <a:cxn ang="0">
                    <a:pos x="120" y="139"/>
                  </a:cxn>
                  <a:cxn ang="0">
                    <a:pos x="113" y="142"/>
                  </a:cxn>
                  <a:cxn ang="0">
                    <a:pos x="104" y="145"/>
                  </a:cxn>
                  <a:cxn ang="0">
                    <a:pos x="92" y="148"/>
                  </a:cxn>
                  <a:cxn ang="0">
                    <a:pos x="77" y="150"/>
                  </a:cxn>
                  <a:cxn ang="0">
                    <a:pos x="73" y="160"/>
                  </a:cxn>
                  <a:cxn ang="0">
                    <a:pos x="72" y="169"/>
                  </a:cxn>
                  <a:cxn ang="0">
                    <a:pos x="75" y="179"/>
                  </a:cxn>
                  <a:cxn ang="0">
                    <a:pos x="84" y="182"/>
                  </a:cxn>
                  <a:cxn ang="0">
                    <a:pos x="87" y="182"/>
                  </a:cxn>
                  <a:cxn ang="0">
                    <a:pos x="91" y="181"/>
                  </a:cxn>
                  <a:cxn ang="0">
                    <a:pos x="94" y="180"/>
                  </a:cxn>
                  <a:cxn ang="0">
                    <a:pos x="98" y="178"/>
                  </a:cxn>
                  <a:cxn ang="0">
                    <a:pos x="98" y="196"/>
                  </a:cxn>
                  <a:cxn ang="0">
                    <a:pos x="88" y="199"/>
                  </a:cxn>
                  <a:cxn ang="0">
                    <a:pos x="77" y="200"/>
                  </a:cxn>
                  <a:cxn ang="0">
                    <a:pos x="56" y="194"/>
                  </a:cxn>
                  <a:cxn ang="0">
                    <a:pos x="49" y="175"/>
                  </a:cxn>
                  <a:cxn ang="0">
                    <a:pos x="51" y="162"/>
                  </a:cxn>
                  <a:cxn ang="0">
                    <a:pos x="58" y="150"/>
                  </a:cxn>
                  <a:cxn ang="0">
                    <a:pos x="34" y="143"/>
                  </a:cxn>
                  <a:cxn ang="0">
                    <a:pos x="16" y="128"/>
                  </a:cxn>
                  <a:cxn ang="0">
                    <a:pos x="4" y="106"/>
                  </a:cxn>
                  <a:cxn ang="0">
                    <a:pos x="0" y="77"/>
                  </a:cxn>
                  <a:cxn ang="0">
                    <a:pos x="6" y="42"/>
                  </a:cxn>
                  <a:cxn ang="0">
                    <a:pos x="22" y="18"/>
                  </a:cxn>
                  <a:cxn ang="0">
                    <a:pos x="44" y="4"/>
                  </a:cxn>
                  <a:cxn ang="0">
                    <a:pos x="68" y="0"/>
                  </a:cxn>
                  <a:cxn ang="0">
                    <a:pos x="96" y="5"/>
                  </a:cxn>
                  <a:cxn ang="0">
                    <a:pos x="116"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6" y="35"/>
                  </a:cxn>
                  <a:cxn ang="0">
                    <a:pos x="38" y="46"/>
                  </a:cxn>
                  <a:cxn ang="0">
                    <a:pos x="33" y="60"/>
                  </a:cxn>
                  <a:cxn ang="0">
                    <a:pos x="99" y="60"/>
                  </a:cxn>
                  <a:cxn ang="0">
                    <a:pos x="97" y="46"/>
                  </a:cxn>
                </a:cxnLst>
                <a:rect l="0" t="0" r="r" b="b"/>
                <a:pathLst>
                  <a:path w="131" h="200">
                    <a:moveTo>
                      <a:pt x="33" y="85"/>
                    </a:moveTo>
                    <a:cubicBezTo>
                      <a:pt x="34" y="98"/>
                      <a:pt x="38" y="108"/>
                      <a:pt x="45" y="115"/>
                    </a:cubicBezTo>
                    <a:cubicBezTo>
                      <a:pt x="53" y="122"/>
                      <a:pt x="63" y="125"/>
                      <a:pt x="77" y="125"/>
                    </a:cubicBezTo>
                    <a:cubicBezTo>
                      <a:pt x="85" y="125"/>
                      <a:pt x="93" y="124"/>
                      <a:pt x="100" y="121"/>
                    </a:cubicBezTo>
                    <a:cubicBezTo>
                      <a:pt x="108" y="119"/>
                      <a:pt x="114" y="115"/>
                      <a:pt x="120" y="111"/>
                    </a:cubicBezTo>
                    <a:cubicBezTo>
                      <a:pt x="120" y="139"/>
                      <a:pt x="120" y="139"/>
                      <a:pt x="120" y="139"/>
                    </a:cubicBezTo>
                    <a:cubicBezTo>
                      <a:pt x="118" y="140"/>
                      <a:pt x="116" y="141"/>
                      <a:pt x="113" y="142"/>
                    </a:cubicBezTo>
                    <a:cubicBezTo>
                      <a:pt x="111" y="143"/>
                      <a:pt x="107" y="144"/>
                      <a:pt x="104" y="145"/>
                    </a:cubicBezTo>
                    <a:cubicBezTo>
                      <a:pt x="100" y="147"/>
                      <a:pt x="96" y="148"/>
                      <a:pt x="92" y="148"/>
                    </a:cubicBezTo>
                    <a:cubicBezTo>
                      <a:pt x="87" y="149"/>
                      <a:pt x="82" y="150"/>
                      <a:pt x="77" y="150"/>
                    </a:cubicBezTo>
                    <a:cubicBezTo>
                      <a:pt x="76" y="153"/>
                      <a:pt x="74" y="156"/>
                      <a:pt x="73" y="160"/>
                    </a:cubicBezTo>
                    <a:cubicBezTo>
                      <a:pt x="72" y="163"/>
                      <a:pt x="72" y="166"/>
                      <a:pt x="72" y="169"/>
                    </a:cubicBezTo>
                    <a:cubicBezTo>
                      <a:pt x="72" y="174"/>
                      <a:pt x="73" y="177"/>
                      <a:pt x="75" y="179"/>
                    </a:cubicBezTo>
                    <a:cubicBezTo>
                      <a:pt x="77" y="181"/>
                      <a:pt x="80" y="182"/>
                      <a:pt x="84" y="182"/>
                    </a:cubicBezTo>
                    <a:cubicBezTo>
                      <a:pt x="85" y="182"/>
                      <a:pt x="86" y="182"/>
                      <a:pt x="87" y="182"/>
                    </a:cubicBezTo>
                    <a:cubicBezTo>
                      <a:pt x="88" y="182"/>
                      <a:pt x="89" y="181"/>
                      <a:pt x="91" y="181"/>
                    </a:cubicBezTo>
                    <a:cubicBezTo>
                      <a:pt x="92" y="181"/>
                      <a:pt x="93" y="180"/>
                      <a:pt x="94" y="180"/>
                    </a:cubicBezTo>
                    <a:cubicBezTo>
                      <a:pt x="96" y="179"/>
                      <a:pt x="97" y="179"/>
                      <a:pt x="98" y="178"/>
                    </a:cubicBezTo>
                    <a:cubicBezTo>
                      <a:pt x="98" y="196"/>
                      <a:pt x="98" y="196"/>
                      <a:pt x="98" y="196"/>
                    </a:cubicBezTo>
                    <a:cubicBezTo>
                      <a:pt x="95" y="197"/>
                      <a:pt x="92" y="198"/>
                      <a:pt x="88" y="199"/>
                    </a:cubicBezTo>
                    <a:cubicBezTo>
                      <a:pt x="85" y="200"/>
                      <a:pt x="81" y="200"/>
                      <a:pt x="77" y="200"/>
                    </a:cubicBezTo>
                    <a:cubicBezTo>
                      <a:pt x="67" y="200"/>
                      <a:pt x="60" y="198"/>
                      <a:pt x="56" y="194"/>
                    </a:cubicBezTo>
                    <a:cubicBezTo>
                      <a:pt x="51" y="189"/>
                      <a:pt x="49" y="183"/>
                      <a:pt x="49" y="175"/>
                    </a:cubicBezTo>
                    <a:cubicBezTo>
                      <a:pt x="49" y="171"/>
                      <a:pt x="49" y="166"/>
                      <a:pt x="51" y="162"/>
                    </a:cubicBezTo>
                    <a:cubicBezTo>
                      <a:pt x="53" y="158"/>
                      <a:pt x="55" y="154"/>
                      <a:pt x="58" y="150"/>
                    </a:cubicBezTo>
                    <a:cubicBezTo>
                      <a:pt x="49" y="149"/>
                      <a:pt x="41" y="147"/>
                      <a:pt x="34" y="143"/>
                    </a:cubicBezTo>
                    <a:cubicBezTo>
                      <a:pt x="27" y="139"/>
                      <a:pt x="21" y="135"/>
                      <a:pt x="16" y="128"/>
                    </a:cubicBezTo>
                    <a:cubicBezTo>
                      <a:pt x="11" y="122"/>
                      <a:pt x="7" y="115"/>
                      <a:pt x="4" y="106"/>
                    </a:cubicBezTo>
                    <a:cubicBezTo>
                      <a:pt x="1" y="97"/>
                      <a:pt x="0" y="88"/>
                      <a:pt x="0" y="77"/>
                    </a:cubicBezTo>
                    <a:cubicBezTo>
                      <a:pt x="0" y="63"/>
                      <a:pt x="2" y="52"/>
                      <a:pt x="6" y="42"/>
                    </a:cubicBezTo>
                    <a:cubicBezTo>
                      <a:pt x="10" y="33"/>
                      <a:pt x="16" y="25"/>
                      <a:pt x="22" y="18"/>
                    </a:cubicBezTo>
                    <a:cubicBezTo>
                      <a:pt x="29" y="12"/>
                      <a:pt x="36" y="7"/>
                      <a:pt x="44" y="4"/>
                    </a:cubicBezTo>
                    <a:cubicBezTo>
                      <a:pt x="52" y="1"/>
                      <a:pt x="60" y="0"/>
                      <a:pt x="68" y="0"/>
                    </a:cubicBezTo>
                    <a:cubicBezTo>
                      <a:pt x="79" y="0"/>
                      <a:pt x="88" y="2"/>
                      <a:pt x="96" y="5"/>
                    </a:cubicBezTo>
                    <a:cubicBezTo>
                      <a:pt x="104" y="8"/>
                      <a:pt x="110" y="13"/>
                      <a:pt x="116"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9" y="26"/>
                      <a:pt x="74" y="25"/>
                      <a:pt x="68" y="25"/>
                    </a:cubicBezTo>
                    <a:cubicBezTo>
                      <a:pt x="64" y="25"/>
                      <a:pt x="60" y="26"/>
                      <a:pt x="56" y="28"/>
                    </a:cubicBezTo>
                    <a:cubicBezTo>
                      <a:pt x="52" y="29"/>
                      <a:pt x="49" y="32"/>
                      <a:pt x="46" y="35"/>
                    </a:cubicBezTo>
                    <a:cubicBezTo>
                      <a:pt x="43"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20" name="Rectangle 19"/>
            <p:cNvSpPr/>
            <p:nvPr/>
          </p:nvSpPr>
          <p:spPr>
            <a:xfrm>
              <a:off x="2689079" y="4216164"/>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21" name="Group 20"/>
            <p:cNvGrpSpPr/>
            <p:nvPr/>
          </p:nvGrpSpPr>
          <p:grpSpPr>
            <a:xfrm>
              <a:off x="2954320" y="4783766"/>
              <a:ext cx="747789" cy="192947"/>
              <a:chOff x="4872260" y="5575584"/>
              <a:chExt cx="765942" cy="198016"/>
            </a:xfrm>
            <a:solidFill>
              <a:srgbClr val="FFFFFF"/>
            </a:solidFill>
            <a:effectLst/>
          </p:grpSpPr>
          <p:sp>
            <p:nvSpPr>
              <p:cNvPr id="229" name="Freeform 30"/>
              <p:cNvSpPr>
                <a:spLocks noEditPoints="1"/>
              </p:cNvSpPr>
              <p:nvPr/>
            </p:nvSpPr>
            <p:spPr bwMode="invGray">
              <a:xfrm>
                <a:off x="4872260" y="5578313"/>
                <a:ext cx="145392" cy="181255"/>
              </a:xfrm>
              <a:custGeom>
                <a:avLst/>
                <a:gdLst/>
                <a:ahLst/>
                <a:cxnLst>
                  <a:cxn ang="0">
                    <a:pos x="131" y="197"/>
                  </a:cxn>
                  <a:cxn ang="0">
                    <a:pos x="131" y="144"/>
                  </a:cxn>
                  <a:cxn ang="0">
                    <a:pos x="27" y="144"/>
                  </a:cxn>
                  <a:cxn ang="0">
                    <a:pos x="27" y="197"/>
                  </a:cxn>
                  <a:cxn ang="0">
                    <a:pos x="0" y="197"/>
                  </a:cxn>
                  <a:cxn ang="0">
                    <a:pos x="0" y="118"/>
                  </a:cxn>
                  <a:cxn ang="0">
                    <a:pos x="13" y="118"/>
                  </a:cxn>
                  <a:cxn ang="0">
                    <a:pos x="38" y="65"/>
                  </a:cxn>
                  <a:cxn ang="0">
                    <a:pos x="48" y="0"/>
                  </a:cxn>
                  <a:cxn ang="0">
                    <a:pos x="135" y="0"/>
                  </a:cxn>
                  <a:cxn ang="0">
                    <a:pos x="135" y="118"/>
                  </a:cxn>
                  <a:cxn ang="0">
                    <a:pos x="158" y="118"/>
                  </a:cxn>
                  <a:cxn ang="0">
                    <a:pos x="158" y="197"/>
                  </a:cxn>
                  <a:cxn ang="0">
                    <a:pos x="131" y="197"/>
                  </a:cxn>
                  <a:cxn ang="0">
                    <a:pos x="103" y="26"/>
                  </a:cxn>
                  <a:cxn ang="0">
                    <a:pos x="73" y="26"/>
                  </a:cxn>
                  <a:cxn ang="0">
                    <a:pos x="65" y="74"/>
                  </a:cxn>
                  <a:cxn ang="0">
                    <a:pos x="46" y="118"/>
                  </a:cxn>
                  <a:cxn ang="0">
                    <a:pos x="103" y="118"/>
                  </a:cxn>
                  <a:cxn ang="0">
                    <a:pos x="103" y="26"/>
                  </a:cxn>
                </a:cxnLst>
                <a:rect l="0" t="0" r="r" b="b"/>
                <a:pathLst>
                  <a:path w="158" h="197">
                    <a:moveTo>
                      <a:pt x="131" y="197"/>
                    </a:moveTo>
                    <a:cubicBezTo>
                      <a:pt x="131" y="144"/>
                      <a:pt x="131" y="144"/>
                      <a:pt x="131" y="144"/>
                    </a:cubicBezTo>
                    <a:cubicBezTo>
                      <a:pt x="27" y="144"/>
                      <a:pt x="27" y="144"/>
                      <a:pt x="27" y="144"/>
                    </a:cubicBezTo>
                    <a:cubicBezTo>
                      <a:pt x="27" y="197"/>
                      <a:pt x="27" y="197"/>
                      <a:pt x="27" y="197"/>
                    </a:cubicBezTo>
                    <a:cubicBezTo>
                      <a:pt x="0" y="197"/>
                      <a:pt x="0" y="197"/>
                      <a:pt x="0" y="197"/>
                    </a:cubicBezTo>
                    <a:cubicBezTo>
                      <a:pt x="0" y="118"/>
                      <a:pt x="0" y="118"/>
                      <a:pt x="0" y="118"/>
                    </a:cubicBezTo>
                    <a:cubicBezTo>
                      <a:pt x="13" y="118"/>
                      <a:pt x="13" y="118"/>
                      <a:pt x="13" y="118"/>
                    </a:cubicBezTo>
                    <a:cubicBezTo>
                      <a:pt x="23" y="102"/>
                      <a:pt x="32" y="84"/>
                      <a:pt x="38" y="65"/>
                    </a:cubicBezTo>
                    <a:cubicBezTo>
                      <a:pt x="43" y="45"/>
                      <a:pt x="47" y="24"/>
                      <a:pt x="48" y="0"/>
                    </a:cubicBezTo>
                    <a:cubicBezTo>
                      <a:pt x="135" y="0"/>
                      <a:pt x="135" y="0"/>
                      <a:pt x="135" y="0"/>
                    </a:cubicBezTo>
                    <a:cubicBezTo>
                      <a:pt x="135" y="118"/>
                      <a:pt x="135" y="118"/>
                      <a:pt x="135" y="118"/>
                    </a:cubicBezTo>
                    <a:cubicBezTo>
                      <a:pt x="158" y="118"/>
                      <a:pt x="158" y="118"/>
                      <a:pt x="158" y="118"/>
                    </a:cubicBezTo>
                    <a:cubicBezTo>
                      <a:pt x="158" y="197"/>
                      <a:pt x="158" y="197"/>
                      <a:pt x="158" y="197"/>
                    </a:cubicBezTo>
                    <a:lnTo>
                      <a:pt x="131" y="197"/>
                    </a:lnTo>
                    <a:close/>
                    <a:moveTo>
                      <a:pt x="103" y="26"/>
                    </a:moveTo>
                    <a:cubicBezTo>
                      <a:pt x="73" y="26"/>
                      <a:pt x="73" y="26"/>
                      <a:pt x="73" y="26"/>
                    </a:cubicBezTo>
                    <a:cubicBezTo>
                      <a:pt x="72" y="43"/>
                      <a:pt x="69" y="59"/>
                      <a:pt x="65" y="74"/>
                    </a:cubicBezTo>
                    <a:cubicBezTo>
                      <a:pt x="61" y="89"/>
                      <a:pt x="54" y="104"/>
                      <a:pt x="46" y="118"/>
                    </a:cubicBezTo>
                    <a:cubicBezTo>
                      <a:pt x="103" y="118"/>
                      <a:pt x="103" y="118"/>
                      <a:pt x="103" y="118"/>
                    </a:cubicBezTo>
                    <a:lnTo>
                      <a:pt x="103" y="26"/>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30" name="Freeform 31"/>
              <p:cNvSpPr>
                <a:spLocks noEditPoints="1"/>
              </p:cNvSpPr>
              <p:nvPr/>
            </p:nvSpPr>
            <p:spPr bwMode="invGray">
              <a:xfrm>
                <a:off x="5025838" y="5578313"/>
                <a:ext cx="116158" cy="132530"/>
              </a:xfrm>
              <a:custGeom>
                <a:avLst/>
                <a:gdLst/>
                <a:ahLst/>
                <a:cxnLst>
                  <a:cxn ang="0">
                    <a:pos x="93" y="144"/>
                  </a:cxn>
                  <a:cxn ang="0">
                    <a:pos x="93" y="90"/>
                  </a:cxn>
                  <a:cxn ang="0">
                    <a:pos x="77" y="90"/>
                  </a:cxn>
                  <a:cxn ang="0">
                    <a:pos x="70" y="90"/>
                  </a:cxn>
                  <a:cxn ang="0">
                    <a:pos x="63" y="93"/>
                  </a:cxn>
                  <a:cxn ang="0">
                    <a:pos x="56" y="99"/>
                  </a:cxn>
                  <a:cxn ang="0">
                    <a:pos x="50" y="110"/>
                  </a:cxn>
                  <a:cxn ang="0">
                    <a:pos x="36" y="144"/>
                  </a:cxn>
                  <a:cxn ang="0">
                    <a:pos x="0" y="144"/>
                  </a:cxn>
                  <a:cxn ang="0">
                    <a:pos x="17" y="106"/>
                  </a:cxn>
                  <a:cxn ang="0">
                    <a:pos x="28" y="90"/>
                  </a:cxn>
                  <a:cxn ang="0">
                    <a:pos x="45" y="80"/>
                  </a:cxn>
                  <a:cxn ang="0">
                    <a:pos x="18" y="68"/>
                  </a:cxn>
                  <a:cxn ang="0">
                    <a:pos x="9" y="42"/>
                  </a:cxn>
                  <a:cxn ang="0">
                    <a:pos x="12" y="26"/>
                  </a:cxn>
                  <a:cxn ang="0">
                    <a:pos x="22" y="13"/>
                  </a:cxn>
                  <a:cxn ang="0">
                    <a:pos x="39" y="4"/>
                  </a:cxn>
                  <a:cxn ang="0">
                    <a:pos x="66" y="0"/>
                  </a:cxn>
                  <a:cxn ang="0">
                    <a:pos x="126" y="0"/>
                  </a:cxn>
                  <a:cxn ang="0">
                    <a:pos x="126" y="144"/>
                  </a:cxn>
                  <a:cxn ang="0">
                    <a:pos x="93" y="144"/>
                  </a:cxn>
                  <a:cxn ang="0">
                    <a:pos x="93" y="24"/>
                  </a:cxn>
                  <a:cxn ang="0">
                    <a:pos x="71" y="24"/>
                  </a:cxn>
                  <a:cxn ang="0">
                    <a:pos x="50" y="29"/>
                  </a:cxn>
                  <a:cxn ang="0">
                    <a:pos x="43" y="45"/>
                  </a:cxn>
                  <a:cxn ang="0">
                    <a:pos x="50" y="62"/>
                  </a:cxn>
                  <a:cxn ang="0">
                    <a:pos x="71" y="67"/>
                  </a:cxn>
                  <a:cxn ang="0">
                    <a:pos x="93" y="67"/>
                  </a:cxn>
                  <a:cxn ang="0">
                    <a:pos x="93" y="24"/>
                  </a:cxn>
                </a:cxnLst>
                <a:rect l="0" t="0" r="r" b="b"/>
                <a:pathLst>
                  <a:path w="126" h="144">
                    <a:moveTo>
                      <a:pt x="93" y="144"/>
                    </a:moveTo>
                    <a:cubicBezTo>
                      <a:pt x="93" y="90"/>
                      <a:pt x="93" y="90"/>
                      <a:pt x="93" y="90"/>
                    </a:cubicBezTo>
                    <a:cubicBezTo>
                      <a:pt x="77" y="90"/>
                      <a:pt x="77" y="90"/>
                      <a:pt x="77" y="90"/>
                    </a:cubicBezTo>
                    <a:cubicBezTo>
                      <a:pt x="75" y="90"/>
                      <a:pt x="73" y="90"/>
                      <a:pt x="70" y="90"/>
                    </a:cubicBezTo>
                    <a:cubicBezTo>
                      <a:pt x="68" y="91"/>
                      <a:pt x="65" y="92"/>
                      <a:pt x="63" y="93"/>
                    </a:cubicBezTo>
                    <a:cubicBezTo>
                      <a:pt x="61" y="95"/>
                      <a:pt x="58" y="97"/>
                      <a:pt x="56" y="99"/>
                    </a:cubicBezTo>
                    <a:cubicBezTo>
                      <a:pt x="54" y="102"/>
                      <a:pt x="52" y="106"/>
                      <a:pt x="50" y="110"/>
                    </a:cubicBezTo>
                    <a:cubicBezTo>
                      <a:pt x="36" y="144"/>
                      <a:pt x="36" y="144"/>
                      <a:pt x="36" y="144"/>
                    </a:cubicBezTo>
                    <a:cubicBezTo>
                      <a:pt x="0" y="144"/>
                      <a:pt x="0" y="144"/>
                      <a:pt x="0" y="144"/>
                    </a:cubicBezTo>
                    <a:cubicBezTo>
                      <a:pt x="17" y="106"/>
                      <a:pt x="17" y="106"/>
                      <a:pt x="17" y="106"/>
                    </a:cubicBezTo>
                    <a:cubicBezTo>
                      <a:pt x="20" y="99"/>
                      <a:pt x="24" y="94"/>
                      <a:pt x="28" y="90"/>
                    </a:cubicBezTo>
                    <a:cubicBezTo>
                      <a:pt x="32" y="86"/>
                      <a:pt x="38" y="82"/>
                      <a:pt x="45" y="80"/>
                    </a:cubicBezTo>
                    <a:cubicBezTo>
                      <a:pt x="33" y="79"/>
                      <a:pt x="24" y="74"/>
                      <a:pt x="18" y="68"/>
                    </a:cubicBezTo>
                    <a:cubicBezTo>
                      <a:pt x="12" y="61"/>
                      <a:pt x="9" y="53"/>
                      <a:pt x="9" y="42"/>
                    </a:cubicBezTo>
                    <a:cubicBezTo>
                      <a:pt x="9" y="36"/>
                      <a:pt x="10" y="31"/>
                      <a:pt x="12" y="26"/>
                    </a:cubicBezTo>
                    <a:cubicBezTo>
                      <a:pt x="14" y="21"/>
                      <a:pt x="18" y="17"/>
                      <a:pt x="22" y="13"/>
                    </a:cubicBezTo>
                    <a:cubicBezTo>
                      <a:pt x="27" y="9"/>
                      <a:pt x="32" y="6"/>
                      <a:pt x="39" y="4"/>
                    </a:cubicBezTo>
                    <a:cubicBezTo>
                      <a:pt x="47" y="1"/>
                      <a:pt x="55" y="0"/>
                      <a:pt x="66" y="0"/>
                    </a:cubicBezTo>
                    <a:cubicBezTo>
                      <a:pt x="126" y="0"/>
                      <a:pt x="126" y="0"/>
                      <a:pt x="126" y="0"/>
                    </a:cubicBezTo>
                    <a:cubicBezTo>
                      <a:pt x="126" y="144"/>
                      <a:pt x="126" y="144"/>
                      <a:pt x="126" y="144"/>
                    </a:cubicBezTo>
                    <a:lnTo>
                      <a:pt x="93" y="144"/>
                    </a:lnTo>
                    <a:close/>
                    <a:moveTo>
                      <a:pt x="93" y="24"/>
                    </a:moveTo>
                    <a:cubicBezTo>
                      <a:pt x="71" y="24"/>
                      <a:pt x="71" y="24"/>
                      <a:pt x="71" y="24"/>
                    </a:cubicBezTo>
                    <a:cubicBezTo>
                      <a:pt x="61" y="24"/>
                      <a:pt x="54" y="25"/>
                      <a:pt x="50" y="29"/>
                    </a:cubicBezTo>
                    <a:cubicBezTo>
                      <a:pt x="45" y="32"/>
                      <a:pt x="43" y="38"/>
                      <a:pt x="43" y="45"/>
                    </a:cubicBezTo>
                    <a:cubicBezTo>
                      <a:pt x="43" y="53"/>
                      <a:pt x="45" y="58"/>
                      <a:pt x="50" y="62"/>
                    </a:cubicBezTo>
                    <a:cubicBezTo>
                      <a:pt x="55" y="66"/>
                      <a:pt x="62" y="67"/>
                      <a:pt x="71" y="67"/>
                    </a:cubicBezTo>
                    <a:cubicBezTo>
                      <a:pt x="93" y="67"/>
                      <a:pt x="93" y="67"/>
                      <a:pt x="93" y="67"/>
                    </a:cubicBezTo>
                    <a:lnTo>
                      <a:pt x="93" y="2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31" name="Freeform 32"/>
              <p:cNvSpPr>
                <a:spLocks/>
              </p:cNvSpPr>
              <p:nvPr/>
            </p:nvSpPr>
            <p:spPr bwMode="invGray">
              <a:xfrm>
                <a:off x="5177078" y="5578313"/>
                <a:ext cx="121615" cy="132530"/>
              </a:xfrm>
              <a:custGeom>
                <a:avLst/>
                <a:gdLst/>
                <a:ahLst/>
                <a:cxnLst>
                  <a:cxn ang="0">
                    <a:pos x="210" y="340"/>
                  </a:cxn>
                  <a:cxn ang="0">
                    <a:pos x="78" y="177"/>
                  </a:cxn>
                  <a:cxn ang="0">
                    <a:pos x="75" y="177"/>
                  </a:cxn>
                  <a:cxn ang="0">
                    <a:pos x="75" y="340"/>
                  </a:cxn>
                  <a:cxn ang="0">
                    <a:pos x="0" y="340"/>
                  </a:cxn>
                  <a:cxn ang="0">
                    <a:pos x="0" y="0"/>
                  </a:cxn>
                  <a:cxn ang="0">
                    <a:pos x="75" y="0"/>
                  </a:cxn>
                  <a:cxn ang="0">
                    <a:pos x="75" y="156"/>
                  </a:cxn>
                  <a:cxn ang="0">
                    <a:pos x="78" y="156"/>
                  </a:cxn>
                  <a:cxn ang="0">
                    <a:pos x="203" y="0"/>
                  </a:cxn>
                  <a:cxn ang="0">
                    <a:pos x="300" y="0"/>
                  </a:cxn>
                  <a:cxn ang="0">
                    <a:pos x="156" y="163"/>
                  </a:cxn>
                  <a:cxn ang="0">
                    <a:pos x="312" y="340"/>
                  </a:cxn>
                  <a:cxn ang="0">
                    <a:pos x="210" y="340"/>
                  </a:cxn>
                </a:cxnLst>
                <a:rect l="0" t="0" r="r" b="b"/>
                <a:pathLst>
                  <a:path w="312" h="340">
                    <a:moveTo>
                      <a:pt x="210" y="340"/>
                    </a:moveTo>
                    <a:lnTo>
                      <a:pt x="78" y="177"/>
                    </a:lnTo>
                    <a:lnTo>
                      <a:pt x="75" y="177"/>
                    </a:lnTo>
                    <a:lnTo>
                      <a:pt x="75" y="340"/>
                    </a:lnTo>
                    <a:lnTo>
                      <a:pt x="0" y="340"/>
                    </a:lnTo>
                    <a:lnTo>
                      <a:pt x="0" y="0"/>
                    </a:lnTo>
                    <a:lnTo>
                      <a:pt x="75" y="0"/>
                    </a:lnTo>
                    <a:lnTo>
                      <a:pt x="75" y="156"/>
                    </a:lnTo>
                    <a:lnTo>
                      <a:pt x="78" y="156"/>
                    </a:lnTo>
                    <a:lnTo>
                      <a:pt x="203" y="0"/>
                    </a:lnTo>
                    <a:lnTo>
                      <a:pt x="300" y="0"/>
                    </a:lnTo>
                    <a:lnTo>
                      <a:pt x="156" y="163"/>
                    </a:lnTo>
                    <a:lnTo>
                      <a:pt x="312" y="340"/>
                    </a:lnTo>
                    <a:lnTo>
                      <a:pt x="210" y="340"/>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32" name="Freeform 33"/>
              <p:cNvSpPr>
                <a:spLocks/>
              </p:cNvSpPr>
              <p:nvPr/>
            </p:nvSpPr>
            <p:spPr bwMode="invGray">
              <a:xfrm>
                <a:off x="5292846" y="5578313"/>
                <a:ext cx="133699" cy="195287"/>
              </a:xfrm>
              <a:custGeom>
                <a:avLst/>
                <a:gdLst/>
                <a:ahLst/>
                <a:cxnLst>
                  <a:cxn ang="0">
                    <a:pos x="83" y="161"/>
                  </a:cxn>
                  <a:cxn ang="0">
                    <a:pos x="59" y="200"/>
                  </a:cxn>
                  <a:cxn ang="0">
                    <a:pos x="26" y="212"/>
                  </a:cxn>
                  <a:cxn ang="0">
                    <a:pos x="16" y="211"/>
                  </a:cxn>
                  <a:cxn ang="0">
                    <a:pos x="6" y="209"/>
                  </a:cxn>
                  <a:cxn ang="0">
                    <a:pos x="6" y="182"/>
                  </a:cxn>
                  <a:cxn ang="0">
                    <a:pos x="14" y="184"/>
                  </a:cxn>
                  <a:cxn ang="0">
                    <a:pos x="22" y="185"/>
                  </a:cxn>
                  <a:cxn ang="0">
                    <a:pos x="36" y="181"/>
                  </a:cxn>
                  <a:cxn ang="0">
                    <a:pos x="47" y="167"/>
                  </a:cxn>
                  <a:cxn ang="0">
                    <a:pos x="57" y="144"/>
                  </a:cxn>
                  <a:cxn ang="0">
                    <a:pos x="0" y="0"/>
                  </a:cxn>
                  <a:cxn ang="0">
                    <a:pos x="36" y="0"/>
                  </a:cxn>
                  <a:cxn ang="0">
                    <a:pos x="70" y="102"/>
                  </a:cxn>
                  <a:cxn ang="0">
                    <a:pos x="72" y="109"/>
                  </a:cxn>
                  <a:cxn ang="0">
                    <a:pos x="73" y="115"/>
                  </a:cxn>
                  <a:cxn ang="0">
                    <a:pos x="74" y="115"/>
                  </a:cxn>
                  <a:cxn ang="0">
                    <a:pos x="75" y="109"/>
                  </a:cxn>
                  <a:cxn ang="0">
                    <a:pos x="77" y="102"/>
                  </a:cxn>
                  <a:cxn ang="0">
                    <a:pos x="112" y="0"/>
                  </a:cxn>
                  <a:cxn ang="0">
                    <a:pos x="145" y="0"/>
                  </a:cxn>
                  <a:cxn ang="0">
                    <a:pos x="83" y="161"/>
                  </a:cxn>
                </a:cxnLst>
                <a:rect l="0" t="0" r="r" b="b"/>
                <a:pathLst>
                  <a:path w="145" h="212">
                    <a:moveTo>
                      <a:pt x="83" y="161"/>
                    </a:moveTo>
                    <a:cubicBezTo>
                      <a:pt x="76" y="179"/>
                      <a:pt x="68" y="192"/>
                      <a:pt x="59" y="200"/>
                    </a:cubicBezTo>
                    <a:cubicBezTo>
                      <a:pt x="49" y="208"/>
                      <a:pt x="38" y="212"/>
                      <a:pt x="26" y="212"/>
                    </a:cubicBezTo>
                    <a:cubicBezTo>
                      <a:pt x="23" y="212"/>
                      <a:pt x="20" y="212"/>
                      <a:pt x="16" y="211"/>
                    </a:cubicBezTo>
                    <a:cubicBezTo>
                      <a:pt x="12" y="211"/>
                      <a:pt x="9" y="210"/>
                      <a:pt x="6" y="209"/>
                    </a:cubicBezTo>
                    <a:cubicBezTo>
                      <a:pt x="6" y="182"/>
                      <a:pt x="6" y="182"/>
                      <a:pt x="6" y="182"/>
                    </a:cubicBezTo>
                    <a:cubicBezTo>
                      <a:pt x="8" y="183"/>
                      <a:pt x="11" y="184"/>
                      <a:pt x="14" y="184"/>
                    </a:cubicBezTo>
                    <a:cubicBezTo>
                      <a:pt x="17" y="185"/>
                      <a:pt x="20" y="185"/>
                      <a:pt x="22" y="185"/>
                    </a:cubicBezTo>
                    <a:cubicBezTo>
                      <a:pt x="27" y="185"/>
                      <a:pt x="32" y="184"/>
                      <a:pt x="36" y="181"/>
                    </a:cubicBezTo>
                    <a:cubicBezTo>
                      <a:pt x="41" y="178"/>
                      <a:pt x="45" y="174"/>
                      <a:pt x="47" y="167"/>
                    </a:cubicBezTo>
                    <a:cubicBezTo>
                      <a:pt x="57" y="144"/>
                      <a:pt x="57" y="144"/>
                      <a:pt x="57" y="144"/>
                    </a:cubicBezTo>
                    <a:cubicBezTo>
                      <a:pt x="0" y="0"/>
                      <a:pt x="0" y="0"/>
                      <a:pt x="0" y="0"/>
                    </a:cubicBezTo>
                    <a:cubicBezTo>
                      <a:pt x="36" y="0"/>
                      <a:pt x="36" y="0"/>
                      <a:pt x="36" y="0"/>
                    </a:cubicBezTo>
                    <a:cubicBezTo>
                      <a:pt x="70" y="102"/>
                      <a:pt x="70" y="102"/>
                      <a:pt x="70" y="102"/>
                    </a:cubicBezTo>
                    <a:cubicBezTo>
                      <a:pt x="71" y="104"/>
                      <a:pt x="71" y="106"/>
                      <a:pt x="72" y="109"/>
                    </a:cubicBezTo>
                    <a:cubicBezTo>
                      <a:pt x="72" y="112"/>
                      <a:pt x="73" y="114"/>
                      <a:pt x="73" y="115"/>
                    </a:cubicBezTo>
                    <a:cubicBezTo>
                      <a:pt x="74" y="115"/>
                      <a:pt x="74" y="115"/>
                      <a:pt x="74" y="115"/>
                    </a:cubicBezTo>
                    <a:cubicBezTo>
                      <a:pt x="74" y="114"/>
                      <a:pt x="75" y="112"/>
                      <a:pt x="75" y="109"/>
                    </a:cubicBezTo>
                    <a:cubicBezTo>
                      <a:pt x="76" y="107"/>
                      <a:pt x="76" y="104"/>
                      <a:pt x="77" y="102"/>
                    </a:cubicBezTo>
                    <a:cubicBezTo>
                      <a:pt x="112" y="0"/>
                      <a:pt x="112" y="0"/>
                      <a:pt x="112" y="0"/>
                    </a:cubicBezTo>
                    <a:cubicBezTo>
                      <a:pt x="145" y="0"/>
                      <a:pt x="145" y="0"/>
                      <a:pt x="145" y="0"/>
                    </a:cubicBezTo>
                    <a:lnTo>
                      <a:pt x="83" y="16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33" name="Freeform 34"/>
              <p:cNvSpPr>
                <a:spLocks noEditPoints="1"/>
              </p:cNvSpPr>
              <p:nvPr/>
            </p:nvSpPr>
            <p:spPr bwMode="invGray">
              <a:xfrm>
                <a:off x="5442137" y="5575584"/>
                <a:ext cx="196065" cy="138767"/>
              </a:xfrm>
              <a:custGeom>
                <a:avLst/>
                <a:gdLst/>
                <a:ahLst/>
                <a:cxnLst>
                  <a:cxn ang="0">
                    <a:pos x="213" y="74"/>
                  </a:cxn>
                  <a:cxn ang="0">
                    <a:pos x="208" y="106"/>
                  </a:cxn>
                  <a:cxn ang="0">
                    <a:pos x="194" y="130"/>
                  </a:cxn>
                  <a:cxn ang="0">
                    <a:pos x="171" y="145"/>
                  </a:cxn>
                  <a:cxn ang="0">
                    <a:pos x="140" y="151"/>
                  </a:cxn>
                  <a:cxn ang="0">
                    <a:pos x="112" y="146"/>
                  </a:cxn>
                  <a:cxn ang="0">
                    <a:pos x="90" y="133"/>
                  </a:cxn>
                  <a:cxn ang="0">
                    <a:pos x="76" y="112"/>
                  </a:cxn>
                  <a:cxn ang="0">
                    <a:pos x="70" y="85"/>
                  </a:cxn>
                  <a:cxn ang="0">
                    <a:pos x="32" y="85"/>
                  </a:cxn>
                  <a:cxn ang="0">
                    <a:pos x="32" y="147"/>
                  </a:cxn>
                  <a:cxn ang="0">
                    <a:pos x="0" y="147"/>
                  </a:cxn>
                  <a:cxn ang="0">
                    <a:pos x="0" y="3"/>
                  </a:cxn>
                  <a:cxn ang="0">
                    <a:pos x="32" y="3"/>
                  </a:cxn>
                  <a:cxn ang="0">
                    <a:pos x="32" y="59"/>
                  </a:cxn>
                  <a:cxn ang="0">
                    <a:pos x="71" y="59"/>
                  </a:cxn>
                  <a:cxn ang="0">
                    <a:pos x="79" y="33"/>
                  </a:cxn>
                  <a:cxn ang="0">
                    <a:pos x="95" y="15"/>
                  </a:cxn>
                  <a:cxn ang="0">
                    <a:pos x="117" y="4"/>
                  </a:cxn>
                  <a:cxn ang="0">
                    <a:pos x="144" y="0"/>
                  </a:cxn>
                  <a:cxn ang="0">
                    <a:pos x="174" y="5"/>
                  </a:cxn>
                  <a:cxn ang="0">
                    <a:pos x="196" y="20"/>
                  </a:cxn>
                  <a:cxn ang="0">
                    <a:pos x="209" y="44"/>
                  </a:cxn>
                  <a:cxn ang="0">
                    <a:pos x="213" y="74"/>
                  </a:cxn>
                  <a:cxn ang="0">
                    <a:pos x="179" y="75"/>
                  </a:cxn>
                  <a:cxn ang="0">
                    <a:pos x="170" y="39"/>
                  </a:cxn>
                  <a:cxn ang="0">
                    <a:pos x="142" y="26"/>
                  </a:cxn>
                  <a:cxn ang="0">
                    <a:pos x="126" y="29"/>
                  </a:cxn>
                  <a:cxn ang="0">
                    <a:pos x="114" y="38"/>
                  </a:cxn>
                  <a:cxn ang="0">
                    <a:pos x="106" y="54"/>
                  </a:cxn>
                  <a:cxn ang="0">
                    <a:pos x="103" y="76"/>
                  </a:cxn>
                  <a:cxn ang="0">
                    <a:pos x="106" y="97"/>
                  </a:cxn>
                  <a:cxn ang="0">
                    <a:pos x="114" y="112"/>
                  </a:cxn>
                  <a:cxn ang="0">
                    <a:pos x="126" y="121"/>
                  </a:cxn>
                  <a:cxn ang="0">
                    <a:pos x="142" y="124"/>
                  </a:cxn>
                  <a:cxn ang="0">
                    <a:pos x="170" y="112"/>
                  </a:cxn>
                  <a:cxn ang="0">
                    <a:pos x="179" y="75"/>
                  </a:cxn>
                </a:cxnLst>
                <a:rect l="0" t="0" r="r" b="b"/>
                <a:pathLst>
                  <a:path w="213" h="151">
                    <a:moveTo>
                      <a:pt x="213" y="74"/>
                    </a:moveTo>
                    <a:cubicBezTo>
                      <a:pt x="213" y="86"/>
                      <a:pt x="211" y="96"/>
                      <a:pt x="208" y="106"/>
                    </a:cubicBezTo>
                    <a:cubicBezTo>
                      <a:pt x="205" y="115"/>
                      <a:pt x="200" y="124"/>
                      <a:pt x="194" y="130"/>
                    </a:cubicBezTo>
                    <a:cubicBezTo>
                      <a:pt x="187" y="137"/>
                      <a:pt x="180" y="142"/>
                      <a:pt x="171" y="145"/>
                    </a:cubicBezTo>
                    <a:cubicBezTo>
                      <a:pt x="162" y="149"/>
                      <a:pt x="151" y="151"/>
                      <a:pt x="140" y="151"/>
                    </a:cubicBezTo>
                    <a:cubicBezTo>
                      <a:pt x="130" y="151"/>
                      <a:pt x="120" y="149"/>
                      <a:pt x="112" y="146"/>
                    </a:cubicBezTo>
                    <a:cubicBezTo>
                      <a:pt x="103" y="143"/>
                      <a:pt x="96" y="139"/>
                      <a:pt x="90" y="133"/>
                    </a:cubicBezTo>
                    <a:cubicBezTo>
                      <a:pt x="84" y="127"/>
                      <a:pt x="80" y="121"/>
                      <a:pt x="76" y="112"/>
                    </a:cubicBezTo>
                    <a:cubicBezTo>
                      <a:pt x="73" y="104"/>
                      <a:pt x="71" y="95"/>
                      <a:pt x="70" y="85"/>
                    </a:cubicBezTo>
                    <a:cubicBezTo>
                      <a:pt x="32" y="85"/>
                      <a:pt x="32" y="85"/>
                      <a:pt x="32" y="85"/>
                    </a:cubicBezTo>
                    <a:cubicBezTo>
                      <a:pt x="32" y="147"/>
                      <a:pt x="32" y="147"/>
                      <a:pt x="32" y="147"/>
                    </a:cubicBezTo>
                    <a:cubicBezTo>
                      <a:pt x="0" y="147"/>
                      <a:pt x="0" y="147"/>
                      <a:pt x="0" y="147"/>
                    </a:cubicBezTo>
                    <a:cubicBezTo>
                      <a:pt x="0" y="3"/>
                      <a:pt x="0" y="3"/>
                      <a:pt x="0" y="3"/>
                    </a:cubicBezTo>
                    <a:cubicBezTo>
                      <a:pt x="32" y="3"/>
                      <a:pt x="32" y="3"/>
                      <a:pt x="32" y="3"/>
                    </a:cubicBezTo>
                    <a:cubicBezTo>
                      <a:pt x="32" y="59"/>
                      <a:pt x="32" y="59"/>
                      <a:pt x="32" y="59"/>
                    </a:cubicBezTo>
                    <a:cubicBezTo>
                      <a:pt x="71" y="59"/>
                      <a:pt x="71" y="59"/>
                      <a:pt x="71" y="59"/>
                    </a:cubicBezTo>
                    <a:cubicBezTo>
                      <a:pt x="72" y="49"/>
                      <a:pt x="75" y="41"/>
                      <a:pt x="79" y="33"/>
                    </a:cubicBezTo>
                    <a:cubicBezTo>
                      <a:pt x="83" y="26"/>
                      <a:pt x="89" y="20"/>
                      <a:pt x="95" y="15"/>
                    </a:cubicBezTo>
                    <a:cubicBezTo>
                      <a:pt x="101" y="10"/>
                      <a:pt x="108" y="6"/>
                      <a:pt x="117" y="4"/>
                    </a:cubicBezTo>
                    <a:cubicBezTo>
                      <a:pt x="125" y="1"/>
                      <a:pt x="134" y="0"/>
                      <a:pt x="144" y="0"/>
                    </a:cubicBezTo>
                    <a:cubicBezTo>
                      <a:pt x="155" y="0"/>
                      <a:pt x="165" y="2"/>
                      <a:pt x="174" y="5"/>
                    </a:cubicBezTo>
                    <a:cubicBezTo>
                      <a:pt x="183" y="9"/>
                      <a:pt x="190" y="14"/>
                      <a:pt x="196" y="20"/>
                    </a:cubicBezTo>
                    <a:cubicBezTo>
                      <a:pt x="202" y="27"/>
                      <a:pt x="206" y="35"/>
                      <a:pt x="209" y="44"/>
                    </a:cubicBezTo>
                    <a:cubicBezTo>
                      <a:pt x="212" y="53"/>
                      <a:pt x="213" y="63"/>
                      <a:pt x="213" y="74"/>
                    </a:cubicBezTo>
                    <a:close/>
                    <a:moveTo>
                      <a:pt x="179" y="75"/>
                    </a:moveTo>
                    <a:cubicBezTo>
                      <a:pt x="179" y="59"/>
                      <a:pt x="176" y="47"/>
                      <a:pt x="170" y="39"/>
                    </a:cubicBezTo>
                    <a:cubicBezTo>
                      <a:pt x="164" y="30"/>
                      <a:pt x="154" y="26"/>
                      <a:pt x="142" y="26"/>
                    </a:cubicBezTo>
                    <a:cubicBezTo>
                      <a:pt x="136" y="26"/>
                      <a:pt x="131" y="27"/>
                      <a:pt x="126" y="29"/>
                    </a:cubicBezTo>
                    <a:cubicBezTo>
                      <a:pt x="121" y="31"/>
                      <a:pt x="117" y="34"/>
                      <a:pt x="114" y="38"/>
                    </a:cubicBezTo>
                    <a:cubicBezTo>
                      <a:pt x="110" y="42"/>
                      <a:pt x="108" y="48"/>
                      <a:pt x="106" y="54"/>
                    </a:cubicBezTo>
                    <a:cubicBezTo>
                      <a:pt x="104" y="60"/>
                      <a:pt x="103" y="67"/>
                      <a:pt x="103" y="76"/>
                    </a:cubicBezTo>
                    <a:cubicBezTo>
                      <a:pt x="103" y="84"/>
                      <a:pt x="104" y="91"/>
                      <a:pt x="106" y="97"/>
                    </a:cubicBezTo>
                    <a:cubicBezTo>
                      <a:pt x="108" y="103"/>
                      <a:pt x="110" y="108"/>
                      <a:pt x="114" y="112"/>
                    </a:cubicBezTo>
                    <a:cubicBezTo>
                      <a:pt x="117" y="116"/>
                      <a:pt x="121" y="119"/>
                      <a:pt x="126" y="121"/>
                    </a:cubicBezTo>
                    <a:cubicBezTo>
                      <a:pt x="131" y="123"/>
                      <a:pt x="136" y="124"/>
                      <a:pt x="142" y="124"/>
                    </a:cubicBezTo>
                    <a:cubicBezTo>
                      <a:pt x="155" y="124"/>
                      <a:pt x="164" y="120"/>
                      <a:pt x="170" y="112"/>
                    </a:cubicBezTo>
                    <a:cubicBezTo>
                      <a:pt x="176" y="103"/>
                      <a:pt x="179" y="91"/>
                      <a:pt x="179" y="7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22" name="Rectangle 21"/>
            <p:cNvSpPr/>
            <p:nvPr/>
          </p:nvSpPr>
          <p:spPr>
            <a:xfrm>
              <a:off x="9563785"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23" name="Group 22"/>
            <p:cNvGrpSpPr/>
            <p:nvPr/>
          </p:nvGrpSpPr>
          <p:grpSpPr>
            <a:xfrm>
              <a:off x="9689103" y="2013268"/>
              <a:ext cx="1033914" cy="160559"/>
              <a:chOff x="6018781" y="5575586"/>
              <a:chExt cx="1059017" cy="164779"/>
            </a:xfrm>
            <a:solidFill>
              <a:srgbClr val="FFFFFF"/>
            </a:solidFill>
            <a:effectLst/>
          </p:grpSpPr>
          <p:sp>
            <p:nvSpPr>
              <p:cNvPr id="221" name="Freeform 17"/>
              <p:cNvSpPr>
                <a:spLocks noEditPoints="1"/>
              </p:cNvSpPr>
              <p:nvPr/>
            </p:nvSpPr>
            <p:spPr bwMode="invGray">
              <a:xfrm>
                <a:off x="6018781" y="5584901"/>
                <a:ext cx="128804" cy="152573"/>
              </a:xfrm>
              <a:custGeom>
                <a:avLst/>
                <a:gdLst/>
                <a:ahLst/>
                <a:cxnLst>
                  <a:cxn ang="0">
                    <a:pos x="170" y="98"/>
                  </a:cxn>
                  <a:cxn ang="0">
                    <a:pos x="162" y="140"/>
                  </a:cxn>
                  <a:cxn ang="0">
                    <a:pos x="140" y="173"/>
                  </a:cxn>
                  <a:cxn ang="0">
                    <a:pos x="105" y="194"/>
                  </a:cxn>
                  <a:cxn ang="0">
                    <a:pos x="60" y="201"/>
                  </a:cxn>
                  <a:cxn ang="0">
                    <a:pos x="0" y="201"/>
                  </a:cxn>
                  <a:cxn ang="0">
                    <a:pos x="0" y="0"/>
                  </a:cxn>
                  <a:cxn ang="0">
                    <a:pos x="62" y="0"/>
                  </a:cxn>
                  <a:cxn ang="0">
                    <a:pos x="143" y="25"/>
                  </a:cxn>
                  <a:cxn ang="0">
                    <a:pos x="170" y="98"/>
                  </a:cxn>
                  <a:cxn ang="0">
                    <a:pos x="134" y="98"/>
                  </a:cxn>
                  <a:cxn ang="0">
                    <a:pos x="129" y="69"/>
                  </a:cxn>
                  <a:cxn ang="0">
                    <a:pos x="115" y="47"/>
                  </a:cxn>
                  <a:cxn ang="0">
                    <a:pos x="92" y="33"/>
                  </a:cxn>
                  <a:cxn ang="0">
                    <a:pos x="61" y="29"/>
                  </a:cxn>
                  <a:cxn ang="0">
                    <a:pos x="33" y="29"/>
                  </a:cxn>
                  <a:cxn ang="0">
                    <a:pos x="33" y="172"/>
                  </a:cxn>
                  <a:cxn ang="0">
                    <a:pos x="60" y="172"/>
                  </a:cxn>
                  <a:cxn ang="0">
                    <a:pos x="92" y="167"/>
                  </a:cxn>
                  <a:cxn ang="0">
                    <a:pos x="115" y="152"/>
                  </a:cxn>
                  <a:cxn ang="0">
                    <a:pos x="129" y="129"/>
                  </a:cxn>
                  <a:cxn ang="0">
                    <a:pos x="134" y="98"/>
                  </a:cxn>
                </a:cxnLst>
                <a:rect l="0" t="0" r="r" b="b"/>
                <a:pathLst>
                  <a:path w="170" h="201">
                    <a:moveTo>
                      <a:pt x="170" y="98"/>
                    </a:moveTo>
                    <a:cubicBezTo>
                      <a:pt x="170" y="113"/>
                      <a:pt x="167" y="128"/>
                      <a:pt x="162" y="140"/>
                    </a:cubicBezTo>
                    <a:cubicBezTo>
                      <a:pt x="157" y="153"/>
                      <a:pt x="149" y="164"/>
                      <a:pt x="140" y="173"/>
                    </a:cubicBezTo>
                    <a:cubicBezTo>
                      <a:pt x="130" y="182"/>
                      <a:pt x="119" y="189"/>
                      <a:pt x="105" y="194"/>
                    </a:cubicBezTo>
                    <a:cubicBezTo>
                      <a:pt x="92" y="199"/>
                      <a:pt x="77" y="201"/>
                      <a:pt x="60" y="201"/>
                    </a:cubicBezTo>
                    <a:cubicBezTo>
                      <a:pt x="0" y="201"/>
                      <a:pt x="0" y="201"/>
                      <a:pt x="0" y="201"/>
                    </a:cubicBezTo>
                    <a:cubicBezTo>
                      <a:pt x="0" y="0"/>
                      <a:pt x="0" y="0"/>
                      <a:pt x="0" y="0"/>
                    </a:cubicBezTo>
                    <a:cubicBezTo>
                      <a:pt x="62" y="0"/>
                      <a:pt x="62" y="0"/>
                      <a:pt x="62" y="0"/>
                    </a:cubicBezTo>
                    <a:cubicBezTo>
                      <a:pt x="98" y="0"/>
                      <a:pt x="125" y="8"/>
                      <a:pt x="143" y="25"/>
                    </a:cubicBezTo>
                    <a:cubicBezTo>
                      <a:pt x="161" y="41"/>
                      <a:pt x="170" y="66"/>
                      <a:pt x="170" y="98"/>
                    </a:cubicBezTo>
                    <a:close/>
                    <a:moveTo>
                      <a:pt x="134" y="98"/>
                    </a:moveTo>
                    <a:cubicBezTo>
                      <a:pt x="134" y="87"/>
                      <a:pt x="133" y="77"/>
                      <a:pt x="129" y="69"/>
                    </a:cubicBezTo>
                    <a:cubicBezTo>
                      <a:pt x="126" y="60"/>
                      <a:pt x="122" y="53"/>
                      <a:pt x="115" y="47"/>
                    </a:cubicBezTo>
                    <a:cubicBezTo>
                      <a:pt x="109" y="41"/>
                      <a:pt x="101" y="36"/>
                      <a:pt x="92" y="33"/>
                    </a:cubicBezTo>
                    <a:cubicBezTo>
                      <a:pt x="83" y="30"/>
                      <a:pt x="72" y="29"/>
                      <a:pt x="61" y="29"/>
                    </a:cubicBezTo>
                    <a:cubicBezTo>
                      <a:pt x="33" y="29"/>
                      <a:pt x="33" y="29"/>
                      <a:pt x="33" y="29"/>
                    </a:cubicBezTo>
                    <a:cubicBezTo>
                      <a:pt x="33" y="172"/>
                      <a:pt x="33" y="172"/>
                      <a:pt x="33" y="172"/>
                    </a:cubicBezTo>
                    <a:cubicBezTo>
                      <a:pt x="60" y="172"/>
                      <a:pt x="60" y="172"/>
                      <a:pt x="60" y="172"/>
                    </a:cubicBezTo>
                    <a:cubicBezTo>
                      <a:pt x="72" y="172"/>
                      <a:pt x="83" y="171"/>
                      <a:pt x="92" y="167"/>
                    </a:cubicBezTo>
                    <a:cubicBezTo>
                      <a:pt x="101" y="164"/>
                      <a:pt x="109" y="159"/>
                      <a:pt x="115" y="152"/>
                    </a:cubicBezTo>
                    <a:cubicBezTo>
                      <a:pt x="121" y="146"/>
                      <a:pt x="126" y="138"/>
                      <a:pt x="129" y="129"/>
                    </a:cubicBezTo>
                    <a:cubicBezTo>
                      <a:pt x="133" y="120"/>
                      <a:pt x="134" y="110"/>
                      <a:pt x="134" y="9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22" name="Freeform 18"/>
              <p:cNvSpPr>
                <a:spLocks noEditPoints="1"/>
              </p:cNvSpPr>
              <p:nvPr/>
            </p:nvSpPr>
            <p:spPr bwMode="invGray">
              <a:xfrm>
                <a:off x="6159148" y="5625694"/>
                <a:ext cx="91865" cy="114671"/>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0"/>
                      <a:pt x="3" y="125"/>
                    </a:cubicBezTo>
                    <a:cubicBezTo>
                      <a:pt x="1" y="120"/>
                      <a:pt x="0" y="114"/>
                      <a:pt x="0" y="108"/>
                    </a:cubicBezTo>
                    <a:cubicBezTo>
                      <a:pt x="0" y="102"/>
                      <a:pt x="1" y="96"/>
                      <a:pt x="3" y="91"/>
                    </a:cubicBezTo>
                    <a:cubicBezTo>
                      <a:pt x="4" y="85"/>
                      <a:pt x="7" y="81"/>
                      <a:pt x="11" y="76"/>
                    </a:cubicBezTo>
                    <a:cubicBezTo>
                      <a:pt x="15" y="72"/>
                      <a:pt x="20" y="69"/>
                      <a:pt x="26" y="66"/>
                    </a:cubicBezTo>
                    <a:cubicBezTo>
                      <a:pt x="31" y="63"/>
                      <a:pt x="39" y="61"/>
                      <a:pt x="47" y="60"/>
                    </a:cubicBezTo>
                    <a:cubicBezTo>
                      <a:pt x="89" y="55"/>
                      <a:pt x="89" y="55"/>
                      <a:pt x="89" y="55"/>
                    </a:cubicBezTo>
                    <a:cubicBezTo>
                      <a:pt x="89" y="44"/>
                      <a:pt x="87" y="37"/>
                      <a:pt x="82" y="32"/>
                    </a:cubicBezTo>
                    <a:cubicBezTo>
                      <a:pt x="77" y="28"/>
                      <a:pt x="70" y="25"/>
                      <a:pt x="62" y="25"/>
                    </a:cubicBezTo>
                    <a:cubicBezTo>
                      <a:pt x="53" y="25"/>
                      <a:pt x="44" y="27"/>
                      <a:pt x="36" y="30"/>
                    </a:cubicBezTo>
                    <a:cubicBezTo>
                      <a:pt x="28" y="32"/>
                      <a:pt x="20" y="36"/>
                      <a:pt x="14" y="41"/>
                    </a:cubicBezTo>
                    <a:cubicBezTo>
                      <a:pt x="14" y="13"/>
                      <a:pt x="14" y="13"/>
                      <a:pt x="14" y="13"/>
                    </a:cubicBezTo>
                    <a:cubicBezTo>
                      <a:pt x="16" y="11"/>
                      <a:pt x="19" y="10"/>
                      <a:pt x="23" y="8"/>
                    </a:cubicBezTo>
                    <a:cubicBezTo>
                      <a:pt x="26"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1" y="86"/>
                      <a:pt x="39" y="87"/>
                      <a:pt x="37" y="89"/>
                    </a:cubicBezTo>
                    <a:cubicBezTo>
                      <a:pt x="35" y="91"/>
                      <a:pt x="34" y="93"/>
                      <a:pt x="33" y="96"/>
                    </a:cubicBezTo>
                    <a:cubicBezTo>
                      <a:pt x="32" y="98"/>
                      <a:pt x="32" y="101"/>
                      <a:pt x="32" y="105"/>
                    </a:cubicBezTo>
                    <a:cubicBezTo>
                      <a:pt x="32" y="107"/>
                      <a:pt x="32" y="110"/>
                      <a:pt x="33"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23" name="Freeform 19"/>
              <p:cNvSpPr>
                <a:spLocks/>
              </p:cNvSpPr>
              <p:nvPr/>
            </p:nvSpPr>
            <p:spPr bwMode="invGray">
              <a:xfrm>
                <a:off x="6274461" y="5625694"/>
                <a:ext cx="96362" cy="111780"/>
              </a:xfrm>
              <a:custGeom>
                <a:avLst/>
                <a:gdLst/>
                <a:ahLst/>
                <a:cxnLst>
                  <a:cxn ang="0">
                    <a:pos x="95" y="147"/>
                  </a:cxn>
                  <a:cxn ang="0">
                    <a:pos x="95" y="66"/>
                  </a:cxn>
                  <a:cxn ang="0">
                    <a:pos x="88" y="36"/>
                  </a:cxn>
                  <a:cxn ang="0">
                    <a:pos x="66" y="26"/>
                  </a:cxn>
                  <a:cxn ang="0">
                    <a:pos x="53" y="29"/>
                  </a:cxn>
                  <a:cxn ang="0">
                    <a:pos x="42" y="37"/>
                  </a:cxn>
                  <a:cxn ang="0">
                    <a:pos x="35" y="50"/>
                  </a:cxn>
                  <a:cxn ang="0">
                    <a:pos x="32" y="65"/>
                  </a:cxn>
                  <a:cxn ang="0">
                    <a:pos x="32" y="147"/>
                  </a:cxn>
                  <a:cxn ang="0">
                    <a:pos x="0" y="147"/>
                  </a:cxn>
                  <a:cxn ang="0">
                    <a:pos x="0" y="3"/>
                  </a:cxn>
                  <a:cxn ang="0">
                    <a:pos x="32" y="3"/>
                  </a:cxn>
                  <a:cxn ang="0">
                    <a:pos x="32" y="26"/>
                  </a:cxn>
                  <a:cxn ang="0">
                    <a:pos x="33" y="26"/>
                  </a:cxn>
                  <a:cxn ang="0">
                    <a:pos x="53" y="6"/>
                  </a:cxn>
                  <a:cxn ang="0">
                    <a:pos x="79" y="0"/>
                  </a:cxn>
                  <a:cxn ang="0">
                    <a:pos x="115" y="14"/>
                  </a:cxn>
                  <a:cxn ang="0">
                    <a:pos x="127" y="59"/>
                  </a:cxn>
                  <a:cxn ang="0">
                    <a:pos x="127" y="147"/>
                  </a:cxn>
                  <a:cxn ang="0">
                    <a:pos x="95" y="147"/>
                  </a:cxn>
                </a:cxnLst>
                <a:rect l="0" t="0" r="r" b="b"/>
                <a:pathLst>
                  <a:path w="127" h="147">
                    <a:moveTo>
                      <a:pt x="95" y="147"/>
                    </a:moveTo>
                    <a:cubicBezTo>
                      <a:pt x="95" y="66"/>
                      <a:pt x="95" y="66"/>
                      <a:pt x="95" y="66"/>
                    </a:cubicBezTo>
                    <a:cubicBezTo>
                      <a:pt x="95" y="53"/>
                      <a:pt x="93" y="43"/>
                      <a:pt x="88" y="36"/>
                    </a:cubicBezTo>
                    <a:cubicBezTo>
                      <a:pt x="84" y="30"/>
                      <a:pt x="76" y="26"/>
                      <a:pt x="66" y="26"/>
                    </a:cubicBezTo>
                    <a:cubicBezTo>
                      <a:pt x="61" y="26"/>
                      <a:pt x="57" y="27"/>
                      <a:pt x="53" y="29"/>
                    </a:cubicBezTo>
                    <a:cubicBezTo>
                      <a:pt x="49" y="31"/>
                      <a:pt x="45" y="34"/>
                      <a:pt x="42" y="37"/>
                    </a:cubicBezTo>
                    <a:cubicBezTo>
                      <a:pt x="39" y="41"/>
                      <a:pt x="36" y="45"/>
                      <a:pt x="35" y="50"/>
                    </a:cubicBezTo>
                    <a:cubicBezTo>
                      <a:pt x="33" y="54"/>
                      <a:pt x="32" y="60"/>
                      <a:pt x="32" y="65"/>
                    </a:cubicBezTo>
                    <a:cubicBezTo>
                      <a:pt x="32" y="147"/>
                      <a:pt x="32" y="147"/>
                      <a:pt x="32" y="147"/>
                    </a:cubicBezTo>
                    <a:cubicBezTo>
                      <a:pt x="0" y="147"/>
                      <a:pt x="0" y="147"/>
                      <a:pt x="0" y="147"/>
                    </a:cubicBezTo>
                    <a:cubicBezTo>
                      <a:pt x="0" y="3"/>
                      <a:pt x="0" y="3"/>
                      <a:pt x="0" y="3"/>
                    </a:cubicBezTo>
                    <a:cubicBezTo>
                      <a:pt x="32" y="3"/>
                      <a:pt x="32" y="3"/>
                      <a:pt x="32" y="3"/>
                    </a:cubicBezTo>
                    <a:cubicBezTo>
                      <a:pt x="32" y="26"/>
                      <a:pt x="32" y="26"/>
                      <a:pt x="32" y="26"/>
                    </a:cubicBezTo>
                    <a:cubicBezTo>
                      <a:pt x="33" y="26"/>
                      <a:pt x="33" y="26"/>
                      <a:pt x="33" y="26"/>
                    </a:cubicBezTo>
                    <a:cubicBezTo>
                      <a:pt x="39" y="17"/>
                      <a:pt x="45" y="10"/>
                      <a:pt x="53" y="6"/>
                    </a:cubicBezTo>
                    <a:cubicBezTo>
                      <a:pt x="61" y="2"/>
                      <a:pt x="70" y="0"/>
                      <a:pt x="79" y="0"/>
                    </a:cubicBezTo>
                    <a:cubicBezTo>
                      <a:pt x="95" y="0"/>
                      <a:pt x="106" y="5"/>
                      <a:pt x="115" y="14"/>
                    </a:cubicBezTo>
                    <a:cubicBezTo>
                      <a:pt x="123" y="24"/>
                      <a:pt x="127" y="39"/>
                      <a:pt x="127" y="59"/>
                    </a:cubicBezTo>
                    <a:cubicBezTo>
                      <a:pt x="127" y="147"/>
                      <a:pt x="127" y="147"/>
                      <a:pt x="127" y="147"/>
                    </a:cubicBezTo>
                    <a:lnTo>
                      <a:pt x="95"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24" name="Freeform 20"/>
              <p:cNvSpPr>
                <a:spLocks/>
              </p:cNvSpPr>
              <p:nvPr/>
            </p:nvSpPr>
            <p:spPr bwMode="invGray">
              <a:xfrm>
                <a:off x="6397483" y="5575586"/>
                <a:ext cx="99895" cy="161888"/>
              </a:xfrm>
              <a:custGeom>
                <a:avLst/>
                <a:gdLst/>
                <a:ahLst/>
                <a:cxnLst>
                  <a:cxn ang="0">
                    <a:pos x="210" y="504"/>
                  </a:cxn>
                  <a:cxn ang="0">
                    <a:pos x="77" y="341"/>
                  </a:cxn>
                  <a:cxn ang="0">
                    <a:pos x="75" y="341"/>
                  </a:cxn>
                  <a:cxn ang="0">
                    <a:pos x="75" y="504"/>
                  </a:cxn>
                  <a:cxn ang="0">
                    <a:pos x="0" y="504"/>
                  </a:cxn>
                  <a:cxn ang="0">
                    <a:pos x="0" y="0"/>
                  </a:cxn>
                  <a:cxn ang="0">
                    <a:pos x="75" y="0"/>
                  </a:cxn>
                  <a:cxn ang="0">
                    <a:pos x="75" y="319"/>
                  </a:cxn>
                  <a:cxn ang="0">
                    <a:pos x="77" y="319"/>
                  </a:cxn>
                  <a:cxn ang="0">
                    <a:pos x="203" y="163"/>
                  </a:cxn>
                  <a:cxn ang="0">
                    <a:pos x="302" y="163"/>
                  </a:cxn>
                  <a:cxn ang="0">
                    <a:pos x="155" y="326"/>
                  </a:cxn>
                  <a:cxn ang="0">
                    <a:pos x="311" y="504"/>
                  </a:cxn>
                  <a:cxn ang="0">
                    <a:pos x="210" y="504"/>
                  </a:cxn>
                </a:cxnLst>
                <a:rect l="0" t="0" r="r" b="b"/>
                <a:pathLst>
                  <a:path w="311" h="504">
                    <a:moveTo>
                      <a:pt x="210" y="504"/>
                    </a:moveTo>
                    <a:lnTo>
                      <a:pt x="77" y="341"/>
                    </a:lnTo>
                    <a:lnTo>
                      <a:pt x="75" y="341"/>
                    </a:lnTo>
                    <a:lnTo>
                      <a:pt x="75" y="504"/>
                    </a:lnTo>
                    <a:lnTo>
                      <a:pt x="0" y="504"/>
                    </a:lnTo>
                    <a:lnTo>
                      <a:pt x="0" y="0"/>
                    </a:lnTo>
                    <a:lnTo>
                      <a:pt x="75" y="0"/>
                    </a:lnTo>
                    <a:lnTo>
                      <a:pt x="75" y="319"/>
                    </a:lnTo>
                    <a:lnTo>
                      <a:pt x="77" y="319"/>
                    </a:lnTo>
                    <a:lnTo>
                      <a:pt x="203" y="163"/>
                    </a:lnTo>
                    <a:lnTo>
                      <a:pt x="302" y="163"/>
                    </a:lnTo>
                    <a:lnTo>
                      <a:pt x="155" y="326"/>
                    </a:lnTo>
                    <a:lnTo>
                      <a:pt x="311" y="504"/>
                    </a:lnTo>
                    <a:lnTo>
                      <a:pt x="210" y="50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25" name="Freeform 21"/>
              <p:cNvSpPr>
                <a:spLocks/>
              </p:cNvSpPr>
              <p:nvPr/>
            </p:nvSpPr>
            <p:spPr bwMode="invGray">
              <a:xfrm>
                <a:off x="6561298" y="5627943"/>
                <a:ext cx="97004" cy="112422"/>
              </a:xfrm>
              <a:custGeom>
                <a:avLst/>
                <a:gdLst/>
                <a:ahLst/>
                <a:cxnLst>
                  <a:cxn ang="0">
                    <a:pos x="95" y="144"/>
                  </a:cxn>
                  <a:cxn ang="0">
                    <a:pos x="95" y="123"/>
                  </a:cxn>
                  <a:cxn ang="0">
                    <a:pos x="95" y="123"/>
                  </a:cxn>
                  <a:cxn ang="0">
                    <a:pos x="87" y="132"/>
                  </a:cxn>
                  <a:cxn ang="0">
                    <a:pos x="78" y="140"/>
                  </a:cxn>
                  <a:cxn ang="0">
                    <a:pos x="66" y="146"/>
                  </a:cxn>
                  <a:cxn ang="0">
                    <a:pos x="51" y="148"/>
                  </a:cxn>
                  <a:cxn ang="0">
                    <a:pos x="13" y="133"/>
                  </a:cxn>
                  <a:cxn ang="0">
                    <a:pos x="0" y="88"/>
                  </a:cxn>
                  <a:cxn ang="0">
                    <a:pos x="0" y="0"/>
                  </a:cxn>
                  <a:cxn ang="0">
                    <a:pos x="33" y="0"/>
                  </a:cxn>
                  <a:cxn ang="0">
                    <a:pos x="33" y="83"/>
                  </a:cxn>
                  <a:cxn ang="0">
                    <a:pos x="35" y="101"/>
                  </a:cxn>
                  <a:cxn ang="0">
                    <a:pos x="41" y="113"/>
                  </a:cxn>
                  <a:cxn ang="0">
                    <a:pos x="50" y="119"/>
                  </a:cxn>
                  <a:cxn ang="0">
                    <a:pos x="63" y="121"/>
                  </a:cxn>
                  <a:cxn ang="0">
                    <a:pos x="75" y="119"/>
                  </a:cxn>
                  <a:cxn ang="0">
                    <a:pos x="86" y="111"/>
                  </a:cxn>
                  <a:cxn ang="0">
                    <a:pos x="93" y="99"/>
                  </a:cxn>
                  <a:cxn ang="0">
                    <a:pos x="95" y="83"/>
                  </a:cxn>
                  <a:cxn ang="0">
                    <a:pos x="95" y="0"/>
                  </a:cxn>
                  <a:cxn ang="0">
                    <a:pos x="128" y="0"/>
                  </a:cxn>
                  <a:cxn ang="0">
                    <a:pos x="128" y="144"/>
                  </a:cxn>
                  <a:cxn ang="0">
                    <a:pos x="95" y="144"/>
                  </a:cxn>
                </a:cxnLst>
                <a:rect l="0" t="0" r="r" b="b"/>
                <a:pathLst>
                  <a:path w="128" h="148">
                    <a:moveTo>
                      <a:pt x="95" y="144"/>
                    </a:moveTo>
                    <a:cubicBezTo>
                      <a:pt x="95" y="123"/>
                      <a:pt x="95" y="123"/>
                      <a:pt x="95" y="123"/>
                    </a:cubicBezTo>
                    <a:cubicBezTo>
                      <a:pt x="95" y="123"/>
                      <a:pt x="95" y="123"/>
                      <a:pt x="95" y="123"/>
                    </a:cubicBezTo>
                    <a:cubicBezTo>
                      <a:pt x="93" y="126"/>
                      <a:pt x="90" y="129"/>
                      <a:pt x="87" y="132"/>
                    </a:cubicBezTo>
                    <a:cubicBezTo>
                      <a:pt x="85" y="135"/>
                      <a:pt x="81" y="138"/>
                      <a:pt x="78" y="140"/>
                    </a:cubicBezTo>
                    <a:cubicBezTo>
                      <a:pt x="74" y="143"/>
                      <a:pt x="70" y="144"/>
                      <a:pt x="66" y="146"/>
                    </a:cubicBezTo>
                    <a:cubicBezTo>
                      <a:pt x="61" y="147"/>
                      <a:pt x="56" y="148"/>
                      <a:pt x="51" y="148"/>
                    </a:cubicBezTo>
                    <a:cubicBezTo>
                      <a:pt x="35" y="148"/>
                      <a:pt x="22" y="143"/>
                      <a:pt x="13" y="133"/>
                    </a:cubicBezTo>
                    <a:cubicBezTo>
                      <a:pt x="4" y="122"/>
                      <a:pt x="0" y="107"/>
                      <a:pt x="0" y="88"/>
                    </a:cubicBezTo>
                    <a:cubicBezTo>
                      <a:pt x="0" y="0"/>
                      <a:pt x="0" y="0"/>
                      <a:pt x="0" y="0"/>
                    </a:cubicBezTo>
                    <a:cubicBezTo>
                      <a:pt x="33" y="0"/>
                      <a:pt x="33" y="0"/>
                      <a:pt x="33" y="0"/>
                    </a:cubicBezTo>
                    <a:cubicBezTo>
                      <a:pt x="33" y="83"/>
                      <a:pt x="33" y="83"/>
                      <a:pt x="33" y="83"/>
                    </a:cubicBezTo>
                    <a:cubicBezTo>
                      <a:pt x="33" y="90"/>
                      <a:pt x="33" y="96"/>
                      <a:pt x="35" y="101"/>
                    </a:cubicBezTo>
                    <a:cubicBezTo>
                      <a:pt x="36" y="106"/>
                      <a:pt x="38" y="110"/>
                      <a:pt x="41" y="113"/>
                    </a:cubicBezTo>
                    <a:cubicBezTo>
                      <a:pt x="44" y="116"/>
                      <a:pt x="47" y="118"/>
                      <a:pt x="50" y="119"/>
                    </a:cubicBezTo>
                    <a:cubicBezTo>
                      <a:pt x="54" y="120"/>
                      <a:pt x="58" y="121"/>
                      <a:pt x="63" y="121"/>
                    </a:cubicBezTo>
                    <a:cubicBezTo>
                      <a:pt x="67" y="121"/>
                      <a:pt x="71" y="120"/>
                      <a:pt x="75" y="119"/>
                    </a:cubicBezTo>
                    <a:cubicBezTo>
                      <a:pt x="79" y="117"/>
                      <a:pt x="83" y="115"/>
                      <a:pt x="86" y="111"/>
                    </a:cubicBezTo>
                    <a:cubicBezTo>
                      <a:pt x="89" y="108"/>
                      <a:pt x="91" y="104"/>
                      <a:pt x="93" y="99"/>
                    </a:cubicBezTo>
                    <a:cubicBezTo>
                      <a:pt x="94" y="95"/>
                      <a:pt x="95" y="89"/>
                      <a:pt x="95" y="83"/>
                    </a:cubicBezTo>
                    <a:cubicBezTo>
                      <a:pt x="95" y="0"/>
                      <a:pt x="95" y="0"/>
                      <a:pt x="95" y="0"/>
                    </a:cubicBezTo>
                    <a:cubicBezTo>
                      <a:pt x="128" y="0"/>
                      <a:pt x="128" y="0"/>
                      <a:pt x="128" y="0"/>
                    </a:cubicBezTo>
                    <a:cubicBezTo>
                      <a:pt x="128" y="144"/>
                      <a:pt x="128" y="144"/>
                      <a:pt x="128" y="144"/>
                    </a:cubicBezTo>
                    <a:lnTo>
                      <a:pt x="95"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26" name="Freeform 22"/>
              <p:cNvSpPr>
                <a:spLocks/>
              </p:cNvSpPr>
              <p:nvPr/>
            </p:nvSpPr>
            <p:spPr bwMode="invGray">
              <a:xfrm>
                <a:off x="6727362" y="5584901"/>
                <a:ext cx="207821" cy="152573"/>
              </a:xfrm>
              <a:custGeom>
                <a:avLst/>
                <a:gdLst/>
                <a:ahLst/>
                <a:cxnLst>
                  <a:cxn ang="0">
                    <a:pos x="219" y="201"/>
                  </a:cxn>
                  <a:cxn ang="0">
                    <a:pos x="179" y="201"/>
                  </a:cxn>
                  <a:cxn ang="0">
                    <a:pos x="142" y="61"/>
                  </a:cxn>
                  <a:cxn ang="0">
                    <a:pos x="140" y="56"/>
                  </a:cxn>
                  <a:cxn ang="0">
                    <a:pos x="140" y="50"/>
                  </a:cxn>
                  <a:cxn ang="0">
                    <a:pos x="139" y="45"/>
                  </a:cxn>
                  <a:cxn ang="0">
                    <a:pos x="138" y="39"/>
                  </a:cxn>
                  <a:cxn ang="0">
                    <a:pos x="138" y="39"/>
                  </a:cxn>
                  <a:cxn ang="0">
                    <a:pos x="137" y="45"/>
                  </a:cxn>
                  <a:cxn ang="0">
                    <a:pos x="136" y="50"/>
                  </a:cxn>
                  <a:cxn ang="0">
                    <a:pos x="135" y="56"/>
                  </a:cxn>
                  <a:cxn ang="0">
                    <a:pos x="134" y="61"/>
                  </a:cxn>
                  <a:cxn ang="0">
                    <a:pos x="97" y="201"/>
                  </a:cxn>
                  <a:cxn ang="0">
                    <a:pos x="57" y="201"/>
                  </a:cxn>
                  <a:cxn ang="0">
                    <a:pos x="0" y="0"/>
                  </a:cxn>
                  <a:cxn ang="0">
                    <a:pos x="37" y="0"/>
                  </a:cxn>
                  <a:cxn ang="0">
                    <a:pos x="74" y="146"/>
                  </a:cxn>
                  <a:cxn ang="0">
                    <a:pos x="75" y="151"/>
                  </a:cxn>
                  <a:cxn ang="0">
                    <a:pos x="76" y="157"/>
                  </a:cxn>
                  <a:cxn ang="0">
                    <a:pos x="76" y="162"/>
                  </a:cxn>
                  <a:cxn ang="0">
                    <a:pos x="77" y="167"/>
                  </a:cxn>
                  <a:cxn ang="0">
                    <a:pos x="78" y="167"/>
                  </a:cxn>
                  <a:cxn ang="0">
                    <a:pos x="78" y="163"/>
                  </a:cxn>
                  <a:cxn ang="0">
                    <a:pos x="79" y="157"/>
                  </a:cxn>
                  <a:cxn ang="0">
                    <a:pos x="80" y="151"/>
                  </a:cxn>
                  <a:cxn ang="0">
                    <a:pos x="81" y="145"/>
                  </a:cxn>
                  <a:cxn ang="0">
                    <a:pos x="122" y="0"/>
                  </a:cxn>
                  <a:cxn ang="0">
                    <a:pos x="158" y="0"/>
                  </a:cxn>
                  <a:cxn ang="0">
                    <a:pos x="196" y="147"/>
                  </a:cxn>
                  <a:cxn ang="0">
                    <a:pos x="198" y="157"/>
                  </a:cxn>
                  <a:cxn ang="0">
                    <a:pos x="199" y="167"/>
                  </a:cxn>
                  <a:cxn ang="0">
                    <a:pos x="200" y="167"/>
                  </a:cxn>
                  <a:cxn ang="0">
                    <a:pos x="200" y="162"/>
                  </a:cxn>
                  <a:cxn ang="0">
                    <a:pos x="201" y="156"/>
                  </a:cxn>
                  <a:cxn ang="0">
                    <a:pos x="202" y="151"/>
                  </a:cxn>
                  <a:cxn ang="0">
                    <a:pos x="203" y="146"/>
                  </a:cxn>
                  <a:cxn ang="0">
                    <a:pos x="239" y="0"/>
                  </a:cxn>
                  <a:cxn ang="0">
                    <a:pos x="274" y="0"/>
                  </a:cxn>
                  <a:cxn ang="0">
                    <a:pos x="219" y="201"/>
                  </a:cxn>
                </a:cxnLst>
                <a:rect l="0" t="0" r="r" b="b"/>
                <a:pathLst>
                  <a:path w="274" h="201">
                    <a:moveTo>
                      <a:pt x="219" y="201"/>
                    </a:moveTo>
                    <a:cubicBezTo>
                      <a:pt x="179" y="201"/>
                      <a:pt x="179" y="201"/>
                      <a:pt x="179" y="201"/>
                    </a:cubicBezTo>
                    <a:cubicBezTo>
                      <a:pt x="142" y="61"/>
                      <a:pt x="142" y="61"/>
                      <a:pt x="142" y="61"/>
                    </a:cubicBezTo>
                    <a:cubicBezTo>
                      <a:pt x="141" y="59"/>
                      <a:pt x="141" y="58"/>
                      <a:pt x="140" y="56"/>
                    </a:cubicBezTo>
                    <a:cubicBezTo>
                      <a:pt x="140" y="54"/>
                      <a:pt x="140" y="52"/>
                      <a:pt x="140" y="50"/>
                    </a:cubicBezTo>
                    <a:cubicBezTo>
                      <a:pt x="139" y="48"/>
                      <a:pt x="139" y="47"/>
                      <a:pt x="139" y="45"/>
                    </a:cubicBezTo>
                    <a:cubicBezTo>
                      <a:pt x="139" y="43"/>
                      <a:pt x="138" y="41"/>
                      <a:pt x="138" y="39"/>
                    </a:cubicBezTo>
                    <a:cubicBezTo>
                      <a:pt x="138" y="39"/>
                      <a:pt x="138" y="39"/>
                      <a:pt x="138" y="39"/>
                    </a:cubicBezTo>
                    <a:cubicBezTo>
                      <a:pt x="138" y="41"/>
                      <a:pt x="137" y="43"/>
                      <a:pt x="137" y="45"/>
                    </a:cubicBezTo>
                    <a:cubicBezTo>
                      <a:pt x="137" y="47"/>
                      <a:pt x="137" y="48"/>
                      <a:pt x="136" y="50"/>
                    </a:cubicBezTo>
                    <a:cubicBezTo>
                      <a:pt x="136" y="52"/>
                      <a:pt x="136" y="54"/>
                      <a:pt x="135" y="56"/>
                    </a:cubicBezTo>
                    <a:cubicBezTo>
                      <a:pt x="135" y="58"/>
                      <a:pt x="135" y="59"/>
                      <a:pt x="134" y="61"/>
                    </a:cubicBezTo>
                    <a:cubicBezTo>
                      <a:pt x="97" y="201"/>
                      <a:pt x="97" y="201"/>
                      <a:pt x="97" y="201"/>
                    </a:cubicBezTo>
                    <a:cubicBezTo>
                      <a:pt x="57" y="201"/>
                      <a:pt x="57" y="201"/>
                      <a:pt x="57" y="201"/>
                    </a:cubicBezTo>
                    <a:cubicBezTo>
                      <a:pt x="0" y="0"/>
                      <a:pt x="0" y="0"/>
                      <a:pt x="0" y="0"/>
                    </a:cubicBezTo>
                    <a:cubicBezTo>
                      <a:pt x="37" y="0"/>
                      <a:pt x="37" y="0"/>
                      <a:pt x="37" y="0"/>
                    </a:cubicBezTo>
                    <a:cubicBezTo>
                      <a:pt x="74" y="146"/>
                      <a:pt x="74" y="146"/>
                      <a:pt x="74" y="146"/>
                    </a:cubicBezTo>
                    <a:cubicBezTo>
                      <a:pt x="74" y="147"/>
                      <a:pt x="75" y="149"/>
                      <a:pt x="75" y="151"/>
                    </a:cubicBezTo>
                    <a:cubicBezTo>
                      <a:pt x="75" y="153"/>
                      <a:pt x="76" y="155"/>
                      <a:pt x="76" y="157"/>
                    </a:cubicBezTo>
                    <a:cubicBezTo>
                      <a:pt x="76" y="159"/>
                      <a:pt x="76" y="161"/>
                      <a:pt x="76" y="162"/>
                    </a:cubicBezTo>
                    <a:cubicBezTo>
                      <a:pt x="77" y="164"/>
                      <a:pt x="77" y="166"/>
                      <a:pt x="77" y="167"/>
                    </a:cubicBezTo>
                    <a:cubicBezTo>
                      <a:pt x="78" y="167"/>
                      <a:pt x="78" y="167"/>
                      <a:pt x="78" y="167"/>
                    </a:cubicBezTo>
                    <a:cubicBezTo>
                      <a:pt x="78" y="166"/>
                      <a:pt x="78" y="164"/>
                      <a:pt x="78" y="163"/>
                    </a:cubicBezTo>
                    <a:cubicBezTo>
                      <a:pt x="78" y="161"/>
                      <a:pt x="79" y="159"/>
                      <a:pt x="79" y="157"/>
                    </a:cubicBezTo>
                    <a:cubicBezTo>
                      <a:pt x="79" y="155"/>
                      <a:pt x="80" y="153"/>
                      <a:pt x="80" y="151"/>
                    </a:cubicBezTo>
                    <a:cubicBezTo>
                      <a:pt x="81" y="149"/>
                      <a:pt x="81" y="147"/>
                      <a:pt x="81" y="145"/>
                    </a:cubicBezTo>
                    <a:cubicBezTo>
                      <a:pt x="122" y="0"/>
                      <a:pt x="122" y="0"/>
                      <a:pt x="122" y="0"/>
                    </a:cubicBezTo>
                    <a:cubicBezTo>
                      <a:pt x="158" y="0"/>
                      <a:pt x="158" y="0"/>
                      <a:pt x="158" y="0"/>
                    </a:cubicBezTo>
                    <a:cubicBezTo>
                      <a:pt x="196" y="147"/>
                      <a:pt x="196" y="147"/>
                      <a:pt x="196" y="147"/>
                    </a:cubicBezTo>
                    <a:cubicBezTo>
                      <a:pt x="197" y="150"/>
                      <a:pt x="198" y="153"/>
                      <a:pt x="198" y="157"/>
                    </a:cubicBezTo>
                    <a:cubicBezTo>
                      <a:pt x="199" y="160"/>
                      <a:pt x="199" y="164"/>
                      <a:pt x="199" y="167"/>
                    </a:cubicBezTo>
                    <a:cubicBezTo>
                      <a:pt x="200" y="167"/>
                      <a:pt x="200" y="167"/>
                      <a:pt x="200" y="167"/>
                    </a:cubicBezTo>
                    <a:cubicBezTo>
                      <a:pt x="200" y="166"/>
                      <a:pt x="200" y="164"/>
                      <a:pt x="200" y="162"/>
                    </a:cubicBezTo>
                    <a:cubicBezTo>
                      <a:pt x="201" y="160"/>
                      <a:pt x="201" y="158"/>
                      <a:pt x="201" y="156"/>
                    </a:cubicBezTo>
                    <a:cubicBezTo>
                      <a:pt x="201" y="155"/>
                      <a:pt x="202" y="153"/>
                      <a:pt x="202" y="151"/>
                    </a:cubicBezTo>
                    <a:cubicBezTo>
                      <a:pt x="202" y="149"/>
                      <a:pt x="202" y="148"/>
                      <a:pt x="203" y="146"/>
                    </a:cubicBezTo>
                    <a:cubicBezTo>
                      <a:pt x="239" y="0"/>
                      <a:pt x="239" y="0"/>
                      <a:pt x="239" y="0"/>
                    </a:cubicBezTo>
                    <a:cubicBezTo>
                      <a:pt x="274" y="0"/>
                      <a:pt x="274" y="0"/>
                      <a:pt x="274" y="0"/>
                    </a:cubicBezTo>
                    <a:lnTo>
                      <a:pt x="219" y="2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27" name="Freeform 23"/>
              <p:cNvSpPr>
                <a:spLocks noEditPoints="1"/>
              </p:cNvSpPr>
              <p:nvPr/>
            </p:nvSpPr>
            <p:spPr bwMode="invGray">
              <a:xfrm>
                <a:off x="6934540" y="5625694"/>
                <a:ext cx="99253" cy="114671"/>
              </a:xfrm>
              <a:custGeom>
                <a:avLst/>
                <a:gdLst/>
                <a:ahLst/>
                <a:cxnLst>
                  <a:cxn ang="0">
                    <a:pos x="33" y="85"/>
                  </a:cxn>
                  <a:cxn ang="0">
                    <a:pos x="45" y="115"/>
                  </a:cxn>
                  <a:cxn ang="0">
                    <a:pos x="77" y="125"/>
                  </a:cxn>
                  <a:cxn ang="0">
                    <a:pos x="100" y="121"/>
                  </a:cxn>
                  <a:cxn ang="0">
                    <a:pos x="120" y="111"/>
                  </a:cxn>
                  <a:cxn ang="0">
                    <a:pos x="120" y="139"/>
                  </a:cxn>
                  <a:cxn ang="0">
                    <a:pos x="112" y="143"/>
                  </a:cxn>
                  <a:cxn ang="0">
                    <a:pos x="101" y="146"/>
                  </a:cxn>
                  <a:cxn ang="0">
                    <a:pos x="86" y="149"/>
                  </a:cxn>
                  <a:cxn ang="0">
                    <a:pos x="69" y="151"/>
                  </a:cxn>
                  <a:cxn ang="0">
                    <a:pos x="40" y="146"/>
                  </a:cxn>
                  <a:cxn ang="0">
                    <a:pos x="18" y="132"/>
                  </a:cxn>
                  <a:cxn ang="0">
                    <a:pos x="5" y="108"/>
                  </a:cxn>
                  <a:cxn ang="0">
                    <a:pos x="0" y="77"/>
                  </a:cxn>
                  <a:cxn ang="0">
                    <a:pos x="6" y="42"/>
                  </a:cxn>
                  <a:cxn ang="0">
                    <a:pos x="22" y="18"/>
                  </a:cxn>
                  <a:cxn ang="0">
                    <a:pos x="44" y="4"/>
                  </a:cxn>
                  <a:cxn ang="0">
                    <a:pos x="68" y="0"/>
                  </a:cxn>
                  <a:cxn ang="0">
                    <a:pos x="96" y="5"/>
                  </a:cxn>
                  <a:cxn ang="0">
                    <a:pos x="116"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6" y="35"/>
                  </a:cxn>
                  <a:cxn ang="0">
                    <a:pos x="38" y="46"/>
                  </a:cxn>
                  <a:cxn ang="0">
                    <a:pos x="33" y="60"/>
                  </a:cxn>
                  <a:cxn ang="0">
                    <a:pos x="99" y="60"/>
                  </a:cxn>
                  <a:cxn ang="0">
                    <a:pos x="97" y="46"/>
                  </a:cxn>
                </a:cxnLst>
                <a:rect l="0" t="0" r="r" b="b"/>
                <a:pathLst>
                  <a:path w="131" h="151">
                    <a:moveTo>
                      <a:pt x="33" y="85"/>
                    </a:moveTo>
                    <a:cubicBezTo>
                      <a:pt x="34" y="98"/>
                      <a:pt x="38" y="108"/>
                      <a:pt x="45" y="115"/>
                    </a:cubicBezTo>
                    <a:cubicBezTo>
                      <a:pt x="53" y="122"/>
                      <a:pt x="63" y="125"/>
                      <a:pt x="77" y="125"/>
                    </a:cubicBezTo>
                    <a:cubicBezTo>
                      <a:pt x="85" y="125"/>
                      <a:pt x="92" y="124"/>
                      <a:pt x="100" y="121"/>
                    </a:cubicBezTo>
                    <a:cubicBezTo>
                      <a:pt x="108" y="119"/>
                      <a:pt x="114" y="115"/>
                      <a:pt x="120" y="111"/>
                    </a:cubicBezTo>
                    <a:cubicBezTo>
                      <a:pt x="120" y="139"/>
                      <a:pt x="120" y="139"/>
                      <a:pt x="120" y="139"/>
                    </a:cubicBezTo>
                    <a:cubicBezTo>
                      <a:pt x="118" y="140"/>
                      <a:pt x="115" y="141"/>
                      <a:pt x="112" y="143"/>
                    </a:cubicBezTo>
                    <a:cubicBezTo>
                      <a:pt x="109" y="144"/>
                      <a:pt x="105" y="145"/>
                      <a:pt x="101" y="146"/>
                    </a:cubicBezTo>
                    <a:cubicBezTo>
                      <a:pt x="96" y="148"/>
                      <a:pt x="92" y="149"/>
                      <a:pt x="86" y="149"/>
                    </a:cubicBezTo>
                    <a:cubicBezTo>
                      <a:pt x="81" y="150"/>
                      <a:pt x="75" y="151"/>
                      <a:pt x="69" y="151"/>
                    </a:cubicBezTo>
                    <a:cubicBezTo>
                      <a:pt x="58" y="151"/>
                      <a:pt x="48" y="149"/>
                      <a:pt x="40" y="146"/>
                    </a:cubicBezTo>
                    <a:cubicBezTo>
                      <a:pt x="32" y="143"/>
                      <a:pt x="24" y="138"/>
                      <a:pt x="18" y="132"/>
                    </a:cubicBezTo>
                    <a:cubicBezTo>
                      <a:pt x="13" y="125"/>
                      <a:pt x="8" y="118"/>
                      <a:pt x="5" y="108"/>
                    </a:cubicBezTo>
                    <a:cubicBezTo>
                      <a:pt x="2" y="99"/>
                      <a:pt x="0" y="89"/>
                      <a:pt x="0" y="77"/>
                    </a:cubicBezTo>
                    <a:cubicBezTo>
                      <a:pt x="0" y="63"/>
                      <a:pt x="2" y="52"/>
                      <a:pt x="6" y="42"/>
                    </a:cubicBezTo>
                    <a:cubicBezTo>
                      <a:pt x="10" y="33"/>
                      <a:pt x="16" y="25"/>
                      <a:pt x="22" y="18"/>
                    </a:cubicBezTo>
                    <a:cubicBezTo>
                      <a:pt x="29" y="12"/>
                      <a:pt x="36" y="7"/>
                      <a:pt x="44" y="4"/>
                    </a:cubicBezTo>
                    <a:cubicBezTo>
                      <a:pt x="52" y="1"/>
                      <a:pt x="60" y="0"/>
                      <a:pt x="68" y="0"/>
                    </a:cubicBezTo>
                    <a:cubicBezTo>
                      <a:pt x="79" y="0"/>
                      <a:pt x="88" y="2"/>
                      <a:pt x="96" y="5"/>
                    </a:cubicBezTo>
                    <a:cubicBezTo>
                      <a:pt x="104" y="8"/>
                      <a:pt x="110" y="13"/>
                      <a:pt x="116"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9" y="26"/>
                      <a:pt x="74" y="25"/>
                      <a:pt x="68" y="25"/>
                    </a:cubicBezTo>
                    <a:cubicBezTo>
                      <a:pt x="64" y="25"/>
                      <a:pt x="60" y="26"/>
                      <a:pt x="56" y="28"/>
                    </a:cubicBezTo>
                    <a:cubicBezTo>
                      <a:pt x="52" y="29"/>
                      <a:pt x="49" y="32"/>
                      <a:pt x="46" y="35"/>
                    </a:cubicBezTo>
                    <a:cubicBezTo>
                      <a:pt x="42"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28" name="Rectangle 24"/>
              <p:cNvSpPr>
                <a:spLocks noChangeArrowheads="1"/>
              </p:cNvSpPr>
              <p:nvPr/>
            </p:nvSpPr>
            <p:spPr bwMode="invGray">
              <a:xfrm>
                <a:off x="7052744" y="5575586"/>
                <a:ext cx="25054" cy="161888"/>
              </a:xfrm>
              <a:prstGeom prst="rect">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24" name="Rectangle 23"/>
            <p:cNvSpPr/>
            <p:nvPr/>
          </p:nvSpPr>
          <p:spPr>
            <a:xfrm>
              <a:off x="6813902"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25" name="Group 24"/>
            <p:cNvGrpSpPr/>
            <p:nvPr/>
          </p:nvGrpSpPr>
          <p:grpSpPr>
            <a:xfrm>
              <a:off x="7010219" y="618132"/>
              <a:ext cx="891915" cy="214814"/>
              <a:chOff x="9053746" y="4958394"/>
              <a:chExt cx="913569" cy="220459"/>
            </a:xfrm>
            <a:solidFill>
              <a:srgbClr val="FFFFFF"/>
            </a:solidFill>
            <a:effectLst/>
          </p:grpSpPr>
          <p:sp>
            <p:nvSpPr>
              <p:cNvPr id="213" name="Freeform 25"/>
              <p:cNvSpPr>
                <a:spLocks noEditPoints="1"/>
              </p:cNvSpPr>
              <p:nvPr/>
            </p:nvSpPr>
            <p:spPr bwMode="invGray">
              <a:xfrm>
                <a:off x="9053746" y="4965666"/>
                <a:ext cx="150719" cy="162948"/>
              </a:xfrm>
              <a:custGeom>
                <a:avLst/>
                <a:gdLst/>
                <a:ahLst/>
                <a:cxnLst>
                  <a:cxn ang="0">
                    <a:pos x="193" y="103"/>
                  </a:cxn>
                  <a:cxn ang="0">
                    <a:pos x="186" y="146"/>
                  </a:cxn>
                  <a:cxn ang="0">
                    <a:pos x="166" y="180"/>
                  </a:cxn>
                  <a:cxn ang="0">
                    <a:pos x="135" y="201"/>
                  </a:cxn>
                  <a:cxn ang="0">
                    <a:pos x="95" y="209"/>
                  </a:cxn>
                  <a:cxn ang="0">
                    <a:pos x="56" y="201"/>
                  </a:cxn>
                  <a:cxn ang="0">
                    <a:pos x="26" y="180"/>
                  </a:cxn>
                  <a:cxn ang="0">
                    <a:pos x="7" y="148"/>
                  </a:cxn>
                  <a:cxn ang="0">
                    <a:pos x="0" y="107"/>
                  </a:cxn>
                  <a:cxn ang="0">
                    <a:pos x="6" y="64"/>
                  </a:cxn>
                  <a:cxn ang="0">
                    <a:pos x="25" y="31"/>
                  </a:cxn>
                  <a:cxn ang="0">
                    <a:pos x="56" y="8"/>
                  </a:cxn>
                  <a:cxn ang="0">
                    <a:pos x="99" y="0"/>
                  </a:cxn>
                  <a:cxn ang="0">
                    <a:pos x="137" y="8"/>
                  </a:cxn>
                  <a:cxn ang="0">
                    <a:pos x="167" y="28"/>
                  </a:cxn>
                  <a:cxn ang="0">
                    <a:pos x="186" y="61"/>
                  </a:cxn>
                  <a:cxn ang="0">
                    <a:pos x="193" y="103"/>
                  </a:cxn>
                  <a:cxn ang="0">
                    <a:pos x="158" y="106"/>
                  </a:cxn>
                  <a:cxn ang="0">
                    <a:pos x="153" y="73"/>
                  </a:cxn>
                  <a:cxn ang="0">
                    <a:pos x="141" y="49"/>
                  </a:cxn>
                  <a:cxn ang="0">
                    <a:pos x="122" y="35"/>
                  </a:cxn>
                  <a:cxn ang="0">
                    <a:pos x="97" y="30"/>
                  </a:cxn>
                  <a:cxn ang="0">
                    <a:pos x="71" y="36"/>
                  </a:cxn>
                  <a:cxn ang="0">
                    <a:pos x="52" y="51"/>
                  </a:cxn>
                  <a:cxn ang="0">
                    <a:pos x="40" y="74"/>
                  </a:cxn>
                  <a:cxn ang="0">
                    <a:pos x="35" y="104"/>
                  </a:cxn>
                  <a:cxn ang="0">
                    <a:pos x="40" y="136"/>
                  </a:cxn>
                  <a:cxn ang="0">
                    <a:pos x="53" y="159"/>
                  </a:cxn>
                  <a:cxn ang="0">
                    <a:pos x="72" y="174"/>
                  </a:cxn>
                  <a:cxn ang="0">
                    <a:pos x="96" y="179"/>
                  </a:cxn>
                  <a:cxn ang="0">
                    <a:pos x="121" y="174"/>
                  </a:cxn>
                  <a:cxn ang="0">
                    <a:pos x="140" y="160"/>
                  </a:cxn>
                  <a:cxn ang="0">
                    <a:pos x="153" y="137"/>
                  </a:cxn>
                  <a:cxn ang="0">
                    <a:pos x="158" y="106"/>
                  </a:cxn>
                </a:cxnLst>
                <a:rect l="0" t="0" r="r" b="b"/>
                <a:pathLst>
                  <a:path w="193" h="209">
                    <a:moveTo>
                      <a:pt x="193" y="103"/>
                    </a:moveTo>
                    <a:cubicBezTo>
                      <a:pt x="193" y="119"/>
                      <a:pt x="191" y="133"/>
                      <a:pt x="186" y="146"/>
                    </a:cubicBezTo>
                    <a:cubicBezTo>
                      <a:pt x="181" y="159"/>
                      <a:pt x="175" y="171"/>
                      <a:pt x="166" y="180"/>
                    </a:cubicBezTo>
                    <a:cubicBezTo>
                      <a:pt x="158" y="189"/>
                      <a:pt x="147" y="196"/>
                      <a:pt x="135" y="201"/>
                    </a:cubicBezTo>
                    <a:cubicBezTo>
                      <a:pt x="123" y="206"/>
                      <a:pt x="110" y="209"/>
                      <a:pt x="95" y="209"/>
                    </a:cubicBezTo>
                    <a:cubicBezTo>
                      <a:pt x="81" y="209"/>
                      <a:pt x="68" y="206"/>
                      <a:pt x="56" y="201"/>
                    </a:cubicBezTo>
                    <a:cubicBezTo>
                      <a:pt x="44" y="196"/>
                      <a:pt x="34" y="189"/>
                      <a:pt x="26" y="180"/>
                    </a:cubicBezTo>
                    <a:cubicBezTo>
                      <a:pt x="18" y="172"/>
                      <a:pt x="11" y="161"/>
                      <a:pt x="7" y="148"/>
                    </a:cubicBezTo>
                    <a:cubicBezTo>
                      <a:pt x="2" y="136"/>
                      <a:pt x="0" y="122"/>
                      <a:pt x="0" y="107"/>
                    </a:cubicBezTo>
                    <a:cubicBezTo>
                      <a:pt x="0" y="92"/>
                      <a:pt x="2" y="77"/>
                      <a:pt x="6" y="64"/>
                    </a:cubicBezTo>
                    <a:cubicBezTo>
                      <a:pt x="11" y="51"/>
                      <a:pt x="17" y="40"/>
                      <a:pt x="25" y="31"/>
                    </a:cubicBezTo>
                    <a:cubicBezTo>
                      <a:pt x="34" y="21"/>
                      <a:pt x="44" y="14"/>
                      <a:pt x="56" y="8"/>
                    </a:cubicBezTo>
                    <a:cubicBezTo>
                      <a:pt x="69" y="3"/>
                      <a:pt x="83" y="0"/>
                      <a:pt x="99" y="0"/>
                    </a:cubicBezTo>
                    <a:cubicBezTo>
                      <a:pt x="113" y="0"/>
                      <a:pt x="125" y="3"/>
                      <a:pt x="137" y="8"/>
                    </a:cubicBezTo>
                    <a:cubicBezTo>
                      <a:pt x="149" y="13"/>
                      <a:pt x="159" y="19"/>
                      <a:pt x="167" y="28"/>
                    </a:cubicBezTo>
                    <a:cubicBezTo>
                      <a:pt x="175" y="37"/>
                      <a:pt x="182" y="48"/>
                      <a:pt x="186" y="61"/>
                    </a:cubicBezTo>
                    <a:cubicBezTo>
                      <a:pt x="191" y="73"/>
                      <a:pt x="193" y="87"/>
                      <a:pt x="193" y="103"/>
                    </a:cubicBezTo>
                    <a:close/>
                    <a:moveTo>
                      <a:pt x="158" y="106"/>
                    </a:moveTo>
                    <a:cubicBezTo>
                      <a:pt x="158" y="93"/>
                      <a:pt x="156" y="82"/>
                      <a:pt x="153" y="73"/>
                    </a:cubicBezTo>
                    <a:cubicBezTo>
                      <a:pt x="150" y="63"/>
                      <a:pt x="146" y="56"/>
                      <a:pt x="141" y="49"/>
                    </a:cubicBezTo>
                    <a:cubicBezTo>
                      <a:pt x="136" y="43"/>
                      <a:pt x="129" y="38"/>
                      <a:pt x="122" y="35"/>
                    </a:cubicBezTo>
                    <a:cubicBezTo>
                      <a:pt x="115" y="32"/>
                      <a:pt x="106" y="30"/>
                      <a:pt x="97" y="30"/>
                    </a:cubicBezTo>
                    <a:cubicBezTo>
                      <a:pt x="88" y="30"/>
                      <a:pt x="79" y="32"/>
                      <a:pt x="71" y="36"/>
                    </a:cubicBezTo>
                    <a:cubicBezTo>
                      <a:pt x="64" y="39"/>
                      <a:pt x="57" y="44"/>
                      <a:pt x="52" y="51"/>
                    </a:cubicBezTo>
                    <a:cubicBezTo>
                      <a:pt x="47" y="57"/>
                      <a:pt x="42" y="65"/>
                      <a:pt x="40" y="74"/>
                    </a:cubicBezTo>
                    <a:cubicBezTo>
                      <a:pt x="37" y="84"/>
                      <a:pt x="35" y="94"/>
                      <a:pt x="35" y="104"/>
                    </a:cubicBezTo>
                    <a:cubicBezTo>
                      <a:pt x="35" y="116"/>
                      <a:pt x="37" y="127"/>
                      <a:pt x="40" y="136"/>
                    </a:cubicBezTo>
                    <a:cubicBezTo>
                      <a:pt x="43" y="145"/>
                      <a:pt x="47" y="153"/>
                      <a:pt x="53" y="159"/>
                    </a:cubicBezTo>
                    <a:cubicBezTo>
                      <a:pt x="58" y="166"/>
                      <a:pt x="64" y="171"/>
                      <a:pt x="72" y="174"/>
                    </a:cubicBezTo>
                    <a:cubicBezTo>
                      <a:pt x="79" y="177"/>
                      <a:pt x="87" y="179"/>
                      <a:pt x="96" y="179"/>
                    </a:cubicBezTo>
                    <a:cubicBezTo>
                      <a:pt x="105" y="179"/>
                      <a:pt x="113" y="177"/>
                      <a:pt x="121" y="174"/>
                    </a:cubicBezTo>
                    <a:cubicBezTo>
                      <a:pt x="128" y="171"/>
                      <a:pt x="135" y="167"/>
                      <a:pt x="140" y="160"/>
                    </a:cubicBezTo>
                    <a:cubicBezTo>
                      <a:pt x="146" y="154"/>
                      <a:pt x="150" y="147"/>
                      <a:pt x="153" y="137"/>
                    </a:cubicBezTo>
                    <a:cubicBezTo>
                      <a:pt x="156" y="128"/>
                      <a:pt x="158" y="118"/>
                      <a:pt x="158" y="10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14" name="Freeform 26"/>
              <p:cNvSpPr>
                <a:spLocks noEditPoints="1"/>
              </p:cNvSpPr>
              <p:nvPr/>
            </p:nvSpPr>
            <p:spPr bwMode="invGray">
              <a:xfrm>
                <a:off x="9226280" y="4959385"/>
                <a:ext cx="108412" cy="169228"/>
              </a:xfrm>
              <a:custGeom>
                <a:avLst/>
                <a:gdLst/>
                <a:ahLst/>
                <a:cxnLst>
                  <a:cxn ang="0">
                    <a:pos x="139" y="137"/>
                  </a:cxn>
                  <a:cxn ang="0">
                    <a:pos x="135" y="169"/>
                  </a:cxn>
                  <a:cxn ang="0">
                    <a:pos x="122" y="194"/>
                  </a:cxn>
                  <a:cxn ang="0">
                    <a:pos x="102" y="211"/>
                  </a:cxn>
                  <a:cxn ang="0">
                    <a:pos x="74" y="217"/>
                  </a:cxn>
                  <a:cxn ang="0">
                    <a:pos x="60" y="215"/>
                  </a:cxn>
                  <a:cxn ang="0">
                    <a:pos x="49" y="211"/>
                  </a:cxn>
                  <a:cxn ang="0">
                    <a:pos x="40" y="204"/>
                  </a:cxn>
                  <a:cxn ang="0">
                    <a:pos x="33" y="195"/>
                  </a:cxn>
                  <a:cxn ang="0">
                    <a:pos x="32" y="195"/>
                  </a:cxn>
                  <a:cxn ang="0">
                    <a:pos x="32" y="213"/>
                  </a:cxn>
                  <a:cxn ang="0">
                    <a:pos x="0" y="213"/>
                  </a:cxn>
                  <a:cxn ang="0">
                    <a:pos x="0" y="0"/>
                  </a:cxn>
                  <a:cxn ang="0">
                    <a:pos x="32" y="0"/>
                  </a:cxn>
                  <a:cxn ang="0">
                    <a:pos x="32" y="92"/>
                  </a:cxn>
                  <a:cxn ang="0">
                    <a:pos x="33" y="92"/>
                  </a:cxn>
                  <a:cxn ang="0">
                    <a:pos x="41" y="82"/>
                  </a:cxn>
                  <a:cxn ang="0">
                    <a:pos x="52" y="73"/>
                  </a:cxn>
                  <a:cxn ang="0">
                    <a:pos x="65" y="68"/>
                  </a:cxn>
                  <a:cxn ang="0">
                    <a:pos x="80" y="66"/>
                  </a:cxn>
                  <a:cxn ang="0">
                    <a:pos x="107" y="72"/>
                  </a:cxn>
                  <a:cxn ang="0">
                    <a:pos x="125" y="87"/>
                  </a:cxn>
                  <a:cxn ang="0">
                    <a:pos x="136" y="110"/>
                  </a:cxn>
                  <a:cxn ang="0">
                    <a:pos x="139" y="137"/>
                  </a:cxn>
                  <a:cxn ang="0">
                    <a:pos x="106" y="137"/>
                  </a:cxn>
                  <a:cxn ang="0">
                    <a:pos x="103" y="118"/>
                  </a:cxn>
                  <a:cxn ang="0">
                    <a:pos x="96" y="104"/>
                  </a:cxn>
                  <a:cxn ang="0">
                    <a:pos x="85" y="95"/>
                  </a:cxn>
                  <a:cxn ang="0">
                    <a:pos x="70" y="92"/>
                  </a:cxn>
                  <a:cxn ang="0">
                    <a:pos x="54" y="95"/>
                  </a:cxn>
                  <a:cxn ang="0">
                    <a:pos x="42" y="104"/>
                  </a:cxn>
                  <a:cxn ang="0">
                    <a:pos x="35" y="118"/>
                  </a:cxn>
                  <a:cxn ang="0">
                    <a:pos x="32" y="135"/>
                  </a:cxn>
                  <a:cxn ang="0">
                    <a:pos x="32" y="154"/>
                  </a:cxn>
                  <a:cxn ang="0">
                    <a:pos x="34" y="168"/>
                  </a:cxn>
                  <a:cxn ang="0">
                    <a:pos x="42" y="180"/>
                  </a:cxn>
                  <a:cxn ang="0">
                    <a:pos x="53" y="187"/>
                  </a:cxn>
                  <a:cxn ang="0">
                    <a:pos x="67" y="190"/>
                  </a:cxn>
                  <a:cxn ang="0">
                    <a:pos x="83" y="187"/>
                  </a:cxn>
                  <a:cxn ang="0">
                    <a:pos x="95" y="177"/>
                  </a:cxn>
                  <a:cxn ang="0">
                    <a:pos x="103" y="160"/>
                  </a:cxn>
                  <a:cxn ang="0">
                    <a:pos x="106" y="137"/>
                  </a:cxn>
                </a:cxnLst>
                <a:rect l="0" t="0" r="r" b="b"/>
                <a:pathLst>
                  <a:path w="139" h="217">
                    <a:moveTo>
                      <a:pt x="139" y="137"/>
                    </a:moveTo>
                    <a:cubicBezTo>
                      <a:pt x="139" y="149"/>
                      <a:pt x="138" y="159"/>
                      <a:pt x="135" y="169"/>
                    </a:cubicBezTo>
                    <a:cubicBezTo>
                      <a:pt x="132" y="179"/>
                      <a:pt x="128" y="187"/>
                      <a:pt x="122" y="194"/>
                    </a:cubicBezTo>
                    <a:cubicBezTo>
                      <a:pt x="117" y="201"/>
                      <a:pt x="110" y="207"/>
                      <a:pt x="102" y="211"/>
                    </a:cubicBezTo>
                    <a:cubicBezTo>
                      <a:pt x="94" y="215"/>
                      <a:pt x="84" y="217"/>
                      <a:pt x="74" y="217"/>
                    </a:cubicBezTo>
                    <a:cubicBezTo>
                      <a:pt x="69" y="217"/>
                      <a:pt x="64" y="216"/>
                      <a:pt x="60" y="215"/>
                    </a:cubicBezTo>
                    <a:cubicBezTo>
                      <a:pt x="56" y="214"/>
                      <a:pt x="52" y="212"/>
                      <a:pt x="49" y="211"/>
                    </a:cubicBezTo>
                    <a:cubicBezTo>
                      <a:pt x="45" y="209"/>
                      <a:pt x="42" y="206"/>
                      <a:pt x="40" y="204"/>
                    </a:cubicBezTo>
                    <a:cubicBezTo>
                      <a:pt x="37" y="201"/>
                      <a:pt x="35" y="198"/>
                      <a:pt x="33" y="195"/>
                    </a:cubicBezTo>
                    <a:cubicBezTo>
                      <a:pt x="32" y="195"/>
                      <a:pt x="32" y="195"/>
                      <a:pt x="32" y="195"/>
                    </a:cubicBezTo>
                    <a:cubicBezTo>
                      <a:pt x="32" y="213"/>
                      <a:pt x="32" y="213"/>
                      <a:pt x="32" y="213"/>
                    </a:cubicBezTo>
                    <a:cubicBezTo>
                      <a:pt x="0" y="213"/>
                      <a:pt x="0" y="213"/>
                      <a:pt x="0" y="213"/>
                    </a:cubicBezTo>
                    <a:cubicBezTo>
                      <a:pt x="0" y="0"/>
                      <a:pt x="0" y="0"/>
                      <a:pt x="0" y="0"/>
                    </a:cubicBezTo>
                    <a:cubicBezTo>
                      <a:pt x="32" y="0"/>
                      <a:pt x="32" y="0"/>
                      <a:pt x="32" y="0"/>
                    </a:cubicBezTo>
                    <a:cubicBezTo>
                      <a:pt x="32" y="92"/>
                      <a:pt x="32" y="92"/>
                      <a:pt x="32" y="92"/>
                    </a:cubicBezTo>
                    <a:cubicBezTo>
                      <a:pt x="33" y="92"/>
                      <a:pt x="33" y="92"/>
                      <a:pt x="33" y="92"/>
                    </a:cubicBezTo>
                    <a:cubicBezTo>
                      <a:pt x="35" y="88"/>
                      <a:pt x="38" y="85"/>
                      <a:pt x="41" y="82"/>
                    </a:cubicBezTo>
                    <a:cubicBezTo>
                      <a:pt x="44" y="78"/>
                      <a:pt x="48" y="76"/>
                      <a:pt x="52" y="73"/>
                    </a:cubicBezTo>
                    <a:cubicBezTo>
                      <a:pt x="56" y="71"/>
                      <a:pt x="60" y="69"/>
                      <a:pt x="65" y="68"/>
                    </a:cubicBezTo>
                    <a:cubicBezTo>
                      <a:pt x="69" y="67"/>
                      <a:pt x="75" y="66"/>
                      <a:pt x="80" y="66"/>
                    </a:cubicBezTo>
                    <a:cubicBezTo>
                      <a:pt x="91" y="66"/>
                      <a:pt x="100" y="68"/>
                      <a:pt x="107" y="72"/>
                    </a:cubicBezTo>
                    <a:cubicBezTo>
                      <a:pt x="114" y="75"/>
                      <a:pt x="121" y="81"/>
                      <a:pt x="125" y="87"/>
                    </a:cubicBezTo>
                    <a:cubicBezTo>
                      <a:pt x="130" y="94"/>
                      <a:pt x="134" y="101"/>
                      <a:pt x="136" y="110"/>
                    </a:cubicBezTo>
                    <a:cubicBezTo>
                      <a:pt x="138" y="119"/>
                      <a:pt x="139" y="128"/>
                      <a:pt x="139" y="137"/>
                    </a:cubicBezTo>
                    <a:close/>
                    <a:moveTo>
                      <a:pt x="106" y="137"/>
                    </a:moveTo>
                    <a:cubicBezTo>
                      <a:pt x="106" y="130"/>
                      <a:pt x="105" y="124"/>
                      <a:pt x="103" y="118"/>
                    </a:cubicBezTo>
                    <a:cubicBezTo>
                      <a:pt x="102" y="113"/>
                      <a:pt x="99" y="108"/>
                      <a:pt x="96" y="104"/>
                    </a:cubicBezTo>
                    <a:cubicBezTo>
                      <a:pt x="93" y="101"/>
                      <a:pt x="89" y="98"/>
                      <a:pt x="85" y="95"/>
                    </a:cubicBezTo>
                    <a:cubicBezTo>
                      <a:pt x="81" y="93"/>
                      <a:pt x="75" y="92"/>
                      <a:pt x="70" y="92"/>
                    </a:cubicBezTo>
                    <a:cubicBezTo>
                      <a:pt x="64" y="92"/>
                      <a:pt x="59" y="93"/>
                      <a:pt x="54" y="95"/>
                    </a:cubicBezTo>
                    <a:cubicBezTo>
                      <a:pt x="50" y="98"/>
                      <a:pt x="46" y="100"/>
                      <a:pt x="42" y="104"/>
                    </a:cubicBezTo>
                    <a:cubicBezTo>
                      <a:pt x="39" y="108"/>
                      <a:pt x="36" y="112"/>
                      <a:pt x="35" y="118"/>
                    </a:cubicBezTo>
                    <a:cubicBezTo>
                      <a:pt x="33" y="123"/>
                      <a:pt x="32" y="129"/>
                      <a:pt x="32" y="135"/>
                    </a:cubicBezTo>
                    <a:cubicBezTo>
                      <a:pt x="32" y="154"/>
                      <a:pt x="32" y="154"/>
                      <a:pt x="32" y="154"/>
                    </a:cubicBezTo>
                    <a:cubicBezTo>
                      <a:pt x="32" y="159"/>
                      <a:pt x="33" y="164"/>
                      <a:pt x="34" y="168"/>
                    </a:cubicBezTo>
                    <a:cubicBezTo>
                      <a:pt x="36" y="172"/>
                      <a:pt x="39" y="176"/>
                      <a:pt x="42" y="180"/>
                    </a:cubicBezTo>
                    <a:cubicBezTo>
                      <a:pt x="45" y="183"/>
                      <a:pt x="48" y="185"/>
                      <a:pt x="53" y="187"/>
                    </a:cubicBezTo>
                    <a:cubicBezTo>
                      <a:pt x="57" y="189"/>
                      <a:pt x="62" y="190"/>
                      <a:pt x="67" y="190"/>
                    </a:cubicBezTo>
                    <a:cubicBezTo>
                      <a:pt x="73" y="190"/>
                      <a:pt x="78" y="189"/>
                      <a:pt x="83" y="187"/>
                    </a:cubicBezTo>
                    <a:cubicBezTo>
                      <a:pt x="88" y="185"/>
                      <a:pt x="92" y="181"/>
                      <a:pt x="95" y="177"/>
                    </a:cubicBezTo>
                    <a:cubicBezTo>
                      <a:pt x="99" y="172"/>
                      <a:pt x="101" y="167"/>
                      <a:pt x="103" y="160"/>
                    </a:cubicBezTo>
                    <a:cubicBezTo>
                      <a:pt x="105" y="153"/>
                      <a:pt x="106" y="146"/>
                      <a:pt x="106" y="13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15" name="Freeform 27"/>
              <p:cNvSpPr>
                <a:spLocks/>
              </p:cNvSpPr>
              <p:nvPr/>
            </p:nvSpPr>
            <p:spPr bwMode="invGray">
              <a:xfrm>
                <a:off x="9356837" y="5011608"/>
                <a:ext cx="64783" cy="114031"/>
              </a:xfrm>
              <a:custGeom>
                <a:avLst/>
                <a:gdLst/>
                <a:ahLst/>
                <a:cxnLst>
                  <a:cxn ang="0">
                    <a:pos x="79" y="32"/>
                  </a:cxn>
                  <a:cxn ang="0">
                    <a:pos x="75" y="31"/>
                  </a:cxn>
                  <a:cxn ang="0">
                    <a:pos x="69" y="29"/>
                  </a:cxn>
                  <a:cxn ang="0">
                    <a:pos x="64" y="29"/>
                  </a:cxn>
                  <a:cxn ang="0">
                    <a:pos x="52" y="32"/>
                  </a:cxn>
                  <a:cxn ang="0">
                    <a:pos x="42" y="41"/>
                  </a:cxn>
                  <a:cxn ang="0">
                    <a:pos x="35" y="54"/>
                  </a:cxn>
                  <a:cxn ang="0">
                    <a:pos x="32" y="73"/>
                  </a:cxn>
                  <a:cxn ang="0">
                    <a:pos x="32" y="146"/>
                  </a:cxn>
                  <a:cxn ang="0">
                    <a:pos x="0" y="146"/>
                  </a:cxn>
                  <a:cxn ang="0">
                    <a:pos x="0" y="2"/>
                  </a:cxn>
                  <a:cxn ang="0">
                    <a:pos x="32" y="2"/>
                  </a:cxn>
                  <a:cxn ang="0">
                    <a:pos x="32" y="30"/>
                  </a:cxn>
                  <a:cxn ang="0">
                    <a:pos x="33" y="30"/>
                  </a:cxn>
                  <a:cxn ang="0">
                    <a:pos x="40" y="17"/>
                  </a:cxn>
                  <a:cxn ang="0">
                    <a:pos x="49" y="7"/>
                  </a:cxn>
                  <a:cxn ang="0">
                    <a:pos x="59" y="2"/>
                  </a:cxn>
                  <a:cxn ang="0">
                    <a:pos x="70" y="0"/>
                  </a:cxn>
                  <a:cxn ang="0">
                    <a:pos x="77" y="0"/>
                  </a:cxn>
                  <a:cxn ang="0">
                    <a:pos x="83" y="2"/>
                  </a:cxn>
                  <a:cxn ang="0">
                    <a:pos x="83" y="34"/>
                  </a:cxn>
                  <a:cxn ang="0">
                    <a:pos x="79" y="32"/>
                  </a:cxn>
                </a:cxnLst>
                <a:rect l="0" t="0" r="r" b="b"/>
                <a:pathLst>
                  <a:path w="83" h="146">
                    <a:moveTo>
                      <a:pt x="79" y="32"/>
                    </a:moveTo>
                    <a:cubicBezTo>
                      <a:pt x="78" y="32"/>
                      <a:pt x="76" y="31"/>
                      <a:pt x="75" y="31"/>
                    </a:cubicBezTo>
                    <a:cubicBezTo>
                      <a:pt x="73" y="30"/>
                      <a:pt x="71" y="30"/>
                      <a:pt x="69" y="29"/>
                    </a:cubicBezTo>
                    <a:cubicBezTo>
                      <a:pt x="68" y="29"/>
                      <a:pt x="66" y="29"/>
                      <a:pt x="64" y="29"/>
                    </a:cubicBezTo>
                    <a:cubicBezTo>
                      <a:pt x="60" y="29"/>
                      <a:pt x="55" y="30"/>
                      <a:pt x="52" y="32"/>
                    </a:cubicBezTo>
                    <a:cubicBezTo>
                      <a:pt x="48" y="34"/>
                      <a:pt x="44" y="37"/>
                      <a:pt x="42" y="41"/>
                    </a:cubicBezTo>
                    <a:cubicBezTo>
                      <a:pt x="39" y="44"/>
                      <a:pt x="37" y="49"/>
                      <a:pt x="35" y="54"/>
                    </a:cubicBezTo>
                    <a:cubicBezTo>
                      <a:pt x="33" y="60"/>
                      <a:pt x="32" y="66"/>
                      <a:pt x="32" y="73"/>
                    </a:cubicBezTo>
                    <a:cubicBezTo>
                      <a:pt x="32" y="146"/>
                      <a:pt x="32" y="146"/>
                      <a:pt x="32" y="146"/>
                    </a:cubicBezTo>
                    <a:cubicBezTo>
                      <a:pt x="0" y="146"/>
                      <a:pt x="0" y="146"/>
                      <a:pt x="0" y="146"/>
                    </a:cubicBezTo>
                    <a:cubicBezTo>
                      <a:pt x="0" y="2"/>
                      <a:pt x="0" y="2"/>
                      <a:pt x="0" y="2"/>
                    </a:cubicBezTo>
                    <a:cubicBezTo>
                      <a:pt x="32" y="2"/>
                      <a:pt x="32" y="2"/>
                      <a:pt x="32" y="2"/>
                    </a:cubicBezTo>
                    <a:cubicBezTo>
                      <a:pt x="32" y="30"/>
                      <a:pt x="32" y="30"/>
                      <a:pt x="32" y="30"/>
                    </a:cubicBezTo>
                    <a:cubicBezTo>
                      <a:pt x="33" y="30"/>
                      <a:pt x="33" y="30"/>
                      <a:pt x="33" y="30"/>
                    </a:cubicBezTo>
                    <a:cubicBezTo>
                      <a:pt x="35" y="25"/>
                      <a:pt x="37" y="20"/>
                      <a:pt x="40" y="17"/>
                    </a:cubicBezTo>
                    <a:cubicBezTo>
                      <a:pt x="42" y="13"/>
                      <a:pt x="45" y="10"/>
                      <a:pt x="49" y="7"/>
                    </a:cubicBezTo>
                    <a:cubicBezTo>
                      <a:pt x="52" y="5"/>
                      <a:pt x="55" y="3"/>
                      <a:pt x="59" y="2"/>
                    </a:cubicBezTo>
                    <a:cubicBezTo>
                      <a:pt x="62" y="0"/>
                      <a:pt x="66" y="0"/>
                      <a:pt x="70" y="0"/>
                    </a:cubicBezTo>
                    <a:cubicBezTo>
                      <a:pt x="72" y="0"/>
                      <a:pt x="75" y="0"/>
                      <a:pt x="77" y="0"/>
                    </a:cubicBezTo>
                    <a:cubicBezTo>
                      <a:pt x="79" y="1"/>
                      <a:pt x="81" y="1"/>
                      <a:pt x="83" y="2"/>
                    </a:cubicBezTo>
                    <a:cubicBezTo>
                      <a:pt x="83" y="34"/>
                      <a:pt x="83" y="34"/>
                      <a:pt x="83" y="34"/>
                    </a:cubicBezTo>
                    <a:cubicBezTo>
                      <a:pt x="82" y="33"/>
                      <a:pt x="81" y="33"/>
                      <a:pt x="79" y="3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16" name="Freeform 28"/>
              <p:cNvSpPr>
                <a:spLocks noEditPoints="1"/>
              </p:cNvSpPr>
              <p:nvPr/>
            </p:nvSpPr>
            <p:spPr bwMode="invGray">
              <a:xfrm>
                <a:off x="9432527" y="4958394"/>
                <a:ext cx="31069" cy="167245"/>
              </a:xfrm>
              <a:custGeom>
                <a:avLst/>
                <a:gdLst/>
                <a:ahLst/>
                <a:cxnLst>
                  <a:cxn ang="0">
                    <a:pos x="40" y="20"/>
                  </a:cxn>
                  <a:cxn ang="0">
                    <a:pos x="38" y="27"/>
                  </a:cxn>
                  <a:cxn ang="0">
                    <a:pos x="34" y="33"/>
                  </a:cxn>
                  <a:cxn ang="0">
                    <a:pos x="28" y="37"/>
                  </a:cxn>
                  <a:cxn ang="0">
                    <a:pos x="20" y="38"/>
                  </a:cxn>
                  <a:cxn ang="0">
                    <a:pos x="12" y="37"/>
                  </a:cxn>
                  <a:cxn ang="0">
                    <a:pos x="6" y="33"/>
                  </a:cxn>
                  <a:cxn ang="0">
                    <a:pos x="2"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7" y="29"/>
                      <a:pt x="36" y="31"/>
                      <a:pt x="34" y="33"/>
                    </a:cubicBezTo>
                    <a:cubicBezTo>
                      <a:pt x="33" y="34"/>
                      <a:pt x="30" y="36"/>
                      <a:pt x="28" y="37"/>
                    </a:cubicBezTo>
                    <a:cubicBezTo>
                      <a:pt x="26" y="38"/>
                      <a:pt x="23" y="38"/>
                      <a:pt x="20" y="38"/>
                    </a:cubicBezTo>
                    <a:cubicBezTo>
                      <a:pt x="17" y="38"/>
                      <a:pt x="15" y="38"/>
                      <a:pt x="12" y="37"/>
                    </a:cubicBezTo>
                    <a:cubicBezTo>
                      <a:pt x="10" y="36"/>
                      <a:pt x="8" y="34"/>
                      <a:pt x="6" y="33"/>
                    </a:cubicBezTo>
                    <a:cubicBezTo>
                      <a:pt x="4" y="31"/>
                      <a:pt x="3" y="29"/>
                      <a:pt x="2" y="27"/>
                    </a:cubicBezTo>
                    <a:cubicBezTo>
                      <a:pt x="1" y="24"/>
                      <a:pt x="0" y="22"/>
                      <a:pt x="0" y="20"/>
                    </a:cubicBezTo>
                    <a:cubicBezTo>
                      <a:pt x="0" y="17"/>
                      <a:pt x="1" y="14"/>
                      <a:pt x="2" y="12"/>
                    </a:cubicBezTo>
                    <a:cubicBezTo>
                      <a:pt x="3" y="10"/>
                      <a:pt x="4" y="8"/>
                      <a:pt x="6" y="6"/>
                    </a:cubicBezTo>
                    <a:cubicBezTo>
                      <a:pt x="8" y="4"/>
                      <a:pt x="10" y="3"/>
                      <a:pt x="12" y="2"/>
                    </a:cubicBezTo>
                    <a:cubicBezTo>
                      <a:pt x="15"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17" name="Freeform 29"/>
              <p:cNvSpPr>
                <a:spLocks noEditPoints="1"/>
              </p:cNvSpPr>
              <p:nvPr/>
            </p:nvSpPr>
            <p:spPr bwMode="invGray">
              <a:xfrm>
                <a:off x="9481775" y="5010947"/>
                <a:ext cx="109073" cy="167906"/>
              </a:xfrm>
              <a:custGeom>
                <a:avLst/>
                <a:gdLst/>
                <a:ahLst/>
                <a:cxnLst>
                  <a:cxn ang="0">
                    <a:pos x="135" y="166"/>
                  </a:cxn>
                  <a:cxn ang="0">
                    <a:pos x="121" y="192"/>
                  </a:cxn>
                  <a:cxn ang="0">
                    <a:pos x="96" y="209"/>
                  </a:cxn>
                  <a:cxn ang="0">
                    <a:pos x="59" y="215"/>
                  </a:cxn>
                  <a:cxn ang="0">
                    <a:pos x="44" y="214"/>
                  </a:cxn>
                  <a:cxn ang="0">
                    <a:pos x="31" y="212"/>
                  </a:cxn>
                  <a:cxn ang="0">
                    <a:pos x="20" y="209"/>
                  </a:cxn>
                  <a:cxn ang="0">
                    <a:pos x="11" y="206"/>
                  </a:cxn>
                  <a:cxn ang="0">
                    <a:pos x="11" y="175"/>
                  </a:cxn>
                  <a:cxn ang="0">
                    <a:pos x="21" y="180"/>
                  </a:cxn>
                  <a:cxn ang="0">
                    <a:pos x="32" y="184"/>
                  </a:cxn>
                  <a:cxn ang="0">
                    <a:pos x="45" y="187"/>
                  </a:cxn>
                  <a:cxn ang="0">
                    <a:pos x="58" y="189"/>
                  </a:cxn>
                  <a:cxn ang="0">
                    <a:pos x="81" y="185"/>
                  </a:cxn>
                  <a:cxn ang="0">
                    <a:pos x="96" y="174"/>
                  </a:cxn>
                  <a:cxn ang="0">
                    <a:pos x="105" y="158"/>
                  </a:cxn>
                  <a:cxn ang="0">
                    <a:pos x="108" y="138"/>
                  </a:cxn>
                  <a:cxn ang="0">
                    <a:pos x="108" y="124"/>
                  </a:cxn>
                  <a:cxn ang="0">
                    <a:pos x="107" y="124"/>
                  </a:cxn>
                  <a:cxn ang="0">
                    <a:pos x="88" y="144"/>
                  </a:cxn>
                  <a:cxn ang="0">
                    <a:pos x="60" y="151"/>
                  </a:cxn>
                  <a:cxn ang="0">
                    <a:pos x="35" y="146"/>
                  </a:cxn>
                  <a:cxn ang="0">
                    <a:pos x="16" y="131"/>
                  </a:cxn>
                  <a:cxn ang="0">
                    <a:pos x="4" y="109"/>
                  </a:cxn>
                  <a:cxn ang="0">
                    <a:pos x="0" y="80"/>
                  </a:cxn>
                  <a:cxn ang="0">
                    <a:pos x="5" y="47"/>
                  </a:cxn>
                  <a:cxn ang="0">
                    <a:pos x="18" y="22"/>
                  </a:cxn>
                  <a:cxn ang="0">
                    <a:pos x="39" y="5"/>
                  </a:cxn>
                  <a:cxn ang="0">
                    <a:pos x="66" y="0"/>
                  </a:cxn>
                  <a:cxn ang="0">
                    <a:pos x="91" y="6"/>
                  </a:cxn>
                  <a:cxn ang="0">
                    <a:pos x="107" y="21"/>
                  </a:cxn>
                  <a:cxn ang="0">
                    <a:pos x="108" y="21"/>
                  </a:cxn>
                  <a:cxn ang="0">
                    <a:pos x="108" y="3"/>
                  </a:cxn>
                  <a:cxn ang="0">
                    <a:pos x="140" y="3"/>
                  </a:cxn>
                  <a:cxn ang="0">
                    <a:pos x="140" y="134"/>
                  </a:cxn>
                  <a:cxn ang="0">
                    <a:pos x="135" y="166"/>
                  </a:cxn>
                  <a:cxn ang="0">
                    <a:pos x="108" y="63"/>
                  </a:cxn>
                  <a:cxn ang="0">
                    <a:pos x="105" y="49"/>
                  </a:cxn>
                  <a:cxn ang="0">
                    <a:pos x="98" y="37"/>
                  </a:cxn>
                  <a:cxn ang="0">
                    <a:pos x="87" y="29"/>
                  </a:cxn>
                  <a:cxn ang="0">
                    <a:pos x="73" y="26"/>
                  </a:cxn>
                  <a:cxn ang="0">
                    <a:pos x="57" y="30"/>
                  </a:cxn>
                  <a:cxn ang="0">
                    <a:pos x="44" y="39"/>
                  </a:cxn>
                  <a:cxn ang="0">
                    <a:pos x="37" y="56"/>
                  </a:cxn>
                  <a:cxn ang="0">
                    <a:pos x="34" y="79"/>
                  </a:cxn>
                  <a:cxn ang="0">
                    <a:pos x="36" y="97"/>
                  </a:cxn>
                  <a:cxn ang="0">
                    <a:pos x="43" y="111"/>
                  </a:cxn>
                  <a:cxn ang="0">
                    <a:pos x="55" y="121"/>
                  </a:cxn>
                  <a:cxn ang="0">
                    <a:pos x="70" y="124"/>
                  </a:cxn>
                  <a:cxn ang="0">
                    <a:pos x="85" y="121"/>
                  </a:cxn>
                  <a:cxn ang="0">
                    <a:pos x="97" y="112"/>
                  </a:cxn>
                  <a:cxn ang="0">
                    <a:pos x="105" y="98"/>
                  </a:cxn>
                  <a:cxn ang="0">
                    <a:pos x="108" y="80"/>
                  </a:cxn>
                  <a:cxn ang="0">
                    <a:pos x="108" y="63"/>
                  </a:cxn>
                </a:cxnLst>
                <a:rect l="0" t="0" r="r" b="b"/>
                <a:pathLst>
                  <a:path w="140" h="215">
                    <a:moveTo>
                      <a:pt x="135" y="166"/>
                    </a:moveTo>
                    <a:cubicBezTo>
                      <a:pt x="132" y="176"/>
                      <a:pt x="127" y="185"/>
                      <a:pt x="121" y="192"/>
                    </a:cubicBezTo>
                    <a:cubicBezTo>
                      <a:pt x="114" y="199"/>
                      <a:pt x="106" y="205"/>
                      <a:pt x="96" y="209"/>
                    </a:cubicBezTo>
                    <a:cubicBezTo>
                      <a:pt x="85" y="213"/>
                      <a:pt x="73" y="215"/>
                      <a:pt x="59" y="215"/>
                    </a:cubicBezTo>
                    <a:cubicBezTo>
                      <a:pt x="54" y="215"/>
                      <a:pt x="49" y="214"/>
                      <a:pt x="44" y="214"/>
                    </a:cubicBezTo>
                    <a:cubicBezTo>
                      <a:pt x="39" y="213"/>
                      <a:pt x="35" y="213"/>
                      <a:pt x="31" y="212"/>
                    </a:cubicBezTo>
                    <a:cubicBezTo>
                      <a:pt x="26" y="211"/>
                      <a:pt x="23" y="210"/>
                      <a:pt x="20" y="209"/>
                    </a:cubicBezTo>
                    <a:cubicBezTo>
                      <a:pt x="16" y="208"/>
                      <a:pt x="14" y="207"/>
                      <a:pt x="11" y="206"/>
                    </a:cubicBezTo>
                    <a:cubicBezTo>
                      <a:pt x="11" y="175"/>
                      <a:pt x="11" y="175"/>
                      <a:pt x="11" y="175"/>
                    </a:cubicBezTo>
                    <a:cubicBezTo>
                      <a:pt x="15" y="177"/>
                      <a:pt x="18" y="178"/>
                      <a:pt x="21" y="180"/>
                    </a:cubicBezTo>
                    <a:cubicBezTo>
                      <a:pt x="25" y="182"/>
                      <a:pt x="28" y="183"/>
                      <a:pt x="32" y="184"/>
                    </a:cubicBezTo>
                    <a:cubicBezTo>
                      <a:pt x="36" y="186"/>
                      <a:pt x="40" y="187"/>
                      <a:pt x="45" y="187"/>
                    </a:cubicBezTo>
                    <a:cubicBezTo>
                      <a:pt x="49" y="188"/>
                      <a:pt x="54" y="189"/>
                      <a:pt x="58" y="189"/>
                    </a:cubicBezTo>
                    <a:cubicBezTo>
                      <a:pt x="67" y="189"/>
                      <a:pt x="75" y="187"/>
                      <a:pt x="81" y="185"/>
                    </a:cubicBezTo>
                    <a:cubicBezTo>
                      <a:pt x="87" y="182"/>
                      <a:pt x="92" y="179"/>
                      <a:pt x="96" y="174"/>
                    </a:cubicBezTo>
                    <a:cubicBezTo>
                      <a:pt x="100" y="170"/>
                      <a:pt x="103" y="164"/>
                      <a:pt x="105" y="158"/>
                    </a:cubicBezTo>
                    <a:cubicBezTo>
                      <a:pt x="107" y="152"/>
                      <a:pt x="108" y="145"/>
                      <a:pt x="108" y="138"/>
                    </a:cubicBezTo>
                    <a:cubicBezTo>
                      <a:pt x="108" y="124"/>
                      <a:pt x="108" y="124"/>
                      <a:pt x="108" y="124"/>
                    </a:cubicBezTo>
                    <a:cubicBezTo>
                      <a:pt x="107" y="124"/>
                      <a:pt x="107" y="124"/>
                      <a:pt x="107" y="124"/>
                    </a:cubicBezTo>
                    <a:cubicBezTo>
                      <a:pt x="102" y="133"/>
                      <a:pt x="96" y="139"/>
                      <a:pt x="88" y="144"/>
                    </a:cubicBezTo>
                    <a:cubicBezTo>
                      <a:pt x="81" y="148"/>
                      <a:pt x="71" y="151"/>
                      <a:pt x="60" y="151"/>
                    </a:cubicBezTo>
                    <a:cubicBezTo>
                      <a:pt x="51" y="151"/>
                      <a:pt x="43" y="149"/>
                      <a:pt x="35" y="146"/>
                    </a:cubicBezTo>
                    <a:cubicBezTo>
                      <a:pt x="28" y="142"/>
                      <a:pt x="22" y="137"/>
                      <a:pt x="16" y="131"/>
                    </a:cubicBezTo>
                    <a:cubicBezTo>
                      <a:pt x="11" y="125"/>
                      <a:pt x="7" y="118"/>
                      <a:pt x="4" y="109"/>
                    </a:cubicBezTo>
                    <a:cubicBezTo>
                      <a:pt x="2" y="100"/>
                      <a:pt x="0" y="91"/>
                      <a:pt x="0" y="80"/>
                    </a:cubicBezTo>
                    <a:cubicBezTo>
                      <a:pt x="0" y="68"/>
                      <a:pt x="2" y="57"/>
                      <a:pt x="5" y="47"/>
                    </a:cubicBezTo>
                    <a:cubicBezTo>
                      <a:pt x="8" y="37"/>
                      <a:pt x="12" y="29"/>
                      <a:pt x="18" y="22"/>
                    </a:cubicBezTo>
                    <a:cubicBezTo>
                      <a:pt x="24" y="15"/>
                      <a:pt x="31" y="9"/>
                      <a:pt x="39" y="5"/>
                    </a:cubicBezTo>
                    <a:cubicBezTo>
                      <a:pt x="47" y="2"/>
                      <a:pt x="56" y="0"/>
                      <a:pt x="66" y="0"/>
                    </a:cubicBezTo>
                    <a:cubicBezTo>
                      <a:pt x="76" y="0"/>
                      <a:pt x="84" y="2"/>
                      <a:pt x="91" y="6"/>
                    </a:cubicBezTo>
                    <a:cubicBezTo>
                      <a:pt x="98" y="10"/>
                      <a:pt x="103" y="15"/>
                      <a:pt x="107" y="21"/>
                    </a:cubicBezTo>
                    <a:cubicBezTo>
                      <a:pt x="108" y="21"/>
                      <a:pt x="108" y="21"/>
                      <a:pt x="108" y="21"/>
                    </a:cubicBezTo>
                    <a:cubicBezTo>
                      <a:pt x="108" y="3"/>
                      <a:pt x="108" y="3"/>
                      <a:pt x="108" y="3"/>
                    </a:cubicBezTo>
                    <a:cubicBezTo>
                      <a:pt x="140" y="3"/>
                      <a:pt x="140" y="3"/>
                      <a:pt x="140" y="3"/>
                    </a:cubicBezTo>
                    <a:cubicBezTo>
                      <a:pt x="140" y="134"/>
                      <a:pt x="140" y="134"/>
                      <a:pt x="140" y="134"/>
                    </a:cubicBezTo>
                    <a:cubicBezTo>
                      <a:pt x="140" y="145"/>
                      <a:pt x="138" y="156"/>
                      <a:pt x="135" y="166"/>
                    </a:cubicBezTo>
                    <a:close/>
                    <a:moveTo>
                      <a:pt x="108" y="63"/>
                    </a:moveTo>
                    <a:cubicBezTo>
                      <a:pt x="108" y="59"/>
                      <a:pt x="107" y="54"/>
                      <a:pt x="105" y="49"/>
                    </a:cubicBezTo>
                    <a:cubicBezTo>
                      <a:pt x="103" y="45"/>
                      <a:pt x="101" y="41"/>
                      <a:pt x="98" y="37"/>
                    </a:cubicBezTo>
                    <a:cubicBezTo>
                      <a:pt x="95" y="34"/>
                      <a:pt x="91" y="31"/>
                      <a:pt x="87" y="29"/>
                    </a:cubicBezTo>
                    <a:cubicBezTo>
                      <a:pt x="83" y="27"/>
                      <a:pt x="78" y="26"/>
                      <a:pt x="73" y="26"/>
                    </a:cubicBezTo>
                    <a:cubicBezTo>
                      <a:pt x="67" y="26"/>
                      <a:pt x="61" y="27"/>
                      <a:pt x="57" y="30"/>
                    </a:cubicBezTo>
                    <a:cubicBezTo>
                      <a:pt x="52" y="32"/>
                      <a:pt x="48" y="35"/>
                      <a:pt x="44" y="39"/>
                    </a:cubicBezTo>
                    <a:cubicBezTo>
                      <a:pt x="41" y="44"/>
                      <a:pt x="39" y="49"/>
                      <a:pt x="37" y="56"/>
                    </a:cubicBezTo>
                    <a:cubicBezTo>
                      <a:pt x="35" y="62"/>
                      <a:pt x="34" y="70"/>
                      <a:pt x="34" y="79"/>
                    </a:cubicBezTo>
                    <a:cubicBezTo>
                      <a:pt x="34" y="85"/>
                      <a:pt x="35" y="91"/>
                      <a:pt x="36" y="97"/>
                    </a:cubicBezTo>
                    <a:cubicBezTo>
                      <a:pt x="38" y="102"/>
                      <a:pt x="40" y="107"/>
                      <a:pt x="43" y="111"/>
                    </a:cubicBezTo>
                    <a:cubicBezTo>
                      <a:pt x="46" y="115"/>
                      <a:pt x="50" y="118"/>
                      <a:pt x="55" y="121"/>
                    </a:cubicBezTo>
                    <a:cubicBezTo>
                      <a:pt x="59" y="123"/>
                      <a:pt x="64" y="124"/>
                      <a:pt x="70" y="124"/>
                    </a:cubicBezTo>
                    <a:cubicBezTo>
                      <a:pt x="75" y="124"/>
                      <a:pt x="80" y="123"/>
                      <a:pt x="85" y="121"/>
                    </a:cubicBezTo>
                    <a:cubicBezTo>
                      <a:pt x="90" y="119"/>
                      <a:pt x="94" y="116"/>
                      <a:pt x="97" y="112"/>
                    </a:cubicBezTo>
                    <a:cubicBezTo>
                      <a:pt x="100" y="108"/>
                      <a:pt x="103" y="104"/>
                      <a:pt x="105" y="98"/>
                    </a:cubicBezTo>
                    <a:cubicBezTo>
                      <a:pt x="107" y="93"/>
                      <a:pt x="108" y="86"/>
                      <a:pt x="108" y="80"/>
                    </a:cubicBezTo>
                    <a:lnTo>
                      <a:pt x="108" y="6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18" name="Freeform 30"/>
              <p:cNvSpPr>
                <a:spLocks noEditPoints="1"/>
              </p:cNvSpPr>
              <p:nvPr/>
            </p:nvSpPr>
            <p:spPr bwMode="invGray">
              <a:xfrm>
                <a:off x="9611340" y="5010947"/>
                <a:ext cx="93538" cy="117666"/>
              </a:xfrm>
              <a:custGeom>
                <a:avLst/>
                <a:gdLst/>
                <a:ahLst/>
                <a:cxnLst>
                  <a:cxn ang="0">
                    <a:pos x="88" y="147"/>
                  </a:cxn>
                  <a:cxn ang="0">
                    <a:pos x="88" y="127"/>
                  </a:cxn>
                  <a:cxn ang="0">
                    <a:pos x="88" y="127"/>
                  </a:cxn>
                  <a:cxn ang="0">
                    <a:pos x="70" y="145"/>
                  </a:cxn>
                  <a:cxn ang="0">
                    <a:pos x="45" y="151"/>
                  </a:cxn>
                  <a:cxn ang="0">
                    <a:pos x="26" y="148"/>
                  </a:cxn>
                  <a:cxn ang="0">
                    <a:pos x="11" y="139"/>
                  </a:cxn>
                  <a:cxn ang="0">
                    <a:pos x="3" y="125"/>
                  </a:cxn>
                  <a:cxn ang="0">
                    <a:pos x="0" y="108"/>
                  </a:cxn>
                  <a:cxn ang="0">
                    <a:pos x="2" y="91"/>
                  </a:cxn>
                  <a:cxn ang="0">
                    <a:pos x="11" y="76"/>
                  </a:cxn>
                  <a:cxn ang="0">
                    <a:pos x="25" y="66"/>
                  </a:cxn>
                  <a:cxn ang="0">
                    <a:pos x="47" y="60"/>
                  </a:cxn>
                  <a:cxn ang="0">
                    <a:pos x="89" y="55"/>
                  </a:cxn>
                  <a:cxn ang="0">
                    <a:pos x="82" y="32"/>
                  </a:cxn>
                  <a:cxn ang="0">
                    <a:pos x="61" y="25"/>
                  </a:cxn>
                  <a:cxn ang="0">
                    <a:pos x="36" y="30"/>
                  </a:cxn>
                  <a:cxn ang="0">
                    <a:pos x="14" y="41"/>
                  </a:cxn>
                  <a:cxn ang="0">
                    <a:pos x="14" y="13"/>
                  </a:cxn>
                  <a:cxn ang="0">
                    <a:pos x="22" y="8"/>
                  </a:cxn>
                  <a:cxn ang="0">
                    <a:pos x="35" y="4"/>
                  </a:cxn>
                  <a:cxn ang="0">
                    <a:pos x="50" y="1"/>
                  </a:cxn>
                  <a:cxn ang="0">
                    <a:pos x="65" y="0"/>
                  </a:cxn>
                  <a:cxn ang="0">
                    <a:pos x="90" y="4"/>
                  </a:cxn>
                  <a:cxn ang="0">
                    <a:pos x="107" y="15"/>
                  </a:cxn>
                  <a:cxn ang="0">
                    <a:pos x="117" y="32"/>
                  </a:cxn>
                  <a:cxn ang="0">
                    <a:pos x="120" y="56"/>
                  </a:cxn>
                  <a:cxn ang="0">
                    <a:pos x="120" y="147"/>
                  </a:cxn>
                  <a:cxn ang="0">
                    <a:pos x="88" y="147"/>
                  </a:cxn>
                  <a:cxn ang="0">
                    <a:pos x="58" y="81"/>
                  </a:cxn>
                  <a:cxn ang="0">
                    <a:pos x="45" y="84"/>
                  </a:cxn>
                  <a:cxn ang="0">
                    <a:pos x="37" y="89"/>
                  </a:cxn>
                  <a:cxn ang="0">
                    <a:pos x="33" y="96"/>
                  </a:cxn>
                  <a:cxn ang="0">
                    <a:pos x="32" y="105"/>
                  </a:cxn>
                  <a:cxn ang="0">
                    <a:pos x="33" y="113"/>
                  </a:cxn>
                  <a:cxn ang="0">
                    <a:pos x="38" y="119"/>
                  </a:cxn>
                  <a:cxn ang="0">
                    <a:pos x="46" y="123"/>
                  </a:cxn>
                  <a:cxn ang="0">
                    <a:pos x="55" y="125"/>
                  </a:cxn>
                  <a:cxn ang="0">
                    <a:pos x="69" y="122"/>
                  </a:cxn>
                  <a:cxn ang="0">
                    <a:pos x="80" y="115"/>
                  </a:cxn>
                  <a:cxn ang="0">
                    <a:pos x="86" y="104"/>
                  </a:cxn>
                  <a:cxn ang="0">
                    <a:pos x="89" y="90"/>
                  </a:cxn>
                  <a:cxn ang="0">
                    <a:pos x="89" y="77"/>
                  </a:cxn>
                  <a:cxn ang="0">
                    <a:pos x="58" y="81"/>
                  </a:cxn>
                </a:cxnLst>
                <a:rect l="0" t="0" r="r" b="b"/>
                <a:pathLst>
                  <a:path w="120" h="151">
                    <a:moveTo>
                      <a:pt x="88" y="147"/>
                    </a:moveTo>
                    <a:cubicBezTo>
                      <a:pt x="88" y="127"/>
                      <a:pt x="88" y="127"/>
                      <a:pt x="88" y="127"/>
                    </a:cubicBezTo>
                    <a:cubicBezTo>
                      <a:pt x="88" y="127"/>
                      <a:pt x="88" y="127"/>
                      <a:pt x="88" y="127"/>
                    </a:cubicBezTo>
                    <a:cubicBezTo>
                      <a:pt x="83" y="135"/>
                      <a:pt x="77" y="141"/>
                      <a:pt x="70" y="145"/>
                    </a:cubicBezTo>
                    <a:cubicBezTo>
                      <a:pt x="63" y="149"/>
                      <a:pt x="55" y="151"/>
                      <a:pt x="45" y="151"/>
                    </a:cubicBezTo>
                    <a:cubicBezTo>
                      <a:pt x="38" y="151"/>
                      <a:pt x="32" y="150"/>
                      <a:pt x="26" y="148"/>
                    </a:cubicBezTo>
                    <a:cubicBezTo>
                      <a:pt x="20" y="145"/>
                      <a:pt x="15" y="142"/>
                      <a:pt x="11" y="139"/>
                    </a:cubicBezTo>
                    <a:cubicBezTo>
                      <a:pt x="8" y="135"/>
                      <a:pt x="5" y="131"/>
                      <a:pt x="3" y="125"/>
                    </a:cubicBezTo>
                    <a:cubicBezTo>
                      <a:pt x="1" y="120"/>
                      <a:pt x="0" y="114"/>
                      <a:pt x="0" y="108"/>
                    </a:cubicBezTo>
                    <a:cubicBezTo>
                      <a:pt x="0" y="102"/>
                      <a:pt x="1" y="96"/>
                      <a:pt x="2" y="91"/>
                    </a:cubicBezTo>
                    <a:cubicBezTo>
                      <a:pt x="4" y="85"/>
                      <a:pt x="7" y="81"/>
                      <a:pt x="11" y="76"/>
                    </a:cubicBezTo>
                    <a:cubicBezTo>
                      <a:pt x="14" y="72"/>
                      <a:pt x="19" y="69"/>
                      <a:pt x="25" y="66"/>
                    </a:cubicBezTo>
                    <a:cubicBezTo>
                      <a:pt x="31" y="63"/>
                      <a:pt x="38" y="61"/>
                      <a:pt x="47" y="60"/>
                    </a:cubicBezTo>
                    <a:cubicBezTo>
                      <a:pt x="89" y="55"/>
                      <a:pt x="89" y="55"/>
                      <a:pt x="89" y="55"/>
                    </a:cubicBezTo>
                    <a:cubicBezTo>
                      <a:pt x="89" y="44"/>
                      <a:pt x="86" y="37"/>
                      <a:pt x="82" y="32"/>
                    </a:cubicBezTo>
                    <a:cubicBezTo>
                      <a:pt x="77" y="28"/>
                      <a:pt x="70" y="25"/>
                      <a:pt x="61" y="25"/>
                    </a:cubicBezTo>
                    <a:cubicBezTo>
                      <a:pt x="53" y="25"/>
                      <a:pt x="44" y="27"/>
                      <a:pt x="36" y="30"/>
                    </a:cubicBezTo>
                    <a:cubicBezTo>
                      <a:pt x="28" y="33"/>
                      <a:pt x="20" y="36"/>
                      <a:pt x="14" y="41"/>
                    </a:cubicBezTo>
                    <a:cubicBezTo>
                      <a:pt x="14" y="13"/>
                      <a:pt x="14" y="13"/>
                      <a:pt x="14" y="13"/>
                    </a:cubicBezTo>
                    <a:cubicBezTo>
                      <a:pt x="16" y="11"/>
                      <a:pt x="19" y="10"/>
                      <a:pt x="22" y="8"/>
                    </a:cubicBezTo>
                    <a:cubicBezTo>
                      <a:pt x="26" y="7"/>
                      <a:pt x="30" y="6"/>
                      <a:pt x="35" y="4"/>
                    </a:cubicBezTo>
                    <a:cubicBezTo>
                      <a:pt x="40" y="3"/>
                      <a:pt x="45" y="2"/>
                      <a:pt x="50" y="1"/>
                    </a:cubicBezTo>
                    <a:cubicBezTo>
                      <a:pt x="55" y="0"/>
                      <a:pt x="60" y="0"/>
                      <a:pt x="65" y="0"/>
                    </a:cubicBezTo>
                    <a:cubicBezTo>
                      <a:pt x="74" y="0"/>
                      <a:pt x="83" y="1"/>
                      <a:pt x="90" y="4"/>
                    </a:cubicBezTo>
                    <a:cubicBezTo>
                      <a:pt x="97" y="6"/>
                      <a:pt x="102" y="10"/>
                      <a:pt x="107" y="15"/>
                    </a:cubicBezTo>
                    <a:cubicBezTo>
                      <a:pt x="111" y="19"/>
                      <a:pt x="115" y="25"/>
                      <a:pt x="117" y="32"/>
                    </a:cubicBezTo>
                    <a:cubicBezTo>
                      <a:pt x="119" y="39"/>
                      <a:pt x="120" y="47"/>
                      <a:pt x="120" y="56"/>
                    </a:cubicBezTo>
                    <a:cubicBezTo>
                      <a:pt x="120" y="147"/>
                      <a:pt x="120" y="147"/>
                      <a:pt x="120" y="147"/>
                    </a:cubicBezTo>
                    <a:lnTo>
                      <a:pt x="88" y="147"/>
                    </a:lnTo>
                    <a:close/>
                    <a:moveTo>
                      <a:pt x="58" y="81"/>
                    </a:moveTo>
                    <a:cubicBezTo>
                      <a:pt x="52" y="82"/>
                      <a:pt x="48" y="83"/>
                      <a:pt x="45" y="84"/>
                    </a:cubicBezTo>
                    <a:cubicBezTo>
                      <a:pt x="41" y="86"/>
                      <a:pt x="39" y="87"/>
                      <a:pt x="37" y="89"/>
                    </a:cubicBezTo>
                    <a:cubicBezTo>
                      <a:pt x="35" y="91"/>
                      <a:pt x="33" y="93"/>
                      <a:pt x="33" y="96"/>
                    </a:cubicBezTo>
                    <a:cubicBezTo>
                      <a:pt x="32" y="98"/>
                      <a:pt x="32" y="101"/>
                      <a:pt x="32" y="105"/>
                    </a:cubicBezTo>
                    <a:cubicBezTo>
                      <a:pt x="32" y="108"/>
                      <a:pt x="32" y="110"/>
                      <a:pt x="33" y="113"/>
                    </a:cubicBezTo>
                    <a:cubicBezTo>
                      <a:pt x="34" y="115"/>
                      <a:pt x="36" y="117"/>
                      <a:pt x="38" y="119"/>
                    </a:cubicBezTo>
                    <a:cubicBezTo>
                      <a:pt x="40" y="121"/>
                      <a:pt x="43" y="122"/>
                      <a:pt x="46" y="123"/>
                    </a:cubicBezTo>
                    <a:cubicBezTo>
                      <a:pt x="48" y="124"/>
                      <a:pt x="52" y="125"/>
                      <a:pt x="55" y="125"/>
                    </a:cubicBezTo>
                    <a:cubicBezTo>
                      <a:pt x="60" y="125"/>
                      <a:pt x="65" y="124"/>
                      <a:pt x="69" y="122"/>
                    </a:cubicBezTo>
                    <a:cubicBezTo>
                      <a:pt x="73" y="120"/>
                      <a:pt x="77" y="118"/>
                      <a:pt x="80" y="115"/>
                    </a:cubicBezTo>
                    <a:cubicBezTo>
                      <a:pt x="82"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19" name="Freeform 31"/>
              <p:cNvSpPr>
                <a:spLocks noEditPoints="1"/>
              </p:cNvSpPr>
              <p:nvPr/>
            </p:nvSpPr>
            <p:spPr bwMode="invGray">
              <a:xfrm>
                <a:off x="9721405" y="4959385"/>
                <a:ext cx="109073" cy="169228"/>
              </a:xfrm>
              <a:custGeom>
                <a:avLst/>
                <a:gdLst/>
                <a:ahLst/>
                <a:cxnLst>
                  <a:cxn ang="0">
                    <a:pos x="107" y="213"/>
                  </a:cxn>
                  <a:cxn ang="0">
                    <a:pos x="107" y="191"/>
                  </a:cxn>
                  <a:cxn ang="0">
                    <a:pos x="107" y="191"/>
                  </a:cxn>
                  <a:cxn ang="0">
                    <a:pos x="98" y="201"/>
                  </a:cxn>
                  <a:cxn ang="0">
                    <a:pos x="88" y="210"/>
                  </a:cxn>
                  <a:cxn ang="0">
                    <a:pos x="75" y="215"/>
                  </a:cxn>
                  <a:cxn ang="0">
                    <a:pos x="59" y="217"/>
                  </a:cxn>
                  <a:cxn ang="0">
                    <a:pos x="36" y="212"/>
                  </a:cxn>
                  <a:cxn ang="0">
                    <a:pos x="17" y="198"/>
                  </a:cxn>
                  <a:cxn ang="0">
                    <a:pos x="4" y="176"/>
                  </a:cxn>
                  <a:cxn ang="0">
                    <a:pos x="0" y="145"/>
                  </a:cxn>
                  <a:cxn ang="0">
                    <a:pos x="5" y="112"/>
                  </a:cxn>
                  <a:cxn ang="0">
                    <a:pos x="18" y="87"/>
                  </a:cxn>
                  <a:cxn ang="0">
                    <a:pos x="39" y="71"/>
                  </a:cxn>
                  <a:cxn ang="0">
                    <a:pos x="66" y="66"/>
                  </a:cxn>
                  <a:cxn ang="0">
                    <a:pos x="80" y="67"/>
                  </a:cxn>
                  <a:cxn ang="0">
                    <a:pos x="91" y="72"/>
                  </a:cxn>
                  <a:cxn ang="0">
                    <a:pos x="100" y="79"/>
                  </a:cxn>
                  <a:cxn ang="0">
                    <a:pos x="107" y="87"/>
                  </a:cxn>
                  <a:cxn ang="0">
                    <a:pos x="107" y="87"/>
                  </a:cxn>
                  <a:cxn ang="0">
                    <a:pos x="107" y="0"/>
                  </a:cxn>
                  <a:cxn ang="0">
                    <a:pos x="140" y="0"/>
                  </a:cxn>
                  <a:cxn ang="0">
                    <a:pos x="140" y="213"/>
                  </a:cxn>
                  <a:cxn ang="0">
                    <a:pos x="107" y="213"/>
                  </a:cxn>
                  <a:cxn ang="0">
                    <a:pos x="107" y="129"/>
                  </a:cxn>
                  <a:cxn ang="0">
                    <a:pos x="105" y="115"/>
                  </a:cxn>
                  <a:cxn ang="0">
                    <a:pos x="97" y="103"/>
                  </a:cxn>
                  <a:cxn ang="0">
                    <a:pos x="86" y="95"/>
                  </a:cxn>
                  <a:cxn ang="0">
                    <a:pos x="72" y="92"/>
                  </a:cxn>
                  <a:cxn ang="0">
                    <a:pos x="55" y="96"/>
                  </a:cxn>
                  <a:cxn ang="0">
                    <a:pos x="43" y="106"/>
                  </a:cxn>
                  <a:cxn ang="0">
                    <a:pos x="36" y="123"/>
                  </a:cxn>
                  <a:cxn ang="0">
                    <a:pos x="34" y="144"/>
                  </a:cxn>
                  <a:cxn ang="0">
                    <a:pos x="36" y="164"/>
                  </a:cxn>
                  <a:cxn ang="0">
                    <a:pos x="44" y="179"/>
                  </a:cxn>
                  <a:cxn ang="0">
                    <a:pos x="56" y="187"/>
                  </a:cxn>
                  <a:cxn ang="0">
                    <a:pos x="70" y="190"/>
                  </a:cxn>
                  <a:cxn ang="0">
                    <a:pos x="85" y="187"/>
                  </a:cxn>
                  <a:cxn ang="0">
                    <a:pos x="96" y="178"/>
                  </a:cxn>
                  <a:cxn ang="0">
                    <a:pos x="104" y="164"/>
                  </a:cxn>
                  <a:cxn ang="0">
                    <a:pos x="107" y="145"/>
                  </a:cxn>
                  <a:cxn ang="0">
                    <a:pos x="107" y="129"/>
                  </a:cxn>
                </a:cxnLst>
                <a:rect l="0" t="0" r="r" b="b"/>
                <a:pathLst>
                  <a:path w="140" h="217">
                    <a:moveTo>
                      <a:pt x="107" y="213"/>
                    </a:moveTo>
                    <a:cubicBezTo>
                      <a:pt x="107" y="191"/>
                      <a:pt x="107" y="191"/>
                      <a:pt x="107" y="191"/>
                    </a:cubicBezTo>
                    <a:cubicBezTo>
                      <a:pt x="107" y="191"/>
                      <a:pt x="107" y="191"/>
                      <a:pt x="107" y="191"/>
                    </a:cubicBezTo>
                    <a:cubicBezTo>
                      <a:pt x="104" y="195"/>
                      <a:pt x="102" y="198"/>
                      <a:pt x="98" y="201"/>
                    </a:cubicBezTo>
                    <a:cubicBezTo>
                      <a:pt x="95" y="205"/>
                      <a:pt x="92" y="207"/>
                      <a:pt x="88" y="210"/>
                    </a:cubicBezTo>
                    <a:cubicBezTo>
                      <a:pt x="84" y="212"/>
                      <a:pt x="80" y="214"/>
                      <a:pt x="75" y="215"/>
                    </a:cubicBezTo>
                    <a:cubicBezTo>
                      <a:pt x="70" y="216"/>
                      <a:pt x="65" y="217"/>
                      <a:pt x="59" y="217"/>
                    </a:cubicBezTo>
                    <a:cubicBezTo>
                      <a:pt x="51" y="217"/>
                      <a:pt x="43" y="215"/>
                      <a:pt x="36" y="212"/>
                    </a:cubicBezTo>
                    <a:cubicBezTo>
                      <a:pt x="28" y="209"/>
                      <a:pt x="22" y="204"/>
                      <a:pt x="17" y="198"/>
                    </a:cubicBezTo>
                    <a:cubicBezTo>
                      <a:pt x="11" y="192"/>
                      <a:pt x="7" y="185"/>
                      <a:pt x="4" y="176"/>
                    </a:cubicBezTo>
                    <a:cubicBezTo>
                      <a:pt x="1" y="167"/>
                      <a:pt x="0" y="156"/>
                      <a:pt x="0" y="145"/>
                    </a:cubicBezTo>
                    <a:cubicBezTo>
                      <a:pt x="0" y="133"/>
                      <a:pt x="1" y="122"/>
                      <a:pt x="5" y="112"/>
                    </a:cubicBezTo>
                    <a:cubicBezTo>
                      <a:pt x="8" y="102"/>
                      <a:pt x="12" y="94"/>
                      <a:pt x="18" y="87"/>
                    </a:cubicBezTo>
                    <a:cubicBezTo>
                      <a:pt x="24" y="80"/>
                      <a:pt x="31" y="75"/>
                      <a:pt x="39" y="71"/>
                    </a:cubicBezTo>
                    <a:cubicBezTo>
                      <a:pt x="47" y="68"/>
                      <a:pt x="56" y="66"/>
                      <a:pt x="66" y="66"/>
                    </a:cubicBezTo>
                    <a:cubicBezTo>
                      <a:pt x="71" y="66"/>
                      <a:pt x="75" y="66"/>
                      <a:pt x="80" y="67"/>
                    </a:cubicBezTo>
                    <a:cubicBezTo>
                      <a:pt x="84" y="69"/>
                      <a:pt x="88" y="70"/>
                      <a:pt x="91" y="72"/>
                    </a:cubicBezTo>
                    <a:cubicBezTo>
                      <a:pt x="94" y="74"/>
                      <a:pt x="97" y="76"/>
                      <a:pt x="100" y="79"/>
                    </a:cubicBezTo>
                    <a:cubicBezTo>
                      <a:pt x="103" y="81"/>
                      <a:pt x="105" y="84"/>
                      <a:pt x="107" y="87"/>
                    </a:cubicBezTo>
                    <a:cubicBezTo>
                      <a:pt x="107" y="87"/>
                      <a:pt x="107" y="87"/>
                      <a:pt x="107" y="87"/>
                    </a:cubicBezTo>
                    <a:cubicBezTo>
                      <a:pt x="107" y="0"/>
                      <a:pt x="107" y="0"/>
                      <a:pt x="107" y="0"/>
                    </a:cubicBezTo>
                    <a:cubicBezTo>
                      <a:pt x="140" y="0"/>
                      <a:pt x="140" y="0"/>
                      <a:pt x="140" y="0"/>
                    </a:cubicBezTo>
                    <a:cubicBezTo>
                      <a:pt x="140" y="213"/>
                      <a:pt x="140" y="213"/>
                      <a:pt x="140" y="213"/>
                    </a:cubicBezTo>
                    <a:lnTo>
                      <a:pt x="107" y="213"/>
                    </a:lnTo>
                    <a:close/>
                    <a:moveTo>
                      <a:pt x="107" y="129"/>
                    </a:moveTo>
                    <a:cubicBezTo>
                      <a:pt x="107" y="124"/>
                      <a:pt x="106" y="119"/>
                      <a:pt x="105" y="115"/>
                    </a:cubicBezTo>
                    <a:cubicBezTo>
                      <a:pt x="103" y="110"/>
                      <a:pt x="100" y="106"/>
                      <a:pt x="97" y="103"/>
                    </a:cubicBezTo>
                    <a:cubicBezTo>
                      <a:pt x="94" y="100"/>
                      <a:pt x="90" y="97"/>
                      <a:pt x="86" y="95"/>
                    </a:cubicBezTo>
                    <a:cubicBezTo>
                      <a:pt x="82" y="93"/>
                      <a:pt x="77" y="92"/>
                      <a:pt x="72" y="92"/>
                    </a:cubicBezTo>
                    <a:cubicBezTo>
                      <a:pt x="66" y="92"/>
                      <a:pt x="60" y="94"/>
                      <a:pt x="55" y="96"/>
                    </a:cubicBezTo>
                    <a:cubicBezTo>
                      <a:pt x="50" y="98"/>
                      <a:pt x="46" y="102"/>
                      <a:pt x="43" y="106"/>
                    </a:cubicBezTo>
                    <a:cubicBezTo>
                      <a:pt x="40" y="111"/>
                      <a:pt x="37" y="116"/>
                      <a:pt x="36" y="123"/>
                    </a:cubicBezTo>
                    <a:cubicBezTo>
                      <a:pt x="34" y="129"/>
                      <a:pt x="34" y="136"/>
                      <a:pt x="34" y="144"/>
                    </a:cubicBezTo>
                    <a:cubicBezTo>
                      <a:pt x="34" y="152"/>
                      <a:pt x="34" y="158"/>
                      <a:pt x="36" y="164"/>
                    </a:cubicBezTo>
                    <a:cubicBezTo>
                      <a:pt x="38" y="170"/>
                      <a:pt x="41" y="175"/>
                      <a:pt x="44" y="179"/>
                    </a:cubicBezTo>
                    <a:cubicBezTo>
                      <a:pt x="47" y="182"/>
                      <a:pt x="51" y="185"/>
                      <a:pt x="56" y="187"/>
                    </a:cubicBezTo>
                    <a:cubicBezTo>
                      <a:pt x="60" y="189"/>
                      <a:pt x="65" y="190"/>
                      <a:pt x="70" y="190"/>
                    </a:cubicBezTo>
                    <a:cubicBezTo>
                      <a:pt x="75" y="190"/>
                      <a:pt x="80" y="189"/>
                      <a:pt x="85" y="187"/>
                    </a:cubicBezTo>
                    <a:cubicBezTo>
                      <a:pt x="89" y="185"/>
                      <a:pt x="93" y="182"/>
                      <a:pt x="96" y="178"/>
                    </a:cubicBezTo>
                    <a:cubicBezTo>
                      <a:pt x="100" y="174"/>
                      <a:pt x="102" y="170"/>
                      <a:pt x="104" y="164"/>
                    </a:cubicBezTo>
                    <a:cubicBezTo>
                      <a:pt x="106" y="158"/>
                      <a:pt x="107" y="152"/>
                      <a:pt x="107" y="145"/>
                    </a:cubicBezTo>
                    <a:lnTo>
                      <a:pt x="107" y="12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20" name="Freeform 32"/>
              <p:cNvSpPr>
                <a:spLocks noEditPoints="1"/>
              </p:cNvSpPr>
              <p:nvPr/>
            </p:nvSpPr>
            <p:spPr bwMode="invGray">
              <a:xfrm>
                <a:off x="9851632" y="5010947"/>
                <a:ext cx="115683" cy="117666"/>
              </a:xfrm>
              <a:custGeom>
                <a:avLst/>
                <a:gdLst/>
                <a:ahLst/>
                <a:cxnLst>
                  <a:cxn ang="0">
                    <a:pos x="148" y="74"/>
                  </a:cxn>
                  <a:cxn ang="0">
                    <a:pos x="143" y="106"/>
                  </a:cxn>
                  <a:cxn ang="0">
                    <a:pos x="127" y="130"/>
                  </a:cxn>
                  <a:cxn ang="0">
                    <a:pos x="104" y="145"/>
                  </a:cxn>
                  <a:cxn ang="0">
                    <a:pos x="73" y="151"/>
                  </a:cxn>
                  <a:cxn ang="0">
                    <a:pos x="43" y="145"/>
                  </a:cxn>
                  <a:cxn ang="0">
                    <a:pos x="20" y="131"/>
                  </a:cxn>
                  <a:cxn ang="0">
                    <a:pos x="5" y="107"/>
                  </a:cxn>
                  <a:cxn ang="0">
                    <a:pos x="0" y="77"/>
                  </a:cxn>
                  <a:cxn ang="0">
                    <a:pos x="6" y="44"/>
                  </a:cxn>
                  <a:cxn ang="0">
                    <a:pos x="21" y="19"/>
                  </a:cxn>
                  <a:cxn ang="0">
                    <a:pos x="46" y="5"/>
                  </a:cxn>
                  <a:cxn ang="0">
                    <a:pos x="76" y="0"/>
                  </a:cxn>
                  <a:cxn ang="0">
                    <a:pos x="107" y="5"/>
                  </a:cxn>
                  <a:cxn ang="0">
                    <a:pos x="130" y="20"/>
                  </a:cxn>
                  <a:cxn ang="0">
                    <a:pos x="143" y="44"/>
                  </a:cxn>
                  <a:cxn ang="0">
                    <a:pos x="148" y="74"/>
                  </a:cxn>
                  <a:cxn ang="0">
                    <a:pos x="114" y="75"/>
                  </a:cxn>
                  <a:cxn ang="0">
                    <a:pos x="104" y="39"/>
                  </a:cxn>
                  <a:cxn ang="0">
                    <a:pos x="75" y="26"/>
                  </a:cxn>
                  <a:cxn ang="0">
                    <a:pos x="58" y="29"/>
                  </a:cxn>
                  <a:cxn ang="0">
                    <a:pos x="46" y="38"/>
                  </a:cxn>
                  <a:cxn ang="0">
                    <a:pos x="37" y="54"/>
                  </a:cxn>
                  <a:cxn ang="0">
                    <a:pos x="34" y="76"/>
                  </a:cxn>
                  <a:cxn ang="0">
                    <a:pos x="37" y="97"/>
                  </a:cxn>
                  <a:cxn ang="0">
                    <a:pos x="45" y="112"/>
                  </a:cxn>
                  <a:cxn ang="0">
                    <a:pos x="58" y="121"/>
                  </a:cxn>
                  <a:cxn ang="0">
                    <a:pos x="75" y="124"/>
                  </a:cxn>
                  <a:cxn ang="0">
                    <a:pos x="104" y="112"/>
                  </a:cxn>
                  <a:cxn ang="0">
                    <a:pos x="114" y="75"/>
                  </a:cxn>
                </a:cxnLst>
                <a:rect l="0" t="0" r="r" b="b"/>
                <a:pathLst>
                  <a:path w="148" h="151">
                    <a:moveTo>
                      <a:pt x="148" y="74"/>
                    </a:moveTo>
                    <a:cubicBezTo>
                      <a:pt x="148" y="86"/>
                      <a:pt x="146" y="96"/>
                      <a:pt x="143" y="106"/>
                    </a:cubicBezTo>
                    <a:cubicBezTo>
                      <a:pt x="139" y="115"/>
                      <a:pt x="134" y="124"/>
                      <a:pt x="127" y="130"/>
                    </a:cubicBezTo>
                    <a:cubicBezTo>
                      <a:pt x="121" y="137"/>
                      <a:pt x="113" y="142"/>
                      <a:pt x="104" y="145"/>
                    </a:cubicBezTo>
                    <a:cubicBezTo>
                      <a:pt x="95" y="149"/>
                      <a:pt x="84" y="151"/>
                      <a:pt x="73" y="151"/>
                    </a:cubicBezTo>
                    <a:cubicBezTo>
                      <a:pt x="62" y="151"/>
                      <a:pt x="52" y="149"/>
                      <a:pt x="43" y="145"/>
                    </a:cubicBezTo>
                    <a:cubicBezTo>
                      <a:pt x="34" y="142"/>
                      <a:pt x="26" y="137"/>
                      <a:pt x="20" y="131"/>
                    </a:cubicBezTo>
                    <a:cubicBezTo>
                      <a:pt x="13" y="124"/>
                      <a:pt x="9" y="117"/>
                      <a:pt x="5" y="107"/>
                    </a:cubicBezTo>
                    <a:cubicBezTo>
                      <a:pt x="2" y="98"/>
                      <a:pt x="0" y="88"/>
                      <a:pt x="0" y="77"/>
                    </a:cubicBezTo>
                    <a:cubicBezTo>
                      <a:pt x="0" y="64"/>
                      <a:pt x="2" y="53"/>
                      <a:pt x="6" y="44"/>
                    </a:cubicBezTo>
                    <a:cubicBezTo>
                      <a:pt x="10" y="34"/>
                      <a:pt x="15" y="26"/>
                      <a:pt x="21" y="19"/>
                    </a:cubicBezTo>
                    <a:cubicBezTo>
                      <a:pt x="28" y="13"/>
                      <a:pt x="36" y="8"/>
                      <a:pt x="46" y="5"/>
                    </a:cubicBezTo>
                    <a:cubicBezTo>
                      <a:pt x="55" y="1"/>
                      <a:pt x="65" y="0"/>
                      <a:pt x="76" y="0"/>
                    </a:cubicBezTo>
                    <a:cubicBezTo>
                      <a:pt x="88" y="0"/>
                      <a:pt x="98" y="2"/>
                      <a:pt x="107" y="5"/>
                    </a:cubicBezTo>
                    <a:cubicBezTo>
                      <a:pt x="116" y="9"/>
                      <a:pt x="124" y="14"/>
                      <a:pt x="130" y="20"/>
                    </a:cubicBezTo>
                    <a:cubicBezTo>
                      <a:pt x="136" y="27"/>
                      <a:pt x="140" y="35"/>
                      <a:pt x="143" y="44"/>
                    </a:cubicBezTo>
                    <a:cubicBezTo>
                      <a:pt x="147" y="53"/>
                      <a:pt x="148" y="63"/>
                      <a:pt x="148" y="74"/>
                    </a:cubicBezTo>
                    <a:close/>
                    <a:moveTo>
                      <a:pt x="114" y="75"/>
                    </a:moveTo>
                    <a:cubicBezTo>
                      <a:pt x="114" y="59"/>
                      <a:pt x="111" y="47"/>
                      <a:pt x="104" y="39"/>
                    </a:cubicBezTo>
                    <a:cubicBezTo>
                      <a:pt x="97" y="31"/>
                      <a:pt x="87" y="26"/>
                      <a:pt x="75" y="26"/>
                    </a:cubicBezTo>
                    <a:cubicBezTo>
                      <a:pt x="69" y="26"/>
                      <a:pt x="63" y="27"/>
                      <a:pt x="58" y="29"/>
                    </a:cubicBezTo>
                    <a:cubicBezTo>
                      <a:pt x="54" y="31"/>
                      <a:pt x="49" y="34"/>
                      <a:pt x="46" y="38"/>
                    </a:cubicBezTo>
                    <a:cubicBezTo>
                      <a:pt x="42" y="42"/>
                      <a:pt x="39" y="48"/>
                      <a:pt x="37" y="54"/>
                    </a:cubicBezTo>
                    <a:cubicBezTo>
                      <a:pt x="35" y="60"/>
                      <a:pt x="34" y="67"/>
                      <a:pt x="34" y="76"/>
                    </a:cubicBezTo>
                    <a:cubicBezTo>
                      <a:pt x="34" y="84"/>
                      <a:pt x="35" y="91"/>
                      <a:pt x="37" y="97"/>
                    </a:cubicBezTo>
                    <a:cubicBezTo>
                      <a:pt x="39" y="103"/>
                      <a:pt x="42" y="108"/>
                      <a:pt x="45" y="112"/>
                    </a:cubicBezTo>
                    <a:cubicBezTo>
                      <a:pt x="49" y="116"/>
                      <a:pt x="53" y="119"/>
                      <a:pt x="58" y="121"/>
                    </a:cubicBezTo>
                    <a:cubicBezTo>
                      <a:pt x="63" y="123"/>
                      <a:pt x="69" y="124"/>
                      <a:pt x="75" y="124"/>
                    </a:cubicBezTo>
                    <a:cubicBezTo>
                      <a:pt x="88" y="124"/>
                      <a:pt x="98" y="120"/>
                      <a:pt x="104" y="112"/>
                    </a:cubicBezTo>
                    <a:cubicBezTo>
                      <a:pt x="111" y="103"/>
                      <a:pt x="114" y="91"/>
                      <a:pt x="114" y="7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26" name="Rectangle 25"/>
            <p:cNvSpPr/>
            <p:nvPr/>
          </p:nvSpPr>
          <p:spPr>
            <a:xfrm>
              <a:off x="5438963" y="4216164"/>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27" name="Group 26"/>
            <p:cNvGrpSpPr/>
            <p:nvPr/>
          </p:nvGrpSpPr>
          <p:grpSpPr>
            <a:xfrm>
              <a:off x="5661319" y="4763765"/>
              <a:ext cx="845791" cy="176576"/>
              <a:chOff x="5513886" y="4978012"/>
              <a:chExt cx="866327" cy="181218"/>
            </a:xfrm>
            <a:solidFill>
              <a:srgbClr val="FFFFFF"/>
            </a:solidFill>
            <a:effectLst/>
          </p:grpSpPr>
          <p:sp>
            <p:nvSpPr>
              <p:cNvPr id="206" name="Freeform 29"/>
              <p:cNvSpPr>
                <a:spLocks/>
              </p:cNvSpPr>
              <p:nvPr/>
            </p:nvSpPr>
            <p:spPr bwMode="invGray">
              <a:xfrm>
                <a:off x="5513886" y="5034213"/>
                <a:ext cx="92520" cy="125017"/>
              </a:xfrm>
              <a:custGeom>
                <a:avLst/>
                <a:gdLst/>
                <a:ahLst/>
                <a:cxnLst>
                  <a:cxn ang="0">
                    <a:pos x="95" y="148"/>
                  </a:cxn>
                  <a:cxn ang="0">
                    <a:pos x="71" y="151"/>
                  </a:cxn>
                  <a:cxn ang="0">
                    <a:pos x="42" y="145"/>
                  </a:cxn>
                  <a:cxn ang="0">
                    <a:pos x="19" y="130"/>
                  </a:cxn>
                  <a:cxn ang="0">
                    <a:pos x="5" y="108"/>
                  </a:cxn>
                  <a:cxn ang="0">
                    <a:pos x="0" y="79"/>
                  </a:cxn>
                  <a:cxn ang="0">
                    <a:pos x="5" y="46"/>
                  </a:cxn>
                  <a:cxn ang="0">
                    <a:pos x="21" y="22"/>
                  </a:cxn>
                  <a:cxn ang="0">
                    <a:pos x="45" y="6"/>
                  </a:cxn>
                  <a:cxn ang="0">
                    <a:pos x="78" y="0"/>
                  </a:cxn>
                  <a:cxn ang="0">
                    <a:pos x="89" y="1"/>
                  </a:cxn>
                  <a:cxn ang="0">
                    <a:pos x="98" y="2"/>
                  </a:cxn>
                  <a:cxn ang="0">
                    <a:pos x="106" y="5"/>
                  </a:cxn>
                  <a:cxn ang="0">
                    <a:pos x="112" y="7"/>
                  </a:cxn>
                  <a:cxn ang="0">
                    <a:pos x="112" y="38"/>
                  </a:cxn>
                  <a:cxn ang="0">
                    <a:pos x="97" y="30"/>
                  </a:cxn>
                  <a:cxn ang="0">
                    <a:pos x="79" y="26"/>
                  </a:cxn>
                  <a:cxn ang="0">
                    <a:pos x="61" y="30"/>
                  </a:cxn>
                  <a:cxn ang="0">
                    <a:pos x="47" y="39"/>
                  </a:cxn>
                  <a:cxn ang="0">
                    <a:pos x="37" y="55"/>
                  </a:cxn>
                  <a:cxn ang="0">
                    <a:pos x="34" y="76"/>
                  </a:cxn>
                  <a:cxn ang="0">
                    <a:pos x="37" y="96"/>
                  </a:cxn>
                  <a:cxn ang="0">
                    <a:pos x="46" y="111"/>
                  </a:cxn>
                  <a:cxn ang="0">
                    <a:pos x="60" y="121"/>
                  </a:cxn>
                  <a:cxn ang="0">
                    <a:pos x="78" y="124"/>
                  </a:cxn>
                  <a:cxn ang="0">
                    <a:pos x="87" y="123"/>
                  </a:cxn>
                  <a:cxn ang="0">
                    <a:pos x="96" y="121"/>
                  </a:cxn>
                  <a:cxn ang="0">
                    <a:pos x="105" y="117"/>
                  </a:cxn>
                  <a:cxn ang="0">
                    <a:pos x="112" y="112"/>
                  </a:cxn>
                  <a:cxn ang="0">
                    <a:pos x="112" y="141"/>
                  </a:cxn>
                  <a:cxn ang="0">
                    <a:pos x="95" y="148"/>
                  </a:cxn>
                </a:cxnLst>
                <a:rect l="0" t="0" r="r" b="b"/>
                <a:pathLst>
                  <a:path w="112" h="151">
                    <a:moveTo>
                      <a:pt x="95" y="148"/>
                    </a:moveTo>
                    <a:cubicBezTo>
                      <a:pt x="88" y="150"/>
                      <a:pt x="80" y="151"/>
                      <a:pt x="71" y="151"/>
                    </a:cubicBezTo>
                    <a:cubicBezTo>
                      <a:pt x="60" y="151"/>
                      <a:pt x="51" y="149"/>
                      <a:pt x="42" y="145"/>
                    </a:cubicBezTo>
                    <a:cubicBezTo>
                      <a:pt x="33" y="142"/>
                      <a:pt x="25" y="137"/>
                      <a:pt x="19" y="130"/>
                    </a:cubicBezTo>
                    <a:cubicBezTo>
                      <a:pt x="13" y="124"/>
                      <a:pt x="8" y="116"/>
                      <a:pt x="5" y="108"/>
                    </a:cubicBezTo>
                    <a:cubicBezTo>
                      <a:pt x="2" y="99"/>
                      <a:pt x="0" y="89"/>
                      <a:pt x="0" y="79"/>
                    </a:cubicBezTo>
                    <a:cubicBezTo>
                      <a:pt x="0" y="67"/>
                      <a:pt x="2" y="56"/>
                      <a:pt x="5" y="46"/>
                    </a:cubicBezTo>
                    <a:cubicBezTo>
                      <a:pt x="9" y="37"/>
                      <a:pt x="14" y="28"/>
                      <a:pt x="21" y="22"/>
                    </a:cubicBezTo>
                    <a:cubicBezTo>
                      <a:pt x="28" y="15"/>
                      <a:pt x="36" y="9"/>
                      <a:pt x="45" y="6"/>
                    </a:cubicBezTo>
                    <a:cubicBezTo>
                      <a:pt x="55" y="2"/>
                      <a:pt x="66" y="0"/>
                      <a:pt x="78" y="0"/>
                    </a:cubicBezTo>
                    <a:cubicBezTo>
                      <a:pt x="81" y="0"/>
                      <a:pt x="85" y="0"/>
                      <a:pt x="89" y="1"/>
                    </a:cubicBezTo>
                    <a:cubicBezTo>
                      <a:pt x="92" y="1"/>
                      <a:pt x="95" y="2"/>
                      <a:pt x="98" y="2"/>
                    </a:cubicBezTo>
                    <a:cubicBezTo>
                      <a:pt x="101" y="3"/>
                      <a:pt x="104" y="4"/>
                      <a:pt x="106" y="5"/>
                    </a:cubicBezTo>
                    <a:cubicBezTo>
                      <a:pt x="109" y="5"/>
                      <a:pt x="111" y="6"/>
                      <a:pt x="112" y="7"/>
                    </a:cubicBezTo>
                    <a:cubicBezTo>
                      <a:pt x="112" y="38"/>
                      <a:pt x="112" y="38"/>
                      <a:pt x="112" y="38"/>
                    </a:cubicBezTo>
                    <a:cubicBezTo>
                      <a:pt x="107" y="34"/>
                      <a:pt x="102" y="32"/>
                      <a:pt x="97" y="30"/>
                    </a:cubicBezTo>
                    <a:cubicBezTo>
                      <a:pt x="91" y="27"/>
                      <a:pt x="85" y="26"/>
                      <a:pt x="79" y="26"/>
                    </a:cubicBezTo>
                    <a:cubicBezTo>
                      <a:pt x="73" y="26"/>
                      <a:pt x="67" y="27"/>
                      <a:pt x="61" y="30"/>
                    </a:cubicBezTo>
                    <a:cubicBezTo>
                      <a:pt x="56" y="32"/>
                      <a:pt x="51" y="35"/>
                      <a:pt x="47" y="39"/>
                    </a:cubicBezTo>
                    <a:cubicBezTo>
                      <a:pt x="43" y="44"/>
                      <a:pt x="39" y="49"/>
                      <a:pt x="37" y="55"/>
                    </a:cubicBezTo>
                    <a:cubicBezTo>
                      <a:pt x="35" y="61"/>
                      <a:pt x="34" y="68"/>
                      <a:pt x="34" y="76"/>
                    </a:cubicBezTo>
                    <a:cubicBezTo>
                      <a:pt x="34" y="84"/>
                      <a:pt x="35" y="90"/>
                      <a:pt x="37" y="96"/>
                    </a:cubicBezTo>
                    <a:cubicBezTo>
                      <a:pt x="39" y="102"/>
                      <a:pt x="42" y="107"/>
                      <a:pt x="46" y="111"/>
                    </a:cubicBezTo>
                    <a:cubicBezTo>
                      <a:pt x="49" y="115"/>
                      <a:pt x="54" y="119"/>
                      <a:pt x="60" y="121"/>
                    </a:cubicBezTo>
                    <a:cubicBezTo>
                      <a:pt x="65" y="123"/>
                      <a:pt x="71" y="124"/>
                      <a:pt x="78" y="124"/>
                    </a:cubicBezTo>
                    <a:cubicBezTo>
                      <a:pt x="81" y="124"/>
                      <a:pt x="84" y="124"/>
                      <a:pt x="87" y="123"/>
                    </a:cubicBezTo>
                    <a:cubicBezTo>
                      <a:pt x="90" y="123"/>
                      <a:pt x="93" y="122"/>
                      <a:pt x="96" y="121"/>
                    </a:cubicBezTo>
                    <a:cubicBezTo>
                      <a:pt x="99" y="119"/>
                      <a:pt x="102" y="118"/>
                      <a:pt x="105" y="117"/>
                    </a:cubicBezTo>
                    <a:cubicBezTo>
                      <a:pt x="107" y="115"/>
                      <a:pt x="110" y="114"/>
                      <a:pt x="112" y="112"/>
                    </a:cubicBezTo>
                    <a:cubicBezTo>
                      <a:pt x="112" y="141"/>
                      <a:pt x="112" y="141"/>
                      <a:pt x="112" y="141"/>
                    </a:cubicBezTo>
                    <a:cubicBezTo>
                      <a:pt x="107" y="144"/>
                      <a:pt x="101" y="146"/>
                      <a:pt x="95" y="14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07" name="Freeform 30"/>
              <p:cNvSpPr>
                <a:spLocks/>
              </p:cNvSpPr>
              <p:nvPr/>
            </p:nvSpPr>
            <p:spPr bwMode="invGray">
              <a:xfrm>
                <a:off x="5629728" y="5036889"/>
                <a:ext cx="105901" cy="119283"/>
              </a:xfrm>
              <a:custGeom>
                <a:avLst/>
                <a:gdLst/>
                <a:ahLst/>
                <a:cxnLst>
                  <a:cxn ang="0">
                    <a:pos x="208" y="312"/>
                  </a:cxn>
                  <a:cxn ang="0">
                    <a:pos x="208" y="56"/>
                  </a:cxn>
                  <a:cxn ang="0">
                    <a:pos x="69" y="56"/>
                  </a:cxn>
                  <a:cxn ang="0">
                    <a:pos x="69" y="312"/>
                  </a:cxn>
                  <a:cxn ang="0">
                    <a:pos x="0" y="312"/>
                  </a:cxn>
                  <a:cxn ang="0">
                    <a:pos x="0" y="0"/>
                  </a:cxn>
                  <a:cxn ang="0">
                    <a:pos x="277" y="0"/>
                  </a:cxn>
                  <a:cxn ang="0">
                    <a:pos x="277" y="312"/>
                  </a:cxn>
                  <a:cxn ang="0">
                    <a:pos x="208" y="312"/>
                  </a:cxn>
                </a:cxnLst>
                <a:rect l="0" t="0" r="r" b="b"/>
                <a:pathLst>
                  <a:path w="277" h="312">
                    <a:moveTo>
                      <a:pt x="208" y="312"/>
                    </a:moveTo>
                    <a:lnTo>
                      <a:pt x="208" y="56"/>
                    </a:lnTo>
                    <a:lnTo>
                      <a:pt x="69" y="56"/>
                    </a:lnTo>
                    <a:lnTo>
                      <a:pt x="69" y="312"/>
                    </a:lnTo>
                    <a:lnTo>
                      <a:pt x="0" y="312"/>
                    </a:lnTo>
                    <a:lnTo>
                      <a:pt x="0" y="0"/>
                    </a:lnTo>
                    <a:lnTo>
                      <a:pt x="277" y="0"/>
                    </a:lnTo>
                    <a:lnTo>
                      <a:pt x="277" y="312"/>
                    </a:lnTo>
                    <a:lnTo>
                      <a:pt x="208" y="312"/>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08" name="Freeform 31"/>
              <p:cNvSpPr>
                <a:spLocks noEditPoints="1"/>
              </p:cNvSpPr>
              <p:nvPr/>
            </p:nvSpPr>
            <p:spPr bwMode="invGray">
              <a:xfrm>
                <a:off x="5757421" y="5034213"/>
                <a:ext cx="100167" cy="125017"/>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8"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1"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8"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3" y="110"/>
                      <a:pt x="34" y="113"/>
                    </a:cubicBezTo>
                    <a:cubicBezTo>
                      <a:pt x="35" y="115"/>
                      <a:pt x="36" y="117"/>
                      <a:pt x="38" y="119"/>
                    </a:cubicBezTo>
                    <a:cubicBezTo>
                      <a:pt x="41" y="121"/>
                      <a:pt x="43" y="122"/>
                      <a:pt x="46" y="123"/>
                    </a:cubicBezTo>
                    <a:cubicBezTo>
                      <a:pt x="49" y="124"/>
                      <a:pt x="52" y="125"/>
                      <a:pt x="56" y="125"/>
                    </a:cubicBezTo>
                    <a:cubicBezTo>
                      <a:pt x="61" y="125"/>
                      <a:pt x="65" y="124"/>
                      <a:pt x="70"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09" name="Freeform 32"/>
              <p:cNvSpPr>
                <a:spLocks/>
              </p:cNvSpPr>
              <p:nvPr/>
            </p:nvSpPr>
            <p:spPr bwMode="invGray">
              <a:xfrm>
                <a:off x="5874027" y="5034213"/>
                <a:ext cx="92903" cy="125017"/>
              </a:xfrm>
              <a:custGeom>
                <a:avLst/>
                <a:gdLst/>
                <a:ahLst/>
                <a:cxnLst>
                  <a:cxn ang="0">
                    <a:pos x="95" y="148"/>
                  </a:cxn>
                  <a:cxn ang="0">
                    <a:pos x="72" y="151"/>
                  </a:cxn>
                  <a:cxn ang="0">
                    <a:pos x="42" y="145"/>
                  </a:cxn>
                  <a:cxn ang="0">
                    <a:pos x="20" y="130"/>
                  </a:cxn>
                  <a:cxn ang="0">
                    <a:pos x="5" y="108"/>
                  </a:cxn>
                  <a:cxn ang="0">
                    <a:pos x="0" y="79"/>
                  </a:cxn>
                  <a:cxn ang="0">
                    <a:pos x="6" y="46"/>
                  </a:cxn>
                  <a:cxn ang="0">
                    <a:pos x="21" y="22"/>
                  </a:cxn>
                  <a:cxn ang="0">
                    <a:pos x="46" y="6"/>
                  </a:cxn>
                  <a:cxn ang="0">
                    <a:pos x="78" y="0"/>
                  </a:cxn>
                  <a:cxn ang="0">
                    <a:pos x="89" y="1"/>
                  </a:cxn>
                  <a:cxn ang="0">
                    <a:pos x="99" y="2"/>
                  </a:cxn>
                  <a:cxn ang="0">
                    <a:pos x="107" y="5"/>
                  </a:cxn>
                  <a:cxn ang="0">
                    <a:pos x="112" y="7"/>
                  </a:cxn>
                  <a:cxn ang="0">
                    <a:pos x="112" y="38"/>
                  </a:cxn>
                  <a:cxn ang="0">
                    <a:pos x="97" y="30"/>
                  </a:cxn>
                  <a:cxn ang="0">
                    <a:pos x="79" y="26"/>
                  </a:cxn>
                  <a:cxn ang="0">
                    <a:pos x="61" y="30"/>
                  </a:cxn>
                  <a:cxn ang="0">
                    <a:pos x="47" y="39"/>
                  </a:cxn>
                  <a:cxn ang="0">
                    <a:pos x="37" y="55"/>
                  </a:cxn>
                  <a:cxn ang="0">
                    <a:pos x="34" y="76"/>
                  </a:cxn>
                  <a:cxn ang="0">
                    <a:pos x="37" y="96"/>
                  </a:cxn>
                  <a:cxn ang="0">
                    <a:pos x="46" y="111"/>
                  </a:cxn>
                  <a:cxn ang="0">
                    <a:pos x="60" y="121"/>
                  </a:cxn>
                  <a:cxn ang="0">
                    <a:pos x="79" y="124"/>
                  </a:cxn>
                  <a:cxn ang="0">
                    <a:pos x="87" y="123"/>
                  </a:cxn>
                  <a:cxn ang="0">
                    <a:pos x="96" y="121"/>
                  </a:cxn>
                  <a:cxn ang="0">
                    <a:pos x="105" y="117"/>
                  </a:cxn>
                  <a:cxn ang="0">
                    <a:pos x="112" y="112"/>
                  </a:cxn>
                  <a:cxn ang="0">
                    <a:pos x="112" y="141"/>
                  </a:cxn>
                  <a:cxn ang="0">
                    <a:pos x="95" y="148"/>
                  </a:cxn>
                </a:cxnLst>
                <a:rect l="0" t="0" r="r" b="b"/>
                <a:pathLst>
                  <a:path w="112" h="151">
                    <a:moveTo>
                      <a:pt x="95" y="148"/>
                    </a:moveTo>
                    <a:cubicBezTo>
                      <a:pt x="88" y="150"/>
                      <a:pt x="81" y="151"/>
                      <a:pt x="72" y="151"/>
                    </a:cubicBezTo>
                    <a:cubicBezTo>
                      <a:pt x="61" y="151"/>
                      <a:pt x="51" y="149"/>
                      <a:pt x="42" y="145"/>
                    </a:cubicBezTo>
                    <a:cubicBezTo>
                      <a:pt x="33" y="142"/>
                      <a:pt x="26" y="137"/>
                      <a:pt x="20" y="130"/>
                    </a:cubicBezTo>
                    <a:cubicBezTo>
                      <a:pt x="13" y="124"/>
                      <a:pt x="9" y="116"/>
                      <a:pt x="5" y="108"/>
                    </a:cubicBezTo>
                    <a:cubicBezTo>
                      <a:pt x="2" y="99"/>
                      <a:pt x="0" y="89"/>
                      <a:pt x="0" y="79"/>
                    </a:cubicBezTo>
                    <a:cubicBezTo>
                      <a:pt x="0" y="67"/>
                      <a:pt x="2" y="56"/>
                      <a:pt x="6" y="46"/>
                    </a:cubicBezTo>
                    <a:cubicBezTo>
                      <a:pt x="9" y="37"/>
                      <a:pt x="14" y="28"/>
                      <a:pt x="21" y="22"/>
                    </a:cubicBezTo>
                    <a:cubicBezTo>
                      <a:pt x="28" y="15"/>
                      <a:pt x="36" y="9"/>
                      <a:pt x="46" y="6"/>
                    </a:cubicBezTo>
                    <a:cubicBezTo>
                      <a:pt x="55" y="2"/>
                      <a:pt x="66" y="0"/>
                      <a:pt x="78" y="0"/>
                    </a:cubicBezTo>
                    <a:cubicBezTo>
                      <a:pt x="82" y="0"/>
                      <a:pt x="85" y="0"/>
                      <a:pt x="89" y="1"/>
                    </a:cubicBezTo>
                    <a:cubicBezTo>
                      <a:pt x="92" y="1"/>
                      <a:pt x="96" y="2"/>
                      <a:pt x="99" y="2"/>
                    </a:cubicBezTo>
                    <a:cubicBezTo>
                      <a:pt x="102" y="3"/>
                      <a:pt x="104" y="4"/>
                      <a:pt x="107" y="5"/>
                    </a:cubicBezTo>
                    <a:cubicBezTo>
                      <a:pt x="109" y="5"/>
                      <a:pt x="111" y="6"/>
                      <a:pt x="112" y="7"/>
                    </a:cubicBezTo>
                    <a:cubicBezTo>
                      <a:pt x="112" y="38"/>
                      <a:pt x="112" y="38"/>
                      <a:pt x="112" y="38"/>
                    </a:cubicBezTo>
                    <a:cubicBezTo>
                      <a:pt x="108" y="34"/>
                      <a:pt x="103" y="32"/>
                      <a:pt x="97" y="30"/>
                    </a:cubicBezTo>
                    <a:cubicBezTo>
                      <a:pt x="92" y="27"/>
                      <a:pt x="86" y="26"/>
                      <a:pt x="79" y="26"/>
                    </a:cubicBezTo>
                    <a:cubicBezTo>
                      <a:pt x="73" y="26"/>
                      <a:pt x="67" y="27"/>
                      <a:pt x="61" y="30"/>
                    </a:cubicBezTo>
                    <a:cubicBezTo>
                      <a:pt x="56" y="32"/>
                      <a:pt x="51" y="35"/>
                      <a:pt x="47" y="39"/>
                    </a:cubicBezTo>
                    <a:cubicBezTo>
                      <a:pt x="43" y="44"/>
                      <a:pt x="40" y="49"/>
                      <a:pt x="37" y="55"/>
                    </a:cubicBezTo>
                    <a:cubicBezTo>
                      <a:pt x="35" y="61"/>
                      <a:pt x="34" y="68"/>
                      <a:pt x="34" y="76"/>
                    </a:cubicBezTo>
                    <a:cubicBezTo>
                      <a:pt x="34" y="84"/>
                      <a:pt x="35" y="90"/>
                      <a:pt x="37" y="96"/>
                    </a:cubicBezTo>
                    <a:cubicBezTo>
                      <a:pt x="39" y="102"/>
                      <a:pt x="42" y="107"/>
                      <a:pt x="46" y="111"/>
                    </a:cubicBezTo>
                    <a:cubicBezTo>
                      <a:pt x="50" y="115"/>
                      <a:pt x="54" y="119"/>
                      <a:pt x="60" y="121"/>
                    </a:cubicBezTo>
                    <a:cubicBezTo>
                      <a:pt x="65" y="123"/>
                      <a:pt x="72" y="124"/>
                      <a:pt x="79" y="124"/>
                    </a:cubicBezTo>
                    <a:cubicBezTo>
                      <a:pt x="82" y="124"/>
                      <a:pt x="84" y="124"/>
                      <a:pt x="87" y="123"/>
                    </a:cubicBezTo>
                    <a:cubicBezTo>
                      <a:pt x="90" y="123"/>
                      <a:pt x="93" y="122"/>
                      <a:pt x="96" y="121"/>
                    </a:cubicBezTo>
                    <a:cubicBezTo>
                      <a:pt x="99" y="119"/>
                      <a:pt x="102" y="118"/>
                      <a:pt x="105" y="117"/>
                    </a:cubicBezTo>
                    <a:cubicBezTo>
                      <a:pt x="108" y="115"/>
                      <a:pt x="110" y="114"/>
                      <a:pt x="112" y="112"/>
                    </a:cubicBezTo>
                    <a:cubicBezTo>
                      <a:pt x="112" y="141"/>
                      <a:pt x="112" y="141"/>
                      <a:pt x="112" y="141"/>
                    </a:cubicBezTo>
                    <a:cubicBezTo>
                      <a:pt x="107" y="144"/>
                      <a:pt x="102" y="146"/>
                      <a:pt x="95" y="14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10" name="Freeform 209"/>
              <p:cNvSpPr>
                <a:spLocks/>
              </p:cNvSpPr>
              <p:nvPr/>
            </p:nvSpPr>
            <p:spPr bwMode="invGray">
              <a:xfrm>
                <a:off x="5989869" y="5036889"/>
                <a:ext cx="110107" cy="119283"/>
              </a:xfrm>
              <a:custGeom>
                <a:avLst/>
                <a:gdLst/>
                <a:ahLst/>
                <a:cxnLst>
                  <a:cxn ang="0">
                    <a:pos x="102" y="144"/>
                  </a:cxn>
                  <a:cxn ang="0">
                    <a:pos x="102" y="42"/>
                  </a:cxn>
                  <a:cxn ang="0">
                    <a:pos x="99" y="47"/>
                  </a:cxn>
                  <a:cxn ang="0">
                    <a:pos x="95" y="53"/>
                  </a:cxn>
                  <a:cxn ang="0">
                    <a:pos x="28" y="144"/>
                  </a:cxn>
                  <a:cxn ang="0">
                    <a:pos x="0" y="144"/>
                  </a:cxn>
                  <a:cxn ang="0">
                    <a:pos x="0" y="0"/>
                  </a:cxn>
                  <a:cxn ang="0">
                    <a:pos x="31" y="0"/>
                  </a:cxn>
                  <a:cxn ang="0">
                    <a:pos x="31" y="100"/>
                  </a:cxn>
                  <a:cxn ang="0">
                    <a:pos x="34" y="95"/>
                  </a:cxn>
                  <a:cxn ang="0">
                    <a:pos x="37" y="90"/>
                  </a:cxn>
                  <a:cxn ang="0">
                    <a:pos x="103" y="0"/>
                  </a:cxn>
                  <a:cxn ang="0">
                    <a:pos x="133" y="0"/>
                  </a:cxn>
                  <a:cxn ang="0">
                    <a:pos x="133" y="144"/>
                  </a:cxn>
                  <a:cxn ang="0">
                    <a:pos x="102" y="144"/>
                  </a:cxn>
                </a:cxnLst>
                <a:rect l="0" t="0" r="r" b="b"/>
                <a:pathLst>
                  <a:path w="133" h="144">
                    <a:moveTo>
                      <a:pt x="102" y="144"/>
                    </a:moveTo>
                    <a:cubicBezTo>
                      <a:pt x="102" y="42"/>
                      <a:pt x="102" y="42"/>
                      <a:pt x="102" y="42"/>
                    </a:cubicBezTo>
                    <a:cubicBezTo>
                      <a:pt x="101" y="43"/>
                      <a:pt x="100" y="45"/>
                      <a:pt x="99" y="47"/>
                    </a:cubicBezTo>
                    <a:cubicBezTo>
                      <a:pt x="97" y="50"/>
                      <a:pt x="96" y="51"/>
                      <a:pt x="95" y="53"/>
                    </a:cubicBezTo>
                    <a:cubicBezTo>
                      <a:pt x="28" y="144"/>
                      <a:pt x="28" y="144"/>
                      <a:pt x="28" y="144"/>
                    </a:cubicBezTo>
                    <a:cubicBezTo>
                      <a:pt x="0" y="144"/>
                      <a:pt x="0" y="144"/>
                      <a:pt x="0" y="144"/>
                    </a:cubicBezTo>
                    <a:cubicBezTo>
                      <a:pt x="0" y="0"/>
                      <a:pt x="0" y="0"/>
                      <a:pt x="0" y="0"/>
                    </a:cubicBezTo>
                    <a:cubicBezTo>
                      <a:pt x="31" y="0"/>
                      <a:pt x="31" y="0"/>
                      <a:pt x="31" y="0"/>
                    </a:cubicBezTo>
                    <a:cubicBezTo>
                      <a:pt x="31" y="100"/>
                      <a:pt x="31" y="100"/>
                      <a:pt x="31" y="100"/>
                    </a:cubicBezTo>
                    <a:cubicBezTo>
                      <a:pt x="32" y="99"/>
                      <a:pt x="33" y="97"/>
                      <a:pt x="34" y="95"/>
                    </a:cubicBezTo>
                    <a:cubicBezTo>
                      <a:pt x="35" y="93"/>
                      <a:pt x="36" y="91"/>
                      <a:pt x="37" y="90"/>
                    </a:cubicBezTo>
                    <a:cubicBezTo>
                      <a:pt x="103" y="0"/>
                      <a:pt x="103" y="0"/>
                      <a:pt x="103" y="0"/>
                    </a:cubicBezTo>
                    <a:cubicBezTo>
                      <a:pt x="133" y="0"/>
                      <a:pt x="133" y="0"/>
                      <a:pt x="133" y="0"/>
                    </a:cubicBezTo>
                    <a:cubicBezTo>
                      <a:pt x="133" y="144"/>
                      <a:pt x="133" y="144"/>
                      <a:pt x="133" y="144"/>
                    </a:cubicBezTo>
                    <a:lnTo>
                      <a:pt x="102"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11" name="Freeform 210"/>
              <p:cNvSpPr>
                <a:spLocks noEditPoints="1"/>
              </p:cNvSpPr>
              <p:nvPr/>
            </p:nvSpPr>
            <p:spPr bwMode="invGray">
              <a:xfrm>
                <a:off x="6124826" y="4978012"/>
                <a:ext cx="118518" cy="181218"/>
              </a:xfrm>
              <a:custGeom>
                <a:avLst/>
                <a:gdLst/>
                <a:ahLst/>
                <a:cxnLst>
                  <a:cxn ang="0">
                    <a:pos x="143" y="143"/>
                  </a:cxn>
                  <a:cxn ang="0">
                    <a:pos x="142" y="161"/>
                  </a:cxn>
                  <a:cxn ang="0">
                    <a:pos x="136" y="179"/>
                  </a:cxn>
                  <a:cxn ang="0">
                    <a:pos x="127" y="195"/>
                  </a:cxn>
                  <a:cxn ang="0">
                    <a:pos x="113" y="207"/>
                  </a:cxn>
                  <a:cxn ang="0">
                    <a:pos x="94" y="216"/>
                  </a:cxn>
                  <a:cxn ang="0">
                    <a:pos x="71" y="219"/>
                  </a:cxn>
                  <a:cxn ang="0">
                    <a:pos x="40" y="212"/>
                  </a:cxn>
                  <a:cxn ang="0">
                    <a:pos x="17" y="194"/>
                  </a:cxn>
                  <a:cxn ang="0">
                    <a:pos x="4" y="165"/>
                  </a:cxn>
                  <a:cxn ang="0">
                    <a:pos x="0" y="127"/>
                  </a:cxn>
                  <a:cxn ang="0">
                    <a:pos x="3" y="88"/>
                  </a:cxn>
                  <a:cxn ang="0">
                    <a:pos x="11" y="58"/>
                  </a:cxn>
                  <a:cxn ang="0">
                    <a:pos x="24" y="36"/>
                  </a:cxn>
                  <a:cxn ang="0">
                    <a:pos x="42" y="22"/>
                  </a:cxn>
                  <a:cxn ang="0">
                    <a:pos x="58" y="16"/>
                  </a:cxn>
                  <a:cxn ang="0">
                    <a:pos x="76" y="12"/>
                  </a:cxn>
                  <a:cxn ang="0">
                    <a:pos x="94" y="10"/>
                  </a:cxn>
                  <a:cxn ang="0">
                    <a:pos x="108" y="7"/>
                  </a:cxn>
                  <a:cxn ang="0">
                    <a:pos x="119" y="4"/>
                  </a:cxn>
                  <a:cxn ang="0">
                    <a:pos x="128" y="0"/>
                  </a:cxn>
                  <a:cxn ang="0">
                    <a:pos x="128" y="28"/>
                  </a:cxn>
                  <a:cxn ang="0">
                    <a:pos x="120" y="32"/>
                  </a:cxn>
                  <a:cxn ang="0">
                    <a:pos x="111" y="35"/>
                  </a:cxn>
                  <a:cxn ang="0">
                    <a:pos x="97" y="37"/>
                  </a:cxn>
                  <a:cxn ang="0">
                    <a:pos x="82" y="39"/>
                  </a:cxn>
                  <a:cxn ang="0">
                    <a:pos x="68" y="41"/>
                  </a:cxn>
                  <a:cxn ang="0">
                    <a:pos x="56" y="45"/>
                  </a:cxn>
                  <a:cxn ang="0">
                    <a:pos x="48" y="52"/>
                  </a:cxn>
                  <a:cxn ang="0">
                    <a:pos x="41" y="62"/>
                  </a:cxn>
                  <a:cxn ang="0">
                    <a:pos x="37" y="76"/>
                  </a:cxn>
                  <a:cxn ang="0">
                    <a:pos x="34" y="96"/>
                  </a:cxn>
                  <a:cxn ang="0">
                    <a:pos x="35" y="96"/>
                  </a:cxn>
                  <a:cxn ang="0">
                    <a:pos x="43" y="86"/>
                  </a:cxn>
                  <a:cxn ang="0">
                    <a:pos x="54" y="79"/>
                  </a:cxn>
                  <a:cxn ang="0">
                    <a:pos x="67" y="73"/>
                  </a:cxn>
                  <a:cxn ang="0">
                    <a:pos x="82" y="71"/>
                  </a:cxn>
                  <a:cxn ang="0">
                    <a:pos x="110" y="77"/>
                  </a:cxn>
                  <a:cxn ang="0">
                    <a:pos x="129" y="93"/>
                  </a:cxn>
                  <a:cxn ang="0">
                    <a:pos x="140" y="115"/>
                  </a:cxn>
                  <a:cxn ang="0">
                    <a:pos x="143" y="143"/>
                  </a:cxn>
                  <a:cxn ang="0">
                    <a:pos x="110" y="144"/>
                  </a:cxn>
                  <a:cxn ang="0">
                    <a:pos x="100" y="109"/>
                  </a:cxn>
                  <a:cxn ang="0">
                    <a:pos x="73" y="97"/>
                  </a:cxn>
                  <a:cxn ang="0">
                    <a:pos x="60" y="98"/>
                  </a:cxn>
                  <a:cxn ang="0">
                    <a:pos x="50" y="103"/>
                  </a:cxn>
                  <a:cxn ang="0">
                    <a:pos x="41" y="111"/>
                  </a:cxn>
                  <a:cxn ang="0">
                    <a:pos x="34" y="120"/>
                  </a:cxn>
                  <a:cxn ang="0">
                    <a:pos x="34" y="124"/>
                  </a:cxn>
                  <a:cxn ang="0">
                    <a:pos x="34" y="128"/>
                  </a:cxn>
                  <a:cxn ang="0">
                    <a:pos x="34" y="133"/>
                  </a:cxn>
                  <a:cxn ang="0">
                    <a:pos x="34" y="138"/>
                  </a:cxn>
                  <a:cxn ang="0">
                    <a:pos x="36" y="159"/>
                  </a:cxn>
                  <a:cxn ang="0">
                    <a:pos x="43" y="176"/>
                  </a:cxn>
                  <a:cxn ang="0">
                    <a:pos x="55" y="188"/>
                  </a:cxn>
                  <a:cxn ang="0">
                    <a:pos x="72" y="192"/>
                  </a:cxn>
                  <a:cxn ang="0">
                    <a:pos x="89" y="189"/>
                  </a:cxn>
                  <a:cxn ang="0">
                    <a:pos x="100" y="178"/>
                  </a:cxn>
                  <a:cxn ang="0">
                    <a:pos x="107" y="163"/>
                  </a:cxn>
                  <a:cxn ang="0">
                    <a:pos x="110" y="144"/>
                  </a:cxn>
                </a:cxnLst>
                <a:rect l="0" t="0" r="r" b="b"/>
                <a:pathLst>
                  <a:path w="143" h="219">
                    <a:moveTo>
                      <a:pt x="143" y="143"/>
                    </a:moveTo>
                    <a:cubicBezTo>
                      <a:pt x="143" y="149"/>
                      <a:pt x="143" y="155"/>
                      <a:pt x="142" y="161"/>
                    </a:cubicBezTo>
                    <a:cubicBezTo>
                      <a:pt x="140" y="167"/>
                      <a:pt x="139" y="173"/>
                      <a:pt x="136" y="179"/>
                    </a:cubicBezTo>
                    <a:cubicBezTo>
                      <a:pt x="134" y="184"/>
                      <a:pt x="130" y="190"/>
                      <a:pt x="127" y="195"/>
                    </a:cubicBezTo>
                    <a:cubicBezTo>
                      <a:pt x="123" y="199"/>
                      <a:pt x="118" y="204"/>
                      <a:pt x="113" y="207"/>
                    </a:cubicBezTo>
                    <a:cubicBezTo>
                      <a:pt x="107" y="211"/>
                      <a:pt x="101" y="214"/>
                      <a:pt x="94" y="216"/>
                    </a:cubicBezTo>
                    <a:cubicBezTo>
                      <a:pt x="88" y="218"/>
                      <a:pt x="80" y="219"/>
                      <a:pt x="71" y="219"/>
                    </a:cubicBezTo>
                    <a:cubicBezTo>
                      <a:pt x="59" y="219"/>
                      <a:pt x="48" y="217"/>
                      <a:pt x="40" y="212"/>
                    </a:cubicBezTo>
                    <a:cubicBezTo>
                      <a:pt x="31" y="208"/>
                      <a:pt x="23" y="202"/>
                      <a:pt x="17" y="194"/>
                    </a:cubicBezTo>
                    <a:cubicBezTo>
                      <a:pt x="11" y="186"/>
                      <a:pt x="7" y="176"/>
                      <a:pt x="4" y="165"/>
                    </a:cubicBezTo>
                    <a:cubicBezTo>
                      <a:pt x="1" y="154"/>
                      <a:pt x="0" y="141"/>
                      <a:pt x="0" y="127"/>
                    </a:cubicBezTo>
                    <a:cubicBezTo>
                      <a:pt x="0" y="113"/>
                      <a:pt x="1" y="100"/>
                      <a:pt x="3" y="88"/>
                    </a:cubicBezTo>
                    <a:cubicBezTo>
                      <a:pt x="5" y="77"/>
                      <a:pt x="7" y="67"/>
                      <a:pt x="11" y="58"/>
                    </a:cubicBezTo>
                    <a:cubicBezTo>
                      <a:pt x="14" y="49"/>
                      <a:pt x="19" y="42"/>
                      <a:pt x="24" y="36"/>
                    </a:cubicBezTo>
                    <a:cubicBezTo>
                      <a:pt x="29" y="30"/>
                      <a:pt x="35" y="25"/>
                      <a:pt x="42" y="22"/>
                    </a:cubicBezTo>
                    <a:cubicBezTo>
                      <a:pt x="47" y="20"/>
                      <a:pt x="52" y="18"/>
                      <a:pt x="58" y="16"/>
                    </a:cubicBezTo>
                    <a:cubicBezTo>
                      <a:pt x="64" y="15"/>
                      <a:pt x="70" y="13"/>
                      <a:pt x="76" y="12"/>
                    </a:cubicBezTo>
                    <a:cubicBezTo>
                      <a:pt x="82" y="11"/>
                      <a:pt x="88" y="10"/>
                      <a:pt x="94" y="10"/>
                    </a:cubicBezTo>
                    <a:cubicBezTo>
                      <a:pt x="99" y="9"/>
                      <a:pt x="104" y="8"/>
                      <a:pt x="108" y="7"/>
                    </a:cubicBezTo>
                    <a:cubicBezTo>
                      <a:pt x="112" y="6"/>
                      <a:pt x="115" y="5"/>
                      <a:pt x="119" y="4"/>
                    </a:cubicBezTo>
                    <a:cubicBezTo>
                      <a:pt x="123" y="3"/>
                      <a:pt x="126" y="2"/>
                      <a:pt x="128" y="0"/>
                    </a:cubicBezTo>
                    <a:cubicBezTo>
                      <a:pt x="128" y="28"/>
                      <a:pt x="128" y="28"/>
                      <a:pt x="128" y="28"/>
                    </a:cubicBezTo>
                    <a:cubicBezTo>
                      <a:pt x="126" y="29"/>
                      <a:pt x="123" y="31"/>
                      <a:pt x="120" y="32"/>
                    </a:cubicBezTo>
                    <a:cubicBezTo>
                      <a:pt x="117" y="33"/>
                      <a:pt x="114" y="34"/>
                      <a:pt x="111" y="35"/>
                    </a:cubicBezTo>
                    <a:cubicBezTo>
                      <a:pt x="107" y="36"/>
                      <a:pt x="103" y="36"/>
                      <a:pt x="97" y="37"/>
                    </a:cubicBezTo>
                    <a:cubicBezTo>
                      <a:pt x="92" y="37"/>
                      <a:pt x="87" y="38"/>
                      <a:pt x="82" y="39"/>
                    </a:cubicBezTo>
                    <a:cubicBezTo>
                      <a:pt x="77" y="39"/>
                      <a:pt x="72" y="40"/>
                      <a:pt x="68" y="41"/>
                    </a:cubicBezTo>
                    <a:cubicBezTo>
                      <a:pt x="63" y="42"/>
                      <a:pt x="59" y="44"/>
                      <a:pt x="56" y="45"/>
                    </a:cubicBezTo>
                    <a:cubicBezTo>
                      <a:pt x="53" y="47"/>
                      <a:pt x="50" y="49"/>
                      <a:pt x="48" y="52"/>
                    </a:cubicBezTo>
                    <a:cubicBezTo>
                      <a:pt x="45" y="55"/>
                      <a:pt x="43" y="58"/>
                      <a:pt x="41" y="62"/>
                    </a:cubicBezTo>
                    <a:cubicBezTo>
                      <a:pt x="40" y="66"/>
                      <a:pt x="38" y="70"/>
                      <a:pt x="37" y="76"/>
                    </a:cubicBezTo>
                    <a:cubicBezTo>
                      <a:pt x="36" y="81"/>
                      <a:pt x="35" y="88"/>
                      <a:pt x="34" y="96"/>
                    </a:cubicBezTo>
                    <a:cubicBezTo>
                      <a:pt x="35" y="96"/>
                      <a:pt x="35" y="96"/>
                      <a:pt x="35" y="96"/>
                    </a:cubicBezTo>
                    <a:cubicBezTo>
                      <a:pt x="37" y="92"/>
                      <a:pt x="40" y="89"/>
                      <a:pt x="43" y="86"/>
                    </a:cubicBezTo>
                    <a:cubicBezTo>
                      <a:pt x="46" y="83"/>
                      <a:pt x="50" y="81"/>
                      <a:pt x="54" y="79"/>
                    </a:cubicBezTo>
                    <a:cubicBezTo>
                      <a:pt x="58" y="76"/>
                      <a:pt x="62" y="75"/>
                      <a:pt x="67" y="73"/>
                    </a:cubicBezTo>
                    <a:cubicBezTo>
                      <a:pt x="72" y="72"/>
                      <a:pt x="77" y="71"/>
                      <a:pt x="82" y="71"/>
                    </a:cubicBezTo>
                    <a:cubicBezTo>
                      <a:pt x="93" y="71"/>
                      <a:pt x="102" y="73"/>
                      <a:pt x="110" y="77"/>
                    </a:cubicBezTo>
                    <a:cubicBezTo>
                      <a:pt x="118" y="81"/>
                      <a:pt x="124" y="86"/>
                      <a:pt x="129" y="93"/>
                    </a:cubicBezTo>
                    <a:cubicBezTo>
                      <a:pt x="134" y="99"/>
                      <a:pt x="138" y="107"/>
                      <a:pt x="140" y="115"/>
                    </a:cubicBezTo>
                    <a:cubicBezTo>
                      <a:pt x="142" y="124"/>
                      <a:pt x="143" y="133"/>
                      <a:pt x="143" y="143"/>
                    </a:cubicBezTo>
                    <a:close/>
                    <a:moveTo>
                      <a:pt x="110" y="144"/>
                    </a:moveTo>
                    <a:cubicBezTo>
                      <a:pt x="110" y="129"/>
                      <a:pt x="107" y="117"/>
                      <a:pt x="100" y="109"/>
                    </a:cubicBezTo>
                    <a:cubicBezTo>
                      <a:pt x="94" y="101"/>
                      <a:pt x="85" y="97"/>
                      <a:pt x="73" y="97"/>
                    </a:cubicBezTo>
                    <a:cubicBezTo>
                      <a:pt x="68" y="97"/>
                      <a:pt x="64" y="97"/>
                      <a:pt x="60" y="98"/>
                    </a:cubicBezTo>
                    <a:cubicBezTo>
                      <a:pt x="57" y="100"/>
                      <a:pt x="53" y="101"/>
                      <a:pt x="50" y="103"/>
                    </a:cubicBezTo>
                    <a:cubicBezTo>
                      <a:pt x="46" y="105"/>
                      <a:pt x="43" y="108"/>
                      <a:pt x="41" y="111"/>
                    </a:cubicBezTo>
                    <a:cubicBezTo>
                      <a:pt x="38" y="113"/>
                      <a:pt x="36" y="117"/>
                      <a:pt x="34" y="120"/>
                    </a:cubicBezTo>
                    <a:cubicBezTo>
                      <a:pt x="34" y="121"/>
                      <a:pt x="34" y="122"/>
                      <a:pt x="34" y="124"/>
                    </a:cubicBezTo>
                    <a:cubicBezTo>
                      <a:pt x="34" y="125"/>
                      <a:pt x="34" y="127"/>
                      <a:pt x="34" y="128"/>
                    </a:cubicBezTo>
                    <a:cubicBezTo>
                      <a:pt x="34" y="130"/>
                      <a:pt x="34" y="132"/>
                      <a:pt x="34" y="133"/>
                    </a:cubicBezTo>
                    <a:cubicBezTo>
                      <a:pt x="34" y="135"/>
                      <a:pt x="34" y="137"/>
                      <a:pt x="34" y="138"/>
                    </a:cubicBezTo>
                    <a:cubicBezTo>
                      <a:pt x="34" y="146"/>
                      <a:pt x="35" y="153"/>
                      <a:pt x="36" y="159"/>
                    </a:cubicBezTo>
                    <a:cubicBezTo>
                      <a:pt x="38" y="166"/>
                      <a:pt x="40" y="171"/>
                      <a:pt x="43" y="176"/>
                    </a:cubicBezTo>
                    <a:cubicBezTo>
                      <a:pt x="46" y="181"/>
                      <a:pt x="50" y="185"/>
                      <a:pt x="55" y="188"/>
                    </a:cubicBezTo>
                    <a:cubicBezTo>
                      <a:pt x="60" y="191"/>
                      <a:pt x="66" y="192"/>
                      <a:pt x="72" y="192"/>
                    </a:cubicBezTo>
                    <a:cubicBezTo>
                      <a:pt x="79" y="192"/>
                      <a:pt x="84" y="191"/>
                      <a:pt x="89" y="189"/>
                    </a:cubicBezTo>
                    <a:cubicBezTo>
                      <a:pt x="93" y="186"/>
                      <a:pt x="97" y="183"/>
                      <a:pt x="100" y="178"/>
                    </a:cubicBezTo>
                    <a:cubicBezTo>
                      <a:pt x="103" y="174"/>
                      <a:pt x="106" y="169"/>
                      <a:pt x="107" y="163"/>
                    </a:cubicBezTo>
                    <a:cubicBezTo>
                      <a:pt x="109" y="157"/>
                      <a:pt x="110" y="151"/>
                      <a:pt x="110" y="14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12" name="Freeform 211"/>
              <p:cNvSpPr>
                <a:spLocks noEditPoints="1"/>
              </p:cNvSpPr>
              <p:nvPr/>
            </p:nvSpPr>
            <p:spPr bwMode="invGray">
              <a:xfrm>
                <a:off x="6257490" y="5034213"/>
                <a:ext cx="122723" cy="125017"/>
              </a:xfrm>
              <a:custGeom>
                <a:avLst/>
                <a:gdLst/>
                <a:ahLst/>
                <a:cxnLst>
                  <a:cxn ang="0">
                    <a:pos x="148" y="74"/>
                  </a:cxn>
                  <a:cxn ang="0">
                    <a:pos x="143" y="106"/>
                  </a:cxn>
                  <a:cxn ang="0">
                    <a:pos x="128" y="130"/>
                  </a:cxn>
                  <a:cxn ang="0">
                    <a:pos x="104" y="145"/>
                  </a:cxn>
                  <a:cxn ang="0">
                    <a:pos x="73" y="151"/>
                  </a:cxn>
                  <a:cxn ang="0">
                    <a:pos x="43" y="145"/>
                  </a:cxn>
                  <a:cxn ang="0">
                    <a:pos x="20" y="131"/>
                  </a:cxn>
                  <a:cxn ang="0">
                    <a:pos x="5" y="107"/>
                  </a:cxn>
                  <a:cxn ang="0">
                    <a:pos x="0" y="77"/>
                  </a:cxn>
                  <a:cxn ang="0">
                    <a:pos x="6" y="44"/>
                  </a:cxn>
                  <a:cxn ang="0">
                    <a:pos x="22" y="19"/>
                  </a:cxn>
                  <a:cxn ang="0">
                    <a:pos x="46" y="5"/>
                  </a:cxn>
                  <a:cxn ang="0">
                    <a:pos x="77" y="0"/>
                  </a:cxn>
                  <a:cxn ang="0">
                    <a:pos x="107" y="5"/>
                  </a:cxn>
                  <a:cxn ang="0">
                    <a:pos x="130" y="20"/>
                  </a:cxn>
                  <a:cxn ang="0">
                    <a:pos x="144" y="44"/>
                  </a:cxn>
                  <a:cxn ang="0">
                    <a:pos x="148" y="74"/>
                  </a:cxn>
                  <a:cxn ang="0">
                    <a:pos x="115" y="75"/>
                  </a:cxn>
                  <a:cxn ang="0">
                    <a:pos x="104" y="39"/>
                  </a:cxn>
                  <a:cxn ang="0">
                    <a:pos x="75" y="26"/>
                  </a:cxn>
                  <a:cxn ang="0">
                    <a:pos x="59" y="29"/>
                  </a:cxn>
                  <a:cxn ang="0">
                    <a:pos x="46" y="38"/>
                  </a:cxn>
                  <a:cxn ang="0">
                    <a:pos x="37" y="54"/>
                  </a:cxn>
                  <a:cxn ang="0">
                    <a:pos x="34" y="76"/>
                  </a:cxn>
                  <a:cxn ang="0">
                    <a:pos x="37" y="97"/>
                  </a:cxn>
                  <a:cxn ang="0">
                    <a:pos x="46" y="112"/>
                  </a:cxn>
                  <a:cxn ang="0">
                    <a:pos x="59" y="121"/>
                  </a:cxn>
                  <a:cxn ang="0">
                    <a:pos x="75" y="124"/>
                  </a:cxn>
                  <a:cxn ang="0">
                    <a:pos x="104" y="112"/>
                  </a:cxn>
                  <a:cxn ang="0">
                    <a:pos x="115" y="75"/>
                  </a:cxn>
                </a:cxnLst>
                <a:rect l="0" t="0" r="r" b="b"/>
                <a:pathLst>
                  <a:path w="148" h="151">
                    <a:moveTo>
                      <a:pt x="148" y="74"/>
                    </a:moveTo>
                    <a:cubicBezTo>
                      <a:pt x="148" y="86"/>
                      <a:pt x="146" y="96"/>
                      <a:pt x="143" y="106"/>
                    </a:cubicBezTo>
                    <a:cubicBezTo>
                      <a:pt x="139" y="115"/>
                      <a:pt x="134" y="124"/>
                      <a:pt x="128" y="130"/>
                    </a:cubicBezTo>
                    <a:cubicBezTo>
                      <a:pt x="121" y="137"/>
                      <a:pt x="113" y="142"/>
                      <a:pt x="104" y="145"/>
                    </a:cubicBezTo>
                    <a:cubicBezTo>
                      <a:pt x="95" y="149"/>
                      <a:pt x="84" y="151"/>
                      <a:pt x="73" y="151"/>
                    </a:cubicBezTo>
                    <a:cubicBezTo>
                      <a:pt x="62" y="151"/>
                      <a:pt x="52" y="149"/>
                      <a:pt x="43" y="145"/>
                    </a:cubicBezTo>
                    <a:cubicBezTo>
                      <a:pt x="34" y="142"/>
                      <a:pt x="26" y="137"/>
                      <a:pt x="20" y="131"/>
                    </a:cubicBezTo>
                    <a:cubicBezTo>
                      <a:pt x="14" y="124"/>
                      <a:pt x="9" y="117"/>
                      <a:pt x="5" y="107"/>
                    </a:cubicBezTo>
                    <a:cubicBezTo>
                      <a:pt x="2" y="98"/>
                      <a:pt x="0" y="88"/>
                      <a:pt x="0" y="77"/>
                    </a:cubicBezTo>
                    <a:cubicBezTo>
                      <a:pt x="0" y="64"/>
                      <a:pt x="2" y="53"/>
                      <a:pt x="6" y="44"/>
                    </a:cubicBezTo>
                    <a:cubicBezTo>
                      <a:pt x="10" y="34"/>
                      <a:pt x="15" y="26"/>
                      <a:pt x="22" y="19"/>
                    </a:cubicBezTo>
                    <a:cubicBezTo>
                      <a:pt x="28" y="13"/>
                      <a:pt x="36" y="8"/>
                      <a:pt x="46" y="5"/>
                    </a:cubicBezTo>
                    <a:cubicBezTo>
                      <a:pt x="55" y="1"/>
                      <a:pt x="65" y="0"/>
                      <a:pt x="77" y="0"/>
                    </a:cubicBezTo>
                    <a:cubicBezTo>
                      <a:pt x="88" y="0"/>
                      <a:pt x="98" y="2"/>
                      <a:pt x="107" y="5"/>
                    </a:cubicBezTo>
                    <a:cubicBezTo>
                      <a:pt x="116" y="9"/>
                      <a:pt x="124" y="14"/>
                      <a:pt x="130" y="20"/>
                    </a:cubicBezTo>
                    <a:cubicBezTo>
                      <a:pt x="136" y="27"/>
                      <a:pt x="141" y="35"/>
                      <a:pt x="144" y="44"/>
                    </a:cubicBezTo>
                    <a:cubicBezTo>
                      <a:pt x="147" y="53"/>
                      <a:pt x="148" y="63"/>
                      <a:pt x="148" y="74"/>
                    </a:cubicBezTo>
                    <a:close/>
                    <a:moveTo>
                      <a:pt x="115" y="75"/>
                    </a:moveTo>
                    <a:cubicBezTo>
                      <a:pt x="115" y="59"/>
                      <a:pt x="111" y="47"/>
                      <a:pt x="104" y="39"/>
                    </a:cubicBezTo>
                    <a:cubicBezTo>
                      <a:pt x="97" y="31"/>
                      <a:pt x="87" y="26"/>
                      <a:pt x="75" y="26"/>
                    </a:cubicBezTo>
                    <a:cubicBezTo>
                      <a:pt x="69" y="26"/>
                      <a:pt x="64" y="27"/>
                      <a:pt x="59" y="29"/>
                    </a:cubicBezTo>
                    <a:cubicBezTo>
                      <a:pt x="54" y="31"/>
                      <a:pt x="49" y="34"/>
                      <a:pt x="46" y="38"/>
                    </a:cubicBezTo>
                    <a:cubicBezTo>
                      <a:pt x="42" y="42"/>
                      <a:pt x="39" y="48"/>
                      <a:pt x="37" y="54"/>
                    </a:cubicBezTo>
                    <a:cubicBezTo>
                      <a:pt x="35" y="60"/>
                      <a:pt x="34" y="67"/>
                      <a:pt x="34" y="76"/>
                    </a:cubicBezTo>
                    <a:cubicBezTo>
                      <a:pt x="34" y="84"/>
                      <a:pt x="35" y="91"/>
                      <a:pt x="37" y="97"/>
                    </a:cubicBezTo>
                    <a:cubicBezTo>
                      <a:pt x="39" y="103"/>
                      <a:pt x="42" y="108"/>
                      <a:pt x="46" y="112"/>
                    </a:cubicBezTo>
                    <a:cubicBezTo>
                      <a:pt x="49" y="116"/>
                      <a:pt x="54" y="119"/>
                      <a:pt x="59" y="121"/>
                    </a:cubicBezTo>
                    <a:cubicBezTo>
                      <a:pt x="64" y="123"/>
                      <a:pt x="69" y="124"/>
                      <a:pt x="75" y="124"/>
                    </a:cubicBezTo>
                    <a:cubicBezTo>
                      <a:pt x="88" y="124"/>
                      <a:pt x="98" y="120"/>
                      <a:pt x="104" y="112"/>
                    </a:cubicBezTo>
                    <a:cubicBezTo>
                      <a:pt x="111" y="103"/>
                      <a:pt x="115" y="91"/>
                      <a:pt x="115" y="7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28" name="Rectangle 27"/>
            <p:cNvSpPr/>
            <p:nvPr/>
          </p:nvSpPr>
          <p:spPr>
            <a:xfrm>
              <a:off x="2689079"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29" name="Group 28"/>
            <p:cNvGrpSpPr/>
            <p:nvPr/>
          </p:nvGrpSpPr>
          <p:grpSpPr>
            <a:xfrm>
              <a:off x="3049190" y="637213"/>
              <a:ext cx="564327" cy="160566"/>
              <a:chOff x="4664767" y="4986232"/>
              <a:chExt cx="578026" cy="164783"/>
            </a:xfrm>
            <a:solidFill>
              <a:srgbClr val="FFFFFF"/>
            </a:solidFill>
            <a:effectLst/>
          </p:grpSpPr>
          <p:sp>
            <p:nvSpPr>
              <p:cNvPr id="201" name="Freeform 22"/>
              <p:cNvSpPr>
                <a:spLocks noEditPoints="1"/>
              </p:cNvSpPr>
              <p:nvPr/>
            </p:nvSpPr>
            <p:spPr bwMode="invGray">
              <a:xfrm>
                <a:off x="4664767" y="4995244"/>
                <a:ext cx="129380" cy="152875"/>
              </a:xfrm>
              <a:custGeom>
                <a:avLst/>
                <a:gdLst/>
                <a:ahLst/>
                <a:cxnLst>
                  <a:cxn ang="0">
                    <a:pos x="170" y="98"/>
                  </a:cxn>
                  <a:cxn ang="0">
                    <a:pos x="163" y="140"/>
                  </a:cxn>
                  <a:cxn ang="0">
                    <a:pos x="140" y="173"/>
                  </a:cxn>
                  <a:cxn ang="0">
                    <a:pos x="106" y="194"/>
                  </a:cxn>
                  <a:cxn ang="0">
                    <a:pos x="61" y="201"/>
                  </a:cxn>
                  <a:cxn ang="0">
                    <a:pos x="0" y="201"/>
                  </a:cxn>
                  <a:cxn ang="0">
                    <a:pos x="0" y="0"/>
                  </a:cxn>
                  <a:cxn ang="0">
                    <a:pos x="62" y="0"/>
                  </a:cxn>
                  <a:cxn ang="0">
                    <a:pos x="143" y="25"/>
                  </a:cxn>
                  <a:cxn ang="0">
                    <a:pos x="170" y="98"/>
                  </a:cxn>
                  <a:cxn ang="0">
                    <a:pos x="135" y="99"/>
                  </a:cxn>
                  <a:cxn ang="0">
                    <a:pos x="130" y="69"/>
                  </a:cxn>
                  <a:cxn ang="0">
                    <a:pos x="116" y="47"/>
                  </a:cxn>
                  <a:cxn ang="0">
                    <a:pos x="93" y="33"/>
                  </a:cxn>
                  <a:cxn ang="0">
                    <a:pos x="61" y="29"/>
                  </a:cxn>
                  <a:cxn ang="0">
                    <a:pos x="34" y="29"/>
                  </a:cxn>
                  <a:cxn ang="0">
                    <a:pos x="34" y="172"/>
                  </a:cxn>
                  <a:cxn ang="0">
                    <a:pos x="61" y="172"/>
                  </a:cxn>
                  <a:cxn ang="0">
                    <a:pos x="93" y="167"/>
                  </a:cxn>
                  <a:cxn ang="0">
                    <a:pos x="116" y="152"/>
                  </a:cxn>
                  <a:cxn ang="0">
                    <a:pos x="130" y="129"/>
                  </a:cxn>
                  <a:cxn ang="0">
                    <a:pos x="135" y="99"/>
                  </a:cxn>
                </a:cxnLst>
                <a:rect l="0" t="0" r="r" b="b"/>
                <a:pathLst>
                  <a:path w="170" h="201">
                    <a:moveTo>
                      <a:pt x="170" y="98"/>
                    </a:moveTo>
                    <a:cubicBezTo>
                      <a:pt x="170" y="113"/>
                      <a:pt x="168" y="128"/>
                      <a:pt x="163" y="140"/>
                    </a:cubicBezTo>
                    <a:cubicBezTo>
                      <a:pt x="157" y="153"/>
                      <a:pt x="150" y="164"/>
                      <a:pt x="140" y="173"/>
                    </a:cubicBezTo>
                    <a:cubicBezTo>
                      <a:pt x="131" y="182"/>
                      <a:pt x="119" y="189"/>
                      <a:pt x="106" y="194"/>
                    </a:cubicBezTo>
                    <a:cubicBezTo>
                      <a:pt x="92" y="199"/>
                      <a:pt x="77" y="201"/>
                      <a:pt x="61" y="201"/>
                    </a:cubicBezTo>
                    <a:cubicBezTo>
                      <a:pt x="0" y="201"/>
                      <a:pt x="0" y="201"/>
                      <a:pt x="0" y="201"/>
                    </a:cubicBezTo>
                    <a:cubicBezTo>
                      <a:pt x="0" y="0"/>
                      <a:pt x="0" y="0"/>
                      <a:pt x="0" y="0"/>
                    </a:cubicBezTo>
                    <a:cubicBezTo>
                      <a:pt x="62" y="0"/>
                      <a:pt x="62" y="0"/>
                      <a:pt x="62" y="0"/>
                    </a:cubicBezTo>
                    <a:cubicBezTo>
                      <a:pt x="98" y="0"/>
                      <a:pt x="125" y="8"/>
                      <a:pt x="143" y="25"/>
                    </a:cubicBezTo>
                    <a:cubicBezTo>
                      <a:pt x="161" y="41"/>
                      <a:pt x="170" y="66"/>
                      <a:pt x="170" y="98"/>
                    </a:cubicBezTo>
                    <a:close/>
                    <a:moveTo>
                      <a:pt x="135" y="99"/>
                    </a:moveTo>
                    <a:cubicBezTo>
                      <a:pt x="135" y="87"/>
                      <a:pt x="133" y="77"/>
                      <a:pt x="130" y="69"/>
                    </a:cubicBezTo>
                    <a:cubicBezTo>
                      <a:pt x="127" y="60"/>
                      <a:pt x="122" y="53"/>
                      <a:pt x="116" y="47"/>
                    </a:cubicBezTo>
                    <a:cubicBezTo>
                      <a:pt x="110" y="41"/>
                      <a:pt x="102" y="36"/>
                      <a:pt x="93" y="33"/>
                    </a:cubicBezTo>
                    <a:cubicBezTo>
                      <a:pt x="84" y="30"/>
                      <a:pt x="73" y="29"/>
                      <a:pt x="61" y="29"/>
                    </a:cubicBezTo>
                    <a:cubicBezTo>
                      <a:pt x="34" y="29"/>
                      <a:pt x="34" y="29"/>
                      <a:pt x="34" y="29"/>
                    </a:cubicBezTo>
                    <a:cubicBezTo>
                      <a:pt x="34" y="172"/>
                      <a:pt x="34" y="172"/>
                      <a:pt x="34" y="172"/>
                    </a:cubicBezTo>
                    <a:cubicBezTo>
                      <a:pt x="61" y="172"/>
                      <a:pt x="61" y="172"/>
                      <a:pt x="61" y="172"/>
                    </a:cubicBezTo>
                    <a:cubicBezTo>
                      <a:pt x="73" y="172"/>
                      <a:pt x="83" y="171"/>
                      <a:pt x="93" y="167"/>
                    </a:cubicBezTo>
                    <a:cubicBezTo>
                      <a:pt x="102" y="164"/>
                      <a:pt x="110" y="159"/>
                      <a:pt x="116" y="152"/>
                    </a:cubicBezTo>
                    <a:cubicBezTo>
                      <a:pt x="122" y="146"/>
                      <a:pt x="127" y="138"/>
                      <a:pt x="130" y="129"/>
                    </a:cubicBezTo>
                    <a:cubicBezTo>
                      <a:pt x="133" y="120"/>
                      <a:pt x="135" y="110"/>
                      <a:pt x="135" y="99"/>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02" name="Freeform 23"/>
              <p:cNvSpPr>
                <a:spLocks noEditPoints="1"/>
              </p:cNvSpPr>
              <p:nvPr/>
            </p:nvSpPr>
            <p:spPr bwMode="invGray">
              <a:xfrm>
                <a:off x="4806377" y="5036439"/>
                <a:ext cx="91081" cy="114576"/>
              </a:xfrm>
              <a:custGeom>
                <a:avLst/>
                <a:gdLst/>
                <a:ahLst/>
                <a:cxnLst>
                  <a:cxn ang="0">
                    <a:pos x="88" y="147"/>
                  </a:cxn>
                  <a:cxn ang="0">
                    <a:pos x="88" y="127"/>
                  </a:cxn>
                  <a:cxn ang="0">
                    <a:pos x="88" y="127"/>
                  </a:cxn>
                  <a:cxn ang="0">
                    <a:pos x="70" y="145"/>
                  </a:cxn>
                  <a:cxn ang="0">
                    <a:pos x="45" y="151"/>
                  </a:cxn>
                  <a:cxn ang="0">
                    <a:pos x="26" y="148"/>
                  </a:cxn>
                  <a:cxn ang="0">
                    <a:pos x="11" y="139"/>
                  </a:cxn>
                  <a:cxn ang="0">
                    <a:pos x="3" y="125"/>
                  </a:cxn>
                  <a:cxn ang="0">
                    <a:pos x="0" y="108"/>
                  </a:cxn>
                  <a:cxn ang="0">
                    <a:pos x="2" y="91"/>
                  </a:cxn>
                  <a:cxn ang="0">
                    <a:pos x="11" y="76"/>
                  </a:cxn>
                  <a:cxn ang="0">
                    <a:pos x="25" y="66"/>
                  </a:cxn>
                  <a:cxn ang="0">
                    <a:pos x="47" y="60"/>
                  </a:cxn>
                  <a:cxn ang="0">
                    <a:pos x="89" y="55"/>
                  </a:cxn>
                  <a:cxn ang="0">
                    <a:pos x="81" y="32"/>
                  </a:cxn>
                  <a:cxn ang="0">
                    <a:pos x="61" y="25"/>
                  </a:cxn>
                  <a:cxn ang="0">
                    <a:pos x="36" y="30"/>
                  </a:cxn>
                  <a:cxn ang="0">
                    <a:pos x="14" y="41"/>
                  </a:cxn>
                  <a:cxn ang="0">
                    <a:pos x="14" y="13"/>
                  </a:cxn>
                  <a:cxn ang="0">
                    <a:pos x="22" y="8"/>
                  </a:cxn>
                  <a:cxn ang="0">
                    <a:pos x="35" y="4"/>
                  </a:cxn>
                  <a:cxn ang="0">
                    <a:pos x="50" y="1"/>
                  </a:cxn>
                  <a:cxn ang="0">
                    <a:pos x="65" y="0"/>
                  </a:cxn>
                  <a:cxn ang="0">
                    <a:pos x="89" y="4"/>
                  </a:cxn>
                  <a:cxn ang="0">
                    <a:pos x="107" y="15"/>
                  </a:cxn>
                  <a:cxn ang="0">
                    <a:pos x="117" y="32"/>
                  </a:cxn>
                  <a:cxn ang="0">
                    <a:pos x="120" y="56"/>
                  </a:cxn>
                  <a:cxn ang="0">
                    <a:pos x="120" y="147"/>
                  </a:cxn>
                  <a:cxn ang="0">
                    <a:pos x="88" y="147"/>
                  </a:cxn>
                  <a:cxn ang="0">
                    <a:pos x="58" y="81"/>
                  </a:cxn>
                  <a:cxn ang="0">
                    <a:pos x="44" y="84"/>
                  </a:cxn>
                  <a:cxn ang="0">
                    <a:pos x="37" y="89"/>
                  </a:cxn>
                  <a:cxn ang="0">
                    <a:pos x="33" y="96"/>
                  </a:cxn>
                  <a:cxn ang="0">
                    <a:pos x="31" y="105"/>
                  </a:cxn>
                  <a:cxn ang="0">
                    <a:pos x="33" y="113"/>
                  </a:cxn>
                  <a:cxn ang="0">
                    <a:pos x="38" y="119"/>
                  </a:cxn>
                  <a:cxn ang="0">
                    <a:pos x="45" y="123"/>
                  </a:cxn>
                  <a:cxn ang="0">
                    <a:pos x="55" y="125"/>
                  </a:cxn>
                  <a:cxn ang="0">
                    <a:pos x="69" y="122"/>
                  </a:cxn>
                  <a:cxn ang="0">
                    <a:pos x="79" y="115"/>
                  </a:cxn>
                  <a:cxn ang="0">
                    <a:pos x="86" y="104"/>
                  </a:cxn>
                  <a:cxn ang="0">
                    <a:pos x="89" y="90"/>
                  </a:cxn>
                  <a:cxn ang="0">
                    <a:pos x="89" y="77"/>
                  </a:cxn>
                  <a:cxn ang="0">
                    <a:pos x="58" y="81"/>
                  </a:cxn>
                </a:cxnLst>
                <a:rect l="0" t="0" r="r" b="b"/>
                <a:pathLst>
                  <a:path w="120" h="151">
                    <a:moveTo>
                      <a:pt x="88" y="147"/>
                    </a:moveTo>
                    <a:cubicBezTo>
                      <a:pt x="88" y="127"/>
                      <a:pt x="88" y="127"/>
                      <a:pt x="88" y="127"/>
                    </a:cubicBezTo>
                    <a:cubicBezTo>
                      <a:pt x="88" y="127"/>
                      <a:pt x="88" y="127"/>
                      <a:pt x="88" y="127"/>
                    </a:cubicBezTo>
                    <a:cubicBezTo>
                      <a:pt x="83" y="135"/>
                      <a:pt x="77" y="141"/>
                      <a:pt x="70" y="145"/>
                    </a:cubicBezTo>
                    <a:cubicBezTo>
                      <a:pt x="63" y="149"/>
                      <a:pt x="55" y="151"/>
                      <a:pt x="45" y="151"/>
                    </a:cubicBezTo>
                    <a:cubicBezTo>
                      <a:pt x="38" y="151"/>
                      <a:pt x="31" y="150"/>
                      <a:pt x="26" y="148"/>
                    </a:cubicBezTo>
                    <a:cubicBezTo>
                      <a:pt x="20" y="145"/>
                      <a:pt x="15" y="142"/>
                      <a:pt x="11" y="139"/>
                    </a:cubicBezTo>
                    <a:cubicBezTo>
                      <a:pt x="8" y="135"/>
                      <a:pt x="5" y="131"/>
                      <a:pt x="3" y="125"/>
                    </a:cubicBezTo>
                    <a:cubicBezTo>
                      <a:pt x="1" y="120"/>
                      <a:pt x="0" y="114"/>
                      <a:pt x="0" y="108"/>
                    </a:cubicBezTo>
                    <a:cubicBezTo>
                      <a:pt x="0" y="102"/>
                      <a:pt x="0" y="96"/>
                      <a:pt x="2" y="91"/>
                    </a:cubicBezTo>
                    <a:cubicBezTo>
                      <a:pt x="4" y="85"/>
                      <a:pt x="7" y="81"/>
                      <a:pt x="11" y="76"/>
                    </a:cubicBezTo>
                    <a:cubicBezTo>
                      <a:pt x="14" y="72"/>
                      <a:pt x="19" y="69"/>
                      <a:pt x="25" y="66"/>
                    </a:cubicBezTo>
                    <a:cubicBezTo>
                      <a:pt x="31" y="63"/>
                      <a:pt x="38" y="61"/>
                      <a:pt x="47" y="60"/>
                    </a:cubicBezTo>
                    <a:cubicBezTo>
                      <a:pt x="89" y="55"/>
                      <a:pt x="89" y="55"/>
                      <a:pt x="89" y="55"/>
                    </a:cubicBezTo>
                    <a:cubicBezTo>
                      <a:pt x="89" y="44"/>
                      <a:pt x="86" y="37"/>
                      <a:pt x="81" y="32"/>
                    </a:cubicBezTo>
                    <a:cubicBezTo>
                      <a:pt x="77" y="28"/>
                      <a:pt x="70" y="25"/>
                      <a:pt x="61" y="25"/>
                    </a:cubicBezTo>
                    <a:cubicBezTo>
                      <a:pt x="53" y="25"/>
                      <a:pt x="44" y="27"/>
                      <a:pt x="36" y="30"/>
                    </a:cubicBezTo>
                    <a:cubicBezTo>
                      <a:pt x="27" y="33"/>
                      <a:pt x="20" y="36"/>
                      <a:pt x="14" y="41"/>
                    </a:cubicBezTo>
                    <a:cubicBezTo>
                      <a:pt x="14" y="13"/>
                      <a:pt x="14" y="13"/>
                      <a:pt x="14" y="13"/>
                    </a:cubicBezTo>
                    <a:cubicBezTo>
                      <a:pt x="16" y="11"/>
                      <a:pt x="19" y="10"/>
                      <a:pt x="22" y="8"/>
                    </a:cubicBezTo>
                    <a:cubicBezTo>
                      <a:pt x="26" y="7"/>
                      <a:pt x="30" y="6"/>
                      <a:pt x="35" y="4"/>
                    </a:cubicBezTo>
                    <a:cubicBezTo>
                      <a:pt x="40" y="3"/>
                      <a:pt x="45" y="2"/>
                      <a:pt x="50" y="1"/>
                    </a:cubicBezTo>
                    <a:cubicBezTo>
                      <a:pt x="55" y="0"/>
                      <a:pt x="60" y="0"/>
                      <a:pt x="65" y="0"/>
                    </a:cubicBezTo>
                    <a:cubicBezTo>
                      <a:pt x="74" y="0"/>
                      <a:pt x="83" y="1"/>
                      <a:pt x="89" y="4"/>
                    </a:cubicBezTo>
                    <a:cubicBezTo>
                      <a:pt x="96" y="6"/>
                      <a:pt x="102" y="10"/>
                      <a:pt x="107" y="15"/>
                    </a:cubicBezTo>
                    <a:cubicBezTo>
                      <a:pt x="111" y="19"/>
                      <a:pt x="115" y="25"/>
                      <a:pt x="117" y="32"/>
                    </a:cubicBezTo>
                    <a:cubicBezTo>
                      <a:pt x="119" y="39"/>
                      <a:pt x="120" y="47"/>
                      <a:pt x="120" y="56"/>
                    </a:cubicBezTo>
                    <a:cubicBezTo>
                      <a:pt x="120" y="147"/>
                      <a:pt x="120" y="147"/>
                      <a:pt x="120" y="147"/>
                    </a:cubicBezTo>
                    <a:lnTo>
                      <a:pt x="88" y="147"/>
                    </a:lnTo>
                    <a:close/>
                    <a:moveTo>
                      <a:pt x="58" y="81"/>
                    </a:moveTo>
                    <a:cubicBezTo>
                      <a:pt x="52" y="82"/>
                      <a:pt x="48" y="83"/>
                      <a:pt x="44" y="84"/>
                    </a:cubicBezTo>
                    <a:cubicBezTo>
                      <a:pt x="41" y="86"/>
                      <a:pt x="38" y="87"/>
                      <a:pt x="37" y="89"/>
                    </a:cubicBezTo>
                    <a:cubicBezTo>
                      <a:pt x="35" y="91"/>
                      <a:pt x="33" y="93"/>
                      <a:pt x="33" y="96"/>
                    </a:cubicBezTo>
                    <a:cubicBezTo>
                      <a:pt x="32" y="98"/>
                      <a:pt x="31" y="101"/>
                      <a:pt x="31" y="105"/>
                    </a:cubicBezTo>
                    <a:cubicBezTo>
                      <a:pt x="31" y="108"/>
                      <a:pt x="32" y="110"/>
                      <a:pt x="33" y="113"/>
                    </a:cubicBezTo>
                    <a:cubicBezTo>
                      <a:pt x="34" y="115"/>
                      <a:pt x="36" y="117"/>
                      <a:pt x="38" y="119"/>
                    </a:cubicBezTo>
                    <a:cubicBezTo>
                      <a:pt x="40" y="121"/>
                      <a:pt x="42" y="122"/>
                      <a:pt x="45" y="123"/>
                    </a:cubicBezTo>
                    <a:cubicBezTo>
                      <a:pt x="48" y="124"/>
                      <a:pt x="52" y="125"/>
                      <a:pt x="55" y="125"/>
                    </a:cubicBezTo>
                    <a:cubicBezTo>
                      <a:pt x="60" y="125"/>
                      <a:pt x="65" y="124"/>
                      <a:pt x="69" y="122"/>
                    </a:cubicBezTo>
                    <a:cubicBezTo>
                      <a:pt x="73" y="120"/>
                      <a:pt x="77" y="118"/>
                      <a:pt x="79" y="115"/>
                    </a:cubicBezTo>
                    <a:cubicBezTo>
                      <a:pt x="82"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03" name="Freeform 24"/>
              <p:cNvSpPr>
                <a:spLocks/>
              </p:cNvSpPr>
              <p:nvPr/>
            </p:nvSpPr>
            <p:spPr bwMode="invGray">
              <a:xfrm>
                <a:off x="4921274" y="5036439"/>
                <a:ext cx="97196" cy="111679"/>
              </a:xfrm>
              <a:custGeom>
                <a:avLst/>
                <a:gdLst/>
                <a:ahLst/>
                <a:cxnLst>
                  <a:cxn ang="0">
                    <a:pos x="96" y="147"/>
                  </a:cxn>
                  <a:cxn ang="0">
                    <a:pos x="96" y="66"/>
                  </a:cxn>
                  <a:cxn ang="0">
                    <a:pos x="89" y="36"/>
                  </a:cxn>
                  <a:cxn ang="0">
                    <a:pos x="67" y="26"/>
                  </a:cxn>
                  <a:cxn ang="0">
                    <a:pos x="53" y="29"/>
                  </a:cxn>
                  <a:cxn ang="0">
                    <a:pos x="43" y="37"/>
                  </a:cxn>
                  <a:cxn ang="0">
                    <a:pos x="35" y="50"/>
                  </a:cxn>
                  <a:cxn ang="0">
                    <a:pos x="33" y="65"/>
                  </a:cxn>
                  <a:cxn ang="0">
                    <a:pos x="33" y="147"/>
                  </a:cxn>
                  <a:cxn ang="0">
                    <a:pos x="0" y="147"/>
                  </a:cxn>
                  <a:cxn ang="0">
                    <a:pos x="0" y="3"/>
                  </a:cxn>
                  <a:cxn ang="0">
                    <a:pos x="33" y="3"/>
                  </a:cxn>
                  <a:cxn ang="0">
                    <a:pos x="33" y="26"/>
                  </a:cxn>
                  <a:cxn ang="0">
                    <a:pos x="33" y="26"/>
                  </a:cxn>
                  <a:cxn ang="0">
                    <a:pos x="54" y="6"/>
                  </a:cxn>
                  <a:cxn ang="0">
                    <a:pos x="80" y="0"/>
                  </a:cxn>
                  <a:cxn ang="0">
                    <a:pos x="115" y="14"/>
                  </a:cxn>
                  <a:cxn ang="0">
                    <a:pos x="128" y="59"/>
                  </a:cxn>
                  <a:cxn ang="0">
                    <a:pos x="128" y="147"/>
                  </a:cxn>
                  <a:cxn ang="0">
                    <a:pos x="96" y="147"/>
                  </a:cxn>
                </a:cxnLst>
                <a:rect l="0" t="0" r="r" b="b"/>
                <a:pathLst>
                  <a:path w="128" h="147">
                    <a:moveTo>
                      <a:pt x="96" y="147"/>
                    </a:moveTo>
                    <a:cubicBezTo>
                      <a:pt x="96" y="66"/>
                      <a:pt x="96" y="66"/>
                      <a:pt x="96" y="66"/>
                    </a:cubicBezTo>
                    <a:cubicBezTo>
                      <a:pt x="96" y="53"/>
                      <a:pt x="93" y="43"/>
                      <a:pt x="89" y="36"/>
                    </a:cubicBezTo>
                    <a:cubicBezTo>
                      <a:pt x="84" y="30"/>
                      <a:pt x="77" y="26"/>
                      <a:pt x="67" y="26"/>
                    </a:cubicBezTo>
                    <a:cubicBezTo>
                      <a:pt x="62" y="26"/>
                      <a:pt x="58" y="27"/>
                      <a:pt x="53" y="29"/>
                    </a:cubicBezTo>
                    <a:cubicBezTo>
                      <a:pt x="49" y="31"/>
                      <a:pt x="46" y="34"/>
                      <a:pt x="43" y="37"/>
                    </a:cubicBezTo>
                    <a:cubicBezTo>
                      <a:pt x="40" y="41"/>
                      <a:pt x="37" y="45"/>
                      <a:pt x="35" y="50"/>
                    </a:cubicBezTo>
                    <a:cubicBezTo>
                      <a:pt x="34" y="54"/>
                      <a:pt x="33" y="60"/>
                      <a:pt x="33" y="65"/>
                    </a:cubicBezTo>
                    <a:cubicBezTo>
                      <a:pt x="33" y="147"/>
                      <a:pt x="33" y="147"/>
                      <a:pt x="33" y="147"/>
                    </a:cubicBezTo>
                    <a:cubicBezTo>
                      <a:pt x="0" y="147"/>
                      <a:pt x="0" y="147"/>
                      <a:pt x="0" y="147"/>
                    </a:cubicBezTo>
                    <a:cubicBezTo>
                      <a:pt x="0" y="3"/>
                      <a:pt x="0" y="3"/>
                      <a:pt x="0" y="3"/>
                    </a:cubicBezTo>
                    <a:cubicBezTo>
                      <a:pt x="33" y="3"/>
                      <a:pt x="33" y="3"/>
                      <a:pt x="33" y="3"/>
                    </a:cubicBezTo>
                    <a:cubicBezTo>
                      <a:pt x="33" y="26"/>
                      <a:pt x="33" y="26"/>
                      <a:pt x="33" y="26"/>
                    </a:cubicBezTo>
                    <a:cubicBezTo>
                      <a:pt x="33" y="26"/>
                      <a:pt x="33" y="26"/>
                      <a:pt x="33" y="26"/>
                    </a:cubicBezTo>
                    <a:cubicBezTo>
                      <a:pt x="39" y="17"/>
                      <a:pt x="46" y="10"/>
                      <a:pt x="54" y="6"/>
                    </a:cubicBezTo>
                    <a:cubicBezTo>
                      <a:pt x="62" y="2"/>
                      <a:pt x="70" y="0"/>
                      <a:pt x="80" y="0"/>
                    </a:cubicBezTo>
                    <a:cubicBezTo>
                      <a:pt x="95" y="0"/>
                      <a:pt x="107" y="5"/>
                      <a:pt x="115" y="14"/>
                    </a:cubicBezTo>
                    <a:cubicBezTo>
                      <a:pt x="124" y="24"/>
                      <a:pt x="128" y="39"/>
                      <a:pt x="128" y="59"/>
                    </a:cubicBezTo>
                    <a:cubicBezTo>
                      <a:pt x="128" y="147"/>
                      <a:pt x="128" y="147"/>
                      <a:pt x="128" y="147"/>
                    </a:cubicBezTo>
                    <a:lnTo>
                      <a:pt x="96"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04" name="Freeform 25"/>
              <p:cNvSpPr>
                <a:spLocks/>
              </p:cNvSpPr>
              <p:nvPr/>
            </p:nvSpPr>
            <p:spPr bwMode="invGray">
              <a:xfrm>
                <a:off x="5045183" y="4986232"/>
                <a:ext cx="100093" cy="161886"/>
              </a:xfrm>
              <a:custGeom>
                <a:avLst/>
                <a:gdLst/>
                <a:ahLst/>
                <a:cxnLst>
                  <a:cxn ang="0">
                    <a:pos x="210" y="503"/>
                  </a:cxn>
                  <a:cxn ang="0">
                    <a:pos x="78" y="340"/>
                  </a:cxn>
                  <a:cxn ang="0">
                    <a:pos x="75" y="340"/>
                  </a:cxn>
                  <a:cxn ang="0">
                    <a:pos x="75" y="503"/>
                  </a:cxn>
                  <a:cxn ang="0">
                    <a:pos x="0" y="503"/>
                  </a:cxn>
                  <a:cxn ang="0">
                    <a:pos x="0" y="0"/>
                  </a:cxn>
                  <a:cxn ang="0">
                    <a:pos x="75" y="0"/>
                  </a:cxn>
                  <a:cxn ang="0">
                    <a:pos x="75" y="319"/>
                  </a:cxn>
                  <a:cxn ang="0">
                    <a:pos x="78" y="319"/>
                  </a:cxn>
                  <a:cxn ang="0">
                    <a:pos x="203" y="163"/>
                  </a:cxn>
                  <a:cxn ang="0">
                    <a:pos x="300" y="163"/>
                  </a:cxn>
                  <a:cxn ang="0">
                    <a:pos x="156" y="326"/>
                  </a:cxn>
                  <a:cxn ang="0">
                    <a:pos x="311" y="503"/>
                  </a:cxn>
                  <a:cxn ang="0">
                    <a:pos x="210" y="503"/>
                  </a:cxn>
                </a:cxnLst>
                <a:rect l="0" t="0" r="r" b="b"/>
                <a:pathLst>
                  <a:path w="311" h="503">
                    <a:moveTo>
                      <a:pt x="210" y="503"/>
                    </a:moveTo>
                    <a:lnTo>
                      <a:pt x="78" y="340"/>
                    </a:lnTo>
                    <a:lnTo>
                      <a:pt x="75" y="340"/>
                    </a:lnTo>
                    <a:lnTo>
                      <a:pt x="75" y="503"/>
                    </a:lnTo>
                    <a:lnTo>
                      <a:pt x="0" y="503"/>
                    </a:lnTo>
                    <a:lnTo>
                      <a:pt x="0" y="0"/>
                    </a:lnTo>
                    <a:lnTo>
                      <a:pt x="75" y="0"/>
                    </a:lnTo>
                    <a:lnTo>
                      <a:pt x="75" y="319"/>
                    </a:lnTo>
                    <a:lnTo>
                      <a:pt x="78" y="319"/>
                    </a:lnTo>
                    <a:lnTo>
                      <a:pt x="203" y="163"/>
                    </a:lnTo>
                    <a:lnTo>
                      <a:pt x="300" y="163"/>
                    </a:lnTo>
                    <a:lnTo>
                      <a:pt x="156" y="326"/>
                    </a:lnTo>
                    <a:lnTo>
                      <a:pt x="311" y="503"/>
                    </a:lnTo>
                    <a:lnTo>
                      <a:pt x="210"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05" name="Freeform 26"/>
              <p:cNvSpPr>
                <a:spLocks noEditPoints="1"/>
              </p:cNvSpPr>
              <p:nvPr/>
            </p:nvSpPr>
            <p:spPr bwMode="invGray">
              <a:xfrm>
                <a:off x="5142379" y="5036439"/>
                <a:ext cx="100414" cy="114576"/>
              </a:xfrm>
              <a:custGeom>
                <a:avLst/>
                <a:gdLst/>
                <a:ahLst/>
                <a:cxnLst>
                  <a:cxn ang="0">
                    <a:pos x="34" y="85"/>
                  </a:cxn>
                  <a:cxn ang="0">
                    <a:pos x="46" y="115"/>
                  </a:cxn>
                  <a:cxn ang="0">
                    <a:pos x="77" y="125"/>
                  </a:cxn>
                  <a:cxn ang="0">
                    <a:pos x="100" y="121"/>
                  </a:cxn>
                  <a:cxn ang="0">
                    <a:pos x="120" y="111"/>
                  </a:cxn>
                  <a:cxn ang="0">
                    <a:pos x="120" y="139"/>
                  </a:cxn>
                  <a:cxn ang="0">
                    <a:pos x="112" y="143"/>
                  </a:cxn>
                  <a:cxn ang="0">
                    <a:pos x="101" y="146"/>
                  </a:cxn>
                  <a:cxn ang="0">
                    <a:pos x="86" y="149"/>
                  </a:cxn>
                  <a:cxn ang="0">
                    <a:pos x="69" y="151"/>
                  </a:cxn>
                  <a:cxn ang="0">
                    <a:pos x="40" y="146"/>
                  </a:cxn>
                  <a:cxn ang="0">
                    <a:pos x="19" y="132"/>
                  </a:cxn>
                  <a:cxn ang="0">
                    <a:pos x="5" y="108"/>
                  </a:cxn>
                  <a:cxn ang="0">
                    <a:pos x="0" y="77"/>
                  </a:cxn>
                  <a:cxn ang="0">
                    <a:pos x="7" y="42"/>
                  </a:cxn>
                  <a:cxn ang="0">
                    <a:pos x="22" y="18"/>
                  </a:cxn>
                  <a:cxn ang="0">
                    <a:pos x="44" y="4"/>
                  </a:cxn>
                  <a:cxn ang="0">
                    <a:pos x="69" y="0"/>
                  </a:cxn>
                  <a:cxn ang="0">
                    <a:pos x="96" y="5"/>
                  </a:cxn>
                  <a:cxn ang="0">
                    <a:pos x="116" y="19"/>
                  </a:cxn>
                  <a:cxn ang="0">
                    <a:pos x="128" y="41"/>
                  </a:cxn>
                  <a:cxn ang="0">
                    <a:pos x="132" y="69"/>
                  </a:cxn>
                  <a:cxn ang="0">
                    <a:pos x="132" y="85"/>
                  </a:cxn>
                  <a:cxn ang="0">
                    <a:pos x="34" y="85"/>
                  </a:cxn>
                  <a:cxn ang="0">
                    <a:pos x="98" y="46"/>
                  </a:cxn>
                  <a:cxn ang="0">
                    <a:pos x="92" y="35"/>
                  </a:cxn>
                  <a:cxn ang="0">
                    <a:pos x="83" y="28"/>
                  </a:cxn>
                  <a:cxn ang="0">
                    <a:pos x="69" y="25"/>
                  </a:cxn>
                  <a:cxn ang="0">
                    <a:pos x="56" y="28"/>
                  </a:cxn>
                  <a:cxn ang="0">
                    <a:pos x="46" y="35"/>
                  </a:cxn>
                  <a:cxn ang="0">
                    <a:pos x="38" y="46"/>
                  </a:cxn>
                  <a:cxn ang="0">
                    <a:pos x="34" y="60"/>
                  </a:cxn>
                  <a:cxn ang="0">
                    <a:pos x="99" y="60"/>
                  </a:cxn>
                  <a:cxn ang="0">
                    <a:pos x="98" y="46"/>
                  </a:cxn>
                </a:cxnLst>
                <a:rect l="0" t="0" r="r" b="b"/>
                <a:pathLst>
                  <a:path w="132" h="151">
                    <a:moveTo>
                      <a:pt x="34" y="85"/>
                    </a:moveTo>
                    <a:cubicBezTo>
                      <a:pt x="34" y="98"/>
                      <a:pt x="38" y="108"/>
                      <a:pt x="46" y="115"/>
                    </a:cubicBezTo>
                    <a:cubicBezTo>
                      <a:pt x="53" y="122"/>
                      <a:pt x="63" y="125"/>
                      <a:pt x="77" y="125"/>
                    </a:cubicBezTo>
                    <a:cubicBezTo>
                      <a:pt x="85" y="125"/>
                      <a:pt x="93" y="124"/>
                      <a:pt x="100" y="121"/>
                    </a:cubicBezTo>
                    <a:cubicBezTo>
                      <a:pt x="108" y="119"/>
                      <a:pt x="115" y="115"/>
                      <a:pt x="120" y="111"/>
                    </a:cubicBezTo>
                    <a:cubicBezTo>
                      <a:pt x="120" y="139"/>
                      <a:pt x="120" y="139"/>
                      <a:pt x="120" y="139"/>
                    </a:cubicBezTo>
                    <a:cubicBezTo>
                      <a:pt x="118" y="140"/>
                      <a:pt x="116" y="141"/>
                      <a:pt x="112" y="143"/>
                    </a:cubicBezTo>
                    <a:cubicBezTo>
                      <a:pt x="109" y="144"/>
                      <a:pt x="106" y="145"/>
                      <a:pt x="101" y="146"/>
                    </a:cubicBezTo>
                    <a:cubicBezTo>
                      <a:pt x="97" y="148"/>
                      <a:pt x="92" y="149"/>
                      <a:pt x="86" y="149"/>
                    </a:cubicBezTo>
                    <a:cubicBezTo>
                      <a:pt x="81" y="150"/>
                      <a:pt x="75" y="151"/>
                      <a:pt x="69" y="151"/>
                    </a:cubicBezTo>
                    <a:cubicBezTo>
                      <a:pt x="58" y="151"/>
                      <a:pt x="49" y="149"/>
                      <a:pt x="40" y="146"/>
                    </a:cubicBezTo>
                    <a:cubicBezTo>
                      <a:pt x="32" y="143"/>
                      <a:pt x="25" y="138"/>
                      <a:pt x="19" y="132"/>
                    </a:cubicBezTo>
                    <a:cubicBezTo>
                      <a:pt x="13" y="125"/>
                      <a:pt x="8" y="118"/>
                      <a:pt x="5" y="108"/>
                    </a:cubicBezTo>
                    <a:cubicBezTo>
                      <a:pt x="2" y="99"/>
                      <a:pt x="0" y="89"/>
                      <a:pt x="0" y="77"/>
                    </a:cubicBezTo>
                    <a:cubicBezTo>
                      <a:pt x="0" y="63"/>
                      <a:pt x="2" y="52"/>
                      <a:pt x="7" y="42"/>
                    </a:cubicBezTo>
                    <a:cubicBezTo>
                      <a:pt x="11" y="33"/>
                      <a:pt x="16" y="25"/>
                      <a:pt x="22" y="18"/>
                    </a:cubicBezTo>
                    <a:cubicBezTo>
                      <a:pt x="29" y="12"/>
                      <a:pt x="36" y="7"/>
                      <a:pt x="44" y="4"/>
                    </a:cubicBezTo>
                    <a:cubicBezTo>
                      <a:pt x="53" y="1"/>
                      <a:pt x="61" y="0"/>
                      <a:pt x="69" y="0"/>
                    </a:cubicBezTo>
                    <a:cubicBezTo>
                      <a:pt x="79" y="0"/>
                      <a:pt x="88" y="2"/>
                      <a:pt x="96" y="5"/>
                    </a:cubicBezTo>
                    <a:cubicBezTo>
                      <a:pt x="104" y="8"/>
                      <a:pt x="111" y="13"/>
                      <a:pt x="116" y="19"/>
                    </a:cubicBezTo>
                    <a:cubicBezTo>
                      <a:pt x="121" y="25"/>
                      <a:pt x="125" y="32"/>
                      <a:pt x="128" y="41"/>
                    </a:cubicBezTo>
                    <a:cubicBezTo>
                      <a:pt x="130" y="49"/>
                      <a:pt x="132" y="59"/>
                      <a:pt x="132" y="69"/>
                    </a:cubicBezTo>
                    <a:cubicBezTo>
                      <a:pt x="132" y="85"/>
                      <a:pt x="132" y="85"/>
                      <a:pt x="132" y="85"/>
                    </a:cubicBezTo>
                    <a:lnTo>
                      <a:pt x="34" y="85"/>
                    </a:lnTo>
                    <a:close/>
                    <a:moveTo>
                      <a:pt x="98" y="46"/>
                    </a:moveTo>
                    <a:cubicBezTo>
                      <a:pt x="96" y="42"/>
                      <a:pt x="95" y="38"/>
                      <a:pt x="92" y="35"/>
                    </a:cubicBezTo>
                    <a:cubicBezTo>
                      <a:pt x="90" y="32"/>
                      <a:pt x="87" y="30"/>
                      <a:pt x="83" y="28"/>
                    </a:cubicBezTo>
                    <a:cubicBezTo>
                      <a:pt x="79" y="26"/>
                      <a:pt x="74" y="25"/>
                      <a:pt x="69" y="25"/>
                    </a:cubicBezTo>
                    <a:cubicBezTo>
                      <a:pt x="64" y="25"/>
                      <a:pt x="60" y="26"/>
                      <a:pt x="56" y="28"/>
                    </a:cubicBezTo>
                    <a:cubicBezTo>
                      <a:pt x="52" y="29"/>
                      <a:pt x="49" y="32"/>
                      <a:pt x="46" y="35"/>
                    </a:cubicBezTo>
                    <a:cubicBezTo>
                      <a:pt x="43" y="38"/>
                      <a:pt x="40" y="42"/>
                      <a:pt x="38" y="46"/>
                    </a:cubicBezTo>
                    <a:cubicBezTo>
                      <a:pt x="36" y="50"/>
                      <a:pt x="35" y="55"/>
                      <a:pt x="34" y="60"/>
                    </a:cubicBezTo>
                    <a:cubicBezTo>
                      <a:pt x="99" y="60"/>
                      <a:pt x="99" y="60"/>
                      <a:pt x="99" y="60"/>
                    </a:cubicBezTo>
                    <a:cubicBezTo>
                      <a:pt x="99" y="55"/>
                      <a:pt x="99" y="51"/>
                      <a:pt x="98"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30" name="Rectangle 29"/>
            <p:cNvSpPr/>
            <p:nvPr/>
          </p:nvSpPr>
          <p:spPr>
            <a:xfrm>
              <a:off x="2689079" y="5593229"/>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31" name="Group 30"/>
            <p:cNvGrpSpPr/>
            <p:nvPr/>
          </p:nvGrpSpPr>
          <p:grpSpPr>
            <a:xfrm>
              <a:off x="2843324" y="6137898"/>
              <a:ext cx="976048" cy="191797"/>
              <a:chOff x="1502088" y="4970205"/>
              <a:chExt cx="999744" cy="196837"/>
            </a:xfrm>
            <a:solidFill>
              <a:srgbClr val="FFFFFF"/>
            </a:solidFill>
            <a:effectLst/>
          </p:grpSpPr>
          <p:sp>
            <p:nvSpPr>
              <p:cNvPr id="196" name="Freeform 19"/>
              <p:cNvSpPr>
                <a:spLocks noEditPoints="1"/>
              </p:cNvSpPr>
              <p:nvPr/>
            </p:nvSpPr>
            <p:spPr bwMode="invGray">
              <a:xfrm>
                <a:off x="1502088" y="4971731"/>
                <a:ext cx="187376" cy="193785"/>
              </a:xfrm>
              <a:custGeom>
                <a:avLst/>
                <a:gdLst/>
                <a:ahLst/>
                <a:cxnLst>
                  <a:cxn ang="0">
                    <a:pos x="42" y="55"/>
                  </a:cxn>
                  <a:cxn ang="0">
                    <a:pos x="23" y="52"/>
                  </a:cxn>
                  <a:cxn ang="0">
                    <a:pos x="20" y="42"/>
                  </a:cxn>
                  <a:cxn ang="0">
                    <a:pos x="101" y="42"/>
                  </a:cxn>
                  <a:cxn ang="0">
                    <a:pos x="108" y="40"/>
                  </a:cxn>
                  <a:cxn ang="0">
                    <a:pos x="122" y="39"/>
                  </a:cxn>
                  <a:cxn ang="0">
                    <a:pos x="132" y="49"/>
                  </a:cxn>
                  <a:cxn ang="0">
                    <a:pos x="129" y="54"/>
                  </a:cxn>
                  <a:cxn ang="0">
                    <a:pos x="13" y="168"/>
                  </a:cxn>
                  <a:cxn ang="0">
                    <a:pos x="11" y="162"/>
                  </a:cxn>
                  <a:cxn ang="0">
                    <a:pos x="108" y="49"/>
                  </a:cxn>
                  <a:cxn ang="0">
                    <a:pos x="47" y="54"/>
                  </a:cxn>
                  <a:cxn ang="0">
                    <a:pos x="59" y="172"/>
                  </a:cxn>
                  <a:cxn ang="0">
                    <a:pos x="61" y="165"/>
                  </a:cxn>
                  <a:cxn ang="0">
                    <a:pos x="97" y="169"/>
                  </a:cxn>
                  <a:cxn ang="0">
                    <a:pos x="179" y="167"/>
                  </a:cxn>
                  <a:cxn ang="0">
                    <a:pos x="187" y="165"/>
                  </a:cxn>
                  <a:cxn ang="0">
                    <a:pos x="206" y="168"/>
                  </a:cxn>
                  <a:cxn ang="0">
                    <a:pos x="204" y="175"/>
                  </a:cxn>
                  <a:cxn ang="0">
                    <a:pos x="194" y="212"/>
                  </a:cxn>
                  <a:cxn ang="0">
                    <a:pos x="200" y="239"/>
                  </a:cxn>
                  <a:cxn ang="0">
                    <a:pos x="202" y="247"/>
                  </a:cxn>
                  <a:cxn ang="0">
                    <a:pos x="96" y="249"/>
                  </a:cxn>
                  <a:cxn ang="0">
                    <a:pos x="80" y="252"/>
                  </a:cxn>
                  <a:cxn ang="0">
                    <a:pos x="71" y="177"/>
                  </a:cxn>
                  <a:cxn ang="0">
                    <a:pos x="161" y="241"/>
                  </a:cxn>
                  <a:cxn ang="0">
                    <a:pos x="172" y="239"/>
                  </a:cxn>
                  <a:cxn ang="0">
                    <a:pos x="182" y="176"/>
                  </a:cxn>
                  <a:cxn ang="0">
                    <a:pos x="98" y="177"/>
                  </a:cxn>
                  <a:cxn ang="0">
                    <a:pos x="95" y="181"/>
                  </a:cxn>
                  <a:cxn ang="0">
                    <a:pos x="96" y="242"/>
                  </a:cxn>
                  <a:cxn ang="0">
                    <a:pos x="157" y="8"/>
                  </a:cxn>
                  <a:cxn ang="0">
                    <a:pos x="164" y="0"/>
                  </a:cxn>
                  <a:cxn ang="0">
                    <a:pos x="199" y="10"/>
                  </a:cxn>
                  <a:cxn ang="0">
                    <a:pos x="203" y="19"/>
                  </a:cxn>
                  <a:cxn ang="0">
                    <a:pos x="202" y="102"/>
                  </a:cxn>
                  <a:cxn ang="0">
                    <a:pos x="225" y="101"/>
                  </a:cxn>
                  <a:cxn ang="0">
                    <a:pos x="233" y="95"/>
                  </a:cxn>
                  <a:cxn ang="0">
                    <a:pos x="256" y="99"/>
                  </a:cxn>
                  <a:cxn ang="0">
                    <a:pos x="258" y="108"/>
                  </a:cxn>
                  <a:cxn ang="0">
                    <a:pos x="202" y="110"/>
                  </a:cxn>
                  <a:cxn ang="0">
                    <a:pos x="197" y="142"/>
                  </a:cxn>
                  <a:cxn ang="0">
                    <a:pos x="186" y="151"/>
                  </a:cxn>
                  <a:cxn ang="0">
                    <a:pos x="184" y="26"/>
                  </a:cxn>
                </a:cxnLst>
                <a:rect l="0" t="0" r="r" b="b"/>
                <a:pathLst>
                  <a:path w="260" h="269">
                    <a:moveTo>
                      <a:pt x="47" y="54"/>
                    </a:moveTo>
                    <a:cubicBezTo>
                      <a:pt x="45" y="54"/>
                      <a:pt x="44" y="55"/>
                      <a:pt x="42" y="55"/>
                    </a:cubicBezTo>
                    <a:cubicBezTo>
                      <a:pt x="40" y="57"/>
                      <a:pt x="38" y="57"/>
                      <a:pt x="36" y="57"/>
                    </a:cubicBezTo>
                    <a:cubicBezTo>
                      <a:pt x="33" y="57"/>
                      <a:pt x="29" y="55"/>
                      <a:pt x="23" y="52"/>
                    </a:cubicBezTo>
                    <a:cubicBezTo>
                      <a:pt x="15" y="48"/>
                      <a:pt x="11" y="45"/>
                      <a:pt x="11" y="43"/>
                    </a:cubicBezTo>
                    <a:cubicBezTo>
                      <a:pt x="11" y="41"/>
                      <a:pt x="14" y="41"/>
                      <a:pt x="20" y="42"/>
                    </a:cubicBezTo>
                    <a:cubicBezTo>
                      <a:pt x="32" y="43"/>
                      <a:pt x="45" y="44"/>
                      <a:pt x="58" y="43"/>
                    </a:cubicBezTo>
                    <a:cubicBezTo>
                      <a:pt x="68" y="43"/>
                      <a:pt x="82" y="43"/>
                      <a:pt x="101" y="42"/>
                    </a:cubicBezTo>
                    <a:cubicBezTo>
                      <a:pt x="103" y="42"/>
                      <a:pt x="104" y="42"/>
                      <a:pt x="105" y="41"/>
                    </a:cubicBezTo>
                    <a:cubicBezTo>
                      <a:pt x="106" y="41"/>
                      <a:pt x="107" y="41"/>
                      <a:pt x="108" y="40"/>
                    </a:cubicBezTo>
                    <a:cubicBezTo>
                      <a:pt x="110" y="40"/>
                      <a:pt x="111" y="39"/>
                      <a:pt x="113" y="39"/>
                    </a:cubicBezTo>
                    <a:cubicBezTo>
                      <a:pt x="115" y="39"/>
                      <a:pt x="118" y="39"/>
                      <a:pt x="122" y="39"/>
                    </a:cubicBezTo>
                    <a:cubicBezTo>
                      <a:pt x="130" y="40"/>
                      <a:pt x="135" y="41"/>
                      <a:pt x="136" y="43"/>
                    </a:cubicBezTo>
                    <a:cubicBezTo>
                      <a:pt x="136" y="44"/>
                      <a:pt x="135" y="46"/>
                      <a:pt x="132" y="49"/>
                    </a:cubicBezTo>
                    <a:cubicBezTo>
                      <a:pt x="131" y="51"/>
                      <a:pt x="131" y="51"/>
                      <a:pt x="130" y="52"/>
                    </a:cubicBezTo>
                    <a:cubicBezTo>
                      <a:pt x="129" y="53"/>
                      <a:pt x="129" y="54"/>
                      <a:pt x="129" y="54"/>
                    </a:cubicBezTo>
                    <a:cubicBezTo>
                      <a:pt x="114" y="79"/>
                      <a:pt x="98" y="100"/>
                      <a:pt x="81" y="118"/>
                    </a:cubicBezTo>
                    <a:cubicBezTo>
                      <a:pt x="62" y="137"/>
                      <a:pt x="39" y="154"/>
                      <a:pt x="13" y="168"/>
                    </a:cubicBezTo>
                    <a:cubicBezTo>
                      <a:pt x="5" y="172"/>
                      <a:pt x="1" y="174"/>
                      <a:pt x="0" y="172"/>
                    </a:cubicBezTo>
                    <a:cubicBezTo>
                      <a:pt x="0" y="171"/>
                      <a:pt x="3" y="168"/>
                      <a:pt x="11" y="162"/>
                    </a:cubicBezTo>
                    <a:cubicBezTo>
                      <a:pt x="35" y="146"/>
                      <a:pt x="54" y="128"/>
                      <a:pt x="70" y="110"/>
                    </a:cubicBezTo>
                    <a:cubicBezTo>
                      <a:pt x="86" y="91"/>
                      <a:pt x="99" y="71"/>
                      <a:pt x="108" y="49"/>
                    </a:cubicBezTo>
                    <a:cubicBezTo>
                      <a:pt x="53" y="52"/>
                      <a:pt x="53" y="52"/>
                      <a:pt x="53" y="52"/>
                    </a:cubicBezTo>
                    <a:cubicBezTo>
                      <a:pt x="51" y="52"/>
                      <a:pt x="49" y="53"/>
                      <a:pt x="47" y="54"/>
                    </a:cubicBezTo>
                    <a:close/>
                    <a:moveTo>
                      <a:pt x="71" y="177"/>
                    </a:moveTo>
                    <a:cubicBezTo>
                      <a:pt x="69" y="176"/>
                      <a:pt x="65" y="174"/>
                      <a:pt x="59" y="172"/>
                    </a:cubicBezTo>
                    <a:cubicBezTo>
                      <a:pt x="55" y="171"/>
                      <a:pt x="53" y="169"/>
                      <a:pt x="53" y="168"/>
                    </a:cubicBezTo>
                    <a:cubicBezTo>
                      <a:pt x="52" y="167"/>
                      <a:pt x="55" y="166"/>
                      <a:pt x="61" y="165"/>
                    </a:cubicBezTo>
                    <a:cubicBezTo>
                      <a:pt x="67" y="165"/>
                      <a:pt x="74" y="165"/>
                      <a:pt x="82" y="166"/>
                    </a:cubicBezTo>
                    <a:cubicBezTo>
                      <a:pt x="89" y="167"/>
                      <a:pt x="94" y="168"/>
                      <a:pt x="97" y="169"/>
                    </a:cubicBezTo>
                    <a:cubicBezTo>
                      <a:pt x="176" y="168"/>
                      <a:pt x="176" y="168"/>
                      <a:pt x="176" y="168"/>
                    </a:cubicBezTo>
                    <a:cubicBezTo>
                      <a:pt x="177" y="167"/>
                      <a:pt x="178" y="167"/>
                      <a:pt x="179" y="167"/>
                    </a:cubicBezTo>
                    <a:cubicBezTo>
                      <a:pt x="180" y="167"/>
                      <a:pt x="181" y="166"/>
                      <a:pt x="182" y="166"/>
                    </a:cubicBezTo>
                    <a:cubicBezTo>
                      <a:pt x="184" y="165"/>
                      <a:pt x="186" y="165"/>
                      <a:pt x="187" y="165"/>
                    </a:cubicBezTo>
                    <a:cubicBezTo>
                      <a:pt x="190" y="164"/>
                      <a:pt x="192" y="165"/>
                      <a:pt x="196" y="165"/>
                    </a:cubicBezTo>
                    <a:cubicBezTo>
                      <a:pt x="202" y="166"/>
                      <a:pt x="205" y="167"/>
                      <a:pt x="206" y="168"/>
                    </a:cubicBezTo>
                    <a:cubicBezTo>
                      <a:pt x="207" y="169"/>
                      <a:pt x="206" y="171"/>
                      <a:pt x="205" y="173"/>
                    </a:cubicBezTo>
                    <a:cubicBezTo>
                      <a:pt x="204" y="174"/>
                      <a:pt x="204" y="175"/>
                      <a:pt x="204" y="175"/>
                    </a:cubicBezTo>
                    <a:cubicBezTo>
                      <a:pt x="203" y="176"/>
                      <a:pt x="203" y="176"/>
                      <a:pt x="203" y="177"/>
                    </a:cubicBezTo>
                    <a:cubicBezTo>
                      <a:pt x="200" y="187"/>
                      <a:pt x="197" y="199"/>
                      <a:pt x="194" y="212"/>
                    </a:cubicBezTo>
                    <a:cubicBezTo>
                      <a:pt x="192" y="224"/>
                      <a:pt x="190" y="232"/>
                      <a:pt x="189" y="237"/>
                    </a:cubicBezTo>
                    <a:cubicBezTo>
                      <a:pt x="194" y="237"/>
                      <a:pt x="197" y="238"/>
                      <a:pt x="200" y="239"/>
                    </a:cubicBezTo>
                    <a:cubicBezTo>
                      <a:pt x="202" y="241"/>
                      <a:pt x="203" y="242"/>
                      <a:pt x="204" y="243"/>
                    </a:cubicBezTo>
                    <a:cubicBezTo>
                      <a:pt x="204" y="245"/>
                      <a:pt x="203" y="246"/>
                      <a:pt x="202" y="247"/>
                    </a:cubicBezTo>
                    <a:cubicBezTo>
                      <a:pt x="200" y="249"/>
                      <a:pt x="198" y="249"/>
                      <a:pt x="195" y="249"/>
                    </a:cubicBezTo>
                    <a:cubicBezTo>
                      <a:pt x="96" y="249"/>
                      <a:pt x="96" y="249"/>
                      <a:pt x="96" y="249"/>
                    </a:cubicBezTo>
                    <a:cubicBezTo>
                      <a:pt x="94" y="261"/>
                      <a:pt x="91" y="267"/>
                      <a:pt x="87" y="268"/>
                    </a:cubicBezTo>
                    <a:cubicBezTo>
                      <a:pt x="83" y="269"/>
                      <a:pt x="80" y="263"/>
                      <a:pt x="80" y="252"/>
                    </a:cubicBezTo>
                    <a:cubicBezTo>
                      <a:pt x="77" y="185"/>
                      <a:pt x="77" y="185"/>
                      <a:pt x="77" y="185"/>
                    </a:cubicBezTo>
                    <a:cubicBezTo>
                      <a:pt x="76" y="182"/>
                      <a:pt x="74" y="179"/>
                      <a:pt x="71" y="177"/>
                    </a:cubicBezTo>
                    <a:close/>
                    <a:moveTo>
                      <a:pt x="96" y="242"/>
                    </a:moveTo>
                    <a:cubicBezTo>
                      <a:pt x="161" y="241"/>
                      <a:pt x="161" y="241"/>
                      <a:pt x="161" y="241"/>
                    </a:cubicBezTo>
                    <a:cubicBezTo>
                      <a:pt x="164" y="241"/>
                      <a:pt x="166" y="240"/>
                      <a:pt x="168" y="240"/>
                    </a:cubicBezTo>
                    <a:cubicBezTo>
                      <a:pt x="169" y="240"/>
                      <a:pt x="170" y="240"/>
                      <a:pt x="172" y="239"/>
                    </a:cubicBezTo>
                    <a:cubicBezTo>
                      <a:pt x="179" y="237"/>
                      <a:pt x="179" y="237"/>
                      <a:pt x="179" y="237"/>
                    </a:cubicBezTo>
                    <a:cubicBezTo>
                      <a:pt x="182" y="176"/>
                      <a:pt x="182" y="176"/>
                      <a:pt x="182" y="176"/>
                    </a:cubicBezTo>
                    <a:cubicBezTo>
                      <a:pt x="99" y="177"/>
                      <a:pt x="99" y="177"/>
                      <a:pt x="99" y="177"/>
                    </a:cubicBezTo>
                    <a:cubicBezTo>
                      <a:pt x="98" y="177"/>
                      <a:pt x="98" y="177"/>
                      <a:pt x="98" y="177"/>
                    </a:cubicBezTo>
                    <a:cubicBezTo>
                      <a:pt x="97" y="178"/>
                      <a:pt x="96" y="179"/>
                      <a:pt x="96" y="179"/>
                    </a:cubicBezTo>
                    <a:cubicBezTo>
                      <a:pt x="95" y="179"/>
                      <a:pt x="95" y="180"/>
                      <a:pt x="95" y="181"/>
                    </a:cubicBezTo>
                    <a:cubicBezTo>
                      <a:pt x="95" y="194"/>
                      <a:pt x="95" y="194"/>
                      <a:pt x="95" y="194"/>
                    </a:cubicBezTo>
                    <a:lnTo>
                      <a:pt x="96" y="242"/>
                    </a:lnTo>
                    <a:close/>
                    <a:moveTo>
                      <a:pt x="176" y="17"/>
                    </a:moveTo>
                    <a:cubicBezTo>
                      <a:pt x="172" y="14"/>
                      <a:pt x="166" y="11"/>
                      <a:pt x="157" y="8"/>
                    </a:cubicBezTo>
                    <a:cubicBezTo>
                      <a:pt x="152" y="6"/>
                      <a:pt x="151" y="4"/>
                      <a:pt x="152" y="3"/>
                    </a:cubicBezTo>
                    <a:cubicBezTo>
                      <a:pt x="154" y="2"/>
                      <a:pt x="157" y="1"/>
                      <a:pt x="164" y="0"/>
                    </a:cubicBezTo>
                    <a:cubicBezTo>
                      <a:pt x="174" y="2"/>
                      <a:pt x="182" y="4"/>
                      <a:pt x="188" y="5"/>
                    </a:cubicBezTo>
                    <a:cubicBezTo>
                      <a:pt x="193" y="7"/>
                      <a:pt x="197" y="8"/>
                      <a:pt x="199" y="10"/>
                    </a:cubicBezTo>
                    <a:cubicBezTo>
                      <a:pt x="202" y="11"/>
                      <a:pt x="203" y="12"/>
                      <a:pt x="203" y="14"/>
                    </a:cubicBezTo>
                    <a:cubicBezTo>
                      <a:pt x="204" y="15"/>
                      <a:pt x="204" y="17"/>
                      <a:pt x="203" y="19"/>
                    </a:cubicBezTo>
                    <a:cubicBezTo>
                      <a:pt x="203" y="24"/>
                      <a:pt x="203" y="24"/>
                      <a:pt x="203" y="24"/>
                    </a:cubicBezTo>
                    <a:cubicBezTo>
                      <a:pt x="202" y="102"/>
                      <a:pt x="202" y="102"/>
                      <a:pt x="202" y="102"/>
                    </a:cubicBezTo>
                    <a:cubicBezTo>
                      <a:pt x="220" y="102"/>
                      <a:pt x="220" y="102"/>
                      <a:pt x="220" y="102"/>
                    </a:cubicBezTo>
                    <a:cubicBezTo>
                      <a:pt x="222" y="102"/>
                      <a:pt x="223" y="101"/>
                      <a:pt x="225" y="101"/>
                    </a:cubicBezTo>
                    <a:cubicBezTo>
                      <a:pt x="226" y="100"/>
                      <a:pt x="227" y="99"/>
                      <a:pt x="228" y="99"/>
                    </a:cubicBezTo>
                    <a:cubicBezTo>
                      <a:pt x="230" y="97"/>
                      <a:pt x="232" y="96"/>
                      <a:pt x="233" y="95"/>
                    </a:cubicBezTo>
                    <a:cubicBezTo>
                      <a:pt x="236" y="95"/>
                      <a:pt x="240" y="95"/>
                      <a:pt x="245" y="95"/>
                    </a:cubicBezTo>
                    <a:cubicBezTo>
                      <a:pt x="250" y="96"/>
                      <a:pt x="253" y="97"/>
                      <a:pt x="256" y="99"/>
                    </a:cubicBezTo>
                    <a:cubicBezTo>
                      <a:pt x="258" y="100"/>
                      <a:pt x="260" y="102"/>
                      <a:pt x="260" y="104"/>
                    </a:cubicBezTo>
                    <a:cubicBezTo>
                      <a:pt x="260" y="105"/>
                      <a:pt x="259" y="107"/>
                      <a:pt x="258" y="108"/>
                    </a:cubicBezTo>
                    <a:cubicBezTo>
                      <a:pt x="256" y="109"/>
                      <a:pt x="253" y="110"/>
                      <a:pt x="250" y="110"/>
                    </a:cubicBezTo>
                    <a:cubicBezTo>
                      <a:pt x="202" y="110"/>
                      <a:pt x="202" y="110"/>
                      <a:pt x="202" y="110"/>
                    </a:cubicBezTo>
                    <a:cubicBezTo>
                      <a:pt x="202" y="120"/>
                      <a:pt x="202" y="120"/>
                      <a:pt x="202" y="120"/>
                    </a:cubicBezTo>
                    <a:cubicBezTo>
                      <a:pt x="201" y="129"/>
                      <a:pt x="199" y="136"/>
                      <a:pt x="197" y="142"/>
                    </a:cubicBezTo>
                    <a:cubicBezTo>
                      <a:pt x="195" y="148"/>
                      <a:pt x="193" y="151"/>
                      <a:pt x="191" y="153"/>
                    </a:cubicBezTo>
                    <a:cubicBezTo>
                      <a:pt x="189" y="155"/>
                      <a:pt x="187" y="154"/>
                      <a:pt x="186" y="151"/>
                    </a:cubicBezTo>
                    <a:cubicBezTo>
                      <a:pt x="185" y="147"/>
                      <a:pt x="184" y="141"/>
                      <a:pt x="184" y="133"/>
                    </a:cubicBezTo>
                    <a:cubicBezTo>
                      <a:pt x="184" y="26"/>
                      <a:pt x="184" y="26"/>
                      <a:pt x="184" y="26"/>
                    </a:cubicBezTo>
                    <a:cubicBezTo>
                      <a:pt x="184" y="23"/>
                      <a:pt x="181" y="20"/>
                      <a:pt x="176" y="1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97" name="Freeform 20"/>
              <p:cNvSpPr>
                <a:spLocks noEditPoints="1"/>
              </p:cNvSpPr>
              <p:nvPr/>
            </p:nvSpPr>
            <p:spPr bwMode="invGray">
              <a:xfrm>
                <a:off x="1695262" y="4970205"/>
                <a:ext cx="195921" cy="195311"/>
              </a:xfrm>
              <a:custGeom>
                <a:avLst/>
                <a:gdLst/>
                <a:ahLst/>
                <a:cxnLst>
                  <a:cxn ang="0">
                    <a:pos x="86" y="53"/>
                  </a:cxn>
                  <a:cxn ang="0">
                    <a:pos x="75" y="43"/>
                  </a:cxn>
                  <a:cxn ang="0">
                    <a:pos x="71" y="35"/>
                  </a:cxn>
                  <a:cxn ang="0">
                    <a:pos x="85" y="37"/>
                  </a:cxn>
                  <a:cxn ang="0">
                    <a:pos x="111" y="52"/>
                  </a:cxn>
                  <a:cxn ang="0">
                    <a:pos x="111" y="63"/>
                  </a:cxn>
                  <a:cxn ang="0">
                    <a:pos x="104" y="75"/>
                  </a:cxn>
                  <a:cxn ang="0">
                    <a:pos x="96" y="90"/>
                  </a:cxn>
                  <a:cxn ang="0">
                    <a:pos x="91" y="100"/>
                  </a:cxn>
                  <a:cxn ang="0">
                    <a:pos x="104" y="116"/>
                  </a:cxn>
                  <a:cxn ang="0">
                    <a:pos x="122" y="132"/>
                  </a:cxn>
                  <a:cxn ang="0">
                    <a:pos x="130" y="138"/>
                  </a:cxn>
                  <a:cxn ang="0">
                    <a:pos x="138" y="144"/>
                  </a:cxn>
                  <a:cxn ang="0">
                    <a:pos x="147" y="159"/>
                  </a:cxn>
                  <a:cxn ang="0">
                    <a:pos x="150" y="171"/>
                  </a:cxn>
                  <a:cxn ang="0">
                    <a:pos x="149" y="179"/>
                  </a:cxn>
                  <a:cxn ang="0">
                    <a:pos x="144" y="181"/>
                  </a:cxn>
                  <a:cxn ang="0">
                    <a:pos x="139" y="178"/>
                  </a:cxn>
                  <a:cxn ang="0">
                    <a:pos x="118" y="150"/>
                  </a:cxn>
                  <a:cxn ang="0">
                    <a:pos x="86" y="108"/>
                  </a:cxn>
                  <a:cxn ang="0">
                    <a:pos x="50" y="151"/>
                  </a:cxn>
                  <a:cxn ang="0">
                    <a:pos x="10" y="185"/>
                  </a:cxn>
                  <a:cxn ang="0">
                    <a:pos x="1" y="189"/>
                  </a:cxn>
                  <a:cxn ang="0">
                    <a:pos x="6" y="182"/>
                  </a:cxn>
                  <a:cxn ang="0">
                    <a:pos x="51" y="131"/>
                  </a:cxn>
                  <a:cxn ang="0">
                    <a:pos x="89" y="61"/>
                  </a:cxn>
                  <a:cxn ang="0">
                    <a:pos x="89" y="59"/>
                  </a:cxn>
                  <a:cxn ang="0">
                    <a:pos x="86" y="53"/>
                  </a:cxn>
                  <a:cxn ang="0">
                    <a:pos x="190" y="20"/>
                  </a:cxn>
                  <a:cxn ang="0">
                    <a:pos x="171" y="8"/>
                  </a:cxn>
                  <a:cxn ang="0">
                    <a:pos x="164" y="3"/>
                  </a:cxn>
                  <a:cxn ang="0">
                    <a:pos x="174" y="0"/>
                  </a:cxn>
                  <a:cxn ang="0">
                    <a:pos x="191" y="4"/>
                  </a:cxn>
                  <a:cxn ang="0">
                    <a:pos x="206" y="8"/>
                  </a:cxn>
                  <a:cxn ang="0">
                    <a:pos x="215" y="14"/>
                  </a:cxn>
                  <a:cxn ang="0">
                    <a:pos x="215" y="21"/>
                  </a:cxn>
                  <a:cxn ang="0">
                    <a:pos x="215" y="25"/>
                  </a:cxn>
                  <a:cxn ang="0">
                    <a:pos x="215" y="138"/>
                  </a:cxn>
                  <a:cxn ang="0">
                    <a:pos x="219" y="138"/>
                  </a:cxn>
                  <a:cxn ang="0">
                    <a:pos x="226" y="138"/>
                  </a:cxn>
                  <a:cxn ang="0">
                    <a:pos x="232" y="136"/>
                  </a:cxn>
                  <a:cxn ang="0">
                    <a:pos x="236" y="134"/>
                  </a:cxn>
                  <a:cxn ang="0">
                    <a:pos x="243" y="131"/>
                  </a:cxn>
                  <a:cxn ang="0">
                    <a:pos x="260" y="131"/>
                  </a:cxn>
                  <a:cxn ang="0">
                    <a:pos x="269" y="133"/>
                  </a:cxn>
                  <a:cxn ang="0">
                    <a:pos x="272" y="138"/>
                  </a:cxn>
                  <a:cxn ang="0">
                    <a:pos x="270" y="144"/>
                  </a:cxn>
                  <a:cxn ang="0">
                    <a:pos x="264" y="146"/>
                  </a:cxn>
                  <a:cxn ang="0">
                    <a:pos x="215" y="147"/>
                  </a:cxn>
                  <a:cxn ang="0">
                    <a:pos x="215" y="209"/>
                  </a:cxn>
                  <a:cxn ang="0">
                    <a:pos x="213" y="242"/>
                  </a:cxn>
                  <a:cxn ang="0">
                    <a:pos x="209" y="261"/>
                  </a:cxn>
                  <a:cxn ang="0">
                    <a:pos x="201" y="271"/>
                  </a:cxn>
                  <a:cxn ang="0">
                    <a:pos x="197" y="258"/>
                  </a:cxn>
                  <a:cxn ang="0">
                    <a:pos x="197" y="29"/>
                  </a:cxn>
                  <a:cxn ang="0">
                    <a:pos x="190" y="20"/>
                  </a:cxn>
                </a:cxnLst>
                <a:rect l="0" t="0" r="r" b="b"/>
                <a:pathLst>
                  <a:path w="272" h="271">
                    <a:moveTo>
                      <a:pt x="86" y="53"/>
                    </a:moveTo>
                    <a:cubicBezTo>
                      <a:pt x="84" y="50"/>
                      <a:pt x="80" y="47"/>
                      <a:pt x="75" y="43"/>
                    </a:cubicBezTo>
                    <a:cubicBezTo>
                      <a:pt x="70" y="39"/>
                      <a:pt x="68" y="36"/>
                      <a:pt x="71" y="35"/>
                    </a:cubicBezTo>
                    <a:cubicBezTo>
                      <a:pt x="73" y="34"/>
                      <a:pt x="78" y="35"/>
                      <a:pt x="85" y="37"/>
                    </a:cubicBezTo>
                    <a:cubicBezTo>
                      <a:pt x="100" y="43"/>
                      <a:pt x="108" y="48"/>
                      <a:pt x="111" y="52"/>
                    </a:cubicBezTo>
                    <a:cubicBezTo>
                      <a:pt x="113" y="54"/>
                      <a:pt x="113" y="58"/>
                      <a:pt x="111" y="63"/>
                    </a:cubicBezTo>
                    <a:cubicBezTo>
                      <a:pt x="109" y="66"/>
                      <a:pt x="107" y="70"/>
                      <a:pt x="104" y="75"/>
                    </a:cubicBezTo>
                    <a:cubicBezTo>
                      <a:pt x="103" y="78"/>
                      <a:pt x="100" y="84"/>
                      <a:pt x="96" y="90"/>
                    </a:cubicBezTo>
                    <a:cubicBezTo>
                      <a:pt x="91" y="100"/>
                      <a:pt x="91" y="100"/>
                      <a:pt x="91" y="100"/>
                    </a:cubicBezTo>
                    <a:cubicBezTo>
                      <a:pt x="94" y="105"/>
                      <a:pt x="98" y="111"/>
                      <a:pt x="104" y="116"/>
                    </a:cubicBezTo>
                    <a:cubicBezTo>
                      <a:pt x="108" y="120"/>
                      <a:pt x="114" y="126"/>
                      <a:pt x="122" y="132"/>
                    </a:cubicBezTo>
                    <a:cubicBezTo>
                      <a:pt x="130" y="138"/>
                      <a:pt x="130" y="138"/>
                      <a:pt x="130" y="138"/>
                    </a:cubicBezTo>
                    <a:cubicBezTo>
                      <a:pt x="133" y="140"/>
                      <a:pt x="136" y="142"/>
                      <a:pt x="138" y="144"/>
                    </a:cubicBezTo>
                    <a:cubicBezTo>
                      <a:pt x="140" y="147"/>
                      <a:pt x="143" y="152"/>
                      <a:pt x="147" y="159"/>
                    </a:cubicBezTo>
                    <a:cubicBezTo>
                      <a:pt x="149" y="163"/>
                      <a:pt x="150" y="167"/>
                      <a:pt x="150" y="171"/>
                    </a:cubicBezTo>
                    <a:cubicBezTo>
                      <a:pt x="151" y="174"/>
                      <a:pt x="150" y="177"/>
                      <a:pt x="149" y="179"/>
                    </a:cubicBezTo>
                    <a:cubicBezTo>
                      <a:pt x="148" y="180"/>
                      <a:pt x="146" y="181"/>
                      <a:pt x="144" y="181"/>
                    </a:cubicBezTo>
                    <a:cubicBezTo>
                      <a:pt x="143" y="181"/>
                      <a:pt x="141" y="180"/>
                      <a:pt x="139" y="178"/>
                    </a:cubicBezTo>
                    <a:cubicBezTo>
                      <a:pt x="118" y="150"/>
                      <a:pt x="118" y="150"/>
                      <a:pt x="118" y="150"/>
                    </a:cubicBezTo>
                    <a:cubicBezTo>
                      <a:pt x="86" y="108"/>
                      <a:pt x="86" y="108"/>
                      <a:pt x="86" y="108"/>
                    </a:cubicBezTo>
                    <a:cubicBezTo>
                      <a:pt x="76" y="123"/>
                      <a:pt x="64" y="137"/>
                      <a:pt x="50" y="151"/>
                    </a:cubicBezTo>
                    <a:cubicBezTo>
                      <a:pt x="37" y="164"/>
                      <a:pt x="24" y="176"/>
                      <a:pt x="10" y="185"/>
                    </a:cubicBezTo>
                    <a:cubicBezTo>
                      <a:pt x="5" y="188"/>
                      <a:pt x="2" y="190"/>
                      <a:pt x="1" y="189"/>
                    </a:cubicBezTo>
                    <a:cubicBezTo>
                      <a:pt x="0" y="188"/>
                      <a:pt x="2" y="185"/>
                      <a:pt x="6" y="182"/>
                    </a:cubicBezTo>
                    <a:cubicBezTo>
                      <a:pt x="22" y="167"/>
                      <a:pt x="37" y="151"/>
                      <a:pt x="51" y="131"/>
                    </a:cubicBezTo>
                    <a:cubicBezTo>
                      <a:pt x="69" y="107"/>
                      <a:pt x="81" y="83"/>
                      <a:pt x="89" y="61"/>
                    </a:cubicBezTo>
                    <a:cubicBezTo>
                      <a:pt x="89" y="59"/>
                      <a:pt x="89" y="59"/>
                      <a:pt x="89" y="59"/>
                    </a:cubicBezTo>
                    <a:cubicBezTo>
                      <a:pt x="89" y="57"/>
                      <a:pt x="87" y="55"/>
                      <a:pt x="86" y="53"/>
                    </a:cubicBezTo>
                    <a:close/>
                    <a:moveTo>
                      <a:pt x="190" y="20"/>
                    </a:moveTo>
                    <a:cubicBezTo>
                      <a:pt x="186" y="17"/>
                      <a:pt x="180" y="13"/>
                      <a:pt x="171" y="8"/>
                    </a:cubicBezTo>
                    <a:cubicBezTo>
                      <a:pt x="166" y="6"/>
                      <a:pt x="164" y="4"/>
                      <a:pt x="164" y="3"/>
                    </a:cubicBezTo>
                    <a:cubicBezTo>
                      <a:pt x="164" y="1"/>
                      <a:pt x="168" y="0"/>
                      <a:pt x="174" y="0"/>
                    </a:cubicBezTo>
                    <a:cubicBezTo>
                      <a:pt x="179" y="1"/>
                      <a:pt x="185" y="2"/>
                      <a:pt x="191" y="4"/>
                    </a:cubicBezTo>
                    <a:cubicBezTo>
                      <a:pt x="195" y="5"/>
                      <a:pt x="200" y="6"/>
                      <a:pt x="206" y="8"/>
                    </a:cubicBezTo>
                    <a:cubicBezTo>
                      <a:pt x="211" y="10"/>
                      <a:pt x="213" y="12"/>
                      <a:pt x="215" y="14"/>
                    </a:cubicBezTo>
                    <a:cubicBezTo>
                      <a:pt x="215" y="16"/>
                      <a:pt x="216" y="18"/>
                      <a:pt x="215" y="21"/>
                    </a:cubicBezTo>
                    <a:cubicBezTo>
                      <a:pt x="215" y="25"/>
                      <a:pt x="215" y="25"/>
                      <a:pt x="215" y="25"/>
                    </a:cubicBezTo>
                    <a:cubicBezTo>
                      <a:pt x="215" y="138"/>
                      <a:pt x="215" y="138"/>
                      <a:pt x="215" y="138"/>
                    </a:cubicBezTo>
                    <a:cubicBezTo>
                      <a:pt x="219" y="138"/>
                      <a:pt x="219" y="138"/>
                      <a:pt x="219" y="138"/>
                    </a:cubicBezTo>
                    <a:cubicBezTo>
                      <a:pt x="226" y="138"/>
                      <a:pt x="226" y="138"/>
                      <a:pt x="226" y="138"/>
                    </a:cubicBezTo>
                    <a:cubicBezTo>
                      <a:pt x="228" y="137"/>
                      <a:pt x="230" y="137"/>
                      <a:pt x="232" y="136"/>
                    </a:cubicBezTo>
                    <a:cubicBezTo>
                      <a:pt x="233" y="136"/>
                      <a:pt x="234" y="135"/>
                      <a:pt x="236" y="134"/>
                    </a:cubicBezTo>
                    <a:cubicBezTo>
                      <a:pt x="238" y="132"/>
                      <a:pt x="241" y="132"/>
                      <a:pt x="243" y="131"/>
                    </a:cubicBezTo>
                    <a:cubicBezTo>
                      <a:pt x="247" y="130"/>
                      <a:pt x="253" y="130"/>
                      <a:pt x="260" y="131"/>
                    </a:cubicBezTo>
                    <a:cubicBezTo>
                      <a:pt x="264" y="131"/>
                      <a:pt x="267" y="132"/>
                      <a:pt x="269" y="133"/>
                    </a:cubicBezTo>
                    <a:cubicBezTo>
                      <a:pt x="271" y="135"/>
                      <a:pt x="272" y="136"/>
                      <a:pt x="272" y="138"/>
                    </a:cubicBezTo>
                    <a:cubicBezTo>
                      <a:pt x="272" y="140"/>
                      <a:pt x="271" y="142"/>
                      <a:pt x="270" y="144"/>
                    </a:cubicBezTo>
                    <a:cubicBezTo>
                      <a:pt x="268" y="145"/>
                      <a:pt x="266" y="146"/>
                      <a:pt x="264" y="146"/>
                    </a:cubicBezTo>
                    <a:cubicBezTo>
                      <a:pt x="215" y="147"/>
                      <a:pt x="215" y="147"/>
                      <a:pt x="215" y="147"/>
                    </a:cubicBezTo>
                    <a:cubicBezTo>
                      <a:pt x="215" y="209"/>
                      <a:pt x="215" y="209"/>
                      <a:pt x="215" y="209"/>
                    </a:cubicBezTo>
                    <a:cubicBezTo>
                      <a:pt x="214" y="222"/>
                      <a:pt x="214" y="233"/>
                      <a:pt x="213" y="242"/>
                    </a:cubicBezTo>
                    <a:cubicBezTo>
                      <a:pt x="212" y="248"/>
                      <a:pt x="211" y="255"/>
                      <a:pt x="209" y="261"/>
                    </a:cubicBezTo>
                    <a:cubicBezTo>
                      <a:pt x="206" y="267"/>
                      <a:pt x="204" y="270"/>
                      <a:pt x="201" y="271"/>
                    </a:cubicBezTo>
                    <a:cubicBezTo>
                      <a:pt x="199" y="271"/>
                      <a:pt x="197" y="267"/>
                      <a:pt x="197" y="258"/>
                    </a:cubicBezTo>
                    <a:cubicBezTo>
                      <a:pt x="197" y="29"/>
                      <a:pt x="197" y="29"/>
                      <a:pt x="197" y="29"/>
                    </a:cubicBezTo>
                    <a:cubicBezTo>
                      <a:pt x="197" y="26"/>
                      <a:pt x="195" y="23"/>
                      <a:pt x="190" y="2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98" name="Freeform 21"/>
              <p:cNvSpPr>
                <a:spLocks noEditPoints="1"/>
              </p:cNvSpPr>
              <p:nvPr/>
            </p:nvSpPr>
            <p:spPr bwMode="invGray">
              <a:xfrm>
                <a:off x="1909188" y="4970205"/>
                <a:ext cx="186765" cy="196837"/>
              </a:xfrm>
              <a:custGeom>
                <a:avLst/>
                <a:gdLst/>
                <a:ahLst/>
                <a:cxnLst>
                  <a:cxn ang="0">
                    <a:pos x="125" y="47"/>
                  </a:cxn>
                  <a:cxn ang="0">
                    <a:pos x="145" y="44"/>
                  </a:cxn>
                  <a:cxn ang="0">
                    <a:pos x="161" y="51"/>
                  </a:cxn>
                  <a:cxn ang="0">
                    <a:pos x="149" y="58"/>
                  </a:cxn>
                  <a:cxn ang="0">
                    <a:pos x="84" y="60"/>
                  </a:cxn>
                  <a:cxn ang="0">
                    <a:pos x="89" y="73"/>
                  </a:cxn>
                  <a:cxn ang="0">
                    <a:pos x="89" y="77"/>
                  </a:cxn>
                  <a:cxn ang="0">
                    <a:pos x="134" y="119"/>
                  </a:cxn>
                  <a:cxn ang="0">
                    <a:pos x="83" y="156"/>
                  </a:cxn>
                  <a:cxn ang="0">
                    <a:pos x="29" y="119"/>
                  </a:cxn>
                  <a:cxn ang="0">
                    <a:pos x="75" y="76"/>
                  </a:cxn>
                  <a:cxn ang="0">
                    <a:pos x="74" y="61"/>
                  </a:cxn>
                  <a:cxn ang="0">
                    <a:pos x="38" y="64"/>
                  </a:cxn>
                  <a:cxn ang="0">
                    <a:pos x="32" y="66"/>
                  </a:cxn>
                  <a:cxn ang="0">
                    <a:pos x="7" y="58"/>
                  </a:cxn>
                  <a:cxn ang="0">
                    <a:pos x="10" y="51"/>
                  </a:cxn>
                  <a:cxn ang="0">
                    <a:pos x="109" y="52"/>
                  </a:cxn>
                  <a:cxn ang="0">
                    <a:pos x="121" y="49"/>
                  </a:cxn>
                  <a:cxn ang="0">
                    <a:pos x="44" y="17"/>
                  </a:cxn>
                  <a:cxn ang="0">
                    <a:pos x="50" y="12"/>
                  </a:cxn>
                  <a:cxn ang="0">
                    <a:pos x="102" y="14"/>
                  </a:cxn>
                  <a:cxn ang="0">
                    <a:pos x="114" y="21"/>
                  </a:cxn>
                  <a:cxn ang="0">
                    <a:pos x="99" y="28"/>
                  </a:cxn>
                  <a:cxn ang="0">
                    <a:pos x="56" y="25"/>
                  </a:cxn>
                  <a:cxn ang="0">
                    <a:pos x="45" y="114"/>
                  </a:cxn>
                  <a:cxn ang="0">
                    <a:pos x="82" y="144"/>
                  </a:cxn>
                  <a:cxn ang="0">
                    <a:pos x="118" y="114"/>
                  </a:cxn>
                  <a:cxn ang="0">
                    <a:pos x="82" y="85"/>
                  </a:cxn>
                  <a:cxn ang="0">
                    <a:pos x="80" y="182"/>
                  </a:cxn>
                  <a:cxn ang="0">
                    <a:pos x="58" y="172"/>
                  </a:cxn>
                  <a:cxn ang="0">
                    <a:pos x="98" y="173"/>
                  </a:cxn>
                  <a:cxn ang="0">
                    <a:pos x="102" y="182"/>
                  </a:cxn>
                  <a:cxn ang="0">
                    <a:pos x="182" y="197"/>
                  </a:cxn>
                  <a:cxn ang="0">
                    <a:pos x="178" y="169"/>
                  </a:cxn>
                  <a:cxn ang="0">
                    <a:pos x="159" y="159"/>
                  </a:cxn>
                  <a:cxn ang="0">
                    <a:pos x="197" y="161"/>
                  </a:cxn>
                  <a:cxn ang="0">
                    <a:pos x="199" y="172"/>
                  </a:cxn>
                  <a:cxn ang="0">
                    <a:pos x="199" y="230"/>
                  </a:cxn>
                  <a:cxn ang="0">
                    <a:pos x="188" y="270"/>
                  </a:cxn>
                  <a:cxn ang="0">
                    <a:pos x="101" y="254"/>
                  </a:cxn>
                  <a:cxn ang="0">
                    <a:pos x="85" y="261"/>
                  </a:cxn>
                  <a:cxn ang="0">
                    <a:pos x="85" y="189"/>
                  </a:cxn>
                  <a:cxn ang="0">
                    <a:pos x="102" y="246"/>
                  </a:cxn>
                  <a:cxn ang="0">
                    <a:pos x="182" y="205"/>
                  </a:cxn>
                  <a:cxn ang="0">
                    <a:pos x="102" y="246"/>
                  </a:cxn>
                  <a:cxn ang="0">
                    <a:pos x="161" y="8"/>
                  </a:cxn>
                  <a:cxn ang="0">
                    <a:pos x="165" y="0"/>
                  </a:cxn>
                  <a:cxn ang="0">
                    <a:pos x="184" y="4"/>
                  </a:cxn>
                  <a:cxn ang="0">
                    <a:pos x="201" y="12"/>
                  </a:cxn>
                  <a:cxn ang="0">
                    <a:pos x="201" y="23"/>
                  </a:cxn>
                  <a:cxn ang="0">
                    <a:pos x="213" y="103"/>
                  </a:cxn>
                  <a:cxn ang="0">
                    <a:pos x="222" y="99"/>
                  </a:cxn>
                  <a:cxn ang="0">
                    <a:pos x="248" y="95"/>
                  </a:cxn>
                  <a:cxn ang="0">
                    <a:pos x="259" y="103"/>
                  </a:cxn>
                  <a:cxn ang="0">
                    <a:pos x="251" y="110"/>
                  </a:cxn>
                  <a:cxn ang="0">
                    <a:pos x="199" y="127"/>
                  </a:cxn>
                  <a:cxn ang="0">
                    <a:pos x="187" y="151"/>
                  </a:cxn>
                  <a:cxn ang="0">
                    <a:pos x="183" y="26"/>
                  </a:cxn>
                </a:cxnLst>
                <a:rect l="0" t="0" r="r" b="b"/>
                <a:pathLst>
                  <a:path w="259" h="273">
                    <a:moveTo>
                      <a:pt x="121" y="49"/>
                    </a:moveTo>
                    <a:cubicBezTo>
                      <a:pt x="122" y="49"/>
                      <a:pt x="123" y="48"/>
                      <a:pt x="125" y="47"/>
                    </a:cubicBezTo>
                    <a:cubicBezTo>
                      <a:pt x="127" y="46"/>
                      <a:pt x="129" y="45"/>
                      <a:pt x="131" y="45"/>
                    </a:cubicBezTo>
                    <a:cubicBezTo>
                      <a:pt x="134" y="44"/>
                      <a:pt x="139" y="44"/>
                      <a:pt x="145" y="44"/>
                    </a:cubicBezTo>
                    <a:cubicBezTo>
                      <a:pt x="150" y="44"/>
                      <a:pt x="154" y="44"/>
                      <a:pt x="156" y="46"/>
                    </a:cubicBezTo>
                    <a:cubicBezTo>
                      <a:pt x="159" y="47"/>
                      <a:pt x="161" y="49"/>
                      <a:pt x="161" y="51"/>
                    </a:cubicBezTo>
                    <a:cubicBezTo>
                      <a:pt x="161" y="52"/>
                      <a:pt x="160" y="54"/>
                      <a:pt x="158" y="55"/>
                    </a:cubicBezTo>
                    <a:cubicBezTo>
                      <a:pt x="155" y="57"/>
                      <a:pt x="152" y="58"/>
                      <a:pt x="149" y="58"/>
                    </a:cubicBezTo>
                    <a:cubicBezTo>
                      <a:pt x="137" y="58"/>
                      <a:pt x="125" y="58"/>
                      <a:pt x="113" y="59"/>
                    </a:cubicBezTo>
                    <a:cubicBezTo>
                      <a:pt x="102" y="59"/>
                      <a:pt x="92" y="60"/>
                      <a:pt x="84" y="60"/>
                    </a:cubicBezTo>
                    <a:cubicBezTo>
                      <a:pt x="87" y="63"/>
                      <a:pt x="89" y="65"/>
                      <a:pt x="90" y="68"/>
                    </a:cubicBezTo>
                    <a:cubicBezTo>
                      <a:pt x="90" y="69"/>
                      <a:pt x="90" y="71"/>
                      <a:pt x="89" y="73"/>
                    </a:cubicBezTo>
                    <a:cubicBezTo>
                      <a:pt x="89" y="73"/>
                      <a:pt x="89" y="74"/>
                      <a:pt x="89" y="75"/>
                    </a:cubicBezTo>
                    <a:cubicBezTo>
                      <a:pt x="89" y="75"/>
                      <a:pt x="89" y="76"/>
                      <a:pt x="89" y="77"/>
                    </a:cubicBezTo>
                    <a:cubicBezTo>
                      <a:pt x="105" y="78"/>
                      <a:pt x="117" y="84"/>
                      <a:pt x="125" y="92"/>
                    </a:cubicBezTo>
                    <a:cubicBezTo>
                      <a:pt x="132" y="100"/>
                      <a:pt x="135" y="109"/>
                      <a:pt x="134" y="119"/>
                    </a:cubicBezTo>
                    <a:cubicBezTo>
                      <a:pt x="133" y="129"/>
                      <a:pt x="128" y="137"/>
                      <a:pt x="119" y="144"/>
                    </a:cubicBezTo>
                    <a:cubicBezTo>
                      <a:pt x="110" y="152"/>
                      <a:pt x="98" y="156"/>
                      <a:pt x="83" y="156"/>
                    </a:cubicBezTo>
                    <a:cubicBezTo>
                      <a:pt x="67" y="156"/>
                      <a:pt x="55" y="152"/>
                      <a:pt x="44" y="144"/>
                    </a:cubicBezTo>
                    <a:cubicBezTo>
                      <a:pt x="35" y="137"/>
                      <a:pt x="30" y="129"/>
                      <a:pt x="29" y="119"/>
                    </a:cubicBezTo>
                    <a:cubicBezTo>
                      <a:pt x="28" y="109"/>
                      <a:pt x="31" y="100"/>
                      <a:pt x="38" y="92"/>
                    </a:cubicBezTo>
                    <a:cubicBezTo>
                      <a:pt x="47" y="83"/>
                      <a:pt x="59" y="78"/>
                      <a:pt x="75" y="76"/>
                    </a:cubicBezTo>
                    <a:cubicBezTo>
                      <a:pt x="78" y="74"/>
                      <a:pt x="79" y="72"/>
                      <a:pt x="78" y="69"/>
                    </a:cubicBezTo>
                    <a:cubicBezTo>
                      <a:pt x="78" y="67"/>
                      <a:pt x="76" y="64"/>
                      <a:pt x="74" y="61"/>
                    </a:cubicBezTo>
                    <a:cubicBezTo>
                      <a:pt x="68" y="61"/>
                      <a:pt x="63" y="61"/>
                      <a:pt x="58" y="62"/>
                    </a:cubicBezTo>
                    <a:cubicBezTo>
                      <a:pt x="52" y="62"/>
                      <a:pt x="45" y="63"/>
                      <a:pt x="38" y="64"/>
                    </a:cubicBezTo>
                    <a:cubicBezTo>
                      <a:pt x="37" y="64"/>
                      <a:pt x="35" y="64"/>
                      <a:pt x="34" y="65"/>
                    </a:cubicBezTo>
                    <a:cubicBezTo>
                      <a:pt x="34" y="65"/>
                      <a:pt x="33" y="65"/>
                      <a:pt x="32" y="66"/>
                    </a:cubicBezTo>
                    <a:cubicBezTo>
                      <a:pt x="30" y="67"/>
                      <a:pt x="27" y="67"/>
                      <a:pt x="25" y="67"/>
                    </a:cubicBezTo>
                    <a:cubicBezTo>
                      <a:pt x="21" y="66"/>
                      <a:pt x="15" y="63"/>
                      <a:pt x="7" y="58"/>
                    </a:cubicBezTo>
                    <a:cubicBezTo>
                      <a:pt x="2" y="55"/>
                      <a:pt x="0" y="53"/>
                      <a:pt x="0" y="52"/>
                    </a:cubicBezTo>
                    <a:cubicBezTo>
                      <a:pt x="1" y="50"/>
                      <a:pt x="4" y="50"/>
                      <a:pt x="10" y="51"/>
                    </a:cubicBezTo>
                    <a:cubicBezTo>
                      <a:pt x="23" y="53"/>
                      <a:pt x="36" y="54"/>
                      <a:pt x="51" y="54"/>
                    </a:cubicBezTo>
                    <a:cubicBezTo>
                      <a:pt x="65" y="54"/>
                      <a:pt x="85" y="54"/>
                      <a:pt x="109" y="52"/>
                    </a:cubicBezTo>
                    <a:cubicBezTo>
                      <a:pt x="113" y="51"/>
                      <a:pt x="113" y="51"/>
                      <a:pt x="113" y="51"/>
                    </a:cubicBezTo>
                    <a:cubicBezTo>
                      <a:pt x="116" y="51"/>
                      <a:pt x="118" y="50"/>
                      <a:pt x="121" y="49"/>
                    </a:cubicBezTo>
                    <a:close/>
                    <a:moveTo>
                      <a:pt x="56" y="25"/>
                    </a:moveTo>
                    <a:cubicBezTo>
                      <a:pt x="52" y="23"/>
                      <a:pt x="48" y="20"/>
                      <a:pt x="44" y="17"/>
                    </a:cubicBezTo>
                    <a:cubicBezTo>
                      <a:pt x="42" y="15"/>
                      <a:pt x="40" y="13"/>
                      <a:pt x="41" y="12"/>
                    </a:cubicBezTo>
                    <a:cubicBezTo>
                      <a:pt x="41" y="11"/>
                      <a:pt x="45" y="11"/>
                      <a:pt x="50" y="12"/>
                    </a:cubicBezTo>
                    <a:cubicBezTo>
                      <a:pt x="57" y="13"/>
                      <a:pt x="63" y="14"/>
                      <a:pt x="68" y="14"/>
                    </a:cubicBezTo>
                    <a:cubicBezTo>
                      <a:pt x="76" y="14"/>
                      <a:pt x="87" y="14"/>
                      <a:pt x="102" y="14"/>
                    </a:cubicBezTo>
                    <a:cubicBezTo>
                      <a:pt x="106" y="14"/>
                      <a:pt x="109" y="15"/>
                      <a:pt x="112" y="17"/>
                    </a:cubicBezTo>
                    <a:cubicBezTo>
                      <a:pt x="114" y="18"/>
                      <a:pt x="115" y="19"/>
                      <a:pt x="114" y="21"/>
                    </a:cubicBezTo>
                    <a:cubicBezTo>
                      <a:pt x="114" y="23"/>
                      <a:pt x="113" y="24"/>
                      <a:pt x="110" y="26"/>
                    </a:cubicBezTo>
                    <a:cubicBezTo>
                      <a:pt x="108" y="27"/>
                      <a:pt x="104" y="28"/>
                      <a:pt x="99" y="28"/>
                    </a:cubicBezTo>
                    <a:cubicBezTo>
                      <a:pt x="65" y="29"/>
                      <a:pt x="65" y="29"/>
                      <a:pt x="65" y="29"/>
                    </a:cubicBezTo>
                    <a:cubicBezTo>
                      <a:pt x="63" y="29"/>
                      <a:pt x="60" y="27"/>
                      <a:pt x="56" y="25"/>
                    </a:cubicBezTo>
                    <a:close/>
                    <a:moveTo>
                      <a:pt x="55" y="94"/>
                    </a:moveTo>
                    <a:cubicBezTo>
                      <a:pt x="48" y="99"/>
                      <a:pt x="45" y="106"/>
                      <a:pt x="45" y="114"/>
                    </a:cubicBezTo>
                    <a:cubicBezTo>
                      <a:pt x="45" y="122"/>
                      <a:pt x="48" y="129"/>
                      <a:pt x="55" y="135"/>
                    </a:cubicBezTo>
                    <a:cubicBezTo>
                      <a:pt x="61" y="141"/>
                      <a:pt x="70" y="144"/>
                      <a:pt x="82" y="144"/>
                    </a:cubicBezTo>
                    <a:cubicBezTo>
                      <a:pt x="93" y="144"/>
                      <a:pt x="103" y="141"/>
                      <a:pt x="109" y="135"/>
                    </a:cubicBezTo>
                    <a:cubicBezTo>
                      <a:pt x="115" y="129"/>
                      <a:pt x="118" y="122"/>
                      <a:pt x="118" y="114"/>
                    </a:cubicBezTo>
                    <a:cubicBezTo>
                      <a:pt x="118" y="106"/>
                      <a:pt x="115" y="99"/>
                      <a:pt x="109" y="94"/>
                    </a:cubicBezTo>
                    <a:cubicBezTo>
                      <a:pt x="103" y="88"/>
                      <a:pt x="93" y="85"/>
                      <a:pt x="82" y="85"/>
                    </a:cubicBezTo>
                    <a:cubicBezTo>
                      <a:pt x="70" y="85"/>
                      <a:pt x="61" y="88"/>
                      <a:pt x="55" y="94"/>
                    </a:cubicBezTo>
                    <a:close/>
                    <a:moveTo>
                      <a:pt x="80" y="182"/>
                    </a:moveTo>
                    <a:cubicBezTo>
                      <a:pt x="77" y="180"/>
                      <a:pt x="73" y="178"/>
                      <a:pt x="66" y="176"/>
                    </a:cubicBezTo>
                    <a:cubicBezTo>
                      <a:pt x="61" y="175"/>
                      <a:pt x="58" y="173"/>
                      <a:pt x="58" y="172"/>
                    </a:cubicBezTo>
                    <a:cubicBezTo>
                      <a:pt x="58" y="170"/>
                      <a:pt x="61" y="169"/>
                      <a:pt x="67" y="168"/>
                    </a:cubicBezTo>
                    <a:cubicBezTo>
                      <a:pt x="83" y="169"/>
                      <a:pt x="94" y="170"/>
                      <a:pt x="98" y="173"/>
                    </a:cubicBezTo>
                    <a:cubicBezTo>
                      <a:pt x="101" y="175"/>
                      <a:pt x="102" y="177"/>
                      <a:pt x="102" y="180"/>
                    </a:cubicBezTo>
                    <a:cubicBezTo>
                      <a:pt x="102" y="182"/>
                      <a:pt x="102" y="182"/>
                      <a:pt x="102" y="182"/>
                    </a:cubicBezTo>
                    <a:cubicBezTo>
                      <a:pt x="102" y="198"/>
                      <a:pt x="102" y="198"/>
                      <a:pt x="102" y="198"/>
                    </a:cubicBezTo>
                    <a:cubicBezTo>
                      <a:pt x="182" y="197"/>
                      <a:pt x="182" y="197"/>
                      <a:pt x="182" y="197"/>
                    </a:cubicBezTo>
                    <a:cubicBezTo>
                      <a:pt x="182" y="175"/>
                      <a:pt x="182" y="175"/>
                      <a:pt x="182" y="175"/>
                    </a:cubicBezTo>
                    <a:cubicBezTo>
                      <a:pt x="182" y="173"/>
                      <a:pt x="181" y="171"/>
                      <a:pt x="178" y="169"/>
                    </a:cubicBezTo>
                    <a:cubicBezTo>
                      <a:pt x="175" y="167"/>
                      <a:pt x="172" y="166"/>
                      <a:pt x="167" y="164"/>
                    </a:cubicBezTo>
                    <a:cubicBezTo>
                      <a:pt x="161" y="162"/>
                      <a:pt x="159" y="161"/>
                      <a:pt x="159" y="159"/>
                    </a:cubicBezTo>
                    <a:cubicBezTo>
                      <a:pt x="159" y="157"/>
                      <a:pt x="162" y="156"/>
                      <a:pt x="170" y="156"/>
                    </a:cubicBezTo>
                    <a:cubicBezTo>
                      <a:pt x="184" y="157"/>
                      <a:pt x="193" y="159"/>
                      <a:pt x="197" y="161"/>
                    </a:cubicBezTo>
                    <a:cubicBezTo>
                      <a:pt x="199" y="163"/>
                      <a:pt x="200" y="165"/>
                      <a:pt x="200" y="169"/>
                    </a:cubicBezTo>
                    <a:cubicBezTo>
                      <a:pt x="199" y="172"/>
                      <a:pt x="199" y="172"/>
                      <a:pt x="199" y="172"/>
                    </a:cubicBezTo>
                    <a:cubicBezTo>
                      <a:pt x="199" y="180"/>
                      <a:pt x="199" y="180"/>
                      <a:pt x="199" y="180"/>
                    </a:cubicBezTo>
                    <a:cubicBezTo>
                      <a:pt x="199" y="204"/>
                      <a:pt x="199" y="221"/>
                      <a:pt x="199" y="230"/>
                    </a:cubicBezTo>
                    <a:cubicBezTo>
                      <a:pt x="198" y="244"/>
                      <a:pt x="197" y="254"/>
                      <a:pt x="196" y="260"/>
                    </a:cubicBezTo>
                    <a:cubicBezTo>
                      <a:pt x="193" y="266"/>
                      <a:pt x="190" y="269"/>
                      <a:pt x="188" y="270"/>
                    </a:cubicBezTo>
                    <a:cubicBezTo>
                      <a:pt x="184" y="270"/>
                      <a:pt x="183" y="264"/>
                      <a:pt x="182" y="253"/>
                    </a:cubicBezTo>
                    <a:cubicBezTo>
                      <a:pt x="101" y="254"/>
                      <a:pt x="101" y="254"/>
                      <a:pt x="101" y="254"/>
                    </a:cubicBezTo>
                    <a:cubicBezTo>
                      <a:pt x="98" y="263"/>
                      <a:pt x="95" y="268"/>
                      <a:pt x="92" y="270"/>
                    </a:cubicBezTo>
                    <a:cubicBezTo>
                      <a:pt x="88" y="273"/>
                      <a:pt x="86" y="269"/>
                      <a:pt x="85" y="261"/>
                    </a:cubicBezTo>
                    <a:cubicBezTo>
                      <a:pt x="85" y="190"/>
                      <a:pt x="85" y="190"/>
                      <a:pt x="85" y="190"/>
                    </a:cubicBezTo>
                    <a:cubicBezTo>
                      <a:pt x="85" y="189"/>
                      <a:pt x="85" y="189"/>
                      <a:pt x="85" y="189"/>
                    </a:cubicBezTo>
                    <a:cubicBezTo>
                      <a:pt x="85" y="186"/>
                      <a:pt x="83" y="184"/>
                      <a:pt x="80" y="182"/>
                    </a:cubicBezTo>
                    <a:close/>
                    <a:moveTo>
                      <a:pt x="102" y="246"/>
                    </a:moveTo>
                    <a:cubicBezTo>
                      <a:pt x="182" y="245"/>
                      <a:pt x="182" y="245"/>
                      <a:pt x="182" y="245"/>
                    </a:cubicBezTo>
                    <a:cubicBezTo>
                      <a:pt x="182" y="205"/>
                      <a:pt x="182" y="205"/>
                      <a:pt x="182" y="205"/>
                    </a:cubicBezTo>
                    <a:cubicBezTo>
                      <a:pt x="102" y="206"/>
                      <a:pt x="102" y="206"/>
                      <a:pt x="102" y="206"/>
                    </a:cubicBezTo>
                    <a:lnTo>
                      <a:pt x="102" y="246"/>
                    </a:lnTo>
                    <a:close/>
                    <a:moveTo>
                      <a:pt x="177" y="17"/>
                    </a:moveTo>
                    <a:cubicBezTo>
                      <a:pt x="173" y="14"/>
                      <a:pt x="168" y="11"/>
                      <a:pt x="161" y="8"/>
                    </a:cubicBezTo>
                    <a:cubicBezTo>
                      <a:pt x="156" y="6"/>
                      <a:pt x="154" y="5"/>
                      <a:pt x="155" y="3"/>
                    </a:cubicBezTo>
                    <a:cubicBezTo>
                      <a:pt x="155" y="1"/>
                      <a:pt x="158" y="0"/>
                      <a:pt x="165" y="0"/>
                    </a:cubicBezTo>
                    <a:cubicBezTo>
                      <a:pt x="168" y="0"/>
                      <a:pt x="171" y="1"/>
                      <a:pt x="175" y="2"/>
                    </a:cubicBezTo>
                    <a:cubicBezTo>
                      <a:pt x="177" y="2"/>
                      <a:pt x="180" y="3"/>
                      <a:pt x="184" y="4"/>
                    </a:cubicBezTo>
                    <a:cubicBezTo>
                      <a:pt x="192" y="6"/>
                      <a:pt x="192" y="6"/>
                      <a:pt x="192" y="6"/>
                    </a:cubicBezTo>
                    <a:cubicBezTo>
                      <a:pt x="197" y="8"/>
                      <a:pt x="200" y="10"/>
                      <a:pt x="201" y="12"/>
                    </a:cubicBezTo>
                    <a:cubicBezTo>
                      <a:pt x="202" y="13"/>
                      <a:pt x="202" y="15"/>
                      <a:pt x="201" y="17"/>
                    </a:cubicBezTo>
                    <a:cubicBezTo>
                      <a:pt x="201" y="23"/>
                      <a:pt x="201" y="23"/>
                      <a:pt x="201" y="23"/>
                    </a:cubicBezTo>
                    <a:cubicBezTo>
                      <a:pt x="201" y="104"/>
                      <a:pt x="201" y="104"/>
                      <a:pt x="201" y="104"/>
                    </a:cubicBezTo>
                    <a:cubicBezTo>
                      <a:pt x="213" y="103"/>
                      <a:pt x="213" y="103"/>
                      <a:pt x="213" y="103"/>
                    </a:cubicBezTo>
                    <a:cubicBezTo>
                      <a:pt x="215" y="103"/>
                      <a:pt x="217" y="102"/>
                      <a:pt x="219" y="101"/>
                    </a:cubicBezTo>
                    <a:cubicBezTo>
                      <a:pt x="220" y="101"/>
                      <a:pt x="221" y="100"/>
                      <a:pt x="222" y="99"/>
                    </a:cubicBezTo>
                    <a:cubicBezTo>
                      <a:pt x="225" y="97"/>
                      <a:pt x="227" y="96"/>
                      <a:pt x="230" y="95"/>
                    </a:cubicBezTo>
                    <a:cubicBezTo>
                      <a:pt x="234" y="95"/>
                      <a:pt x="240" y="95"/>
                      <a:pt x="248" y="95"/>
                    </a:cubicBezTo>
                    <a:cubicBezTo>
                      <a:pt x="251" y="95"/>
                      <a:pt x="254" y="96"/>
                      <a:pt x="256" y="97"/>
                    </a:cubicBezTo>
                    <a:cubicBezTo>
                      <a:pt x="258" y="99"/>
                      <a:pt x="259" y="101"/>
                      <a:pt x="259" y="103"/>
                    </a:cubicBezTo>
                    <a:cubicBezTo>
                      <a:pt x="259" y="105"/>
                      <a:pt x="258" y="106"/>
                      <a:pt x="256" y="108"/>
                    </a:cubicBezTo>
                    <a:cubicBezTo>
                      <a:pt x="255" y="109"/>
                      <a:pt x="253" y="110"/>
                      <a:pt x="251" y="110"/>
                    </a:cubicBezTo>
                    <a:cubicBezTo>
                      <a:pt x="201" y="111"/>
                      <a:pt x="201" y="111"/>
                      <a:pt x="201" y="111"/>
                    </a:cubicBezTo>
                    <a:cubicBezTo>
                      <a:pt x="200" y="116"/>
                      <a:pt x="200" y="121"/>
                      <a:pt x="199" y="127"/>
                    </a:cubicBezTo>
                    <a:cubicBezTo>
                      <a:pt x="198" y="132"/>
                      <a:pt x="197" y="137"/>
                      <a:pt x="196" y="141"/>
                    </a:cubicBezTo>
                    <a:cubicBezTo>
                      <a:pt x="193" y="147"/>
                      <a:pt x="190" y="150"/>
                      <a:pt x="187" y="151"/>
                    </a:cubicBezTo>
                    <a:cubicBezTo>
                      <a:pt x="185" y="151"/>
                      <a:pt x="183" y="147"/>
                      <a:pt x="183" y="138"/>
                    </a:cubicBezTo>
                    <a:cubicBezTo>
                      <a:pt x="183" y="26"/>
                      <a:pt x="183" y="26"/>
                      <a:pt x="183" y="26"/>
                    </a:cubicBezTo>
                    <a:cubicBezTo>
                      <a:pt x="183" y="24"/>
                      <a:pt x="181" y="21"/>
                      <a:pt x="177" y="1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99" name="Freeform 22"/>
              <p:cNvSpPr>
                <a:spLocks/>
              </p:cNvSpPr>
              <p:nvPr/>
            </p:nvSpPr>
            <p:spPr bwMode="invGray">
              <a:xfrm>
                <a:off x="2113958" y="4971120"/>
                <a:ext cx="152891" cy="193785"/>
              </a:xfrm>
              <a:custGeom>
                <a:avLst/>
                <a:gdLst/>
                <a:ahLst/>
                <a:cxnLst>
                  <a:cxn ang="0">
                    <a:pos x="24" y="65"/>
                  </a:cxn>
                  <a:cxn ang="0">
                    <a:pos x="7" y="61"/>
                  </a:cxn>
                  <a:cxn ang="0">
                    <a:pos x="0" y="57"/>
                  </a:cxn>
                  <a:cxn ang="0">
                    <a:pos x="10" y="53"/>
                  </a:cxn>
                  <a:cxn ang="0">
                    <a:pos x="30" y="53"/>
                  </a:cxn>
                  <a:cxn ang="0">
                    <a:pos x="45" y="55"/>
                  </a:cxn>
                  <a:cxn ang="0">
                    <a:pos x="52" y="57"/>
                  </a:cxn>
                  <a:cxn ang="0">
                    <a:pos x="52" y="63"/>
                  </a:cxn>
                  <a:cxn ang="0">
                    <a:pos x="52" y="69"/>
                  </a:cxn>
                  <a:cxn ang="0">
                    <a:pos x="51" y="156"/>
                  </a:cxn>
                  <a:cxn ang="0">
                    <a:pos x="53" y="164"/>
                  </a:cxn>
                  <a:cxn ang="0">
                    <a:pos x="65" y="165"/>
                  </a:cxn>
                  <a:cxn ang="0">
                    <a:pos x="131" y="155"/>
                  </a:cxn>
                  <a:cxn ang="0">
                    <a:pos x="193" y="137"/>
                  </a:cxn>
                  <a:cxn ang="0">
                    <a:pos x="193" y="25"/>
                  </a:cxn>
                  <a:cxn ang="0">
                    <a:pos x="184" y="17"/>
                  </a:cxn>
                  <a:cxn ang="0">
                    <a:pos x="164" y="8"/>
                  </a:cxn>
                  <a:cxn ang="0">
                    <a:pos x="158" y="3"/>
                  </a:cxn>
                  <a:cxn ang="0">
                    <a:pos x="166" y="0"/>
                  </a:cxn>
                  <a:cxn ang="0">
                    <a:pos x="188" y="3"/>
                  </a:cxn>
                  <a:cxn ang="0">
                    <a:pos x="205" y="9"/>
                  </a:cxn>
                  <a:cxn ang="0">
                    <a:pos x="211" y="13"/>
                  </a:cxn>
                  <a:cxn ang="0">
                    <a:pos x="212" y="18"/>
                  </a:cxn>
                  <a:cxn ang="0">
                    <a:pos x="212" y="23"/>
                  </a:cxn>
                  <a:cxn ang="0">
                    <a:pos x="210" y="198"/>
                  </a:cxn>
                  <a:cxn ang="0">
                    <a:pos x="209" y="237"/>
                  </a:cxn>
                  <a:cxn ang="0">
                    <a:pos x="205" y="261"/>
                  </a:cxn>
                  <a:cxn ang="0">
                    <a:pos x="197" y="269"/>
                  </a:cxn>
                  <a:cxn ang="0">
                    <a:pos x="193" y="257"/>
                  </a:cxn>
                  <a:cxn ang="0">
                    <a:pos x="193" y="143"/>
                  </a:cxn>
                  <a:cxn ang="0">
                    <a:pos x="130" y="166"/>
                  </a:cxn>
                  <a:cxn ang="0">
                    <a:pos x="49" y="185"/>
                  </a:cxn>
                  <a:cxn ang="0">
                    <a:pos x="38" y="180"/>
                  </a:cxn>
                  <a:cxn ang="0">
                    <a:pos x="34" y="167"/>
                  </a:cxn>
                  <a:cxn ang="0">
                    <a:pos x="33" y="73"/>
                  </a:cxn>
                  <a:cxn ang="0">
                    <a:pos x="24" y="65"/>
                  </a:cxn>
                </a:cxnLst>
                <a:rect l="0" t="0" r="r" b="b"/>
                <a:pathLst>
                  <a:path w="212" h="269">
                    <a:moveTo>
                      <a:pt x="24" y="65"/>
                    </a:moveTo>
                    <a:cubicBezTo>
                      <a:pt x="20" y="64"/>
                      <a:pt x="15" y="62"/>
                      <a:pt x="7" y="61"/>
                    </a:cubicBezTo>
                    <a:cubicBezTo>
                      <a:pt x="3" y="60"/>
                      <a:pt x="0" y="59"/>
                      <a:pt x="0" y="57"/>
                    </a:cubicBezTo>
                    <a:cubicBezTo>
                      <a:pt x="0" y="55"/>
                      <a:pt x="3" y="54"/>
                      <a:pt x="10" y="53"/>
                    </a:cubicBezTo>
                    <a:cubicBezTo>
                      <a:pt x="18" y="53"/>
                      <a:pt x="24" y="53"/>
                      <a:pt x="30" y="53"/>
                    </a:cubicBezTo>
                    <a:cubicBezTo>
                      <a:pt x="35" y="53"/>
                      <a:pt x="40" y="54"/>
                      <a:pt x="45" y="55"/>
                    </a:cubicBezTo>
                    <a:cubicBezTo>
                      <a:pt x="49" y="55"/>
                      <a:pt x="51" y="56"/>
                      <a:pt x="52" y="57"/>
                    </a:cubicBezTo>
                    <a:cubicBezTo>
                      <a:pt x="52" y="58"/>
                      <a:pt x="52" y="60"/>
                      <a:pt x="52" y="63"/>
                    </a:cubicBezTo>
                    <a:cubicBezTo>
                      <a:pt x="52" y="69"/>
                      <a:pt x="52" y="69"/>
                      <a:pt x="52" y="69"/>
                    </a:cubicBezTo>
                    <a:cubicBezTo>
                      <a:pt x="51" y="156"/>
                      <a:pt x="51" y="156"/>
                      <a:pt x="51" y="156"/>
                    </a:cubicBezTo>
                    <a:cubicBezTo>
                      <a:pt x="51" y="160"/>
                      <a:pt x="52" y="163"/>
                      <a:pt x="53" y="164"/>
                    </a:cubicBezTo>
                    <a:cubicBezTo>
                      <a:pt x="54" y="165"/>
                      <a:pt x="59" y="165"/>
                      <a:pt x="65" y="165"/>
                    </a:cubicBezTo>
                    <a:cubicBezTo>
                      <a:pt x="84" y="164"/>
                      <a:pt x="106" y="160"/>
                      <a:pt x="131" y="155"/>
                    </a:cubicBezTo>
                    <a:cubicBezTo>
                      <a:pt x="160" y="150"/>
                      <a:pt x="180" y="143"/>
                      <a:pt x="193" y="137"/>
                    </a:cubicBezTo>
                    <a:cubicBezTo>
                      <a:pt x="193" y="25"/>
                      <a:pt x="193" y="25"/>
                      <a:pt x="193" y="25"/>
                    </a:cubicBezTo>
                    <a:cubicBezTo>
                      <a:pt x="193" y="24"/>
                      <a:pt x="190" y="21"/>
                      <a:pt x="184" y="17"/>
                    </a:cubicBezTo>
                    <a:cubicBezTo>
                      <a:pt x="177" y="13"/>
                      <a:pt x="171" y="10"/>
                      <a:pt x="164" y="8"/>
                    </a:cubicBezTo>
                    <a:cubicBezTo>
                      <a:pt x="160" y="6"/>
                      <a:pt x="158" y="5"/>
                      <a:pt x="158" y="3"/>
                    </a:cubicBezTo>
                    <a:cubicBezTo>
                      <a:pt x="158" y="1"/>
                      <a:pt x="161" y="0"/>
                      <a:pt x="166" y="0"/>
                    </a:cubicBezTo>
                    <a:cubicBezTo>
                      <a:pt x="171" y="0"/>
                      <a:pt x="179" y="1"/>
                      <a:pt x="188" y="3"/>
                    </a:cubicBezTo>
                    <a:cubicBezTo>
                      <a:pt x="197" y="6"/>
                      <a:pt x="203" y="7"/>
                      <a:pt x="205" y="9"/>
                    </a:cubicBezTo>
                    <a:cubicBezTo>
                      <a:pt x="209" y="10"/>
                      <a:pt x="211" y="12"/>
                      <a:pt x="211" y="13"/>
                    </a:cubicBezTo>
                    <a:cubicBezTo>
                      <a:pt x="212" y="14"/>
                      <a:pt x="212" y="16"/>
                      <a:pt x="212" y="18"/>
                    </a:cubicBezTo>
                    <a:cubicBezTo>
                      <a:pt x="212" y="23"/>
                      <a:pt x="212" y="23"/>
                      <a:pt x="212" y="23"/>
                    </a:cubicBezTo>
                    <a:cubicBezTo>
                      <a:pt x="210" y="198"/>
                      <a:pt x="210" y="198"/>
                      <a:pt x="210" y="198"/>
                    </a:cubicBezTo>
                    <a:cubicBezTo>
                      <a:pt x="210" y="215"/>
                      <a:pt x="209" y="228"/>
                      <a:pt x="209" y="237"/>
                    </a:cubicBezTo>
                    <a:cubicBezTo>
                      <a:pt x="208" y="247"/>
                      <a:pt x="206" y="255"/>
                      <a:pt x="205" y="261"/>
                    </a:cubicBezTo>
                    <a:cubicBezTo>
                      <a:pt x="202" y="267"/>
                      <a:pt x="199" y="269"/>
                      <a:pt x="197" y="269"/>
                    </a:cubicBezTo>
                    <a:cubicBezTo>
                      <a:pt x="194" y="268"/>
                      <a:pt x="193" y="264"/>
                      <a:pt x="193" y="257"/>
                    </a:cubicBezTo>
                    <a:cubicBezTo>
                      <a:pt x="193" y="143"/>
                      <a:pt x="193" y="143"/>
                      <a:pt x="193" y="143"/>
                    </a:cubicBezTo>
                    <a:cubicBezTo>
                      <a:pt x="180" y="150"/>
                      <a:pt x="159" y="158"/>
                      <a:pt x="130" y="166"/>
                    </a:cubicBezTo>
                    <a:cubicBezTo>
                      <a:pt x="101" y="175"/>
                      <a:pt x="74" y="181"/>
                      <a:pt x="49" y="185"/>
                    </a:cubicBezTo>
                    <a:cubicBezTo>
                      <a:pt x="44" y="186"/>
                      <a:pt x="41" y="184"/>
                      <a:pt x="38" y="180"/>
                    </a:cubicBezTo>
                    <a:cubicBezTo>
                      <a:pt x="35" y="177"/>
                      <a:pt x="34" y="172"/>
                      <a:pt x="34" y="167"/>
                    </a:cubicBezTo>
                    <a:cubicBezTo>
                      <a:pt x="33" y="73"/>
                      <a:pt x="33" y="73"/>
                      <a:pt x="33" y="73"/>
                    </a:cubicBezTo>
                    <a:cubicBezTo>
                      <a:pt x="33" y="70"/>
                      <a:pt x="30" y="68"/>
                      <a:pt x="24" y="6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200" name="Freeform 23"/>
              <p:cNvSpPr>
                <a:spLocks/>
              </p:cNvSpPr>
              <p:nvPr/>
            </p:nvSpPr>
            <p:spPr bwMode="invGray">
              <a:xfrm>
                <a:off x="2314456" y="4970205"/>
                <a:ext cx="187376" cy="194701"/>
              </a:xfrm>
              <a:custGeom>
                <a:avLst/>
                <a:gdLst/>
                <a:ahLst/>
                <a:cxnLst>
                  <a:cxn ang="0">
                    <a:pos x="21" y="66"/>
                  </a:cxn>
                  <a:cxn ang="0">
                    <a:pos x="7" y="60"/>
                  </a:cxn>
                  <a:cxn ang="0">
                    <a:pos x="4" y="59"/>
                  </a:cxn>
                  <a:cxn ang="0">
                    <a:pos x="0" y="56"/>
                  </a:cxn>
                  <a:cxn ang="0">
                    <a:pos x="9" y="53"/>
                  </a:cxn>
                  <a:cxn ang="0">
                    <a:pos x="32" y="54"/>
                  </a:cxn>
                  <a:cxn ang="0">
                    <a:pos x="51" y="58"/>
                  </a:cxn>
                  <a:cxn ang="0">
                    <a:pos x="75" y="58"/>
                  </a:cxn>
                  <a:cxn ang="0">
                    <a:pos x="95" y="56"/>
                  </a:cxn>
                  <a:cxn ang="0">
                    <a:pos x="102" y="54"/>
                  </a:cxn>
                  <a:cxn ang="0">
                    <a:pos x="106" y="52"/>
                  </a:cxn>
                  <a:cxn ang="0">
                    <a:pos x="115" y="48"/>
                  </a:cxn>
                  <a:cxn ang="0">
                    <a:pos x="134" y="48"/>
                  </a:cxn>
                  <a:cxn ang="0">
                    <a:pos x="145" y="54"/>
                  </a:cxn>
                  <a:cxn ang="0">
                    <a:pos x="136" y="62"/>
                  </a:cxn>
                  <a:cxn ang="0">
                    <a:pos x="90" y="64"/>
                  </a:cxn>
                  <a:cxn ang="0">
                    <a:pos x="53" y="65"/>
                  </a:cxn>
                  <a:cxn ang="0">
                    <a:pos x="51" y="65"/>
                  </a:cxn>
                  <a:cxn ang="0">
                    <a:pos x="48" y="65"/>
                  </a:cxn>
                  <a:cxn ang="0">
                    <a:pos x="47" y="69"/>
                  </a:cxn>
                  <a:cxn ang="0">
                    <a:pos x="46" y="120"/>
                  </a:cxn>
                  <a:cxn ang="0">
                    <a:pos x="47" y="164"/>
                  </a:cxn>
                  <a:cxn ang="0">
                    <a:pos x="50" y="172"/>
                  </a:cxn>
                  <a:cxn ang="0">
                    <a:pos x="60" y="173"/>
                  </a:cxn>
                  <a:cxn ang="0">
                    <a:pos x="123" y="160"/>
                  </a:cxn>
                  <a:cxn ang="0">
                    <a:pos x="183" y="139"/>
                  </a:cxn>
                  <a:cxn ang="0">
                    <a:pos x="183" y="25"/>
                  </a:cxn>
                  <a:cxn ang="0">
                    <a:pos x="175" y="17"/>
                  </a:cxn>
                  <a:cxn ang="0">
                    <a:pos x="156" y="8"/>
                  </a:cxn>
                  <a:cxn ang="0">
                    <a:pos x="149" y="4"/>
                  </a:cxn>
                  <a:cxn ang="0">
                    <a:pos x="159" y="0"/>
                  </a:cxn>
                  <a:cxn ang="0">
                    <a:pos x="179" y="3"/>
                  </a:cxn>
                  <a:cxn ang="0">
                    <a:pos x="197" y="8"/>
                  </a:cxn>
                  <a:cxn ang="0">
                    <a:pos x="202" y="12"/>
                  </a:cxn>
                  <a:cxn ang="0">
                    <a:pos x="202" y="17"/>
                  </a:cxn>
                  <a:cxn ang="0">
                    <a:pos x="201" y="22"/>
                  </a:cxn>
                  <a:cxn ang="0">
                    <a:pos x="201" y="134"/>
                  </a:cxn>
                  <a:cxn ang="0">
                    <a:pos x="213" y="134"/>
                  </a:cxn>
                  <a:cxn ang="0">
                    <a:pos x="223" y="132"/>
                  </a:cxn>
                  <a:cxn ang="0">
                    <a:pos x="228" y="129"/>
                  </a:cxn>
                  <a:cxn ang="0">
                    <a:pos x="234" y="127"/>
                  </a:cxn>
                  <a:cxn ang="0">
                    <a:pos x="248" y="126"/>
                  </a:cxn>
                  <a:cxn ang="0">
                    <a:pos x="257" y="128"/>
                  </a:cxn>
                  <a:cxn ang="0">
                    <a:pos x="260" y="133"/>
                  </a:cxn>
                  <a:cxn ang="0">
                    <a:pos x="258" y="138"/>
                  </a:cxn>
                  <a:cxn ang="0">
                    <a:pos x="251" y="141"/>
                  </a:cxn>
                  <a:cxn ang="0">
                    <a:pos x="201" y="142"/>
                  </a:cxn>
                  <a:cxn ang="0">
                    <a:pos x="201" y="193"/>
                  </a:cxn>
                  <a:cxn ang="0">
                    <a:pos x="199" y="242"/>
                  </a:cxn>
                  <a:cxn ang="0">
                    <a:pos x="194" y="264"/>
                  </a:cxn>
                  <a:cxn ang="0">
                    <a:pos x="187" y="269"/>
                  </a:cxn>
                  <a:cxn ang="0">
                    <a:pos x="183" y="257"/>
                  </a:cxn>
                  <a:cxn ang="0">
                    <a:pos x="183" y="145"/>
                  </a:cxn>
                  <a:cxn ang="0">
                    <a:pos x="114" y="173"/>
                  </a:cxn>
                  <a:cxn ang="0">
                    <a:pos x="43" y="189"/>
                  </a:cxn>
                  <a:cxn ang="0">
                    <a:pos x="34" y="182"/>
                  </a:cxn>
                  <a:cxn ang="0">
                    <a:pos x="29" y="166"/>
                  </a:cxn>
                  <a:cxn ang="0">
                    <a:pos x="28" y="74"/>
                  </a:cxn>
                  <a:cxn ang="0">
                    <a:pos x="21" y="66"/>
                  </a:cxn>
                </a:cxnLst>
                <a:rect l="0" t="0" r="r" b="b"/>
                <a:pathLst>
                  <a:path w="260" h="270">
                    <a:moveTo>
                      <a:pt x="21" y="66"/>
                    </a:moveTo>
                    <a:cubicBezTo>
                      <a:pt x="19" y="65"/>
                      <a:pt x="14" y="63"/>
                      <a:pt x="7" y="60"/>
                    </a:cubicBezTo>
                    <a:cubicBezTo>
                      <a:pt x="4" y="59"/>
                      <a:pt x="4" y="59"/>
                      <a:pt x="4" y="59"/>
                    </a:cubicBezTo>
                    <a:cubicBezTo>
                      <a:pt x="1" y="59"/>
                      <a:pt x="0" y="58"/>
                      <a:pt x="0" y="56"/>
                    </a:cubicBezTo>
                    <a:cubicBezTo>
                      <a:pt x="1" y="55"/>
                      <a:pt x="4" y="54"/>
                      <a:pt x="9" y="53"/>
                    </a:cubicBezTo>
                    <a:cubicBezTo>
                      <a:pt x="16" y="53"/>
                      <a:pt x="24" y="53"/>
                      <a:pt x="32" y="54"/>
                    </a:cubicBezTo>
                    <a:cubicBezTo>
                      <a:pt x="39" y="55"/>
                      <a:pt x="46" y="57"/>
                      <a:pt x="51" y="58"/>
                    </a:cubicBezTo>
                    <a:cubicBezTo>
                      <a:pt x="59" y="58"/>
                      <a:pt x="67" y="58"/>
                      <a:pt x="75" y="58"/>
                    </a:cubicBezTo>
                    <a:cubicBezTo>
                      <a:pt x="83" y="57"/>
                      <a:pt x="90" y="57"/>
                      <a:pt x="95" y="56"/>
                    </a:cubicBezTo>
                    <a:cubicBezTo>
                      <a:pt x="97" y="56"/>
                      <a:pt x="100" y="55"/>
                      <a:pt x="102" y="54"/>
                    </a:cubicBezTo>
                    <a:cubicBezTo>
                      <a:pt x="103" y="54"/>
                      <a:pt x="105" y="53"/>
                      <a:pt x="106" y="52"/>
                    </a:cubicBezTo>
                    <a:cubicBezTo>
                      <a:pt x="109" y="50"/>
                      <a:pt x="112" y="49"/>
                      <a:pt x="115" y="48"/>
                    </a:cubicBezTo>
                    <a:cubicBezTo>
                      <a:pt x="119" y="47"/>
                      <a:pt x="126" y="47"/>
                      <a:pt x="134" y="48"/>
                    </a:cubicBezTo>
                    <a:cubicBezTo>
                      <a:pt x="141" y="48"/>
                      <a:pt x="144" y="50"/>
                      <a:pt x="145" y="54"/>
                    </a:cubicBezTo>
                    <a:cubicBezTo>
                      <a:pt x="145" y="59"/>
                      <a:pt x="142" y="61"/>
                      <a:pt x="136" y="62"/>
                    </a:cubicBezTo>
                    <a:cubicBezTo>
                      <a:pt x="115" y="63"/>
                      <a:pt x="100" y="64"/>
                      <a:pt x="90" y="64"/>
                    </a:cubicBezTo>
                    <a:cubicBezTo>
                      <a:pt x="74" y="65"/>
                      <a:pt x="62" y="65"/>
                      <a:pt x="53" y="65"/>
                    </a:cubicBezTo>
                    <a:cubicBezTo>
                      <a:pt x="51" y="65"/>
                      <a:pt x="51" y="65"/>
                      <a:pt x="51" y="65"/>
                    </a:cubicBezTo>
                    <a:cubicBezTo>
                      <a:pt x="49" y="65"/>
                      <a:pt x="48" y="65"/>
                      <a:pt x="48" y="65"/>
                    </a:cubicBezTo>
                    <a:cubicBezTo>
                      <a:pt x="48" y="66"/>
                      <a:pt x="47" y="67"/>
                      <a:pt x="47" y="69"/>
                    </a:cubicBezTo>
                    <a:cubicBezTo>
                      <a:pt x="47" y="84"/>
                      <a:pt x="47" y="101"/>
                      <a:pt x="46" y="120"/>
                    </a:cubicBezTo>
                    <a:cubicBezTo>
                      <a:pt x="46" y="146"/>
                      <a:pt x="46" y="160"/>
                      <a:pt x="47" y="164"/>
                    </a:cubicBezTo>
                    <a:cubicBezTo>
                      <a:pt x="47" y="168"/>
                      <a:pt x="48" y="171"/>
                      <a:pt x="50" y="172"/>
                    </a:cubicBezTo>
                    <a:cubicBezTo>
                      <a:pt x="51" y="173"/>
                      <a:pt x="55" y="173"/>
                      <a:pt x="60" y="173"/>
                    </a:cubicBezTo>
                    <a:cubicBezTo>
                      <a:pt x="82" y="169"/>
                      <a:pt x="103" y="165"/>
                      <a:pt x="123" y="160"/>
                    </a:cubicBezTo>
                    <a:cubicBezTo>
                      <a:pt x="149" y="153"/>
                      <a:pt x="169" y="147"/>
                      <a:pt x="183" y="139"/>
                    </a:cubicBezTo>
                    <a:cubicBezTo>
                      <a:pt x="183" y="25"/>
                      <a:pt x="183" y="25"/>
                      <a:pt x="183" y="25"/>
                    </a:cubicBezTo>
                    <a:cubicBezTo>
                      <a:pt x="183" y="23"/>
                      <a:pt x="180" y="20"/>
                      <a:pt x="175" y="17"/>
                    </a:cubicBezTo>
                    <a:cubicBezTo>
                      <a:pt x="171" y="15"/>
                      <a:pt x="164" y="12"/>
                      <a:pt x="156" y="8"/>
                    </a:cubicBezTo>
                    <a:cubicBezTo>
                      <a:pt x="151" y="7"/>
                      <a:pt x="149" y="5"/>
                      <a:pt x="149" y="4"/>
                    </a:cubicBezTo>
                    <a:cubicBezTo>
                      <a:pt x="149" y="2"/>
                      <a:pt x="152" y="1"/>
                      <a:pt x="159" y="0"/>
                    </a:cubicBezTo>
                    <a:cubicBezTo>
                      <a:pt x="166" y="0"/>
                      <a:pt x="172" y="1"/>
                      <a:pt x="179" y="3"/>
                    </a:cubicBezTo>
                    <a:cubicBezTo>
                      <a:pt x="184" y="4"/>
                      <a:pt x="190" y="6"/>
                      <a:pt x="197" y="8"/>
                    </a:cubicBezTo>
                    <a:cubicBezTo>
                      <a:pt x="200" y="9"/>
                      <a:pt x="201" y="10"/>
                      <a:pt x="202" y="12"/>
                    </a:cubicBezTo>
                    <a:cubicBezTo>
                      <a:pt x="202" y="13"/>
                      <a:pt x="202" y="14"/>
                      <a:pt x="202" y="17"/>
                    </a:cubicBezTo>
                    <a:cubicBezTo>
                      <a:pt x="201" y="22"/>
                      <a:pt x="201" y="22"/>
                      <a:pt x="201" y="22"/>
                    </a:cubicBezTo>
                    <a:cubicBezTo>
                      <a:pt x="201" y="134"/>
                      <a:pt x="201" y="134"/>
                      <a:pt x="201" y="134"/>
                    </a:cubicBezTo>
                    <a:cubicBezTo>
                      <a:pt x="213" y="134"/>
                      <a:pt x="213" y="134"/>
                      <a:pt x="213" y="134"/>
                    </a:cubicBezTo>
                    <a:cubicBezTo>
                      <a:pt x="217" y="134"/>
                      <a:pt x="220" y="133"/>
                      <a:pt x="223" y="132"/>
                    </a:cubicBezTo>
                    <a:cubicBezTo>
                      <a:pt x="224" y="131"/>
                      <a:pt x="226" y="131"/>
                      <a:pt x="228" y="129"/>
                    </a:cubicBezTo>
                    <a:cubicBezTo>
                      <a:pt x="230" y="128"/>
                      <a:pt x="232" y="127"/>
                      <a:pt x="234" y="127"/>
                    </a:cubicBezTo>
                    <a:cubicBezTo>
                      <a:pt x="237" y="126"/>
                      <a:pt x="242" y="126"/>
                      <a:pt x="248" y="126"/>
                    </a:cubicBezTo>
                    <a:cubicBezTo>
                      <a:pt x="252" y="126"/>
                      <a:pt x="254" y="127"/>
                      <a:pt x="257" y="128"/>
                    </a:cubicBezTo>
                    <a:cubicBezTo>
                      <a:pt x="259" y="130"/>
                      <a:pt x="260" y="132"/>
                      <a:pt x="260" y="133"/>
                    </a:cubicBezTo>
                    <a:cubicBezTo>
                      <a:pt x="260" y="135"/>
                      <a:pt x="260" y="137"/>
                      <a:pt x="258" y="138"/>
                    </a:cubicBezTo>
                    <a:cubicBezTo>
                      <a:pt x="256" y="140"/>
                      <a:pt x="254" y="141"/>
                      <a:pt x="251" y="141"/>
                    </a:cubicBezTo>
                    <a:cubicBezTo>
                      <a:pt x="201" y="142"/>
                      <a:pt x="201" y="142"/>
                      <a:pt x="201" y="142"/>
                    </a:cubicBezTo>
                    <a:cubicBezTo>
                      <a:pt x="201" y="193"/>
                      <a:pt x="201" y="193"/>
                      <a:pt x="201" y="193"/>
                    </a:cubicBezTo>
                    <a:cubicBezTo>
                      <a:pt x="201" y="217"/>
                      <a:pt x="200" y="233"/>
                      <a:pt x="199" y="242"/>
                    </a:cubicBezTo>
                    <a:cubicBezTo>
                      <a:pt x="198" y="250"/>
                      <a:pt x="197" y="258"/>
                      <a:pt x="194" y="264"/>
                    </a:cubicBezTo>
                    <a:cubicBezTo>
                      <a:pt x="191" y="269"/>
                      <a:pt x="189" y="270"/>
                      <a:pt x="187" y="269"/>
                    </a:cubicBezTo>
                    <a:cubicBezTo>
                      <a:pt x="185" y="268"/>
                      <a:pt x="184" y="264"/>
                      <a:pt x="183" y="257"/>
                    </a:cubicBezTo>
                    <a:cubicBezTo>
                      <a:pt x="183" y="145"/>
                      <a:pt x="183" y="145"/>
                      <a:pt x="183" y="145"/>
                    </a:cubicBezTo>
                    <a:cubicBezTo>
                      <a:pt x="166" y="155"/>
                      <a:pt x="142" y="164"/>
                      <a:pt x="114" y="173"/>
                    </a:cubicBezTo>
                    <a:cubicBezTo>
                      <a:pt x="83" y="183"/>
                      <a:pt x="59" y="188"/>
                      <a:pt x="43" y="189"/>
                    </a:cubicBezTo>
                    <a:cubicBezTo>
                      <a:pt x="40" y="189"/>
                      <a:pt x="37" y="187"/>
                      <a:pt x="34" y="182"/>
                    </a:cubicBezTo>
                    <a:cubicBezTo>
                      <a:pt x="31" y="177"/>
                      <a:pt x="29" y="172"/>
                      <a:pt x="29" y="166"/>
                    </a:cubicBezTo>
                    <a:cubicBezTo>
                      <a:pt x="28" y="74"/>
                      <a:pt x="28" y="74"/>
                      <a:pt x="28" y="74"/>
                    </a:cubicBezTo>
                    <a:cubicBezTo>
                      <a:pt x="27" y="71"/>
                      <a:pt x="25" y="68"/>
                      <a:pt x="21" y="6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32" name="Rectangle 31"/>
            <p:cNvSpPr/>
            <p:nvPr/>
          </p:nvSpPr>
          <p:spPr>
            <a:xfrm>
              <a:off x="6813902"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33" name="Group 32"/>
            <p:cNvGrpSpPr/>
            <p:nvPr/>
          </p:nvGrpSpPr>
          <p:grpSpPr>
            <a:xfrm>
              <a:off x="7084921" y="1954785"/>
              <a:ext cx="742508" cy="295635"/>
              <a:chOff x="6651306" y="4916921"/>
              <a:chExt cx="760536" cy="303406"/>
            </a:xfrm>
            <a:solidFill>
              <a:srgbClr val="FFFFFF"/>
            </a:solidFill>
            <a:effectLst/>
          </p:grpSpPr>
          <p:sp>
            <p:nvSpPr>
              <p:cNvPr id="191" name="Freeform 18"/>
              <p:cNvSpPr>
                <a:spLocks/>
              </p:cNvSpPr>
              <p:nvPr/>
            </p:nvSpPr>
            <p:spPr bwMode="invGray">
              <a:xfrm>
                <a:off x="7311516" y="4916921"/>
                <a:ext cx="48005" cy="50163"/>
              </a:xfrm>
              <a:custGeom>
                <a:avLst/>
                <a:gdLst/>
                <a:ahLst/>
                <a:cxnLst>
                  <a:cxn ang="0">
                    <a:pos x="30" y="0"/>
                  </a:cxn>
                  <a:cxn ang="0">
                    <a:pos x="92" y="28"/>
                  </a:cxn>
                  <a:cxn ang="0">
                    <a:pos x="59" y="96"/>
                  </a:cxn>
                  <a:cxn ang="0">
                    <a:pos x="0" y="63"/>
                  </a:cxn>
                  <a:cxn ang="0">
                    <a:pos x="30" y="0"/>
                  </a:cxn>
                </a:cxnLst>
                <a:rect l="0" t="0" r="r" b="b"/>
                <a:pathLst>
                  <a:path w="92" h="96">
                    <a:moveTo>
                      <a:pt x="30" y="0"/>
                    </a:moveTo>
                    <a:cubicBezTo>
                      <a:pt x="51" y="9"/>
                      <a:pt x="71" y="19"/>
                      <a:pt x="92" y="28"/>
                    </a:cubicBezTo>
                    <a:cubicBezTo>
                      <a:pt x="81" y="51"/>
                      <a:pt x="70" y="73"/>
                      <a:pt x="59" y="96"/>
                    </a:cubicBezTo>
                    <a:cubicBezTo>
                      <a:pt x="39" y="85"/>
                      <a:pt x="19" y="74"/>
                      <a:pt x="0" y="63"/>
                    </a:cubicBezTo>
                    <a:cubicBezTo>
                      <a:pt x="10" y="42"/>
                      <a:pt x="20" y="21"/>
                      <a:pt x="30"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92" name="Freeform 19"/>
              <p:cNvSpPr>
                <a:spLocks/>
              </p:cNvSpPr>
              <p:nvPr/>
            </p:nvSpPr>
            <p:spPr bwMode="invGray">
              <a:xfrm>
                <a:off x="6871106" y="4935800"/>
                <a:ext cx="540736" cy="284527"/>
              </a:xfrm>
              <a:custGeom>
                <a:avLst/>
                <a:gdLst/>
                <a:ahLst/>
                <a:cxnLst>
                  <a:cxn ang="0">
                    <a:pos x="741" y="202"/>
                  </a:cxn>
                  <a:cxn ang="0">
                    <a:pos x="762" y="204"/>
                  </a:cxn>
                  <a:cxn ang="0">
                    <a:pos x="837" y="294"/>
                  </a:cxn>
                  <a:cxn ang="0">
                    <a:pos x="898" y="284"/>
                  </a:cxn>
                  <a:cxn ang="0">
                    <a:pos x="946" y="202"/>
                  </a:cxn>
                  <a:cxn ang="0">
                    <a:pos x="944" y="280"/>
                  </a:cxn>
                  <a:cxn ang="0">
                    <a:pos x="998" y="294"/>
                  </a:cxn>
                  <a:cxn ang="0">
                    <a:pos x="998" y="284"/>
                  </a:cxn>
                  <a:cxn ang="0">
                    <a:pos x="985" y="232"/>
                  </a:cxn>
                  <a:cxn ang="0">
                    <a:pos x="1017" y="184"/>
                  </a:cxn>
                  <a:cxn ang="0">
                    <a:pos x="1021" y="186"/>
                  </a:cxn>
                  <a:cxn ang="0">
                    <a:pos x="1034" y="382"/>
                  </a:cxn>
                  <a:cxn ang="0">
                    <a:pos x="931" y="361"/>
                  </a:cxn>
                  <a:cxn ang="0">
                    <a:pos x="766" y="374"/>
                  </a:cxn>
                  <a:cxn ang="0">
                    <a:pos x="741" y="336"/>
                  </a:cxn>
                  <a:cxn ang="0">
                    <a:pos x="695" y="376"/>
                  </a:cxn>
                  <a:cxn ang="0">
                    <a:pos x="453" y="273"/>
                  </a:cxn>
                  <a:cxn ang="0">
                    <a:pos x="451" y="273"/>
                  </a:cxn>
                  <a:cxn ang="0">
                    <a:pos x="282" y="382"/>
                  </a:cxn>
                  <a:cxn ang="0">
                    <a:pos x="121" y="524"/>
                  </a:cxn>
                  <a:cxn ang="0">
                    <a:pos x="0" y="457"/>
                  </a:cxn>
                  <a:cxn ang="0">
                    <a:pos x="4" y="449"/>
                  </a:cxn>
                  <a:cxn ang="0">
                    <a:pos x="9" y="436"/>
                  </a:cxn>
                  <a:cxn ang="0">
                    <a:pos x="111" y="467"/>
                  </a:cxn>
                  <a:cxn ang="0">
                    <a:pos x="253" y="349"/>
                  </a:cxn>
                  <a:cxn ang="0">
                    <a:pos x="219" y="261"/>
                  </a:cxn>
                  <a:cxn ang="0">
                    <a:pos x="236" y="175"/>
                  </a:cxn>
                  <a:cxn ang="0">
                    <a:pos x="240" y="177"/>
                  </a:cxn>
                  <a:cxn ang="0">
                    <a:pos x="282" y="294"/>
                  </a:cxn>
                  <a:cxn ang="0">
                    <a:pos x="418" y="275"/>
                  </a:cxn>
                  <a:cxn ang="0">
                    <a:pos x="422" y="253"/>
                  </a:cxn>
                  <a:cxn ang="0">
                    <a:pos x="387" y="217"/>
                  </a:cxn>
                  <a:cxn ang="0">
                    <a:pos x="332" y="104"/>
                  </a:cxn>
                  <a:cxn ang="0">
                    <a:pos x="526" y="0"/>
                  </a:cxn>
                  <a:cxn ang="0">
                    <a:pos x="526" y="79"/>
                  </a:cxn>
                  <a:cxn ang="0">
                    <a:pos x="395" y="129"/>
                  </a:cxn>
                  <a:cxn ang="0">
                    <a:pos x="397" y="144"/>
                  </a:cxn>
                  <a:cxn ang="0">
                    <a:pos x="578" y="294"/>
                  </a:cxn>
                  <a:cxn ang="0">
                    <a:pos x="629" y="294"/>
                  </a:cxn>
                  <a:cxn ang="0">
                    <a:pos x="741" y="202"/>
                  </a:cxn>
                </a:cxnLst>
                <a:rect l="0" t="0" r="r" b="b"/>
                <a:pathLst>
                  <a:path w="1035" h="544">
                    <a:moveTo>
                      <a:pt x="741" y="202"/>
                    </a:moveTo>
                    <a:cubicBezTo>
                      <a:pt x="748" y="202"/>
                      <a:pt x="755" y="203"/>
                      <a:pt x="762" y="204"/>
                    </a:cubicBezTo>
                    <a:cubicBezTo>
                      <a:pt x="760" y="276"/>
                      <a:pt x="761" y="294"/>
                      <a:pt x="837" y="294"/>
                    </a:cubicBezTo>
                    <a:cubicBezTo>
                      <a:pt x="861" y="294"/>
                      <a:pt x="884" y="294"/>
                      <a:pt x="898" y="284"/>
                    </a:cubicBezTo>
                    <a:cubicBezTo>
                      <a:pt x="926" y="265"/>
                      <a:pt x="909" y="227"/>
                      <a:pt x="946" y="202"/>
                    </a:cubicBezTo>
                    <a:cubicBezTo>
                      <a:pt x="946" y="228"/>
                      <a:pt x="945" y="254"/>
                      <a:pt x="944" y="280"/>
                    </a:cubicBezTo>
                    <a:cubicBezTo>
                      <a:pt x="962" y="285"/>
                      <a:pt x="980" y="289"/>
                      <a:pt x="998" y="294"/>
                    </a:cubicBezTo>
                    <a:cubicBezTo>
                      <a:pt x="998" y="291"/>
                      <a:pt x="998" y="287"/>
                      <a:pt x="998" y="284"/>
                    </a:cubicBezTo>
                    <a:cubicBezTo>
                      <a:pt x="991" y="268"/>
                      <a:pt x="985" y="256"/>
                      <a:pt x="985" y="232"/>
                    </a:cubicBezTo>
                    <a:cubicBezTo>
                      <a:pt x="995" y="216"/>
                      <a:pt x="1006" y="200"/>
                      <a:pt x="1017" y="184"/>
                    </a:cubicBezTo>
                    <a:cubicBezTo>
                      <a:pt x="1018" y="185"/>
                      <a:pt x="1020" y="186"/>
                      <a:pt x="1021" y="186"/>
                    </a:cubicBezTo>
                    <a:cubicBezTo>
                      <a:pt x="1035" y="238"/>
                      <a:pt x="1035" y="312"/>
                      <a:pt x="1034" y="382"/>
                    </a:cubicBezTo>
                    <a:cubicBezTo>
                      <a:pt x="990" y="383"/>
                      <a:pt x="959" y="375"/>
                      <a:pt x="931" y="361"/>
                    </a:cubicBezTo>
                    <a:cubicBezTo>
                      <a:pt x="906" y="377"/>
                      <a:pt x="805" y="402"/>
                      <a:pt x="766" y="374"/>
                    </a:cubicBezTo>
                    <a:cubicBezTo>
                      <a:pt x="757" y="362"/>
                      <a:pt x="749" y="349"/>
                      <a:pt x="741" y="336"/>
                    </a:cubicBezTo>
                    <a:cubicBezTo>
                      <a:pt x="725" y="350"/>
                      <a:pt x="716" y="368"/>
                      <a:pt x="695" y="376"/>
                    </a:cubicBezTo>
                    <a:cubicBezTo>
                      <a:pt x="587" y="420"/>
                      <a:pt x="479" y="331"/>
                      <a:pt x="453" y="273"/>
                    </a:cubicBezTo>
                    <a:cubicBezTo>
                      <a:pt x="452" y="273"/>
                      <a:pt x="451" y="273"/>
                      <a:pt x="451" y="273"/>
                    </a:cubicBezTo>
                    <a:cubicBezTo>
                      <a:pt x="452" y="366"/>
                      <a:pt x="376" y="384"/>
                      <a:pt x="282" y="382"/>
                    </a:cubicBezTo>
                    <a:cubicBezTo>
                      <a:pt x="283" y="443"/>
                      <a:pt x="193" y="544"/>
                      <a:pt x="121" y="524"/>
                    </a:cubicBezTo>
                    <a:cubicBezTo>
                      <a:pt x="72" y="511"/>
                      <a:pt x="42" y="475"/>
                      <a:pt x="0" y="457"/>
                    </a:cubicBezTo>
                    <a:cubicBezTo>
                      <a:pt x="1" y="454"/>
                      <a:pt x="2" y="452"/>
                      <a:pt x="4" y="449"/>
                    </a:cubicBezTo>
                    <a:cubicBezTo>
                      <a:pt x="5" y="445"/>
                      <a:pt x="7" y="440"/>
                      <a:pt x="9" y="436"/>
                    </a:cubicBezTo>
                    <a:cubicBezTo>
                      <a:pt x="40" y="445"/>
                      <a:pt x="61" y="477"/>
                      <a:pt x="111" y="467"/>
                    </a:cubicBezTo>
                    <a:cubicBezTo>
                      <a:pt x="152" y="458"/>
                      <a:pt x="242" y="385"/>
                      <a:pt x="253" y="349"/>
                    </a:cubicBezTo>
                    <a:cubicBezTo>
                      <a:pt x="265" y="309"/>
                      <a:pt x="232" y="280"/>
                      <a:pt x="219" y="261"/>
                    </a:cubicBezTo>
                    <a:cubicBezTo>
                      <a:pt x="224" y="232"/>
                      <a:pt x="230" y="204"/>
                      <a:pt x="236" y="175"/>
                    </a:cubicBezTo>
                    <a:cubicBezTo>
                      <a:pt x="237" y="175"/>
                      <a:pt x="238" y="176"/>
                      <a:pt x="240" y="177"/>
                    </a:cubicBezTo>
                    <a:cubicBezTo>
                      <a:pt x="257" y="214"/>
                      <a:pt x="281" y="234"/>
                      <a:pt x="282" y="294"/>
                    </a:cubicBezTo>
                    <a:cubicBezTo>
                      <a:pt x="336" y="295"/>
                      <a:pt x="387" y="295"/>
                      <a:pt x="418" y="275"/>
                    </a:cubicBezTo>
                    <a:cubicBezTo>
                      <a:pt x="419" y="268"/>
                      <a:pt x="421" y="261"/>
                      <a:pt x="422" y="253"/>
                    </a:cubicBezTo>
                    <a:cubicBezTo>
                      <a:pt x="415" y="237"/>
                      <a:pt x="403" y="225"/>
                      <a:pt x="387" y="217"/>
                    </a:cubicBezTo>
                    <a:cubicBezTo>
                      <a:pt x="356" y="238"/>
                      <a:pt x="307" y="157"/>
                      <a:pt x="332" y="104"/>
                    </a:cubicBezTo>
                    <a:cubicBezTo>
                      <a:pt x="352" y="60"/>
                      <a:pt x="472" y="14"/>
                      <a:pt x="526" y="0"/>
                    </a:cubicBezTo>
                    <a:cubicBezTo>
                      <a:pt x="526" y="26"/>
                      <a:pt x="526" y="53"/>
                      <a:pt x="526" y="79"/>
                    </a:cubicBezTo>
                    <a:cubicBezTo>
                      <a:pt x="489" y="84"/>
                      <a:pt x="418" y="105"/>
                      <a:pt x="395" y="129"/>
                    </a:cubicBezTo>
                    <a:cubicBezTo>
                      <a:pt x="396" y="134"/>
                      <a:pt x="396" y="139"/>
                      <a:pt x="397" y="144"/>
                    </a:cubicBezTo>
                    <a:cubicBezTo>
                      <a:pt x="407" y="164"/>
                      <a:pt x="552" y="288"/>
                      <a:pt x="578" y="294"/>
                    </a:cubicBezTo>
                    <a:cubicBezTo>
                      <a:pt x="595" y="294"/>
                      <a:pt x="612" y="294"/>
                      <a:pt x="629" y="294"/>
                    </a:cubicBezTo>
                    <a:cubicBezTo>
                      <a:pt x="702" y="294"/>
                      <a:pt x="742" y="274"/>
                      <a:pt x="741" y="20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93" name="Freeform 20"/>
              <p:cNvSpPr>
                <a:spLocks/>
              </p:cNvSpPr>
              <p:nvPr/>
            </p:nvSpPr>
            <p:spPr bwMode="invGray">
              <a:xfrm>
                <a:off x="7305313" y="4957645"/>
                <a:ext cx="87111" cy="63378"/>
              </a:xfrm>
              <a:custGeom>
                <a:avLst/>
                <a:gdLst/>
                <a:ahLst/>
                <a:cxnLst>
                  <a:cxn ang="0">
                    <a:pos x="107" y="0"/>
                  </a:cxn>
                  <a:cxn ang="0">
                    <a:pos x="167" y="33"/>
                  </a:cxn>
                  <a:cxn ang="0">
                    <a:pos x="131" y="96"/>
                  </a:cxn>
                  <a:cxn ang="0">
                    <a:pos x="83" y="73"/>
                  </a:cxn>
                  <a:cxn ang="0">
                    <a:pos x="56" y="121"/>
                  </a:cxn>
                  <a:cxn ang="0">
                    <a:pos x="0" y="91"/>
                  </a:cxn>
                  <a:cxn ang="0">
                    <a:pos x="35" y="25"/>
                  </a:cxn>
                  <a:cxn ang="0">
                    <a:pos x="84" y="46"/>
                  </a:cxn>
                  <a:cxn ang="0">
                    <a:pos x="107" y="0"/>
                  </a:cxn>
                </a:cxnLst>
                <a:rect l="0" t="0" r="r" b="b"/>
                <a:pathLst>
                  <a:path w="167" h="121">
                    <a:moveTo>
                      <a:pt x="107" y="0"/>
                    </a:moveTo>
                    <a:cubicBezTo>
                      <a:pt x="127" y="11"/>
                      <a:pt x="147" y="22"/>
                      <a:pt x="167" y="33"/>
                    </a:cubicBezTo>
                    <a:cubicBezTo>
                      <a:pt x="155" y="54"/>
                      <a:pt x="143" y="75"/>
                      <a:pt x="131" y="96"/>
                    </a:cubicBezTo>
                    <a:cubicBezTo>
                      <a:pt x="116" y="89"/>
                      <a:pt x="98" y="72"/>
                      <a:pt x="83" y="73"/>
                    </a:cubicBezTo>
                    <a:cubicBezTo>
                      <a:pt x="74" y="89"/>
                      <a:pt x="65" y="105"/>
                      <a:pt x="56" y="121"/>
                    </a:cubicBezTo>
                    <a:cubicBezTo>
                      <a:pt x="37" y="111"/>
                      <a:pt x="19" y="101"/>
                      <a:pt x="0" y="91"/>
                    </a:cubicBezTo>
                    <a:cubicBezTo>
                      <a:pt x="4" y="71"/>
                      <a:pt x="21" y="38"/>
                      <a:pt x="35" y="25"/>
                    </a:cubicBezTo>
                    <a:cubicBezTo>
                      <a:pt x="49" y="32"/>
                      <a:pt x="70" y="48"/>
                      <a:pt x="84" y="46"/>
                    </a:cubicBezTo>
                    <a:cubicBezTo>
                      <a:pt x="92" y="31"/>
                      <a:pt x="100" y="16"/>
                      <a:pt x="107"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94" name="Freeform 21"/>
              <p:cNvSpPr>
                <a:spLocks/>
              </p:cNvSpPr>
              <p:nvPr/>
            </p:nvSpPr>
            <p:spPr bwMode="invGray">
              <a:xfrm>
                <a:off x="6651306" y="5016168"/>
                <a:ext cx="223576" cy="145365"/>
              </a:xfrm>
              <a:custGeom>
                <a:avLst/>
                <a:gdLst/>
                <a:ahLst/>
                <a:cxnLst>
                  <a:cxn ang="0">
                    <a:pos x="421" y="228"/>
                  </a:cxn>
                  <a:cxn ang="0">
                    <a:pos x="202" y="226"/>
                  </a:cxn>
                  <a:cxn ang="0">
                    <a:pos x="121" y="161"/>
                  </a:cxn>
                  <a:cxn ang="0">
                    <a:pos x="18" y="278"/>
                  </a:cxn>
                  <a:cxn ang="0">
                    <a:pos x="0" y="268"/>
                  </a:cxn>
                  <a:cxn ang="0">
                    <a:pos x="138" y="75"/>
                  </a:cxn>
                  <a:cxn ang="0">
                    <a:pos x="219" y="140"/>
                  </a:cxn>
                  <a:cxn ang="0">
                    <a:pos x="388" y="140"/>
                  </a:cxn>
                  <a:cxn ang="0">
                    <a:pos x="353" y="75"/>
                  </a:cxn>
                  <a:cxn ang="0">
                    <a:pos x="378" y="0"/>
                  </a:cxn>
                  <a:cxn ang="0">
                    <a:pos x="382" y="2"/>
                  </a:cxn>
                  <a:cxn ang="0">
                    <a:pos x="409" y="44"/>
                  </a:cxn>
                  <a:cxn ang="0">
                    <a:pos x="421" y="228"/>
                  </a:cxn>
                </a:cxnLst>
                <a:rect l="0" t="0" r="r" b="b"/>
                <a:pathLst>
                  <a:path w="428" h="278">
                    <a:moveTo>
                      <a:pt x="421" y="228"/>
                    </a:moveTo>
                    <a:cubicBezTo>
                      <a:pt x="348" y="227"/>
                      <a:pt x="275" y="227"/>
                      <a:pt x="202" y="226"/>
                    </a:cubicBezTo>
                    <a:cubicBezTo>
                      <a:pt x="165" y="214"/>
                      <a:pt x="154" y="175"/>
                      <a:pt x="121" y="161"/>
                    </a:cubicBezTo>
                    <a:cubicBezTo>
                      <a:pt x="69" y="148"/>
                      <a:pt x="40" y="248"/>
                      <a:pt x="18" y="278"/>
                    </a:cubicBezTo>
                    <a:cubicBezTo>
                      <a:pt x="12" y="275"/>
                      <a:pt x="6" y="272"/>
                      <a:pt x="0" y="268"/>
                    </a:cubicBezTo>
                    <a:cubicBezTo>
                      <a:pt x="10" y="215"/>
                      <a:pt x="80" y="75"/>
                      <a:pt x="138" y="75"/>
                    </a:cubicBezTo>
                    <a:cubicBezTo>
                      <a:pt x="169" y="90"/>
                      <a:pt x="187" y="130"/>
                      <a:pt x="219" y="140"/>
                    </a:cubicBezTo>
                    <a:cubicBezTo>
                      <a:pt x="275" y="140"/>
                      <a:pt x="332" y="140"/>
                      <a:pt x="388" y="140"/>
                    </a:cubicBezTo>
                    <a:cubicBezTo>
                      <a:pt x="384" y="109"/>
                      <a:pt x="367" y="95"/>
                      <a:pt x="353" y="75"/>
                    </a:cubicBezTo>
                    <a:cubicBezTo>
                      <a:pt x="362" y="50"/>
                      <a:pt x="370" y="25"/>
                      <a:pt x="378" y="0"/>
                    </a:cubicBezTo>
                    <a:cubicBezTo>
                      <a:pt x="380" y="0"/>
                      <a:pt x="381" y="1"/>
                      <a:pt x="382" y="2"/>
                    </a:cubicBezTo>
                    <a:cubicBezTo>
                      <a:pt x="391" y="16"/>
                      <a:pt x="400" y="30"/>
                      <a:pt x="409" y="44"/>
                    </a:cubicBezTo>
                    <a:cubicBezTo>
                      <a:pt x="428" y="89"/>
                      <a:pt x="421" y="166"/>
                      <a:pt x="421" y="22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95" name="Freeform 22"/>
              <p:cNvSpPr>
                <a:spLocks/>
              </p:cNvSpPr>
              <p:nvPr/>
            </p:nvSpPr>
            <p:spPr bwMode="invGray">
              <a:xfrm>
                <a:off x="6780759" y="5149667"/>
                <a:ext cx="87111" cy="65266"/>
              </a:xfrm>
              <a:custGeom>
                <a:avLst/>
                <a:gdLst/>
                <a:ahLst/>
                <a:cxnLst>
                  <a:cxn ang="0">
                    <a:pos x="107" y="0"/>
                  </a:cxn>
                  <a:cxn ang="0">
                    <a:pos x="167" y="33"/>
                  </a:cxn>
                  <a:cxn ang="0">
                    <a:pos x="130" y="96"/>
                  </a:cxn>
                  <a:cxn ang="0">
                    <a:pos x="84" y="71"/>
                  </a:cxn>
                  <a:cxn ang="0">
                    <a:pos x="58" y="125"/>
                  </a:cxn>
                  <a:cxn ang="0">
                    <a:pos x="0" y="90"/>
                  </a:cxn>
                  <a:cxn ang="0">
                    <a:pos x="34" y="29"/>
                  </a:cxn>
                  <a:cxn ang="0">
                    <a:pos x="82" y="52"/>
                  </a:cxn>
                  <a:cxn ang="0">
                    <a:pos x="107" y="0"/>
                  </a:cxn>
                </a:cxnLst>
                <a:rect l="0" t="0" r="r" b="b"/>
                <a:pathLst>
                  <a:path w="167" h="125">
                    <a:moveTo>
                      <a:pt x="107" y="0"/>
                    </a:moveTo>
                    <a:cubicBezTo>
                      <a:pt x="127" y="11"/>
                      <a:pt x="147" y="22"/>
                      <a:pt x="167" y="33"/>
                    </a:cubicBezTo>
                    <a:cubicBezTo>
                      <a:pt x="155" y="54"/>
                      <a:pt x="143" y="75"/>
                      <a:pt x="130" y="96"/>
                    </a:cubicBezTo>
                    <a:cubicBezTo>
                      <a:pt x="115" y="88"/>
                      <a:pt x="100" y="79"/>
                      <a:pt x="84" y="71"/>
                    </a:cubicBezTo>
                    <a:cubicBezTo>
                      <a:pt x="75" y="89"/>
                      <a:pt x="66" y="107"/>
                      <a:pt x="58" y="125"/>
                    </a:cubicBezTo>
                    <a:cubicBezTo>
                      <a:pt x="38" y="113"/>
                      <a:pt x="19" y="102"/>
                      <a:pt x="0" y="90"/>
                    </a:cubicBezTo>
                    <a:cubicBezTo>
                      <a:pt x="11" y="70"/>
                      <a:pt x="23" y="49"/>
                      <a:pt x="34" y="29"/>
                    </a:cubicBezTo>
                    <a:cubicBezTo>
                      <a:pt x="50" y="36"/>
                      <a:pt x="66" y="44"/>
                      <a:pt x="82" y="52"/>
                    </a:cubicBezTo>
                    <a:cubicBezTo>
                      <a:pt x="91" y="35"/>
                      <a:pt x="99" y="17"/>
                      <a:pt x="107"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34" name="Rectangle 33"/>
            <p:cNvSpPr/>
            <p:nvPr/>
          </p:nvSpPr>
          <p:spPr>
            <a:xfrm>
              <a:off x="5438963" y="2839103"/>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35" name="Group 34"/>
            <p:cNvGrpSpPr/>
            <p:nvPr/>
          </p:nvGrpSpPr>
          <p:grpSpPr>
            <a:xfrm>
              <a:off x="5605324" y="3383635"/>
              <a:ext cx="951827" cy="192063"/>
              <a:chOff x="3393928" y="4967561"/>
              <a:chExt cx="999744" cy="202126"/>
            </a:xfrm>
            <a:solidFill>
              <a:srgbClr val="FFFFFF"/>
            </a:solidFill>
            <a:effectLst/>
          </p:grpSpPr>
          <p:sp>
            <p:nvSpPr>
              <p:cNvPr id="182" name="Freeform 27"/>
              <p:cNvSpPr>
                <a:spLocks/>
              </p:cNvSpPr>
              <p:nvPr/>
            </p:nvSpPr>
            <p:spPr bwMode="invGray">
              <a:xfrm>
                <a:off x="3393928" y="4976579"/>
                <a:ext cx="160146" cy="147396"/>
              </a:xfrm>
              <a:custGeom>
                <a:avLst/>
                <a:gdLst/>
                <a:ahLst/>
                <a:cxnLst>
                  <a:cxn ang="0">
                    <a:pos x="185" y="201"/>
                  </a:cxn>
                  <a:cxn ang="0">
                    <a:pos x="185" y="73"/>
                  </a:cxn>
                  <a:cxn ang="0">
                    <a:pos x="185" y="59"/>
                  </a:cxn>
                  <a:cxn ang="0">
                    <a:pos x="186" y="47"/>
                  </a:cxn>
                  <a:cxn ang="0">
                    <a:pos x="186" y="37"/>
                  </a:cxn>
                  <a:cxn ang="0">
                    <a:pos x="187" y="30"/>
                  </a:cxn>
                  <a:cxn ang="0">
                    <a:pos x="186" y="30"/>
                  </a:cxn>
                  <a:cxn ang="0">
                    <a:pos x="185" y="35"/>
                  </a:cxn>
                  <a:cxn ang="0">
                    <a:pos x="184" y="41"/>
                  </a:cxn>
                  <a:cxn ang="0">
                    <a:pos x="182" y="47"/>
                  </a:cxn>
                  <a:cxn ang="0">
                    <a:pos x="180" y="52"/>
                  </a:cxn>
                  <a:cxn ang="0">
                    <a:pos x="119" y="201"/>
                  </a:cxn>
                  <a:cxn ang="0">
                    <a:pos x="98" y="201"/>
                  </a:cxn>
                  <a:cxn ang="0">
                    <a:pos x="36" y="54"/>
                  </a:cxn>
                  <a:cxn ang="0">
                    <a:pos x="35" y="49"/>
                  </a:cxn>
                  <a:cxn ang="0">
                    <a:pos x="33" y="42"/>
                  </a:cxn>
                  <a:cxn ang="0">
                    <a:pos x="32" y="35"/>
                  </a:cxn>
                  <a:cxn ang="0">
                    <a:pos x="30" y="30"/>
                  </a:cxn>
                  <a:cxn ang="0">
                    <a:pos x="30" y="30"/>
                  </a:cxn>
                  <a:cxn ang="0">
                    <a:pos x="30" y="38"/>
                  </a:cxn>
                  <a:cxn ang="0">
                    <a:pos x="31" y="50"/>
                  </a:cxn>
                  <a:cxn ang="0">
                    <a:pos x="31" y="63"/>
                  </a:cxn>
                  <a:cxn ang="0">
                    <a:pos x="31" y="77"/>
                  </a:cxn>
                  <a:cxn ang="0">
                    <a:pos x="31" y="201"/>
                  </a:cxn>
                  <a:cxn ang="0">
                    <a:pos x="0" y="201"/>
                  </a:cxn>
                  <a:cxn ang="0">
                    <a:pos x="0" y="0"/>
                  </a:cxn>
                  <a:cxn ang="0">
                    <a:pos x="48" y="0"/>
                  </a:cxn>
                  <a:cxn ang="0">
                    <a:pos x="99" y="127"/>
                  </a:cxn>
                  <a:cxn ang="0">
                    <a:pos x="101" y="134"/>
                  </a:cxn>
                  <a:cxn ang="0">
                    <a:pos x="104" y="141"/>
                  </a:cxn>
                  <a:cxn ang="0">
                    <a:pos x="107" y="149"/>
                  </a:cxn>
                  <a:cxn ang="0">
                    <a:pos x="108" y="155"/>
                  </a:cxn>
                  <a:cxn ang="0">
                    <a:pos x="109" y="155"/>
                  </a:cxn>
                  <a:cxn ang="0">
                    <a:pos x="111" y="149"/>
                  </a:cxn>
                  <a:cxn ang="0">
                    <a:pos x="114" y="141"/>
                  </a:cxn>
                  <a:cxn ang="0">
                    <a:pos x="117" y="133"/>
                  </a:cxn>
                  <a:cxn ang="0">
                    <a:pos x="120" y="127"/>
                  </a:cxn>
                  <a:cxn ang="0">
                    <a:pos x="172" y="0"/>
                  </a:cxn>
                  <a:cxn ang="0">
                    <a:pos x="218" y="0"/>
                  </a:cxn>
                  <a:cxn ang="0">
                    <a:pos x="218" y="201"/>
                  </a:cxn>
                  <a:cxn ang="0">
                    <a:pos x="185" y="201"/>
                  </a:cxn>
                </a:cxnLst>
                <a:rect l="0" t="0" r="r" b="b"/>
                <a:pathLst>
                  <a:path w="218" h="201">
                    <a:moveTo>
                      <a:pt x="185" y="201"/>
                    </a:moveTo>
                    <a:cubicBezTo>
                      <a:pt x="185" y="73"/>
                      <a:pt x="185" y="73"/>
                      <a:pt x="185" y="73"/>
                    </a:cubicBezTo>
                    <a:cubicBezTo>
                      <a:pt x="185" y="68"/>
                      <a:pt x="185" y="64"/>
                      <a:pt x="185" y="59"/>
                    </a:cubicBezTo>
                    <a:cubicBezTo>
                      <a:pt x="185" y="55"/>
                      <a:pt x="185" y="51"/>
                      <a:pt x="186" y="47"/>
                    </a:cubicBezTo>
                    <a:cubicBezTo>
                      <a:pt x="186" y="43"/>
                      <a:pt x="186" y="39"/>
                      <a:pt x="186" y="37"/>
                    </a:cubicBezTo>
                    <a:cubicBezTo>
                      <a:pt x="186" y="34"/>
                      <a:pt x="186" y="31"/>
                      <a:pt x="187" y="30"/>
                    </a:cubicBezTo>
                    <a:cubicBezTo>
                      <a:pt x="186" y="30"/>
                      <a:pt x="186" y="30"/>
                      <a:pt x="186" y="30"/>
                    </a:cubicBezTo>
                    <a:cubicBezTo>
                      <a:pt x="186" y="31"/>
                      <a:pt x="185" y="33"/>
                      <a:pt x="185" y="35"/>
                    </a:cubicBezTo>
                    <a:cubicBezTo>
                      <a:pt x="185" y="37"/>
                      <a:pt x="184" y="39"/>
                      <a:pt x="184" y="41"/>
                    </a:cubicBezTo>
                    <a:cubicBezTo>
                      <a:pt x="183" y="43"/>
                      <a:pt x="183" y="45"/>
                      <a:pt x="182" y="47"/>
                    </a:cubicBezTo>
                    <a:cubicBezTo>
                      <a:pt x="181" y="49"/>
                      <a:pt x="181" y="51"/>
                      <a:pt x="180" y="52"/>
                    </a:cubicBezTo>
                    <a:cubicBezTo>
                      <a:pt x="119" y="201"/>
                      <a:pt x="119" y="201"/>
                      <a:pt x="119" y="201"/>
                    </a:cubicBezTo>
                    <a:cubicBezTo>
                      <a:pt x="98" y="201"/>
                      <a:pt x="98" y="201"/>
                      <a:pt x="98" y="201"/>
                    </a:cubicBezTo>
                    <a:cubicBezTo>
                      <a:pt x="36" y="54"/>
                      <a:pt x="36" y="54"/>
                      <a:pt x="36" y="54"/>
                    </a:cubicBezTo>
                    <a:cubicBezTo>
                      <a:pt x="36" y="52"/>
                      <a:pt x="35" y="51"/>
                      <a:pt x="35" y="49"/>
                    </a:cubicBezTo>
                    <a:cubicBezTo>
                      <a:pt x="34" y="47"/>
                      <a:pt x="34" y="44"/>
                      <a:pt x="33" y="42"/>
                    </a:cubicBezTo>
                    <a:cubicBezTo>
                      <a:pt x="33" y="40"/>
                      <a:pt x="32" y="37"/>
                      <a:pt x="32" y="35"/>
                    </a:cubicBezTo>
                    <a:cubicBezTo>
                      <a:pt x="31" y="33"/>
                      <a:pt x="31" y="31"/>
                      <a:pt x="30" y="30"/>
                    </a:cubicBezTo>
                    <a:cubicBezTo>
                      <a:pt x="30" y="30"/>
                      <a:pt x="30" y="30"/>
                      <a:pt x="30" y="30"/>
                    </a:cubicBezTo>
                    <a:cubicBezTo>
                      <a:pt x="30" y="31"/>
                      <a:pt x="30" y="34"/>
                      <a:pt x="30" y="38"/>
                    </a:cubicBezTo>
                    <a:cubicBezTo>
                      <a:pt x="30" y="41"/>
                      <a:pt x="30" y="45"/>
                      <a:pt x="31" y="50"/>
                    </a:cubicBezTo>
                    <a:cubicBezTo>
                      <a:pt x="31" y="54"/>
                      <a:pt x="31" y="59"/>
                      <a:pt x="31" y="63"/>
                    </a:cubicBezTo>
                    <a:cubicBezTo>
                      <a:pt x="31" y="68"/>
                      <a:pt x="31" y="73"/>
                      <a:pt x="31" y="77"/>
                    </a:cubicBezTo>
                    <a:cubicBezTo>
                      <a:pt x="31" y="201"/>
                      <a:pt x="31" y="201"/>
                      <a:pt x="31" y="201"/>
                    </a:cubicBezTo>
                    <a:cubicBezTo>
                      <a:pt x="0" y="201"/>
                      <a:pt x="0" y="201"/>
                      <a:pt x="0" y="201"/>
                    </a:cubicBezTo>
                    <a:cubicBezTo>
                      <a:pt x="0" y="0"/>
                      <a:pt x="0" y="0"/>
                      <a:pt x="0" y="0"/>
                    </a:cubicBezTo>
                    <a:cubicBezTo>
                      <a:pt x="48" y="0"/>
                      <a:pt x="48" y="0"/>
                      <a:pt x="48" y="0"/>
                    </a:cubicBezTo>
                    <a:cubicBezTo>
                      <a:pt x="99" y="127"/>
                      <a:pt x="99" y="127"/>
                      <a:pt x="99" y="127"/>
                    </a:cubicBezTo>
                    <a:cubicBezTo>
                      <a:pt x="100" y="129"/>
                      <a:pt x="101" y="131"/>
                      <a:pt x="101" y="134"/>
                    </a:cubicBezTo>
                    <a:cubicBezTo>
                      <a:pt x="102" y="136"/>
                      <a:pt x="103" y="139"/>
                      <a:pt x="104" y="141"/>
                    </a:cubicBezTo>
                    <a:cubicBezTo>
                      <a:pt x="105" y="144"/>
                      <a:pt x="106" y="147"/>
                      <a:pt x="107" y="149"/>
                    </a:cubicBezTo>
                    <a:cubicBezTo>
                      <a:pt x="107" y="151"/>
                      <a:pt x="108" y="153"/>
                      <a:pt x="108" y="155"/>
                    </a:cubicBezTo>
                    <a:cubicBezTo>
                      <a:pt x="109" y="155"/>
                      <a:pt x="109" y="155"/>
                      <a:pt x="109" y="155"/>
                    </a:cubicBezTo>
                    <a:cubicBezTo>
                      <a:pt x="109" y="153"/>
                      <a:pt x="110" y="151"/>
                      <a:pt x="111" y="149"/>
                    </a:cubicBezTo>
                    <a:cubicBezTo>
                      <a:pt x="112" y="146"/>
                      <a:pt x="113" y="144"/>
                      <a:pt x="114" y="141"/>
                    </a:cubicBezTo>
                    <a:cubicBezTo>
                      <a:pt x="115" y="139"/>
                      <a:pt x="116" y="136"/>
                      <a:pt x="117" y="133"/>
                    </a:cubicBezTo>
                    <a:cubicBezTo>
                      <a:pt x="118" y="131"/>
                      <a:pt x="119" y="129"/>
                      <a:pt x="120" y="127"/>
                    </a:cubicBezTo>
                    <a:cubicBezTo>
                      <a:pt x="172" y="0"/>
                      <a:pt x="172" y="0"/>
                      <a:pt x="172" y="0"/>
                    </a:cubicBezTo>
                    <a:cubicBezTo>
                      <a:pt x="218" y="0"/>
                      <a:pt x="218" y="0"/>
                      <a:pt x="218" y="0"/>
                    </a:cubicBezTo>
                    <a:cubicBezTo>
                      <a:pt x="218" y="201"/>
                      <a:pt x="218" y="201"/>
                      <a:pt x="218" y="201"/>
                    </a:cubicBezTo>
                    <a:lnTo>
                      <a:pt x="185" y="2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83" name="Freeform 28"/>
              <p:cNvSpPr>
                <a:spLocks/>
              </p:cNvSpPr>
              <p:nvPr/>
            </p:nvSpPr>
            <p:spPr bwMode="invGray">
              <a:xfrm>
                <a:off x="3582060" y="5018248"/>
                <a:ext cx="93911" cy="108837"/>
              </a:xfrm>
              <a:custGeom>
                <a:avLst/>
                <a:gdLst/>
                <a:ahLst/>
                <a:cxnLst>
                  <a:cxn ang="0">
                    <a:pos x="95" y="144"/>
                  </a:cxn>
                  <a:cxn ang="0">
                    <a:pos x="95" y="123"/>
                  </a:cxn>
                  <a:cxn ang="0">
                    <a:pos x="95" y="123"/>
                  </a:cxn>
                  <a:cxn ang="0">
                    <a:pos x="87" y="132"/>
                  </a:cxn>
                  <a:cxn ang="0">
                    <a:pos x="78" y="140"/>
                  </a:cxn>
                  <a:cxn ang="0">
                    <a:pos x="65" y="146"/>
                  </a:cxn>
                  <a:cxn ang="0">
                    <a:pos x="51" y="148"/>
                  </a:cxn>
                  <a:cxn ang="0">
                    <a:pos x="13" y="133"/>
                  </a:cxn>
                  <a:cxn ang="0">
                    <a:pos x="0" y="88"/>
                  </a:cxn>
                  <a:cxn ang="0">
                    <a:pos x="0" y="0"/>
                  </a:cxn>
                  <a:cxn ang="0">
                    <a:pos x="33" y="0"/>
                  </a:cxn>
                  <a:cxn ang="0">
                    <a:pos x="33" y="84"/>
                  </a:cxn>
                  <a:cxn ang="0">
                    <a:pos x="35" y="101"/>
                  </a:cxn>
                  <a:cxn ang="0">
                    <a:pos x="41" y="113"/>
                  </a:cxn>
                  <a:cxn ang="0">
                    <a:pos x="50" y="119"/>
                  </a:cxn>
                  <a:cxn ang="0">
                    <a:pos x="62" y="121"/>
                  </a:cxn>
                  <a:cxn ang="0">
                    <a:pos x="75" y="119"/>
                  </a:cxn>
                  <a:cxn ang="0">
                    <a:pos x="86" y="111"/>
                  </a:cxn>
                  <a:cxn ang="0">
                    <a:pos x="93" y="100"/>
                  </a:cxn>
                  <a:cxn ang="0">
                    <a:pos x="95" y="84"/>
                  </a:cxn>
                  <a:cxn ang="0">
                    <a:pos x="95" y="0"/>
                  </a:cxn>
                  <a:cxn ang="0">
                    <a:pos x="128" y="0"/>
                  </a:cxn>
                  <a:cxn ang="0">
                    <a:pos x="128" y="144"/>
                  </a:cxn>
                  <a:cxn ang="0">
                    <a:pos x="95" y="144"/>
                  </a:cxn>
                </a:cxnLst>
                <a:rect l="0" t="0" r="r" b="b"/>
                <a:pathLst>
                  <a:path w="128" h="148">
                    <a:moveTo>
                      <a:pt x="95" y="144"/>
                    </a:moveTo>
                    <a:cubicBezTo>
                      <a:pt x="95" y="123"/>
                      <a:pt x="95" y="123"/>
                      <a:pt x="95" y="123"/>
                    </a:cubicBezTo>
                    <a:cubicBezTo>
                      <a:pt x="95" y="123"/>
                      <a:pt x="95" y="123"/>
                      <a:pt x="95" y="123"/>
                    </a:cubicBezTo>
                    <a:cubicBezTo>
                      <a:pt x="93" y="126"/>
                      <a:pt x="90" y="129"/>
                      <a:pt x="87" y="132"/>
                    </a:cubicBezTo>
                    <a:cubicBezTo>
                      <a:pt x="85" y="135"/>
                      <a:pt x="81" y="138"/>
                      <a:pt x="78" y="140"/>
                    </a:cubicBezTo>
                    <a:cubicBezTo>
                      <a:pt x="74" y="143"/>
                      <a:pt x="70" y="144"/>
                      <a:pt x="65" y="146"/>
                    </a:cubicBezTo>
                    <a:cubicBezTo>
                      <a:pt x="61" y="147"/>
                      <a:pt x="56" y="148"/>
                      <a:pt x="51" y="148"/>
                    </a:cubicBezTo>
                    <a:cubicBezTo>
                      <a:pt x="35" y="148"/>
                      <a:pt x="22" y="143"/>
                      <a:pt x="13" y="133"/>
                    </a:cubicBezTo>
                    <a:cubicBezTo>
                      <a:pt x="4" y="123"/>
                      <a:pt x="0" y="108"/>
                      <a:pt x="0" y="88"/>
                    </a:cubicBezTo>
                    <a:cubicBezTo>
                      <a:pt x="0" y="0"/>
                      <a:pt x="0" y="0"/>
                      <a:pt x="0" y="0"/>
                    </a:cubicBezTo>
                    <a:cubicBezTo>
                      <a:pt x="33" y="0"/>
                      <a:pt x="33" y="0"/>
                      <a:pt x="33" y="0"/>
                    </a:cubicBezTo>
                    <a:cubicBezTo>
                      <a:pt x="33" y="84"/>
                      <a:pt x="33" y="84"/>
                      <a:pt x="33" y="84"/>
                    </a:cubicBezTo>
                    <a:cubicBezTo>
                      <a:pt x="33" y="90"/>
                      <a:pt x="33" y="96"/>
                      <a:pt x="35" y="101"/>
                    </a:cubicBezTo>
                    <a:cubicBezTo>
                      <a:pt x="36" y="106"/>
                      <a:pt x="38" y="110"/>
                      <a:pt x="41" y="113"/>
                    </a:cubicBezTo>
                    <a:cubicBezTo>
                      <a:pt x="44" y="116"/>
                      <a:pt x="47" y="118"/>
                      <a:pt x="50" y="119"/>
                    </a:cubicBezTo>
                    <a:cubicBezTo>
                      <a:pt x="54" y="120"/>
                      <a:pt x="58" y="121"/>
                      <a:pt x="62" y="121"/>
                    </a:cubicBezTo>
                    <a:cubicBezTo>
                      <a:pt x="67" y="121"/>
                      <a:pt x="71" y="120"/>
                      <a:pt x="75" y="119"/>
                    </a:cubicBezTo>
                    <a:cubicBezTo>
                      <a:pt x="79" y="117"/>
                      <a:pt x="83" y="115"/>
                      <a:pt x="86" y="111"/>
                    </a:cubicBezTo>
                    <a:cubicBezTo>
                      <a:pt x="88" y="108"/>
                      <a:pt x="91" y="104"/>
                      <a:pt x="93" y="100"/>
                    </a:cubicBezTo>
                    <a:cubicBezTo>
                      <a:pt x="94" y="95"/>
                      <a:pt x="95" y="89"/>
                      <a:pt x="95" y="84"/>
                    </a:cubicBezTo>
                    <a:cubicBezTo>
                      <a:pt x="95" y="0"/>
                      <a:pt x="95" y="0"/>
                      <a:pt x="95" y="0"/>
                    </a:cubicBezTo>
                    <a:cubicBezTo>
                      <a:pt x="128" y="0"/>
                      <a:pt x="128" y="0"/>
                      <a:pt x="128" y="0"/>
                    </a:cubicBezTo>
                    <a:cubicBezTo>
                      <a:pt x="128" y="144"/>
                      <a:pt x="128" y="144"/>
                      <a:pt x="128" y="144"/>
                    </a:cubicBezTo>
                    <a:lnTo>
                      <a:pt x="95"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84" name="Rectangle 29"/>
              <p:cNvSpPr>
                <a:spLocks noChangeArrowheads="1"/>
              </p:cNvSpPr>
              <p:nvPr/>
            </p:nvSpPr>
            <p:spPr bwMode="invGray">
              <a:xfrm>
                <a:off x="3703957" y="4967561"/>
                <a:ext cx="23633" cy="156414"/>
              </a:xfrm>
              <a:prstGeom prst="rect">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85" name="Freeform 30"/>
              <p:cNvSpPr>
                <a:spLocks/>
              </p:cNvSpPr>
              <p:nvPr/>
            </p:nvSpPr>
            <p:spPr bwMode="invGray">
              <a:xfrm>
                <a:off x="3744382" y="4986841"/>
                <a:ext cx="67479" cy="182846"/>
              </a:xfrm>
              <a:custGeom>
                <a:avLst/>
                <a:gdLst/>
                <a:ahLst/>
                <a:cxnLst>
                  <a:cxn ang="0">
                    <a:pos x="92" y="222"/>
                  </a:cxn>
                  <a:cxn ang="0">
                    <a:pos x="89" y="232"/>
                  </a:cxn>
                  <a:cxn ang="0">
                    <a:pos x="82" y="241"/>
                  </a:cxn>
                  <a:cxn ang="0">
                    <a:pos x="69" y="247"/>
                  </a:cxn>
                  <a:cxn ang="0">
                    <a:pos x="50" y="249"/>
                  </a:cxn>
                  <a:cxn ang="0">
                    <a:pos x="46" y="249"/>
                  </a:cxn>
                  <a:cxn ang="0">
                    <a:pos x="41" y="248"/>
                  </a:cxn>
                  <a:cxn ang="0">
                    <a:pos x="41" y="233"/>
                  </a:cxn>
                  <a:cxn ang="0">
                    <a:pos x="46" y="234"/>
                  </a:cxn>
                  <a:cxn ang="0">
                    <a:pos x="50" y="234"/>
                  </a:cxn>
                  <a:cxn ang="0">
                    <a:pos x="58" y="233"/>
                  </a:cxn>
                  <a:cxn ang="0">
                    <a:pos x="64" y="230"/>
                  </a:cxn>
                  <a:cxn ang="0">
                    <a:pos x="67" y="226"/>
                  </a:cxn>
                  <a:cxn ang="0">
                    <a:pos x="68" y="222"/>
                  </a:cxn>
                  <a:cxn ang="0">
                    <a:pos x="67" y="219"/>
                  </a:cxn>
                  <a:cxn ang="0">
                    <a:pos x="64" y="215"/>
                  </a:cxn>
                  <a:cxn ang="0">
                    <a:pos x="59" y="213"/>
                  </a:cxn>
                  <a:cxn ang="0">
                    <a:pos x="52" y="212"/>
                  </a:cxn>
                  <a:cxn ang="0">
                    <a:pos x="49" y="212"/>
                  </a:cxn>
                  <a:cxn ang="0">
                    <a:pos x="47" y="212"/>
                  </a:cxn>
                  <a:cxn ang="0">
                    <a:pos x="47" y="187"/>
                  </a:cxn>
                  <a:cxn ang="0">
                    <a:pos x="29" y="172"/>
                  </a:cxn>
                  <a:cxn ang="0">
                    <a:pos x="24" y="145"/>
                  </a:cxn>
                  <a:cxn ang="0">
                    <a:pos x="24" y="69"/>
                  </a:cxn>
                  <a:cxn ang="0">
                    <a:pos x="0" y="69"/>
                  </a:cxn>
                  <a:cxn ang="0">
                    <a:pos x="0" y="43"/>
                  </a:cxn>
                  <a:cxn ang="0">
                    <a:pos x="24" y="43"/>
                  </a:cxn>
                  <a:cxn ang="0">
                    <a:pos x="24" y="10"/>
                  </a:cxn>
                  <a:cxn ang="0">
                    <a:pos x="56" y="0"/>
                  </a:cxn>
                  <a:cxn ang="0">
                    <a:pos x="56" y="43"/>
                  </a:cxn>
                  <a:cxn ang="0">
                    <a:pos x="91" y="43"/>
                  </a:cxn>
                  <a:cxn ang="0">
                    <a:pos x="91" y="69"/>
                  </a:cxn>
                  <a:cxn ang="0">
                    <a:pos x="56" y="69"/>
                  </a:cxn>
                  <a:cxn ang="0">
                    <a:pos x="56" y="139"/>
                  </a:cxn>
                  <a:cxn ang="0">
                    <a:pos x="61" y="158"/>
                  </a:cxn>
                  <a:cxn ang="0">
                    <a:pos x="77" y="164"/>
                  </a:cxn>
                  <a:cxn ang="0">
                    <a:pos x="84" y="163"/>
                  </a:cxn>
                  <a:cxn ang="0">
                    <a:pos x="91" y="160"/>
                  </a:cxn>
                  <a:cxn ang="0">
                    <a:pos x="91" y="186"/>
                  </a:cxn>
                  <a:cxn ang="0">
                    <a:pos x="86" y="188"/>
                  </a:cxn>
                  <a:cxn ang="0">
                    <a:pos x="80" y="189"/>
                  </a:cxn>
                  <a:cxn ang="0">
                    <a:pos x="73" y="190"/>
                  </a:cxn>
                  <a:cxn ang="0">
                    <a:pos x="66" y="191"/>
                  </a:cxn>
                  <a:cxn ang="0">
                    <a:pos x="66" y="200"/>
                  </a:cxn>
                  <a:cxn ang="0">
                    <a:pos x="78" y="202"/>
                  </a:cxn>
                  <a:cxn ang="0">
                    <a:pos x="86" y="207"/>
                  </a:cxn>
                  <a:cxn ang="0">
                    <a:pos x="90" y="214"/>
                  </a:cxn>
                  <a:cxn ang="0">
                    <a:pos x="92" y="222"/>
                  </a:cxn>
                </a:cxnLst>
                <a:rect l="0" t="0" r="r" b="b"/>
                <a:pathLst>
                  <a:path w="92" h="249">
                    <a:moveTo>
                      <a:pt x="92" y="222"/>
                    </a:moveTo>
                    <a:cubicBezTo>
                      <a:pt x="92" y="226"/>
                      <a:pt x="91" y="229"/>
                      <a:pt x="89" y="232"/>
                    </a:cubicBezTo>
                    <a:cubicBezTo>
                      <a:pt x="88" y="236"/>
                      <a:pt x="85" y="239"/>
                      <a:pt x="82" y="241"/>
                    </a:cubicBezTo>
                    <a:cubicBezTo>
                      <a:pt x="79" y="243"/>
                      <a:pt x="74" y="245"/>
                      <a:pt x="69" y="247"/>
                    </a:cubicBezTo>
                    <a:cubicBezTo>
                      <a:pt x="64" y="248"/>
                      <a:pt x="58" y="249"/>
                      <a:pt x="50" y="249"/>
                    </a:cubicBezTo>
                    <a:cubicBezTo>
                      <a:pt x="49" y="249"/>
                      <a:pt x="47" y="249"/>
                      <a:pt x="46" y="249"/>
                    </a:cubicBezTo>
                    <a:cubicBezTo>
                      <a:pt x="44" y="249"/>
                      <a:pt x="42" y="249"/>
                      <a:pt x="41" y="248"/>
                    </a:cubicBezTo>
                    <a:cubicBezTo>
                      <a:pt x="41" y="233"/>
                      <a:pt x="41" y="233"/>
                      <a:pt x="41" y="233"/>
                    </a:cubicBezTo>
                    <a:cubicBezTo>
                      <a:pt x="42" y="234"/>
                      <a:pt x="44" y="234"/>
                      <a:pt x="46" y="234"/>
                    </a:cubicBezTo>
                    <a:cubicBezTo>
                      <a:pt x="47" y="234"/>
                      <a:pt x="49" y="234"/>
                      <a:pt x="50" y="234"/>
                    </a:cubicBezTo>
                    <a:cubicBezTo>
                      <a:pt x="53" y="234"/>
                      <a:pt x="56" y="233"/>
                      <a:pt x="58" y="233"/>
                    </a:cubicBezTo>
                    <a:cubicBezTo>
                      <a:pt x="61" y="232"/>
                      <a:pt x="63" y="231"/>
                      <a:pt x="64" y="230"/>
                    </a:cubicBezTo>
                    <a:cubicBezTo>
                      <a:pt x="65" y="229"/>
                      <a:pt x="66" y="228"/>
                      <a:pt x="67" y="226"/>
                    </a:cubicBezTo>
                    <a:cubicBezTo>
                      <a:pt x="68" y="225"/>
                      <a:pt x="68" y="223"/>
                      <a:pt x="68" y="222"/>
                    </a:cubicBezTo>
                    <a:cubicBezTo>
                      <a:pt x="68" y="221"/>
                      <a:pt x="68" y="220"/>
                      <a:pt x="67" y="219"/>
                    </a:cubicBezTo>
                    <a:cubicBezTo>
                      <a:pt x="67" y="217"/>
                      <a:pt x="66" y="216"/>
                      <a:pt x="64" y="215"/>
                    </a:cubicBezTo>
                    <a:cubicBezTo>
                      <a:pt x="63" y="214"/>
                      <a:pt x="61" y="214"/>
                      <a:pt x="59" y="213"/>
                    </a:cubicBezTo>
                    <a:cubicBezTo>
                      <a:pt x="57" y="212"/>
                      <a:pt x="55" y="212"/>
                      <a:pt x="52" y="212"/>
                    </a:cubicBezTo>
                    <a:cubicBezTo>
                      <a:pt x="51" y="212"/>
                      <a:pt x="50" y="212"/>
                      <a:pt x="49" y="212"/>
                    </a:cubicBezTo>
                    <a:cubicBezTo>
                      <a:pt x="48" y="212"/>
                      <a:pt x="47" y="212"/>
                      <a:pt x="47" y="212"/>
                    </a:cubicBezTo>
                    <a:cubicBezTo>
                      <a:pt x="47" y="187"/>
                      <a:pt x="47" y="187"/>
                      <a:pt x="47" y="187"/>
                    </a:cubicBezTo>
                    <a:cubicBezTo>
                      <a:pt x="39" y="184"/>
                      <a:pt x="33" y="179"/>
                      <a:pt x="29" y="172"/>
                    </a:cubicBezTo>
                    <a:cubicBezTo>
                      <a:pt x="26" y="165"/>
                      <a:pt x="24" y="156"/>
                      <a:pt x="24" y="145"/>
                    </a:cubicBezTo>
                    <a:cubicBezTo>
                      <a:pt x="24" y="69"/>
                      <a:pt x="24" y="69"/>
                      <a:pt x="24" y="69"/>
                    </a:cubicBezTo>
                    <a:cubicBezTo>
                      <a:pt x="0" y="69"/>
                      <a:pt x="0" y="69"/>
                      <a:pt x="0" y="69"/>
                    </a:cubicBezTo>
                    <a:cubicBezTo>
                      <a:pt x="0" y="43"/>
                      <a:pt x="0" y="43"/>
                      <a:pt x="0" y="43"/>
                    </a:cubicBezTo>
                    <a:cubicBezTo>
                      <a:pt x="24" y="43"/>
                      <a:pt x="24" y="43"/>
                      <a:pt x="24" y="43"/>
                    </a:cubicBezTo>
                    <a:cubicBezTo>
                      <a:pt x="24" y="10"/>
                      <a:pt x="24" y="10"/>
                      <a:pt x="24" y="10"/>
                    </a:cubicBezTo>
                    <a:cubicBezTo>
                      <a:pt x="56" y="0"/>
                      <a:pt x="56" y="0"/>
                      <a:pt x="56" y="0"/>
                    </a:cubicBezTo>
                    <a:cubicBezTo>
                      <a:pt x="56" y="43"/>
                      <a:pt x="56" y="43"/>
                      <a:pt x="56" y="43"/>
                    </a:cubicBezTo>
                    <a:cubicBezTo>
                      <a:pt x="91" y="43"/>
                      <a:pt x="91" y="43"/>
                      <a:pt x="91" y="43"/>
                    </a:cubicBezTo>
                    <a:cubicBezTo>
                      <a:pt x="91" y="69"/>
                      <a:pt x="91" y="69"/>
                      <a:pt x="91" y="69"/>
                    </a:cubicBezTo>
                    <a:cubicBezTo>
                      <a:pt x="56" y="69"/>
                      <a:pt x="56" y="69"/>
                      <a:pt x="56" y="69"/>
                    </a:cubicBezTo>
                    <a:cubicBezTo>
                      <a:pt x="56" y="139"/>
                      <a:pt x="56" y="139"/>
                      <a:pt x="56" y="139"/>
                    </a:cubicBezTo>
                    <a:cubicBezTo>
                      <a:pt x="56" y="148"/>
                      <a:pt x="58" y="155"/>
                      <a:pt x="61" y="158"/>
                    </a:cubicBezTo>
                    <a:cubicBezTo>
                      <a:pt x="64" y="162"/>
                      <a:pt x="70" y="164"/>
                      <a:pt x="77" y="164"/>
                    </a:cubicBezTo>
                    <a:cubicBezTo>
                      <a:pt x="79" y="164"/>
                      <a:pt x="81" y="164"/>
                      <a:pt x="84" y="163"/>
                    </a:cubicBezTo>
                    <a:cubicBezTo>
                      <a:pt x="87" y="162"/>
                      <a:pt x="89" y="161"/>
                      <a:pt x="91" y="160"/>
                    </a:cubicBezTo>
                    <a:cubicBezTo>
                      <a:pt x="91" y="186"/>
                      <a:pt x="91" y="186"/>
                      <a:pt x="91" y="186"/>
                    </a:cubicBezTo>
                    <a:cubicBezTo>
                      <a:pt x="90" y="186"/>
                      <a:pt x="88" y="187"/>
                      <a:pt x="86" y="188"/>
                    </a:cubicBezTo>
                    <a:cubicBezTo>
                      <a:pt x="85" y="188"/>
                      <a:pt x="83" y="189"/>
                      <a:pt x="80" y="189"/>
                    </a:cubicBezTo>
                    <a:cubicBezTo>
                      <a:pt x="78" y="189"/>
                      <a:pt x="76" y="190"/>
                      <a:pt x="73" y="190"/>
                    </a:cubicBezTo>
                    <a:cubicBezTo>
                      <a:pt x="71" y="191"/>
                      <a:pt x="69" y="191"/>
                      <a:pt x="66" y="191"/>
                    </a:cubicBezTo>
                    <a:cubicBezTo>
                      <a:pt x="66" y="200"/>
                      <a:pt x="66" y="200"/>
                      <a:pt x="66" y="200"/>
                    </a:cubicBezTo>
                    <a:cubicBezTo>
                      <a:pt x="71" y="200"/>
                      <a:pt x="74" y="201"/>
                      <a:pt x="78" y="202"/>
                    </a:cubicBezTo>
                    <a:cubicBezTo>
                      <a:pt x="81" y="203"/>
                      <a:pt x="83" y="205"/>
                      <a:pt x="86" y="207"/>
                    </a:cubicBezTo>
                    <a:cubicBezTo>
                      <a:pt x="88" y="209"/>
                      <a:pt x="89" y="211"/>
                      <a:pt x="90" y="214"/>
                    </a:cubicBezTo>
                    <a:cubicBezTo>
                      <a:pt x="91" y="216"/>
                      <a:pt x="92" y="219"/>
                      <a:pt x="92" y="22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86" name="Freeform 31"/>
              <p:cNvSpPr>
                <a:spLocks/>
              </p:cNvSpPr>
              <p:nvPr/>
            </p:nvSpPr>
            <p:spPr bwMode="invGray">
              <a:xfrm>
                <a:off x="3825855" y="5018248"/>
                <a:ext cx="93911" cy="108837"/>
              </a:xfrm>
              <a:custGeom>
                <a:avLst/>
                <a:gdLst/>
                <a:ahLst/>
                <a:cxnLst>
                  <a:cxn ang="0">
                    <a:pos x="96" y="144"/>
                  </a:cxn>
                  <a:cxn ang="0">
                    <a:pos x="96" y="123"/>
                  </a:cxn>
                  <a:cxn ang="0">
                    <a:pos x="95" y="123"/>
                  </a:cxn>
                  <a:cxn ang="0">
                    <a:pos x="88" y="132"/>
                  </a:cxn>
                  <a:cxn ang="0">
                    <a:pos x="78" y="140"/>
                  </a:cxn>
                  <a:cxn ang="0">
                    <a:pos x="66" y="146"/>
                  </a:cxn>
                  <a:cxn ang="0">
                    <a:pos x="52" y="148"/>
                  </a:cxn>
                  <a:cxn ang="0">
                    <a:pos x="13" y="133"/>
                  </a:cxn>
                  <a:cxn ang="0">
                    <a:pos x="0" y="88"/>
                  </a:cxn>
                  <a:cxn ang="0">
                    <a:pos x="0" y="0"/>
                  </a:cxn>
                  <a:cxn ang="0">
                    <a:pos x="33" y="0"/>
                  </a:cxn>
                  <a:cxn ang="0">
                    <a:pos x="33" y="84"/>
                  </a:cxn>
                  <a:cxn ang="0">
                    <a:pos x="35" y="101"/>
                  </a:cxn>
                  <a:cxn ang="0">
                    <a:pos x="41" y="113"/>
                  </a:cxn>
                  <a:cxn ang="0">
                    <a:pos x="51" y="119"/>
                  </a:cxn>
                  <a:cxn ang="0">
                    <a:pos x="63" y="121"/>
                  </a:cxn>
                  <a:cxn ang="0">
                    <a:pos x="76" y="119"/>
                  </a:cxn>
                  <a:cxn ang="0">
                    <a:pos x="86" y="111"/>
                  </a:cxn>
                  <a:cxn ang="0">
                    <a:pos x="93" y="100"/>
                  </a:cxn>
                  <a:cxn ang="0">
                    <a:pos x="96" y="84"/>
                  </a:cxn>
                  <a:cxn ang="0">
                    <a:pos x="96" y="0"/>
                  </a:cxn>
                  <a:cxn ang="0">
                    <a:pos x="128" y="0"/>
                  </a:cxn>
                  <a:cxn ang="0">
                    <a:pos x="128" y="144"/>
                  </a:cxn>
                  <a:cxn ang="0">
                    <a:pos x="96" y="144"/>
                  </a:cxn>
                </a:cxnLst>
                <a:rect l="0" t="0" r="r" b="b"/>
                <a:pathLst>
                  <a:path w="128" h="148">
                    <a:moveTo>
                      <a:pt x="96" y="144"/>
                    </a:moveTo>
                    <a:cubicBezTo>
                      <a:pt x="96" y="123"/>
                      <a:pt x="96" y="123"/>
                      <a:pt x="96" y="123"/>
                    </a:cubicBezTo>
                    <a:cubicBezTo>
                      <a:pt x="95" y="123"/>
                      <a:pt x="95" y="123"/>
                      <a:pt x="95" y="123"/>
                    </a:cubicBezTo>
                    <a:cubicBezTo>
                      <a:pt x="93" y="126"/>
                      <a:pt x="91" y="129"/>
                      <a:pt x="88" y="132"/>
                    </a:cubicBezTo>
                    <a:cubicBezTo>
                      <a:pt x="85" y="135"/>
                      <a:pt x="82" y="138"/>
                      <a:pt x="78" y="140"/>
                    </a:cubicBezTo>
                    <a:cubicBezTo>
                      <a:pt x="74" y="143"/>
                      <a:pt x="70" y="144"/>
                      <a:pt x="66" y="146"/>
                    </a:cubicBezTo>
                    <a:cubicBezTo>
                      <a:pt x="62" y="147"/>
                      <a:pt x="57" y="148"/>
                      <a:pt x="52" y="148"/>
                    </a:cubicBezTo>
                    <a:cubicBezTo>
                      <a:pt x="35" y="148"/>
                      <a:pt x="22" y="143"/>
                      <a:pt x="13" y="133"/>
                    </a:cubicBezTo>
                    <a:cubicBezTo>
                      <a:pt x="5" y="123"/>
                      <a:pt x="0" y="108"/>
                      <a:pt x="0" y="88"/>
                    </a:cubicBezTo>
                    <a:cubicBezTo>
                      <a:pt x="0" y="0"/>
                      <a:pt x="0" y="0"/>
                      <a:pt x="0" y="0"/>
                    </a:cubicBezTo>
                    <a:cubicBezTo>
                      <a:pt x="33" y="0"/>
                      <a:pt x="33" y="0"/>
                      <a:pt x="33" y="0"/>
                    </a:cubicBezTo>
                    <a:cubicBezTo>
                      <a:pt x="33" y="84"/>
                      <a:pt x="33" y="84"/>
                      <a:pt x="33" y="84"/>
                    </a:cubicBezTo>
                    <a:cubicBezTo>
                      <a:pt x="33" y="90"/>
                      <a:pt x="34" y="96"/>
                      <a:pt x="35" y="101"/>
                    </a:cubicBezTo>
                    <a:cubicBezTo>
                      <a:pt x="37" y="106"/>
                      <a:pt x="39" y="110"/>
                      <a:pt x="41" y="113"/>
                    </a:cubicBezTo>
                    <a:cubicBezTo>
                      <a:pt x="44" y="116"/>
                      <a:pt x="47" y="118"/>
                      <a:pt x="51" y="119"/>
                    </a:cubicBezTo>
                    <a:cubicBezTo>
                      <a:pt x="55" y="120"/>
                      <a:pt x="59" y="121"/>
                      <a:pt x="63" y="121"/>
                    </a:cubicBezTo>
                    <a:cubicBezTo>
                      <a:pt x="67" y="121"/>
                      <a:pt x="72" y="120"/>
                      <a:pt x="76" y="119"/>
                    </a:cubicBezTo>
                    <a:cubicBezTo>
                      <a:pt x="80" y="117"/>
                      <a:pt x="83" y="115"/>
                      <a:pt x="86" y="111"/>
                    </a:cubicBezTo>
                    <a:cubicBezTo>
                      <a:pt x="89" y="108"/>
                      <a:pt x="91" y="104"/>
                      <a:pt x="93" y="100"/>
                    </a:cubicBezTo>
                    <a:cubicBezTo>
                      <a:pt x="95" y="95"/>
                      <a:pt x="96" y="89"/>
                      <a:pt x="96" y="84"/>
                    </a:cubicBezTo>
                    <a:cubicBezTo>
                      <a:pt x="96" y="0"/>
                      <a:pt x="96" y="0"/>
                      <a:pt x="96" y="0"/>
                    </a:cubicBezTo>
                    <a:cubicBezTo>
                      <a:pt x="128" y="0"/>
                      <a:pt x="128" y="0"/>
                      <a:pt x="128" y="0"/>
                    </a:cubicBezTo>
                    <a:cubicBezTo>
                      <a:pt x="128" y="144"/>
                      <a:pt x="128" y="144"/>
                      <a:pt x="128" y="144"/>
                    </a:cubicBezTo>
                    <a:lnTo>
                      <a:pt x="96"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87" name="Freeform 32"/>
              <p:cNvSpPr>
                <a:spLocks/>
              </p:cNvSpPr>
              <p:nvPr/>
            </p:nvSpPr>
            <p:spPr bwMode="invGray">
              <a:xfrm>
                <a:off x="3947752" y="5016071"/>
                <a:ext cx="157969" cy="107904"/>
              </a:xfrm>
              <a:custGeom>
                <a:avLst/>
                <a:gdLst/>
                <a:ahLst/>
                <a:cxnLst>
                  <a:cxn ang="0">
                    <a:pos x="182" y="147"/>
                  </a:cxn>
                  <a:cxn ang="0">
                    <a:pos x="182" y="66"/>
                  </a:cxn>
                  <a:cxn ang="0">
                    <a:pos x="180" y="46"/>
                  </a:cxn>
                  <a:cxn ang="0">
                    <a:pos x="175" y="34"/>
                  </a:cxn>
                  <a:cxn ang="0">
                    <a:pos x="166" y="28"/>
                  </a:cxn>
                  <a:cxn ang="0">
                    <a:pos x="154" y="26"/>
                  </a:cxn>
                  <a:cxn ang="0">
                    <a:pos x="142" y="30"/>
                  </a:cxn>
                  <a:cxn ang="0">
                    <a:pos x="132" y="38"/>
                  </a:cxn>
                  <a:cxn ang="0">
                    <a:pos x="126" y="51"/>
                  </a:cxn>
                  <a:cxn ang="0">
                    <a:pos x="123" y="66"/>
                  </a:cxn>
                  <a:cxn ang="0">
                    <a:pos x="123" y="147"/>
                  </a:cxn>
                  <a:cxn ang="0">
                    <a:pos x="91" y="147"/>
                  </a:cxn>
                  <a:cxn ang="0">
                    <a:pos x="91" y="63"/>
                  </a:cxn>
                  <a:cxn ang="0">
                    <a:pos x="89" y="46"/>
                  </a:cxn>
                  <a:cxn ang="0">
                    <a:pos x="83" y="35"/>
                  </a:cxn>
                  <a:cxn ang="0">
                    <a:pos x="74" y="28"/>
                  </a:cxn>
                  <a:cxn ang="0">
                    <a:pos x="63" y="26"/>
                  </a:cxn>
                  <a:cxn ang="0">
                    <a:pos x="51" y="29"/>
                  </a:cxn>
                  <a:cxn ang="0">
                    <a:pos x="41" y="37"/>
                  </a:cxn>
                  <a:cxn ang="0">
                    <a:pos x="35" y="50"/>
                  </a:cxn>
                  <a:cxn ang="0">
                    <a:pos x="33" y="66"/>
                  </a:cxn>
                  <a:cxn ang="0">
                    <a:pos x="33" y="147"/>
                  </a:cxn>
                  <a:cxn ang="0">
                    <a:pos x="0" y="147"/>
                  </a:cxn>
                  <a:cxn ang="0">
                    <a:pos x="0" y="3"/>
                  </a:cxn>
                  <a:cxn ang="0">
                    <a:pos x="33" y="3"/>
                  </a:cxn>
                  <a:cxn ang="0">
                    <a:pos x="33" y="26"/>
                  </a:cxn>
                  <a:cxn ang="0">
                    <a:pos x="33" y="26"/>
                  </a:cxn>
                  <a:cxn ang="0">
                    <a:pos x="52" y="6"/>
                  </a:cxn>
                  <a:cxn ang="0">
                    <a:pos x="79" y="0"/>
                  </a:cxn>
                  <a:cxn ang="0">
                    <a:pos x="92" y="2"/>
                  </a:cxn>
                  <a:cxn ang="0">
                    <a:pos x="104" y="7"/>
                  </a:cxn>
                  <a:cxn ang="0">
                    <a:pos x="113" y="16"/>
                  </a:cxn>
                  <a:cxn ang="0">
                    <a:pos x="120" y="28"/>
                  </a:cxn>
                  <a:cxn ang="0">
                    <a:pos x="140" y="7"/>
                  </a:cxn>
                  <a:cxn ang="0">
                    <a:pos x="168" y="0"/>
                  </a:cxn>
                  <a:cxn ang="0">
                    <a:pos x="203" y="14"/>
                  </a:cxn>
                  <a:cxn ang="0">
                    <a:pos x="215" y="58"/>
                  </a:cxn>
                  <a:cxn ang="0">
                    <a:pos x="215" y="147"/>
                  </a:cxn>
                  <a:cxn ang="0">
                    <a:pos x="182" y="147"/>
                  </a:cxn>
                </a:cxnLst>
                <a:rect l="0" t="0" r="r" b="b"/>
                <a:pathLst>
                  <a:path w="215" h="147">
                    <a:moveTo>
                      <a:pt x="182" y="147"/>
                    </a:moveTo>
                    <a:cubicBezTo>
                      <a:pt x="182" y="66"/>
                      <a:pt x="182" y="66"/>
                      <a:pt x="182" y="66"/>
                    </a:cubicBezTo>
                    <a:cubicBezTo>
                      <a:pt x="182" y="58"/>
                      <a:pt x="182" y="52"/>
                      <a:pt x="180" y="46"/>
                    </a:cubicBezTo>
                    <a:cubicBezTo>
                      <a:pt x="179" y="41"/>
                      <a:pt x="177" y="37"/>
                      <a:pt x="175" y="34"/>
                    </a:cubicBezTo>
                    <a:cubicBezTo>
                      <a:pt x="172" y="31"/>
                      <a:pt x="169" y="29"/>
                      <a:pt x="166" y="28"/>
                    </a:cubicBezTo>
                    <a:cubicBezTo>
                      <a:pt x="162" y="27"/>
                      <a:pt x="158" y="26"/>
                      <a:pt x="154" y="26"/>
                    </a:cubicBezTo>
                    <a:cubicBezTo>
                      <a:pt x="149" y="26"/>
                      <a:pt x="145" y="27"/>
                      <a:pt x="142" y="30"/>
                    </a:cubicBezTo>
                    <a:cubicBezTo>
                      <a:pt x="138" y="32"/>
                      <a:pt x="135" y="35"/>
                      <a:pt x="132" y="38"/>
                    </a:cubicBezTo>
                    <a:cubicBezTo>
                      <a:pt x="129" y="42"/>
                      <a:pt x="127" y="46"/>
                      <a:pt x="126" y="51"/>
                    </a:cubicBezTo>
                    <a:cubicBezTo>
                      <a:pt x="124" y="56"/>
                      <a:pt x="123" y="61"/>
                      <a:pt x="123" y="66"/>
                    </a:cubicBezTo>
                    <a:cubicBezTo>
                      <a:pt x="123" y="147"/>
                      <a:pt x="123" y="147"/>
                      <a:pt x="123" y="147"/>
                    </a:cubicBezTo>
                    <a:cubicBezTo>
                      <a:pt x="91" y="147"/>
                      <a:pt x="91" y="147"/>
                      <a:pt x="91" y="147"/>
                    </a:cubicBezTo>
                    <a:cubicBezTo>
                      <a:pt x="91" y="63"/>
                      <a:pt x="91" y="63"/>
                      <a:pt x="91" y="63"/>
                    </a:cubicBezTo>
                    <a:cubicBezTo>
                      <a:pt x="91" y="56"/>
                      <a:pt x="90" y="51"/>
                      <a:pt x="89" y="46"/>
                    </a:cubicBezTo>
                    <a:cubicBezTo>
                      <a:pt x="88" y="41"/>
                      <a:pt x="86" y="38"/>
                      <a:pt x="83" y="35"/>
                    </a:cubicBezTo>
                    <a:cubicBezTo>
                      <a:pt x="81" y="32"/>
                      <a:pt x="78" y="30"/>
                      <a:pt x="74" y="28"/>
                    </a:cubicBezTo>
                    <a:cubicBezTo>
                      <a:pt x="71" y="27"/>
                      <a:pt x="67" y="26"/>
                      <a:pt x="63" y="26"/>
                    </a:cubicBezTo>
                    <a:cubicBezTo>
                      <a:pt x="59" y="26"/>
                      <a:pt x="55" y="27"/>
                      <a:pt x="51" y="29"/>
                    </a:cubicBezTo>
                    <a:cubicBezTo>
                      <a:pt x="47" y="31"/>
                      <a:pt x="44" y="34"/>
                      <a:pt x="41" y="37"/>
                    </a:cubicBezTo>
                    <a:cubicBezTo>
                      <a:pt x="39" y="41"/>
                      <a:pt x="36" y="45"/>
                      <a:pt x="35" y="50"/>
                    </a:cubicBezTo>
                    <a:cubicBezTo>
                      <a:pt x="33" y="55"/>
                      <a:pt x="33" y="60"/>
                      <a:pt x="33" y="66"/>
                    </a:cubicBezTo>
                    <a:cubicBezTo>
                      <a:pt x="33" y="147"/>
                      <a:pt x="33" y="147"/>
                      <a:pt x="33" y="147"/>
                    </a:cubicBezTo>
                    <a:cubicBezTo>
                      <a:pt x="0" y="147"/>
                      <a:pt x="0" y="147"/>
                      <a:pt x="0" y="147"/>
                    </a:cubicBezTo>
                    <a:cubicBezTo>
                      <a:pt x="0" y="3"/>
                      <a:pt x="0" y="3"/>
                      <a:pt x="0" y="3"/>
                    </a:cubicBezTo>
                    <a:cubicBezTo>
                      <a:pt x="33" y="3"/>
                      <a:pt x="33" y="3"/>
                      <a:pt x="33" y="3"/>
                    </a:cubicBezTo>
                    <a:cubicBezTo>
                      <a:pt x="33" y="26"/>
                      <a:pt x="33" y="26"/>
                      <a:pt x="33" y="26"/>
                    </a:cubicBezTo>
                    <a:cubicBezTo>
                      <a:pt x="33" y="26"/>
                      <a:pt x="33" y="26"/>
                      <a:pt x="33" y="26"/>
                    </a:cubicBezTo>
                    <a:cubicBezTo>
                      <a:pt x="38" y="17"/>
                      <a:pt x="45" y="11"/>
                      <a:pt x="52" y="6"/>
                    </a:cubicBezTo>
                    <a:cubicBezTo>
                      <a:pt x="60" y="2"/>
                      <a:pt x="69" y="0"/>
                      <a:pt x="79" y="0"/>
                    </a:cubicBezTo>
                    <a:cubicBezTo>
                      <a:pt x="84" y="0"/>
                      <a:pt x="88" y="1"/>
                      <a:pt x="92" y="2"/>
                    </a:cubicBezTo>
                    <a:cubicBezTo>
                      <a:pt x="97" y="3"/>
                      <a:pt x="101" y="5"/>
                      <a:pt x="104" y="7"/>
                    </a:cubicBezTo>
                    <a:cubicBezTo>
                      <a:pt x="108" y="10"/>
                      <a:pt x="111" y="13"/>
                      <a:pt x="113" y="16"/>
                    </a:cubicBezTo>
                    <a:cubicBezTo>
                      <a:pt x="116" y="20"/>
                      <a:pt x="118" y="24"/>
                      <a:pt x="120" y="28"/>
                    </a:cubicBezTo>
                    <a:cubicBezTo>
                      <a:pt x="125" y="18"/>
                      <a:pt x="132" y="11"/>
                      <a:pt x="140" y="7"/>
                    </a:cubicBezTo>
                    <a:cubicBezTo>
                      <a:pt x="148" y="2"/>
                      <a:pt x="157" y="0"/>
                      <a:pt x="168" y="0"/>
                    </a:cubicBezTo>
                    <a:cubicBezTo>
                      <a:pt x="183" y="0"/>
                      <a:pt x="195" y="4"/>
                      <a:pt x="203" y="14"/>
                    </a:cubicBezTo>
                    <a:cubicBezTo>
                      <a:pt x="211" y="23"/>
                      <a:pt x="215" y="38"/>
                      <a:pt x="215" y="58"/>
                    </a:cubicBezTo>
                    <a:cubicBezTo>
                      <a:pt x="215" y="147"/>
                      <a:pt x="215" y="147"/>
                      <a:pt x="215" y="147"/>
                    </a:cubicBezTo>
                    <a:lnTo>
                      <a:pt x="182"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88" name="Freeform 33"/>
              <p:cNvSpPr>
                <a:spLocks noEditPoints="1"/>
              </p:cNvSpPr>
              <p:nvPr/>
            </p:nvSpPr>
            <p:spPr bwMode="invGray">
              <a:xfrm>
                <a:off x="4123446" y="5016071"/>
                <a:ext cx="96087" cy="111014"/>
              </a:xfrm>
              <a:custGeom>
                <a:avLst/>
                <a:gdLst/>
                <a:ahLst/>
                <a:cxnLst>
                  <a:cxn ang="0">
                    <a:pos x="33" y="85"/>
                  </a:cxn>
                  <a:cxn ang="0">
                    <a:pos x="45" y="115"/>
                  </a:cxn>
                  <a:cxn ang="0">
                    <a:pos x="76" y="125"/>
                  </a:cxn>
                  <a:cxn ang="0">
                    <a:pos x="100" y="121"/>
                  </a:cxn>
                  <a:cxn ang="0">
                    <a:pos x="120" y="111"/>
                  </a:cxn>
                  <a:cxn ang="0">
                    <a:pos x="120" y="139"/>
                  </a:cxn>
                  <a:cxn ang="0">
                    <a:pos x="112" y="143"/>
                  </a:cxn>
                  <a:cxn ang="0">
                    <a:pos x="101" y="146"/>
                  </a:cxn>
                  <a:cxn ang="0">
                    <a:pos x="86" y="149"/>
                  </a:cxn>
                  <a:cxn ang="0">
                    <a:pos x="69" y="151"/>
                  </a:cxn>
                  <a:cxn ang="0">
                    <a:pos x="40" y="146"/>
                  </a:cxn>
                  <a:cxn ang="0">
                    <a:pos x="18" y="132"/>
                  </a:cxn>
                  <a:cxn ang="0">
                    <a:pos x="5" y="108"/>
                  </a:cxn>
                  <a:cxn ang="0">
                    <a:pos x="0" y="77"/>
                  </a:cxn>
                  <a:cxn ang="0">
                    <a:pos x="6" y="42"/>
                  </a:cxn>
                  <a:cxn ang="0">
                    <a:pos x="22" y="18"/>
                  </a:cxn>
                  <a:cxn ang="0">
                    <a:pos x="44" y="4"/>
                  </a:cxn>
                  <a:cxn ang="0">
                    <a:pos x="68" y="0"/>
                  </a:cxn>
                  <a:cxn ang="0">
                    <a:pos x="96" y="5"/>
                  </a:cxn>
                  <a:cxn ang="0">
                    <a:pos x="115"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5" y="35"/>
                  </a:cxn>
                  <a:cxn ang="0">
                    <a:pos x="38" y="46"/>
                  </a:cxn>
                  <a:cxn ang="0">
                    <a:pos x="33" y="60"/>
                  </a:cxn>
                  <a:cxn ang="0">
                    <a:pos x="99" y="60"/>
                  </a:cxn>
                  <a:cxn ang="0">
                    <a:pos x="97" y="46"/>
                  </a:cxn>
                </a:cxnLst>
                <a:rect l="0" t="0" r="r" b="b"/>
                <a:pathLst>
                  <a:path w="131" h="151">
                    <a:moveTo>
                      <a:pt x="33" y="85"/>
                    </a:moveTo>
                    <a:cubicBezTo>
                      <a:pt x="34" y="98"/>
                      <a:pt x="38" y="108"/>
                      <a:pt x="45" y="115"/>
                    </a:cubicBezTo>
                    <a:cubicBezTo>
                      <a:pt x="53" y="122"/>
                      <a:pt x="63" y="125"/>
                      <a:pt x="76" y="125"/>
                    </a:cubicBezTo>
                    <a:cubicBezTo>
                      <a:pt x="84" y="125"/>
                      <a:pt x="92" y="124"/>
                      <a:pt x="100" y="121"/>
                    </a:cubicBezTo>
                    <a:cubicBezTo>
                      <a:pt x="107" y="119"/>
                      <a:pt x="114" y="115"/>
                      <a:pt x="120" y="111"/>
                    </a:cubicBezTo>
                    <a:cubicBezTo>
                      <a:pt x="120" y="139"/>
                      <a:pt x="120" y="139"/>
                      <a:pt x="120" y="139"/>
                    </a:cubicBezTo>
                    <a:cubicBezTo>
                      <a:pt x="118" y="140"/>
                      <a:pt x="115" y="141"/>
                      <a:pt x="112" y="143"/>
                    </a:cubicBezTo>
                    <a:cubicBezTo>
                      <a:pt x="109" y="144"/>
                      <a:pt x="105" y="145"/>
                      <a:pt x="101" y="146"/>
                    </a:cubicBezTo>
                    <a:cubicBezTo>
                      <a:pt x="96" y="148"/>
                      <a:pt x="91" y="149"/>
                      <a:pt x="86" y="149"/>
                    </a:cubicBezTo>
                    <a:cubicBezTo>
                      <a:pt x="81" y="150"/>
                      <a:pt x="75" y="151"/>
                      <a:pt x="69" y="151"/>
                    </a:cubicBezTo>
                    <a:cubicBezTo>
                      <a:pt x="58" y="151"/>
                      <a:pt x="48" y="149"/>
                      <a:pt x="40" y="146"/>
                    </a:cubicBezTo>
                    <a:cubicBezTo>
                      <a:pt x="31" y="143"/>
                      <a:pt x="24" y="138"/>
                      <a:pt x="18" y="132"/>
                    </a:cubicBezTo>
                    <a:cubicBezTo>
                      <a:pt x="12" y="125"/>
                      <a:pt x="8" y="118"/>
                      <a:pt x="5" y="108"/>
                    </a:cubicBezTo>
                    <a:cubicBezTo>
                      <a:pt x="1" y="99"/>
                      <a:pt x="0" y="89"/>
                      <a:pt x="0" y="77"/>
                    </a:cubicBezTo>
                    <a:cubicBezTo>
                      <a:pt x="0" y="63"/>
                      <a:pt x="2" y="52"/>
                      <a:pt x="6" y="42"/>
                    </a:cubicBezTo>
                    <a:cubicBezTo>
                      <a:pt x="10" y="33"/>
                      <a:pt x="15" y="25"/>
                      <a:pt x="22" y="18"/>
                    </a:cubicBezTo>
                    <a:cubicBezTo>
                      <a:pt x="29" y="12"/>
                      <a:pt x="36" y="7"/>
                      <a:pt x="44" y="4"/>
                    </a:cubicBezTo>
                    <a:cubicBezTo>
                      <a:pt x="52" y="1"/>
                      <a:pt x="60" y="0"/>
                      <a:pt x="68" y="0"/>
                    </a:cubicBezTo>
                    <a:cubicBezTo>
                      <a:pt x="79" y="0"/>
                      <a:pt x="88" y="2"/>
                      <a:pt x="96" y="5"/>
                    </a:cubicBezTo>
                    <a:cubicBezTo>
                      <a:pt x="104" y="8"/>
                      <a:pt x="110" y="13"/>
                      <a:pt x="115"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8" y="26"/>
                      <a:pt x="74" y="25"/>
                      <a:pt x="68" y="25"/>
                    </a:cubicBezTo>
                    <a:cubicBezTo>
                      <a:pt x="64" y="25"/>
                      <a:pt x="60" y="26"/>
                      <a:pt x="56" y="28"/>
                    </a:cubicBezTo>
                    <a:cubicBezTo>
                      <a:pt x="52" y="29"/>
                      <a:pt x="48" y="32"/>
                      <a:pt x="45" y="35"/>
                    </a:cubicBezTo>
                    <a:cubicBezTo>
                      <a:pt x="42"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89" name="Freeform 34"/>
              <p:cNvSpPr>
                <a:spLocks/>
              </p:cNvSpPr>
              <p:nvPr/>
            </p:nvSpPr>
            <p:spPr bwMode="invGray">
              <a:xfrm>
                <a:off x="4231349" y="5016071"/>
                <a:ext cx="69656" cy="111014"/>
              </a:xfrm>
              <a:custGeom>
                <a:avLst/>
                <a:gdLst/>
                <a:ahLst/>
                <a:cxnLst>
                  <a:cxn ang="0">
                    <a:pos x="95" y="106"/>
                  </a:cxn>
                  <a:cxn ang="0">
                    <a:pos x="91" y="123"/>
                  </a:cxn>
                  <a:cxn ang="0">
                    <a:pos x="80" y="138"/>
                  </a:cxn>
                  <a:cxn ang="0">
                    <a:pos x="62" y="147"/>
                  </a:cxn>
                  <a:cxn ang="0">
                    <a:pos x="37" y="151"/>
                  </a:cxn>
                  <a:cxn ang="0">
                    <a:pos x="28" y="150"/>
                  </a:cxn>
                  <a:cxn ang="0">
                    <a:pos x="18" y="148"/>
                  </a:cxn>
                  <a:cxn ang="0">
                    <a:pos x="8" y="146"/>
                  </a:cxn>
                  <a:cxn ang="0">
                    <a:pos x="0" y="143"/>
                  </a:cxn>
                  <a:cxn ang="0">
                    <a:pos x="0" y="112"/>
                  </a:cxn>
                  <a:cxn ang="0">
                    <a:pos x="9" y="118"/>
                  </a:cxn>
                  <a:cxn ang="0">
                    <a:pos x="20" y="122"/>
                  </a:cxn>
                  <a:cxn ang="0">
                    <a:pos x="30" y="124"/>
                  </a:cxn>
                  <a:cxn ang="0">
                    <a:pos x="39" y="125"/>
                  </a:cxn>
                  <a:cxn ang="0">
                    <a:pos x="56" y="121"/>
                  </a:cxn>
                  <a:cxn ang="0">
                    <a:pos x="62" y="110"/>
                  </a:cxn>
                  <a:cxn ang="0">
                    <a:pos x="61" y="103"/>
                  </a:cxn>
                  <a:cxn ang="0">
                    <a:pos x="57" y="98"/>
                  </a:cxn>
                  <a:cxn ang="0">
                    <a:pos x="48" y="93"/>
                  </a:cxn>
                  <a:cxn ang="0">
                    <a:pos x="34" y="86"/>
                  </a:cxn>
                  <a:cxn ang="0">
                    <a:pos x="20" y="79"/>
                  </a:cxn>
                  <a:cxn ang="0">
                    <a:pos x="9" y="70"/>
                  </a:cxn>
                  <a:cxn ang="0">
                    <a:pos x="2" y="59"/>
                  </a:cxn>
                  <a:cxn ang="0">
                    <a:pos x="0" y="44"/>
                  </a:cxn>
                  <a:cxn ang="0">
                    <a:pos x="4" y="26"/>
                  </a:cxn>
                  <a:cxn ang="0">
                    <a:pos x="15" y="12"/>
                  </a:cxn>
                  <a:cxn ang="0">
                    <a:pos x="32" y="3"/>
                  </a:cxn>
                  <a:cxn ang="0">
                    <a:pos x="55" y="0"/>
                  </a:cxn>
                  <a:cxn ang="0">
                    <a:pos x="64" y="0"/>
                  </a:cxn>
                  <a:cxn ang="0">
                    <a:pos x="73" y="2"/>
                  </a:cxn>
                  <a:cxn ang="0">
                    <a:pos x="81" y="4"/>
                  </a:cxn>
                  <a:cxn ang="0">
                    <a:pos x="87" y="6"/>
                  </a:cxn>
                  <a:cxn ang="0">
                    <a:pos x="87" y="35"/>
                  </a:cxn>
                  <a:cxn ang="0">
                    <a:pos x="80" y="31"/>
                  </a:cxn>
                  <a:cxn ang="0">
                    <a:pos x="71" y="28"/>
                  </a:cxn>
                  <a:cxn ang="0">
                    <a:pos x="62" y="26"/>
                  </a:cxn>
                  <a:cxn ang="0">
                    <a:pos x="54" y="25"/>
                  </a:cxn>
                  <a:cxn ang="0">
                    <a:pos x="38" y="30"/>
                  </a:cxn>
                  <a:cxn ang="0">
                    <a:pos x="33" y="41"/>
                  </a:cxn>
                  <a:cxn ang="0">
                    <a:pos x="34" y="48"/>
                  </a:cxn>
                  <a:cxn ang="0">
                    <a:pos x="38" y="53"/>
                  </a:cxn>
                  <a:cxn ang="0">
                    <a:pos x="46" y="58"/>
                  </a:cxn>
                  <a:cxn ang="0">
                    <a:pos x="58" y="63"/>
                  </a:cxn>
                  <a:cxn ang="0">
                    <a:pos x="73" y="70"/>
                  </a:cxn>
                  <a:cxn ang="0">
                    <a:pos x="84" y="79"/>
                  </a:cxn>
                  <a:cxn ang="0">
                    <a:pos x="92" y="91"/>
                  </a:cxn>
                  <a:cxn ang="0">
                    <a:pos x="95" y="106"/>
                  </a:cxn>
                </a:cxnLst>
                <a:rect l="0" t="0" r="r" b="b"/>
                <a:pathLst>
                  <a:path w="95" h="151">
                    <a:moveTo>
                      <a:pt x="95" y="106"/>
                    </a:moveTo>
                    <a:cubicBezTo>
                      <a:pt x="95" y="112"/>
                      <a:pt x="93" y="118"/>
                      <a:pt x="91" y="123"/>
                    </a:cubicBezTo>
                    <a:cubicBezTo>
                      <a:pt x="89" y="129"/>
                      <a:pt x="85" y="134"/>
                      <a:pt x="80" y="138"/>
                    </a:cubicBezTo>
                    <a:cubicBezTo>
                      <a:pt x="75" y="142"/>
                      <a:pt x="70" y="145"/>
                      <a:pt x="62" y="147"/>
                    </a:cubicBezTo>
                    <a:cubicBezTo>
                      <a:pt x="55" y="150"/>
                      <a:pt x="47" y="151"/>
                      <a:pt x="37" y="151"/>
                    </a:cubicBezTo>
                    <a:cubicBezTo>
                      <a:pt x="35" y="151"/>
                      <a:pt x="32" y="150"/>
                      <a:pt x="28" y="150"/>
                    </a:cubicBezTo>
                    <a:cubicBezTo>
                      <a:pt x="25" y="150"/>
                      <a:pt x="22" y="149"/>
                      <a:pt x="18" y="148"/>
                    </a:cubicBezTo>
                    <a:cubicBezTo>
                      <a:pt x="15" y="148"/>
                      <a:pt x="11" y="147"/>
                      <a:pt x="8" y="146"/>
                    </a:cubicBezTo>
                    <a:cubicBezTo>
                      <a:pt x="5" y="145"/>
                      <a:pt x="2" y="144"/>
                      <a:pt x="0" y="143"/>
                    </a:cubicBezTo>
                    <a:cubicBezTo>
                      <a:pt x="0" y="112"/>
                      <a:pt x="0" y="112"/>
                      <a:pt x="0" y="112"/>
                    </a:cubicBezTo>
                    <a:cubicBezTo>
                      <a:pt x="3" y="114"/>
                      <a:pt x="6" y="116"/>
                      <a:pt x="9" y="118"/>
                    </a:cubicBezTo>
                    <a:cubicBezTo>
                      <a:pt x="13" y="119"/>
                      <a:pt x="16" y="121"/>
                      <a:pt x="20" y="122"/>
                    </a:cubicBezTo>
                    <a:cubicBezTo>
                      <a:pt x="23" y="123"/>
                      <a:pt x="26" y="124"/>
                      <a:pt x="30" y="124"/>
                    </a:cubicBezTo>
                    <a:cubicBezTo>
                      <a:pt x="33" y="125"/>
                      <a:pt x="36" y="125"/>
                      <a:pt x="39" y="125"/>
                    </a:cubicBezTo>
                    <a:cubicBezTo>
                      <a:pt x="47" y="125"/>
                      <a:pt x="53" y="124"/>
                      <a:pt x="56" y="121"/>
                    </a:cubicBezTo>
                    <a:cubicBezTo>
                      <a:pt x="60" y="118"/>
                      <a:pt x="62" y="115"/>
                      <a:pt x="62" y="110"/>
                    </a:cubicBezTo>
                    <a:cubicBezTo>
                      <a:pt x="62" y="107"/>
                      <a:pt x="62" y="105"/>
                      <a:pt x="61" y="103"/>
                    </a:cubicBezTo>
                    <a:cubicBezTo>
                      <a:pt x="60" y="102"/>
                      <a:pt x="59" y="100"/>
                      <a:pt x="57" y="98"/>
                    </a:cubicBezTo>
                    <a:cubicBezTo>
                      <a:pt x="55" y="96"/>
                      <a:pt x="52" y="95"/>
                      <a:pt x="48" y="93"/>
                    </a:cubicBezTo>
                    <a:cubicBezTo>
                      <a:pt x="45" y="91"/>
                      <a:pt x="40" y="89"/>
                      <a:pt x="34" y="86"/>
                    </a:cubicBezTo>
                    <a:cubicBezTo>
                      <a:pt x="29" y="84"/>
                      <a:pt x="24" y="82"/>
                      <a:pt x="20" y="79"/>
                    </a:cubicBezTo>
                    <a:cubicBezTo>
                      <a:pt x="16" y="77"/>
                      <a:pt x="12" y="74"/>
                      <a:pt x="9" y="70"/>
                    </a:cubicBezTo>
                    <a:cubicBezTo>
                      <a:pt x="6" y="67"/>
                      <a:pt x="4" y="63"/>
                      <a:pt x="2" y="59"/>
                    </a:cubicBezTo>
                    <a:cubicBezTo>
                      <a:pt x="1" y="55"/>
                      <a:pt x="0" y="50"/>
                      <a:pt x="0" y="44"/>
                    </a:cubicBezTo>
                    <a:cubicBezTo>
                      <a:pt x="0" y="37"/>
                      <a:pt x="1" y="32"/>
                      <a:pt x="4" y="26"/>
                    </a:cubicBezTo>
                    <a:cubicBezTo>
                      <a:pt x="6" y="21"/>
                      <a:pt x="10" y="16"/>
                      <a:pt x="15" y="12"/>
                    </a:cubicBezTo>
                    <a:cubicBezTo>
                      <a:pt x="19" y="9"/>
                      <a:pt x="25" y="5"/>
                      <a:pt x="32" y="3"/>
                    </a:cubicBezTo>
                    <a:cubicBezTo>
                      <a:pt x="39" y="1"/>
                      <a:pt x="46" y="0"/>
                      <a:pt x="55" y="0"/>
                    </a:cubicBezTo>
                    <a:cubicBezTo>
                      <a:pt x="58" y="0"/>
                      <a:pt x="61" y="0"/>
                      <a:pt x="64" y="0"/>
                    </a:cubicBezTo>
                    <a:cubicBezTo>
                      <a:pt x="67" y="1"/>
                      <a:pt x="70" y="1"/>
                      <a:pt x="73" y="2"/>
                    </a:cubicBezTo>
                    <a:cubicBezTo>
                      <a:pt x="75" y="2"/>
                      <a:pt x="78" y="3"/>
                      <a:pt x="81" y="4"/>
                    </a:cubicBezTo>
                    <a:cubicBezTo>
                      <a:pt x="83" y="4"/>
                      <a:pt x="85" y="5"/>
                      <a:pt x="87" y="6"/>
                    </a:cubicBezTo>
                    <a:cubicBezTo>
                      <a:pt x="87" y="35"/>
                      <a:pt x="87" y="35"/>
                      <a:pt x="87" y="35"/>
                    </a:cubicBezTo>
                    <a:cubicBezTo>
                      <a:pt x="85" y="34"/>
                      <a:pt x="82" y="32"/>
                      <a:pt x="80" y="31"/>
                    </a:cubicBezTo>
                    <a:cubicBezTo>
                      <a:pt x="77" y="30"/>
                      <a:pt x="74" y="29"/>
                      <a:pt x="71" y="28"/>
                    </a:cubicBezTo>
                    <a:cubicBezTo>
                      <a:pt x="68" y="27"/>
                      <a:pt x="65" y="26"/>
                      <a:pt x="62" y="26"/>
                    </a:cubicBezTo>
                    <a:cubicBezTo>
                      <a:pt x="59" y="26"/>
                      <a:pt x="56" y="25"/>
                      <a:pt x="54" y="25"/>
                    </a:cubicBezTo>
                    <a:cubicBezTo>
                      <a:pt x="47" y="25"/>
                      <a:pt x="42" y="27"/>
                      <a:pt x="38" y="30"/>
                    </a:cubicBezTo>
                    <a:cubicBezTo>
                      <a:pt x="35" y="33"/>
                      <a:pt x="33" y="36"/>
                      <a:pt x="33" y="41"/>
                    </a:cubicBezTo>
                    <a:cubicBezTo>
                      <a:pt x="33" y="44"/>
                      <a:pt x="33" y="46"/>
                      <a:pt x="34" y="48"/>
                    </a:cubicBezTo>
                    <a:cubicBezTo>
                      <a:pt x="35" y="50"/>
                      <a:pt x="36" y="52"/>
                      <a:pt x="38" y="53"/>
                    </a:cubicBezTo>
                    <a:cubicBezTo>
                      <a:pt x="40" y="55"/>
                      <a:pt x="43" y="57"/>
                      <a:pt x="46" y="58"/>
                    </a:cubicBezTo>
                    <a:cubicBezTo>
                      <a:pt x="49" y="60"/>
                      <a:pt x="53" y="62"/>
                      <a:pt x="58" y="63"/>
                    </a:cubicBezTo>
                    <a:cubicBezTo>
                      <a:pt x="63" y="66"/>
                      <a:pt x="68" y="68"/>
                      <a:pt x="73" y="70"/>
                    </a:cubicBezTo>
                    <a:cubicBezTo>
                      <a:pt x="77" y="73"/>
                      <a:pt x="81" y="76"/>
                      <a:pt x="84" y="79"/>
                    </a:cubicBezTo>
                    <a:cubicBezTo>
                      <a:pt x="88" y="83"/>
                      <a:pt x="90" y="86"/>
                      <a:pt x="92" y="91"/>
                    </a:cubicBezTo>
                    <a:cubicBezTo>
                      <a:pt x="94" y="95"/>
                      <a:pt x="95" y="100"/>
                      <a:pt x="95" y="10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90" name="Freeform 35"/>
              <p:cNvSpPr>
                <a:spLocks/>
              </p:cNvSpPr>
              <p:nvPr/>
            </p:nvSpPr>
            <p:spPr bwMode="invGray">
              <a:xfrm>
                <a:off x="4311267" y="5016071"/>
                <a:ext cx="82405" cy="111014"/>
              </a:xfrm>
              <a:custGeom>
                <a:avLst/>
                <a:gdLst/>
                <a:ahLst/>
                <a:cxnLst>
                  <a:cxn ang="0">
                    <a:pos x="95" y="148"/>
                  </a:cxn>
                  <a:cxn ang="0">
                    <a:pos x="72" y="151"/>
                  </a:cxn>
                  <a:cxn ang="0">
                    <a:pos x="42" y="145"/>
                  </a:cxn>
                  <a:cxn ang="0">
                    <a:pos x="20" y="130"/>
                  </a:cxn>
                  <a:cxn ang="0">
                    <a:pos x="5" y="108"/>
                  </a:cxn>
                  <a:cxn ang="0">
                    <a:pos x="0" y="79"/>
                  </a:cxn>
                  <a:cxn ang="0">
                    <a:pos x="6" y="46"/>
                  </a:cxn>
                  <a:cxn ang="0">
                    <a:pos x="21" y="22"/>
                  </a:cxn>
                  <a:cxn ang="0">
                    <a:pos x="46" y="6"/>
                  </a:cxn>
                  <a:cxn ang="0">
                    <a:pos x="78" y="0"/>
                  </a:cxn>
                  <a:cxn ang="0">
                    <a:pos x="89" y="1"/>
                  </a:cxn>
                  <a:cxn ang="0">
                    <a:pos x="98" y="2"/>
                  </a:cxn>
                  <a:cxn ang="0">
                    <a:pos x="107" y="5"/>
                  </a:cxn>
                  <a:cxn ang="0">
                    <a:pos x="112" y="7"/>
                  </a:cxn>
                  <a:cxn ang="0">
                    <a:pos x="112" y="38"/>
                  </a:cxn>
                  <a:cxn ang="0">
                    <a:pos x="97" y="30"/>
                  </a:cxn>
                  <a:cxn ang="0">
                    <a:pos x="79" y="26"/>
                  </a:cxn>
                  <a:cxn ang="0">
                    <a:pos x="61" y="30"/>
                  </a:cxn>
                  <a:cxn ang="0">
                    <a:pos x="47" y="39"/>
                  </a:cxn>
                  <a:cxn ang="0">
                    <a:pos x="37" y="55"/>
                  </a:cxn>
                  <a:cxn ang="0">
                    <a:pos x="34" y="76"/>
                  </a:cxn>
                  <a:cxn ang="0">
                    <a:pos x="37" y="96"/>
                  </a:cxn>
                  <a:cxn ang="0">
                    <a:pos x="46" y="111"/>
                  </a:cxn>
                  <a:cxn ang="0">
                    <a:pos x="60" y="121"/>
                  </a:cxn>
                  <a:cxn ang="0">
                    <a:pos x="79" y="124"/>
                  </a:cxn>
                  <a:cxn ang="0">
                    <a:pos x="87" y="123"/>
                  </a:cxn>
                  <a:cxn ang="0">
                    <a:pos x="96" y="121"/>
                  </a:cxn>
                  <a:cxn ang="0">
                    <a:pos x="105" y="117"/>
                  </a:cxn>
                  <a:cxn ang="0">
                    <a:pos x="112" y="112"/>
                  </a:cxn>
                  <a:cxn ang="0">
                    <a:pos x="112" y="141"/>
                  </a:cxn>
                  <a:cxn ang="0">
                    <a:pos x="95" y="148"/>
                  </a:cxn>
                </a:cxnLst>
                <a:rect l="0" t="0" r="r" b="b"/>
                <a:pathLst>
                  <a:path w="112" h="151">
                    <a:moveTo>
                      <a:pt x="95" y="148"/>
                    </a:moveTo>
                    <a:cubicBezTo>
                      <a:pt x="88" y="150"/>
                      <a:pt x="80" y="151"/>
                      <a:pt x="72" y="151"/>
                    </a:cubicBezTo>
                    <a:cubicBezTo>
                      <a:pt x="61" y="151"/>
                      <a:pt x="51" y="149"/>
                      <a:pt x="42" y="145"/>
                    </a:cubicBezTo>
                    <a:cubicBezTo>
                      <a:pt x="33" y="142"/>
                      <a:pt x="26" y="137"/>
                      <a:pt x="20" y="130"/>
                    </a:cubicBezTo>
                    <a:cubicBezTo>
                      <a:pt x="13" y="124"/>
                      <a:pt x="9" y="116"/>
                      <a:pt x="5" y="108"/>
                    </a:cubicBezTo>
                    <a:cubicBezTo>
                      <a:pt x="2" y="99"/>
                      <a:pt x="0" y="89"/>
                      <a:pt x="0" y="79"/>
                    </a:cubicBezTo>
                    <a:cubicBezTo>
                      <a:pt x="0" y="67"/>
                      <a:pt x="2" y="56"/>
                      <a:pt x="6" y="46"/>
                    </a:cubicBezTo>
                    <a:cubicBezTo>
                      <a:pt x="9" y="37"/>
                      <a:pt x="14" y="28"/>
                      <a:pt x="21" y="22"/>
                    </a:cubicBezTo>
                    <a:cubicBezTo>
                      <a:pt x="28" y="15"/>
                      <a:pt x="36" y="9"/>
                      <a:pt x="46" y="6"/>
                    </a:cubicBezTo>
                    <a:cubicBezTo>
                      <a:pt x="55" y="2"/>
                      <a:pt x="66" y="0"/>
                      <a:pt x="78" y="0"/>
                    </a:cubicBezTo>
                    <a:cubicBezTo>
                      <a:pt x="82" y="0"/>
                      <a:pt x="85" y="0"/>
                      <a:pt x="89" y="1"/>
                    </a:cubicBezTo>
                    <a:cubicBezTo>
                      <a:pt x="92" y="1"/>
                      <a:pt x="95" y="2"/>
                      <a:pt x="98" y="2"/>
                    </a:cubicBezTo>
                    <a:cubicBezTo>
                      <a:pt x="101" y="3"/>
                      <a:pt x="104" y="4"/>
                      <a:pt x="107" y="5"/>
                    </a:cubicBezTo>
                    <a:cubicBezTo>
                      <a:pt x="109" y="5"/>
                      <a:pt x="111" y="6"/>
                      <a:pt x="112" y="7"/>
                    </a:cubicBezTo>
                    <a:cubicBezTo>
                      <a:pt x="112" y="38"/>
                      <a:pt x="112" y="38"/>
                      <a:pt x="112" y="38"/>
                    </a:cubicBezTo>
                    <a:cubicBezTo>
                      <a:pt x="108" y="34"/>
                      <a:pt x="103" y="32"/>
                      <a:pt x="97" y="30"/>
                    </a:cubicBezTo>
                    <a:cubicBezTo>
                      <a:pt x="92" y="27"/>
                      <a:pt x="86" y="26"/>
                      <a:pt x="79" y="26"/>
                    </a:cubicBezTo>
                    <a:cubicBezTo>
                      <a:pt x="73" y="26"/>
                      <a:pt x="67" y="27"/>
                      <a:pt x="61" y="30"/>
                    </a:cubicBezTo>
                    <a:cubicBezTo>
                      <a:pt x="56" y="32"/>
                      <a:pt x="51" y="35"/>
                      <a:pt x="47" y="39"/>
                    </a:cubicBezTo>
                    <a:cubicBezTo>
                      <a:pt x="43" y="44"/>
                      <a:pt x="40" y="49"/>
                      <a:pt x="37" y="55"/>
                    </a:cubicBezTo>
                    <a:cubicBezTo>
                      <a:pt x="35" y="61"/>
                      <a:pt x="34" y="68"/>
                      <a:pt x="34" y="76"/>
                    </a:cubicBezTo>
                    <a:cubicBezTo>
                      <a:pt x="34" y="84"/>
                      <a:pt x="35" y="90"/>
                      <a:pt x="37" y="96"/>
                    </a:cubicBezTo>
                    <a:cubicBezTo>
                      <a:pt x="39" y="102"/>
                      <a:pt x="42" y="107"/>
                      <a:pt x="46" y="111"/>
                    </a:cubicBezTo>
                    <a:cubicBezTo>
                      <a:pt x="50" y="115"/>
                      <a:pt x="54" y="119"/>
                      <a:pt x="60" y="121"/>
                    </a:cubicBezTo>
                    <a:cubicBezTo>
                      <a:pt x="65" y="123"/>
                      <a:pt x="72" y="124"/>
                      <a:pt x="79" y="124"/>
                    </a:cubicBezTo>
                    <a:cubicBezTo>
                      <a:pt x="81" y="124"/>
                      <a:pt x="84" y="124"/>
                      <a:pt x="87" y="123"/>
                    </a:cubicBezTo>
                    <a:cubicBezTo>
                      <a:pt x="90" y="123"/>
                      <a:pt x="93" y="122"/>
                      <a:pt x="96" y="121"/>
                    </a:cubicBezTo>
                    <a:cubicBezTo>
                      <a:pt x="99" y="119"/>
                      <a:pt x="102" y="118"/>
                      <a:pt x="105" y="117"/>
                    </a:cubicBezTo>
                    <a:cubicBezTo>
                      <a:pt x="108" y="115"/>
                      <a:pt x="110" y="114"/>
                      <a:pt x="112" y="112"/>
                    </a:cubicBezTo>
                    <a:cubicBezTo>
                      <a:pt x="112" y="141"/>
                      <a:pt x="112" y="141"/>
                      <a:pt x="112" y="141"/>
                    </a:cubicBezTo>
                    <a:cubicBezTo>
                      <a:pt x="107" y="144"/>
                      <a:pt x="102" y="146"/>
                      <a:pt x="95" y="14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36" name="Rectangle 35"/>
            <p:cNvSpPr/>
            <p:nvPr/>
          </p:nvSpPr>
          <p:spPr>
            <a:xfrm>
              <a:off x="5438963"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37" name="Group 36"/>
            <p:cNvGrpSpPr/>
            <p:nvPr/>
          </p:nvGrpSpPr>
          <p:grpSpPr>
            <a:xfrm>
              <a:off x="5806767" y="630952"/>
              <a:ext cx="548376" cy="181607"/>
              <a:chOff x="10238410" y="4967852"/>
              <a:chExt cx="561691" cy="186381"/>
            </a:xfrm>
            <a:solidFill>
              <a:srgbClr val="FFFFFF"/>
            </a:solidFill>
            <a:effectLst/>
          </p:grpSpPr>
          <p:sp>
            <p:nvSpPr>
              <p:cNvPr id="177" name="Freeform 34"/>
              <p:cNvSpPr>
                <a:spLocks/>
              </p:cNvSpPr>
              <p:nvPr/>
            </p:nvSpPr>
            <p:spPr bwMode="invGray">
              <a:xfrm>
                <a:off x="10238410" y="4978045"/>
                <a:ext cx="138330" cy="172912"/>
              </a:xfrm>
              <a:custGeom>
                <a:avLst/>
                <a:gdLst/>
                <a:ahLst/>
                <a:cxnLst>
                  <a:cxn ang="0">
                    <a:pos x="302" y="475"/>
                  </a:cxn>
                  <a:cxn ang="0">
                    <a:pos x="302" y="269"/>
                  </a:cxn>
                  <a:cxn ang="0">
                    <a:pos x="78" y="269"/>
                  </a:cxn>
                  <a:cxn ang="0">
                    <a:pos x="78" y="475"/>
                  </a:cxn>
                  <a:cxn ang="0">
                    <a:pos x="0" y="475"/>
                  </a:cxn>
                  <a:cxn ang="0">
                    <a:pos x="0" y="0"/>
                  </a:cxn>
                  <a:cxn ang="0">
                    <a:pos x="78" y="0"/>
                  </a:cxn>
                  <a:cxn ang="0">
                    <a:pos x="78" y="199"/>
                  </a:cxn>
                  <a:cxn ang="0">
                    <a:pos x="302" y="199"/>
                  </a:cxn>
                  <a:cxn ang="0">
                    <a:pos x="302" y="0"/>
                  </a:cxn>
                  <a:cxn ang="0">
                    <a:pos x="380" y="0"/>
                  </a:cxn>
                  <a:cxn ang="0">
                    <a:pos x="380" y="475"/>
                  </a:cxn>
                  <a:cxn ang="0">
                    <a:pos x="302" y="475"/>
                  </a:cxn>
                </a:cxnLst>
                <a:rect l="0" t="0" r="r" b="b"/>
                <a:pathLst>
                  <a:path w="380" h="475">
                    <a:moveTo>
                      <a:pt x="302" y="475"/>
                    </a:moveTo>
                    <a:lnTo>
                      <a:pt x="302" y="269"/>
                    </a:lnTo>
                    <a:lnTo>
                      <a:pt x="78" y="269"/>
                    </a:lnTo>
                    <a:lnTo>
                      <a:pt x="78" y="475"/>
                    </a:lnTo>
                    <a:lnTo>
                      <a:pt x="0" y="475"/>
                    </a:lnTo>
                    <a:lnTo>
                      <a:pt x="0" y="0"/>
                    </a:lnTo>
                    <a:lnTo>
                      <a:pt x="78" y="0"/>
                    </a:lnTo>
                    <a:lnTo>
                      <a:pt x="78" y="199"/>
                    </a:lnTo>
                    <a:lnTo>
                      <a:pt x="302" y="199"/>
                    </a:lnTo>
                    <a:lnTo>
                      <a:pt x="302" y="0"/>
                    </a:lnTo>
                    <a:lnTo>
                      <a:pt x="380" y="0"/>
                    </a:lnTo>
                    <a:lnTo>
                      <a:pt x="380" y="475"/>
                    </a:lnTo>
                    <a:lnTo>
                      <a:pt x="302" y="475"/>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78" name="Freeform 35"/>
              <p:cNvSpPr>
                <a:spLocks/>
              </p:cNvSpPr>
              <p:nvPr/>
            </p:nvSpPr>
            <p:spPr bwMode="invGray">
              <a:xfrm>
                <a:off x="10394941" y="5027188"/>
                <a:ext cx="123769" cy="123769"/>
              </a:xfrm>
              <a:custGeom>
                <a:avLst/>
                <a:gdLst/>
                <a:ahLst/>
                <a:cxnLst>
                  <a:cxn ang="0">
                    <a:pos x="88" y="144"/>
                  </a:cxn>
                  <a:cxn ang="0">
                    <a:pos x="53" y="144"/>
                  </a:cxn>
                  <a:cxn ang="0">
                    <a:pos x="0" y="0"/>
                  </a:cxn>
                  <a:cxn ang="0">
                    <a:pos x="35" y="0"/>
                  </a:cxn>
                  <a:cxn ang="0">
                    <a:pos x="66" y="97"/>
                  </a:cxn>
                  <a:cxn ang="0">
                    <a:pos x="68" y="103"/>
                  </a:cxn>
                  <a:cxn ang="0">
                    <a:pos x="70" y="109"/>
                  </a:cxn>
                  <a:cxn ang="0">
                    <a:pos x="71" y="115"/>
                  </a:cxn>
                  <a:cxn ang="0">
                    <a:pos x="71" y="120"/>
                  </a:cxn>
                  <a:cxn ang="0">
                    <a:pos x="72" y="120"/>
                  </a:cxn>
                  <a:cxn ang="0">
                    <a:pos x="73" y="116"/>
                  </a:cxn>
                  <a:cxn ang="0">
                    <a:pos x="74" y="110"/>
                  </a:cxn>
                  <a:cxn ang="0">
                    <a:pos x="75" y="103"/>
                  </a:cxn>
                  <a:cxn ang="0">
                    <a:pos x="77" y="97"/>
                  </a:cxn>
                  <a:cxn ang="0">
                    <a:pos x="109" y="0"/>
                  </a:cxn>
                  <a:cxn ang="0">
                    <a:pos x="144" y="0"/>
                  </a:cxn>
                  <a:cxn ang="0">
                    <a:pos x="88" y="144"/>
                  </a:cxn>
                </a:cxnLst>
                <a:rect l="0" t="0" r="r" b="b"/>
                <a:pathLst>
                  <a:path w="144" h="144">
                    <a:moveTo>
                      <a:pt x="88" y="144"/>
                    </a:moveTo>
                    <a:cubicBezTo>
                      <a:pt x="53" y="144"/>
                      <a:pt x="53" y="144"/>
                      <a:pt x="53" y="144"/>
                    </a:cubicBezTo>
                    <a:cubicBezTo>
                      <a:pt x="0" y="0"/>
                      <a:pt x="0" y="0"/>
                      <a:pt x="0" y="0"/>
                    </a:cubicBezTo>
                    <a:cubicBezTo>
                      <a:pt x="35" y="0"/>
                      <a:pt x="35" y="0"/>
                      <a:pt x="35" y="0"/>
                    </a:cubicBezTo>
                    <a:cubicBezTo>
                      <a:pt x="66" y="97"/>
                      <a:pt x="66" y="97"/>
                      <a:pt x="66" y="97"/>
                    </a:cubicBezTo>
                    <a:cubicBezTo>
                      <a:pt x="67" y="99"/>
                      <a:pt x="68" y="101"/>
                      <a:pt x="68" y="103"/>
                    </a:cubicBezTo>
                    <a:cubicBezTo>
                      <a:pt x="69" y="105"/>
                      <a:pt x="69" y="107"/>
                      <a:pt x="70" y="109"/>
                    </a:cubicBezTo>
                    <a:cubicBezTo>
                      <a:pt x="70" y="112"/>
                      <a:pt x="71" y="113"/>
                      <a:pt x="71" y="115"/>
                    </a:cubicBezTo>
                    <a:cubicBezTo>
                      <a:pt x="71" y="117"/>
                      <a:pt x="71" y="119"/>
                      <a:pt x="71" y="120"/>
                    </a:cubicBezTo>
                    <a:cubicBezTo>
                      <a:pt x="72" y="120"/>
                      <a:pt x="72" y="120"/>
                      <a:pt x="72" y="120"/>
                    </a:cubicBezTo>
                    <a:cubicBezTo>
                      <a:pt x="72" y="119"/>
                      <a:pt x="72" y="117"/>
                      <a:pt x="73" y="116"/>
                    </a:cubicBezTo>
                    <a:cubicBezTo>
                      <a:pt x="73" y="114"/>
                      <a:pt x="73" y="112"/>
                      <a:pt x="74" y="110"/>
                    </a:cubicBezTo>
                    <a:cubicBezTo>
                      <a:pt x="74" y="107"/>
                      <a:pt x="75" y="105"/>
                      <a:pt x="75" y="103"/>
                    </a:cubicBezTo>
                    <a:cubicBezTo>
                      <a:pt x="76" y="101"/>
                      <a:pt x="77" y="99"/>
                      <a:pt x="77" y="97"/>
                    </a:cubicBezTo>
                    <a:cubicBezTo>
                      <a:pt x="109" y="0"/>
                      <a:pt x="109" y="0"/>
                      <a:pt x="109" y="0"/>
                    </a:cubicBezTo>
                    <a:cubicBezTo>
                      <a:pt x="144" y="0"/>
                      <a:pt x="144" y="0"/>
                      <a:pt x="144" y="0"/>
                    </a:cubicBezTo>
                    <a:lnTo>
                      <a:pt x="88"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79" name="Freeform 36"/>
              <p:cNvSpPr>
                <a:spLocks noEditPoints="1"/>
              </p:cNvSpPr>
              <p:nvPr/>
            </p:nvSpPr>
            <p:spPr bwMode="invGray">
              <a:xfrm>
                <a:off x="10516161" y="5024640"/>
                <a:ext cx="104111" cy="129593"/>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4"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2" y="110"/>
                      <a:pt x="34"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80" name="Rectangle 37"/>
              <p:cNvSpPr>
                <a:spLocks noChangeArrowheads="1"/>
              </p:cNvSpPr>
              <p:nvPr/>
            </p:nvSpPr>
            <p:spPr bwMode="invGray">
              <a:xfrm>
                <a:off x="10646846" y="4967852"/>
                <a:ext cx="27666" cy="183105"/>
              </a:xfrm>
              <a:prstGeom prst="rect">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81" name="Freeform 38"/>
              <p:cNvSpPr>
                <a:spLocks noEditPoints="1"/>
              </p:cNvSpPr>
              <p:nvPr/>
            </p:nvSpPr>
            <p:spPr bwMode="invGray">
              <a:xfrm>
                <a:off x="10696718" y="5024640"/>
                <a:ext cx="103383" cy="129593"/>
              </a:xfrm>
              <a:custGeom>
                <a:avLst/>
                <a:gdLst/>
                <a:ahLst/>
                <a:cxnLst>
                  <a:cxn ang="0">
                    <a:pos x="88" y="147"/>
                  </a:cxn>
                  <a:cxn ang="0">
                    <a:pos x="88" y="127"/>
                  </a:cxn>
                  <a:cxn ang="0">
                    <a:pos x="88" y="127"/>
                  </a:cxn>
                  <a:cxn ang="0">
                    <a:pos x="70" y="145"/>
                  </a:cxn>
                  <a:cxn ang="0">
                    <a:pos x="45" y="151"/>
                  </a:cxn>
                  <a:cxn ang="0">
                    <a:pos x="26" y="148"/>
                  </a:cxn>
                  <a:cxn ang="0">
                    <a:pos x="11" y="139"/>
                  </a:cxn>
                  <a:cxn ang="0">
                    <a:pos x="3" y="125"/>
                  </a:cxn>
                  <a:cxn ang="0">
                    <a:pos x="0" y="108"/>
                  </a:cxn>
                  <a:cxn ang="0">
                    <a:pos x="2" y="91"/>
                  </a:cxn>
                  <a:cxn ang="0">
                    <a:pos x="11" y="76"/>
                  </a:cxn>
                  <a:cxn ang="0">
                    <a:pos x="25" y="66"/>
                  </a:cxn>
                  <a:cxn ang="0">
                    <a:pos x="47" y="60"/>
                  </a:cxn>
                  <a:cxn ang="0">
                    <a:pos x="89" y="55"/>
                  </a:cxn>
                  <a:cxn ang="0">
                    <a:pos x="82" y="32"/>
                  </a:cxn>
                  <a:cxn ang="0">
                    <a:pos x="61" y="25"/>
                  </a:cxn>
                  <a:cxn ang="0">
                    <a:pos x="36" y="30"/>
                  </a:cxn>
                  <a:cxn ang="0">
                    <a:pos x="14" y="41"/>
                  </a:cxn>
                  <a:cxn ang="0">
                    <a:pos x="14" y="13"/>
                  </a:cxn>
                  <a:cxn ang="0">
                    <a:pos x="22" y="8"/>
                  </a:cxn>
                  <a:cxn ang="0">
                    <a:pos x="35" y="4"/>
                  </a:cxn>
                  <a:cxn ang="0">
                    <a:pos x="50" y="1"/>
                  </a:cxn>
                  <a:cxn ang="0">
                    <a:pos x="65" y="0"/>
                  </a:cxn>
                  <a:cxn ang="0">
                    <a:pos x="90" y="4"/>
                  </a:cxn>
                  <a:cxn ang="0">
                    <a:pos x="107" y="15"/>
                  </a:cxn>
                  <a:cxn ang="0">
                    <a:pos x="117" y="32"/>
                  </a:cxn>
                  <a:cxn ang="0">
                    <a:pos x="120" y="56"/>
                  </a:cxn>
                  <a:cxn ang="0">
                    <a:pos x="120" y="147"/>
                  </a:cxn>
                  <a:cxn ang="0">
                    <a:pos x="88" y="147"/>
                  </a:cxn>
                  <a:cxn ang="0">
                    <a:pos x="58" y="81"/>
                  </a:cxn>
                  <a:cxn ang="0">
                    <a:pos x="45" y="84"/>
                  </a:cxn>
                  <a:cxn ang="0">
                    <a:pos x="37" y="89"/>
                  </a:cxn>
                  <a:cxn ang="0">
                    <a:pos x="33" y="96"/>
                  </a:cxn>
                  <a:cxn ang="0">
                    <a:pos x="32" y="105"/>
                  </a:cxn>
                  <a:cxn ang="0">
                    <a:pos x="33" y="113"/>
                  </a:cxn>
                  <a:cxn ang="0">
                    <a:pos x="38" y="119"/>
                  </a:cxn>
                  <a:cxn ang="0">
                    <a:pos x="46" y="123"/>
                  </a:cxn>
                  <a:cxn ang="0">
                    <a:pos x="55" y="125"/>
                  </a:cxn>
                  <a:cxn ang="0">
                    <a:pos x="69" y="122"/>
                  </a:cxn>
                  <a:cxn ang="0">
                    <a:pos x="80" y="115"/>
                  </a:cxn>
                  <a:cxn ang="0">
                    <a:pos x="86" y="104"/>
                  </a:cxn>
                  <a:cxn ang="0">
                    <a:pos x="89" y="90"/>
                  </a:cxn>
                  <a:cxn ang="0">
                    <a:pos x="89" y="77"/>
                  </a:cxn>
                  <a:cxn ang="0">
                    <a:pos x="58" y="81"/>
                  </a:cxn>
                </a:cxnLst>
                <a:rect l="0" t="0" r="r" b="b"/>
                <a:pathLst>
                  <a:path w="120" h="151">
                    <a:moveTo>
                      <a:pt x="88" y="147"/>
                    </a:moveTo>
                    <a:cubicBezTo>
                      <a:pt x="88" y="127"/>
                      <a:pt x="88" y="127"/>
                      <a:pt x="88" y="127"/>
                    </a:cubicBezTo>
                    <a:cubicBezTo>
                      <a:pt x="88" y="127"/>
                      <a:pt x="88" y="127"/>
                      <a:pt x="88" y="127"/>
                    </a:cubicBezTo>
                    <a:cubicBezTo>
                      <a:pt x="83" y="135"/>
                      <a:pt x="77" y="141"/>
                      <a:pt x="70" y="145"/>
                    </a:cubicBezTo>
                    <a:cubicBezTo>
                      <a:pt x="63" y="149"/>
                      <a:pt x="55" y="151"/>
                      <a:pt x="45" y="151"/>
                    </a:cubicBezTo>
                    <a:cubicBezTo>
                      <a:pt x="38" y="151"/>
                      <a:pt x="32" y="150"/>
                      <a:pt x="26" y="148"/>
                    </a:cubicBezTo>
                    <a:cubicBezTo>
                      <a:pt x="20" y="145"/>
                      <a:pt x="15" y="142"/>
                      <a:pt x="11" y="139"/>
                    </a:cubicBezTo>
                    <a:cubicBezTo>
                      <a:pt x="8" y="135"/>
                      <a:pt x="5" y="131"/>
                      <a:pt x="3" y="125"/>
                    </a:cubicBezTo>
                    <a:cubicBezTo>
                      <a:pt x="1" y="120"/>
                      <a:pt x="0" y="114"/>
                      <a:pt x="0" y="108"/>
                    </a:cubicBezTo>
                    <a:cubicBezTo>
                      <a:pt x="0" y="102"/>
                      <a:pt x="1" y="96"/>
                      <a:pt x="2" y="91"/>
                    </a:cubicBezTo>
                    <a:cubicBezTo>
                      <a:pt x="4" y="85"/>
                      <a:pt x="7" y="81"/>
                      <a:pt x="11" y="76"/>
                    </a:cubicBezTo>
                    <a:cubicBezTo>
                      <a:pt x="14" y="72"/>
                      <a:pt x="19" y="69"/>
                      <a:pt x="25" y="66"/>
                    </a:cubicBezTo>
                    <a:cubicBezTo>
                      <a:pt x="31" y="63"/>
                      <a:pt x="38" y="61"/>
                      <a:pt x="47" y="60"/>
                    </a:cubicBezTo>
                    <a:cubicBezTo>
                      <a:pt x="89" y="55"/>
                      <a:pt x="89" y="55"/>
                      <a:pt x="89" y="55"/>
                    </a:cubicBezTo>
                    <a:cubicBezTo>
                      <a:pt x="89" y="44"/>
                      <a:pt x="86" y="37"/>
                      <a:pt x="82" y="32"/>
                    </a:cubicBezTo>
                    <a:cubicBezTo>
                      <a:pt x="77" y="28"/>
                      <a:pt x="70" y="25"/>
                      <a:pt x="61" y="25"/>
                    </a:cubicBezTo>
                    <a:cubicBezTo>
                      <a:pt x="53" y="25"/>
                      <a:pt x="44" y="27"/>
                      <a:pt x="36" y="30"/>
                    </a:cubicBezTo>
                    <a:cubicBezTo>
                      <a:pt x="28" y="33"/>
                      <a:pt x="20" y="36"/>
                      <a:pt x="14" y="41"/>
                    </a:cubicBezTo>
                    <a:cubicBezTo>
                      <a:pt x="14" y="13"/>
                      <a:pt x="14" y="13"/>
                      <a:pt x="14" y="13"/>
                    </a:cubicBezTo>
                    <a:cubicBezTo>
                      <a:pt x="16" y="11"/>
                      <a:pt x="19" y="10"/>
                      <a:pt x="22" y="8"/>
                    </a:cubicBezTo>
                    <a:cubicBezTo>
                      <a:pt x="26" y="7"/>
                      <a:pt x="30" y="6"/>
                      <a:pt x="35" y="4"/>
                    </a:cubicBezTo>
                    <a:cubicBezTo>
                      <a:pt x="40" y="3"/>
                      <a:pt x="45" y="2"/>
                      <a:pt x="50" y="1"/>
                    </a:cubicBezTo>
                    <a:cubicBezTo>
                      <a:pt x="55" y="0"/>
                      <a:pt x="60" y="0"/>
                      <a:pt x="65" y="0"/>
                    </a:cubicBezTo>
                    <a:cubicBezTo>
                      <a:pt x="74" y="0"/>
                      <a:pt x="83" y="1"/>
                      <a:pt x="90" y="4"/>
                    </a:cubicBezTo>
                    <a:cubicBezTo>
                      <a:pt x="97" y="6"/>
                      <a:pt x="102" y="10"/>
                      <a:pt x="107" y="15"/>
                    </a:cubicBezTo>
                    <a:cubicBezTo>
                      <a:pt x="111" y="19"/>
                      <a:pt x="115" y="25"/>
                      <a:pt x="117" y="32"/>
                    </a:cubicBezTo>
                    <a:cubicBezTo>
                      <a:pt x="119" y="39"/>
                      <a:pt x="120" y="47"/>
                      <a:pt x="120" y="56"/>
                    </a:cubicBezTo>
                    <a:cubicBezTo>
                      <a:pt x="120" y="147"/>
                      <a:pt x="120" y="147"/>
                      <a:pt x="120" y="147"/>
                    </a:cubicBezTo>
                    <a:lnTo>
                      <a:pt x="88" y="147"/>
                    </a:lnTo>
                    <a:close/>
                    <a:moveTo>
                      <a:pt x="58" y="81"/>
                    </a:moveTo>
                    <a:cubicBezTo>
                      <a:pt x="52" y="82"/>
                      <a:pt x="48" y="83"/>
                      <a:pt x="45" y="84"/>
                    </a:cubicBezTo>
                    <a:cubicBezTo>
                      <a:pt x="41" y="86"/>
                      <a:pt x="39" y="87"/>
                      <a:pt x="37" y="89"/>
                    </a:cubicBezTo>
                    <a:cubicBezTo>
                      <a:pt x="35" y="91"/>
                      <a:pt x="33" y="93"/>
                      <a:pt x="33" y="96"/>
                    </a:cubicBezTo>
                    <a:cubicBezTo>
                      <a:pt x="32" y="98"/>
                      <a:pt x="32" y="101"/>
                      <a:pt x="32" y="105"/>
                    </a:cubicBezTo>
                    <a:cubicBezTo>
                      <a:pt x="32" y="108"/>
                      <a:pt x="32" y="110"/>
                      <a:pt x="33" y="113"/>
                    </a:cubicBezTo>
                    <a:cubicBezTo>
                      <a:pt x="34" y="115"/>
                      <a:pt x="36" y="117"/>
                      <a:pt x="38" y="119"/>
                    </a:cubicBezTo>
                    <a:cubicBezTo>
                      <a:pt x="40" y="121"/>
                      <a:pt x="43" y="122"/>
                      <a:pt x="46" y="123"/>
                    </a:cubicBezTo>
                    <a:cubicBezTo>
                      <a:pt x="48" y="124"/>
                      <a:pt x="52" y="125"/>
                      <a:pt x="55" y="125"/>
                    </a:cubicBezTo>
                    <a:cubicBezTo>
                      <a:pt x="60" y="125"/>
                      <a:pt x="65" y="124"/>
                      <a:pt x="69" y="122"/>
                    </a:cubicBezTo>
                    <a:cubicBezTo>
                      <a:pt x="73" y="120"/>
                      <a:pt x="77" y="118"/>
                      <a:pt x="80" y="115"/>
                    </a:cubicBezTo>
                    <a:cubicBezTo>
                      <a:pt x="82"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38" name="Rectangle 37"/>
            <p:cNvSpPr/>
            <p:nvPr/>
          </p:nvSpPr>
          <p:spPr>
            <a:xfrm>
              <a:off x="1314134" y="5593229"/>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39" name="Group 38"/>
            <p:cNvGrpSpPr/>
            <p:nvPr/>
          </p:nvGrpSpPr>
          <p:grpSpPr>
            <a:xfrm>
              <a:off x="1776292" y="6161674"/>
              <a:ext cx="341617" cy="184726"/>
              <a:chOff x="2772926" y="4973833"/>
              <a:chExt cx="349910" cy="189581"/>
            </a:xfrm>
            <a:solidFill>
              <a:srgbClr val="FFFFFF"/>
            </a:solidFill>
            <a:effectLst/>
          </p:grpSpPr>
          <p:sp>
            <p:nvSpPr>
              <p:cNvPr id="174" name="Freeform 21"/>
              <p:cNvSpPr>
                <a:spLocks/>
              </p:cNvSpPr>
              <p:nvPr/>
            </p:nvSpPr>
            <p:spPr bwMode="invGray">
              <a:xfrm>
                <a:off x="2772926" y="4984201"/>
                <a:ext cx="130337" cy="175881"/>
              </a:xfrm>
              <a:custGeom>
                <a:avLst/>
                <a:gdLst/>
                <a:ahLst/>
                <a:cxnLst>
                  <a:cxn ang="0">
                    <a:pos x="218" y="69"/>
                  </a:cxn>
                  <a:cxn ang="0">
                    <a:pos x="218" y="475"/>
                  </a:cxn>
                  <a:cxn ang="0">
                    <a:pos x="137" y="475"/>
                  </a:cxn>
                  <a:cxn ang="0">
                    <a:pos x="137" y="69"/>
                  </a:cxn>
                  <a:cxn ang="0">
                    <a:pos x="0" y="69"/>
                  </a:cxn>
                  <a:cxn ang="0">
                    <a:pos x="0" y="0"/>
                  </a:cxn>
                  <a:cxn ang="0">
                    <a:pos x="352" y="0"/>
                  </a:cxn>
                  <a:cxn ang="0">
                    <a:pos x="352" y="69"/>
                  </a:cxn>
                  <a:cxn ang="0">
                    <a:pos x="218" y="69"/>
                  </a:cxn>
                </a:cxnLst>
                <a:rect l="0" t="0" r="r" b="b"/>
                <a:pathLst>
                  <a:path w="352" h="475">
                    <a:moveTo>
                      <a:pt x="218" y="69"/>
                    </a:moveTo>
                    <a:lnTo>
                      <a:pt x="218" y="475"/>
                    </a:lnTo>
                    <a:lnTo>
                      <a:pt x="137" y="475"/>
                    </a:lnTo>
                    <a:lnTo>
                      <a:pt x="137" y="69"/>
                    </a:lnTo>
                    <a:lnTo>
                      <a:pt x="0" y="69"/>
                    </a:lnTo>
                    <a:lnTo>
                      <a:pt x="0" y="0"/>
                    </a:lnTo>
                    <a:lnTo>
                      <a:pt x="352" y="0"/>
                    </a:lnTo>
                    <a:lnTo>
                      <a:pt x="352" y="69"/>
                    </a:lnTo>
                    <a:lnTo>
                      <a:pt x="218" y="6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75" name="Freeform 22"/>
              <p:cNvSpPr>
                <a:spLocks noEditPoints="1"/>
              </p:cNvSpPr>
              <p:nvPr/>
            </p:nvSpPr>
            <p:spPr bwMode="invGray">
              <a:xfrm>
                <a:off x="2874381" y="5031596"/>
                <a:ext cx="105899" cy="131818"/>
              </a:xfrm>
              <a:custGeom>
                <a:avLst/>
                <a:gdLst/>
                <a:ahLst/>
                <a:cxnLst>
                  <a:cxn ang="0">
                    <a:pos x="89" y="147"/>
                  </a:cxn>
                  <a:cxn ang="0">
                    <a:pos x="89" y="127"/>
                  </a:cxn>
                  <a:cxn ang="0">
                    <a:pos x="88" y="127"/>
                  </a:cxn>
                  <a:cxn ang="0">
                    <a:pos x="70" y="145"/>
                  </a:cxn>
                  <a:cxn ang="0">
                    <a:pos x="45" y="151"/>
                  </a:cxn>
                  <a:cxn ang="0">
                    <a:pos x="26" y="148"/>
                  </a:cxn>
                  <a:cxn ang="0">
                    <a:pos x="12" y="139"/>
                  </a:cxn>
                  <a:cxn ang="0">
                    <a:pos x="3" y="125"/>
                  </a:cxn>
                  <a:cxn ang="0">
                    <a:pos x="0" y="108"/>
                  </a:cxn>
                  <a:cxn ang="0">
                    <a:pos x="2" y="91"/>
                  </a:cxn>
                  <a:cxn ang="0">
                    <a:pos x="11" y="76"/>
                  </a:cxn>
                  <a:cxn ang="0">
                    <a:pos x="25"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6"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5" y="151"/>
                    </a:cubicBezTo>
                    <a:cubicBezTo>
                      <a:pt x="38" y="151"/>
                      <a:pt x="32" y="150"/>
                      <a:pt x="26" y="148"/>
                    </a:cubicBezTo>
                    <a:cubicBezTo>
                      <a:pt x="20" y="145"/>
                      <a:pt x="15" y="142"/>
                      <a:pt x="12" y="139"/>
                    </a:cubicBezTo>
                    <a:cubicBezTo>
                      <a:pt x="8" y="135"/>
                      <a:pt x="5" y="131"/>
                      <a:pt x="3" y="125"/>
                    </a:cubicBezTo>
                    <a:cubicBezTo>
                      <a:pt x="1" y="120"/>
                      <a:pt x="0" y="114"/>
                      <a:pt x="0" y="108"/>
                    </a:cubicBezTo>
                    <a:cubicBezTo>
                      <a:pt x="0" y="102"/>
                      <a:pt x="1" y="96"/>
                      <a:pt x="2" y="91"/>
                    </a:cubicBezTo>
                    <a:cubicBezTo>
                      <a:pt x="4" y="85"/>
                      <a:pt x="7" y="81"/>
                      <a:pt x="11" y="76"/>
                    </a:cubicBezTo>
                    <a:cubicBezTo>
                      <a:pt x="15" y="72"/>
                      <a:pt x="19" y="69"/>
                      <a:pt x="25" y="66"/>
                    </a:cubicBezTo>
                    <a:cubicBezTo>
                      <a:pt x="31" y="63"/>
                      <a:pt x="38" y="61"/>
                      <a:pt x="47" y="60"/>
                    </a:cubicBezTo>
                    <a:cubicBezTo>
                      <a:pt x="89" y="55"/>
                      <a:pt x="89" y="55"/>
                      <a:pt x="89" y="55"/>
                    </a:cubicBezTo>
                    <a:cubicBezTo>
                      <a:pt x="89" y="44"/>
                      <a:pt x="86" y="37"/>
                      <a:pt x="82" y="32"/>
                    </a:cubicBezTo>
                    <a:cubicBezTo>
                      <a:pt x="77" y="28"/>
                      <a:pt x="70" y="25"/>
                      <a:pt x="62" y="25"/>
                    </a:cubicBezTo>
                    <a:cubicBezTo>
                      <a:pt x="53" y="25"/>
                      <a:pt x="44" y="27"/>
                      <a:pt x="36" y="30"/>
                    </a:cubicBezTo>
                    <a:cubicBezTo>
                      <a:pt x="28" y="33"/>
                      <a:pt x="20" y="36"/>
                      <a:pt x="14" y="41"/>
                    </a:cubicBezTo>
                    <a:cubicBezTo>
                      <a:pt x="14" y="13"/>
                      <a:pt x="14" y="13"/>
                      <a:pt x="14" y="13"/>
                    </a:cubicBezTo>
                    <a:cubicBezTo>
                      <a:pt x="16" y="11"/>
                      <a:pt x="19" y="10"/>
                      <a:pt x="23" y="8"/>
                    </a:cubicBezTo>
                    <a:cubicBezTo>
                      <a:pt x="26" y="7"/>
                      <a:pt x="30" y="6"/>
                      <a:pt x="35" y="4"/>
                    </a:cubicBezTo>
                    <a:cubicBezTo>
                      <a:pt x="40" y="3"/>
                      <a:pt x="45" y="2"/>
                      <a:pt x="50" y="1"/>
                    </a:cubicBezTo>
                    <a:cubicBezTo>
                      <a:pt x="55" y="0"/>
                      <a:pt x="60" y="0"/>
                      <a:pt x="65" y="0"/>
                    </a:cubicBezTo>
                    <a:cubicBezTo>
                      <a:pt x="74" y="0"/>
                      <a:pt x="83" y="1"/>
                      <a:pt x="90" y="4"/>
                    </a:cubicBezTo>
                    <a:cubicBezTo>
                      <a:pt x="97" y="6"/>
                      <a:pt x="102" y="10"/>
                      <a:pt x="107" y="15"/>
                    </a:cubicBezTo>
                    <a:cubicBezTo>
                      <a:pt x="112" y="19"/>
                      <a:pt x="115" y="25"/>
                      <a:pt x="117" y="32"/>
                    </a:cubicBezTo>
                    <a:cubicBezTo>
                      <a:pt x="119" y="39"/>
                      <a:pt x="121" y="47"/>
                      <a:pt x="121" y="56"/>
                    </a:cubicBezTo>
                    <a:cubicBezTo>
                      <a:pt x="121" y="147"/>
                      <a:pt x="121" y="147"/>
                      <a:pt x="121" y="147"/>
                    </a:cubicBezTo>
                    <a:lnTo>
                      <a:pt x="89" y="147"/>
                    </a:lnTo>
                    <a:close/>
                    <a:moveTo>
                      <a:pt x="58" y="81"/>
                    </a:moveTo>
                    <a:cubicBezTo>
                      <a:pt x="52" y="82"/>
                      <a:pt x="48" y="83"/>
                      <a:pt x="45" y="84"/>
                    </a:cubicBezTo>
                    <a:cubicBezTo>
                      <a:pt x="41" y="86"/>
                      <a:pt x="39" y="87"/>
                      <a:pt x="37" y="89"/>
                    </a:cubicBezTo>
                    <a:cubicBezTo>
                      <a:pt x="35" y="91"/>
                      <a:pt x="34" y="93"/>
                      <a:pt x="33" y="96"/>
                    </a:cubicBezTo>
                    <a:cubicBezTo>
                      <a:pt x="32" y="98"/>
                      <a:pt x="32" y="101"/>
                      <a:pt x="32" y="105"/>
                    </a:cubicBezTo>
                    <a:cubicBezTo>
                      <a:pt x="32" y="108"/>
                      <a:pt x="32" y="110"/>
                      <a:pt x="33" y="113"/>
                    </a:cubicBezTo>
                    <a:cubicBezTo>
                      <a:pt x="34"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76" name="Freeform 23"/>
              <p:cNvSpPr>
                <a:spLocks/>
              </p:cNvSpPr>
              <p:nvPr/>
            </p:nvSpPr>
            <p:spPr bwMode="invGray">
              <a:xfrm>
                <a:off x="3007310" y="4973833"/>
                <a:ext cx="115526" cy="186249"/>
              </a:xfrm>
              <a:custGeom>
                <a:avLst/>
                <a:gdLst/>
                <a:ahLst/>
                <a:cxnLst>
                  <a:cxn ang="0">
                    <a:pos x="210" y="503"/>
                  </a:cxn>
                  <a:cxn ang="0">
                    <a:pos x="78" y="340"/>
                  </a:cxn>
                  <a:cxn ang="0">
                    <a:pos x="76" y="340"/>
                  </a:cxn>
                  <a:cxn ang="0">
                    <a:pos x="76" y="503"/>
                  </a:cxn>
                  <a:cxn ang="0">
                    <a:pos x="0" y="503"/>
                  </a:cxn>
                  <a:cxn ang="0">
                    <a:pos x="0" y="0"/>
                  </a:cxn>
                  <a:cxn ang="0">
                    <a:pos x="76" y="0"/>
                  </a:cxn>
                  <a:cxn ang="0">
                    <a:pos x="76" y="319"/>
                  </a:cxn>
                  <a:cxn ang="0">
                    <a:pos x="78" y="319"/>
                  </a:cxn>
                  <a:cxn ang="0">
                    <a:pos x="203" y="163"/>
                  </a:cxn>
                  <a:cxn ang="0">
                    <a:pos x="300" y="163"/>
                  </a:cxn>
                  <a:cxn ang="0">
                    <a:pos x="156" y="326"/>
                  </a:cxn>
                  <a:cxn ang="0">
                    <a:pos x="312" y="503"/>
                  </a:cxn>
                  <a:cxn ang="0">
                    <a:pos x="210" y="503"/>
                  </a:cxn>
                </a:cxnLst>
                <a:rect l="0" t="0" r="r" b="b"/>
                <a:pathLst>
                  <a:path w="312" h="503">
                    <a:moveTo>
                      <a:pt x="210" y="503"/>
                    </a:moveTo>
                    <a:lnTo>
                      <a:pt x="78" y="340"/>
                    </a:lnTo>
                    <a:lnTo>
                      <a:pt x="76" y="340"/>
                    </a:lnTo>
                    <a:lnTo>
                      <a:pt x="76" y="503"/>
                    </a:lnTo>
                    <a:lnTo>
                      <a:pt x="0" y="503"/>
                    </a:lnTo>
                    <a:lnTo>
                      <a:pt x="0" y="0"/>
                    </a:lnTo>
                    <a:lnTo>
                      <a:pt x="76" y="0"/>
                    </a:lnTo>
                    <a:lnTo>
                      <a:pt x="76" y="319"/>
                    </a:lnTo>
                    <a:lnTo>
                      <a:pt x="78" y="319"/>
                    </a:lnTo>
                    <a:lnTo>
                      <a:pt x="203" y="163"/>
                    </a:lnTo>
                    <a:lnTo>
                      <a:pt x="300" y="163"/>
                    </a:lnTo>
                    <a:lnTo>
                      <a:pt x="156" y="326"/>
                    </a:lnTo>
                    <a:lnTo>
                      <a:pt x="312" y="503"/>
                    </a:lnTo>
                    <a:lnTo>
                      <a:pt x="210"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40" name="Rectangle 39"/>
            <p:cNvSpPr/>
            <p:nvPr/>
          </p:nvSpPr>
          <p:spPr>
            <a:xfrm>
              <a:off x="1314134"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41" name="Group 40"/>
            <p:cNvGrpSpPr/>
            <p:nvPr/>
          </p:nvGrpSpPr>
          <p:grpSpPr>
            <a:xfrm>
              <a:off x="1426111" y="2013268"/>
              <a:ext cx="1060588" cy="210024"/>
              <a:chOff x="5953627" y="6205329"/>
              <a:chExt cx="1086337" cy="215543"/>
            </a:xfrm>
            <a:solidFill>
              <a:srgbClr val="FFFFFF"/>
            </a:solidFill>
            <a:effectLst/>
          </p:grpSpPr>
          <p:sp>
            <p:nvSpPr>
              <p:cNvPr id="163" name="Freeform 24"/>
              <p:cNvSpPr>
                <a:spLocks/>
              </p:cNvSpPr>
              <p:nvPr/>
            </p:nvSpPr>
            <p:spPr bwMode="invGray">
              <a:xfrm>
                <a:off x="5953627" y="6214946"/>
                <a:ext cx="116725" cy="157181"/>
              </a:xfrm>
              <a:custGeom>
                <a:avLst/>
                <a:gdLst/>
                <a:ahLst/>
                <a:cxnLst>
                  <a:cxn ang="0">
                    <a:pos x="215" y="68"/>
                  </a:cxn>
                  <a:cxn ang="0">
                    <a:pos x="215" y="474"/>
                  </a:cxn>
                  <a:cxn ang="0">
                    <a:pos x="134" y="474"/>
                  </a:cxn>
                  <a:cxn ang="0">
                    <a:pos x="134" y="68"/>
                  </a:cxn>
                  <a:cxn ang="0">
                    <a:pos x="0" y="68"/>
                  </a:cxn>
                  <a:cxn ang="0">
                    <a:pos x="0" y="0"/>
                  </a:cxn>
                  <a:cxn ang="0">
                    <a:pos x="352" y="0"/>
                  </a:cxn>
                  <a:cxn ang="0">
                    <a:pos x="352" y="68"/>
                  </a:cxn>
                  <a:cxn ang="0">
                    <a:pos x="215" y="68"/>
                  </a:cxn>
                </a:cxnLst>
                <a:rect l="0" t="0" r="r" b="b"/>
                <a:pathLst>
                  <a:path w="352" h="474">
                    <a:moveTo>
                      <a:pt x="215" y="68"/>
                    </a:moveTo>
                    <a:lnTo>
                      <a:pt x="215" y="474"/>
                    </a:lnTo>
                    <a:lnTo>
                      <a:pt x="134" y="474"/>
                    </a:lnTo>
                    <a:lnTo>
                      <a:pt x="134" y="68"/>
                    </a:lnTo>
                    <a:lnTo>
                      <a:pt x="0" y="68"/>
                    </a:lnTo>
                    <a:lnTo>
                      <a:pt x="0" y="0"/>
                    </a:lnTo>
                    <a:lnTo>
                      <a:pt x="352" y="0"/>
                    </a:lnTo>
                    <a:lnTo>
                      <a:pt x="352" y="68"/>
                    </a:lnTo>
                    <a:lnTo>
                      <a:pt x="215" y="68"/>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64" name="Freeform 25"/>
              <p:cNvSpPr>
                <a:spLocks noEditPoints="1"/>
              </p:cNvSpPr>
              <p:nvPr/>
            </p:nvSpPr>
            <p:spPr bwMode="invGray">
              <a:xfrm>
                <a:off x="6046808" y="6257059"/>
                <a:ext cx="102466" cy="118383"/>
              </a:xfrm>
              <a:custGeom>
                <a:avLst/>
                <a:gdLst/>
                <a:ahLst/>
                <a:cxnLst>
                  <a:cxn ang="0">
                    <a:pos x="33" y="85"/>
                  </a:cxn>
                  <a:cxn ang="0">
                    <a:pos x="45" y="115"/>
                  </a:cxn>
                  <a:cxn ang="0">
                    <a:pos x="76" y="125"/>
                  </a:cxn>
                  <a:cxn ang="0">
                    <a:pos x="100" y="121"/>
                  </a:cxn>
                  <a:cxn ang="0">
                    <a:pos x="119" y="111"/>
                  </a:cxn>
                  <a:cxn ang="0">
                    <a:pos x="119" y="139"/>
                  </a:cxn>
                  <a:cxn ang="0">
                    <a:pos x="112" y="143"/>
                  </a:cxn>
                  <a:cxn ang="0">
                    <a:pos x="100" y="146"/>
                  </a:cxn>
                  <a:cxn ang="0">
                    <a:pos x="86" y="149"/>
                  </a:cxn>
                  <a:cxn ang="0">
                    <a:pos x="68" y="151"/>
                  </a:cxn>
                  <a:cxn ang="0">
                    <a:pos x="40" y="146"/>
                  </a:cxn>
                  <a:cxn ang="0">
                    <a:pos x="18" y="132"/>
                  </a:cxn>
                  <a:cxn ang="0">
                    <a:pos x="4" y="108"/>
                  </a:cxn>
                  <a:cxn ang="0">
                    <a:pos x="0" y="77"/>
                  </a:cxn>
                  <a:cxn ang="0">
                    <a:pos x="6" y="42"/>
                  </a:cxn>
                  <a:cxn ang="0">
                    <a:pos x="22" y="18"/>
                  </a:cxn>
                  <a:cxn ang="0">
                    <a:pos x="44" y="4"/>
                  </a:cxn>
                  <a:cxn ang="0">
                    <a:pos x="68" y="0"/>
                  </a:cxn>
                  <a:cxn ang="0">
                    <a:pos x="96" y="5"/>
                  </a:cxn>
                  <a:cxn ang="0">
                    <a:pos x="115" y="19"/>
                  </a:cxn>
                  <a:cxn ang="0">
                    <a:pos x="127" y="41"/>
                  </a:cxn>
                  <a:cxn ang="0">
                    <a:pos x="131" y="69"/>
                  </a:cxn>
                  <a:cxn ang="0">
                    <a:pos x="131" y="85"/>
                  </a:cxn>
                  <a:cxn ang="0">
                    <a:pos x="33" y="85"/>
                  </a:cxn>
                  <a:cxn ang="0">
                    <a:pos x="97" y="46"/>
                  </a:cxn>
                  <a:cxn ang="0">
                    <a:pos x="91" y="35"/>
                  </a:cxn>
                  <a:cxn ang="0">
                    <a:pos x="82" y="28"/>
                  </a:cxn>
                  <a:cxn ang="0">
                    <a:pos x="68" y="25"/>
                  </a:cxn>
                  <a:cxn ang="0">
                    <a:pos x="56" y="28"/>
                  </a:cxn>
                  <a:cxn ang="0">
                    <a:pos x="45" y="35"/>
                  </a:cxn>
                  <a:cxn ang="0">
                    <a:pos x="37" y="46"/>
                  </a:cxn>
                  <a:cxn ang="0">
                    <a:pos x="33" y="60"/>
                  </a:cxn>
                  <a:cxn ang="0">
                    <a:pos x="99" y="60"/>
                  </a:cxn>
                  <a:cxn ang="0">
                    <a:pos x="97" y="46"/>
                  </a:cxn>
                </a:cxnLst>
                <a:rect l="0" t="0" r="r" b="b"/>
                <a:pathLst>
                  <a:path w="131" h="151">
                    <a:moveTo>
                      <a:pt x="33" y="85"/>
                    </a:moveTo>
                    <a:cubicBezTo>
                      <a:pt x="34" y="98"/>
                      <a:pt x="38" y="108"/>
                      <a:pt x="45" y="115"/>
                    </a:cubicBezTo>
                    <a:cubicBezTo>
                      <a:pt x="52" y="122"/>
                      <a:pt x="63" y="125"/>
                      <a:pt x="76" y="125"/>
                    </a:cubicBezTo>
                    <a:cubicBezTo>
                      <a:pt x="84" y="125"/>
                      <a:pt x="92" y="124"/>
                      <a:pt x="100" y="121"/>
                    </a:cubicBezTo>
                    <a:cubicBezTo>
                      <a:pt x="107" y="119"/>
                      <a:pt x="114" y="115"/>
                      <a:pt x="119" y="111"/>
                    </a:cubicBezTo>
                    <a:cubicBezTo>
                      <a:pt x="119" y="139"/>
                      <a:pt x="119" y="139"/>
                      <a:pt x="119" y="139"/>
                    </a:cubicBezTo>
                    <a:cubicBezTo>
                      <a:pt x="117" y="140"/>
                      <a:pt x="115" y="141"/>
                      <a:pt x="112" y="143"/>
                    </a:cubicBezTo>
                    <a:cubicBezTo>
                      <a:pt x="109" y="144"/>
                      <a:pt x="105" y="145"/>
                      <a:pt x="100" y="146"/>
                    </a:cubicBezTo>
                    <a:cubicBezTo>
                      <a:pt x="96" y="148"/>
                      <a:pt x="91" y="149"/>
                      <a:pt x="86" y="149"/>
                    </a:cubicBezTo>
                    <a:cubicBezTo>
                      <a:pt x="80" y="150"/>
                      <a:pt x="75" y="151"/>
                      <a:pt x="68" y="151"/>
                    </a:cubicBezTo>
                    <a:cubicBezTo>
                      <a:pt x="58" y="151"/>
                      <a:pt x="48" y="149"/>
                      <a:pt x="40" y="146"/>
                    </a:cubicBezTo>
                    <a:cubicBezTo>
                      <a:pt x="31" y="143"/>
                      <a:pt x="24" y="138"/>
                      <a:pt x="18" y="132"/>
                    </a:cubicBezTo>
                    <a:cubicBezTo>
                      <a:pt x="12" y="125"/>
                      <a:pt x="8" y="118"/>
                      <a:pt x="4" y="108"/>
                    </a:cubicBezTo>
                    <a:cubicBezTo>
                      <a:pt x="1" y="99"/>
                      <a:pt x="0" y="89"/>
                      <a:pt x="0" y="77"/>
                    </a:cubicBezTo>
                    <a:cubicBezTo>
                      <a:pt x="0" y="63"/>
                      <a:pt x="2" y="52"/>
                      <a:pt x="6" y="42"/>
                    </a:cubicBezTo>
                    <a:cubicBezTo>
                      <a:pt x="10" y="33"/>
                      <a:pt x="15" y="25"/>
                      <a:pt x="22" y="18"/>
                    </a:cubicBezTo>
                    <a:cubicBezTo>
                      <a:pt x="28" y="12"/>
                      <a:pt x="36" y="7"/>
                      <a:pt x="44" y="4"/>
                    </a:cubicBezTo>
                    <a:cubicBezTo>
                      <a:pt x="52" y="1"/>
                      <a:pt x="60" y="0"/>
                      <a:pt x="68" y="0"/>
                    </a:cubicBezTo>
                    <a:cubicBezTo>
                      <a:pt x="79" y="0"/>
                      <a:pt x="88" y="2"/>
                      <a:pt x="96" y="5"/>
                    </a:cubicBezTo>
                    <a:cubicBezTo>
                      <a:pt x="103" y="8"/>
                      <a:pt x="110" y="13"/>
                      <a:pt x="115" y="19"/>
                    </a:cubicBezTo>
                    <a:cubicBezTo>
                      <a:pt x="120" y="25"/>
                      <a:pt x="124" y="32"/>
                      <a:pt x="127" y="41"/>
                    </a:cubicBezTo>
                    <a:cubicBezTo>
                      <a:pt x="130" y="49"/>
                      <a:pt x="131" y="59"/>
                      <a:pt x="131" y="69"/>
                    </a:cubicBezTo>
                    <a:cubicBezTo>
                      <a:pt x="131" y="85"/>
                      <a:pt x="131" y="85"/>
                      <a:pt x="131" y="85"/>
                    </a:cubicBezTo>
                    <a:lnTo>
                      <a:pt x="33" y="85"/>
                    </a:lnTo>
                    <a:close/>
                    <a:moveTo>
                      <a:pt x="97" y="46"/>
                    </a:moveTo>
                    <a:cubicBezTo>
                      <a:pt x="96" y="42"/>
                      <a:pt x="94" y="38"/>
                      <a:pt x="91" y="35"/>
                    </a:cubicBezTo>
                    <a:cubicBezTo>
                      <a:pt x="89" y="32"/>
                      <a:pt x="86" y="30"/>
                      <a:pt x="82" y="28"/>
                    </a:cubicBezTo>
                    <a:cubicBezTo>
                      <a:pt x="78" y="26"/>
                      <a:pt x="73" y="25"/>
                      <a:pt x="68" y="25"/>
                    </a:cubicBezTo>
                    <a:cubicBezTo>
                      <a:pt x="64" y="25"/>
                      <a:pt x="60" y="26"/>
                      <a:pt x="56" y="28"/>
                    </a:cubicBezTo>
                    <a:cubicBezTo>
                      <a:pt x="52" y="29"/>
                      <a:pt x="48" y="32"/>
                      <a:pt x="45" y="35"/>
                    </a:cubicBezTo>
                    <a:cubicBezTo>
                      <a:pt x="42" y="38"/>
                      <a:pt x="39" y="42"/>
                      <a:pt x="37" y="46"/>
                    </a:cubicBezTo>
                    <a:cubicBezTo>
                      <a:pt x="35"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65" name="Freeform 26"/>
              <p:cNvSpPr>
                <a:spLocks/>
              </p:cNvSpPr>
              <p:nvPr/>
            </p:nvSpPr>
            <p:spPr bwMode="invGray">
              <a:xfrm>
                <a:off x="6161875" y="6257059"/>
                <a:ext cx="73616" cy="163813"/>
              </a:xfrm>
              <a:custGeom>
                <a:avLst/>
                <a:gdLst/>
                <a:ahLst/>
                <a:cxnLst>
                  <a:cxn ang="0">
                    <a:pos x="73" y="192"/>
                  </a:cxn>
                  <a:cxn ang="0">
                    <a:pos x="53" y="207"/>
                  </a:cxn>
                  <a:cxn ang="0">
                    <a:pos x="29" y="209"/>
                  </a:cxn>
                  <a:cxn ang="0">
                    <a:pos x="24" y="193"/>
                  </a:cxn>
                  <a:cxn ang="0">
                    <a:pos x="34" y="194"/>
                  </a:cxn>
                  <a:cxn ang="0">
                    <a:pos x="48" y="190"/>
                  </a:cxn>
                  <a:cxn ang="0">
                    <a:pos x="52" y="182"/>
                  </a:cxn>
                  <a:cxn ang="0">
                    <a:pos x="48" y="175"/>
                  </a:cxn>
                  <a:cxn ang="0">
                    <a:pos x="35" y="172"/>
                  </a:cxn>
                  <a:cxn ang="0">
                    <a:pos x="30" y="172"/>
                  </a:cxn>
                  <a:cxn ang="0">
                    <a:pos x="22" y="149"/>
                  </a:cxn>
                  <a:cxn ang="0">
                    <a:pos x="6" y="145"/>
                  </a:cxn>
                  <a:cxn ang="0">
                    <a:pos x="0" y="112"/>
                  </a:cxn>
                  <a:cxn ang="0">
                    <a:pos x="19" y="122"/>
                  </a:cxn>
                  <a:cxn ang="0">
                    <a:pos x="38" y="125"/>
                  </a:cxn>
                  <a:cxn ang="0">
                    <a:pos x="62" y="110"/>
                  </a:cxn>
                  <a:cxn ang="0">
                    <a:pos x="57" y="98"/>
                  </a:cxn>
                  <a:cxn ang="0">
                    <a:pos x="34" y="86"/>
                  </a:cxn>
                  <a:cxn ang="0">
                    <a:pos x="9" y="70"/>
                  </a:cxn>
                  <a:cxn ang="0">
                    <a:pos x="0" y="44"/>
                  </a:cxn>
                  <a:cxn ang="0">
                    <a:pos x="14" y="12"/>
                  </a:cxn>
                  <a:cxn ang="0">
                    <a:pos x="54" y="0"/>
                  </a:cxn>
                  <a:cxn ang="0">
                    <a:pos x="72" y="2"/>
                  </a:cxn>
                  <a:cxn ang="0">
                    <a:pos x="87" y="6"/>
                  </a:cxn>
                  <a:cxn ang="0">
                    <a:pos x="79" y="31"/>
                  </a:cxn>
                  <a:cxn ang="0">
                    <a:pos x="62" y="26"/>
                  </a:cxn>
                  <a:cxn ang="0">
                    <a:pos x="38" y="30"/>
                  </a:cxn>
                  <a:cxn ang="0">
                    <a:pos x="34" y="48"/>
                  </a:cxn>
                  <a:cxn ang="0">
                    <a:pos x="46" y="58"/>
                  </a:cxn>
                  <a:cxn ang="0">
                    <a:pos x="72" y="70"/>
                  </a:cxn>
                  <a:cxn ang="0">
                    <a:pos x="92" y="91"/>
                  </a:cxn>
                  <a:cxn ang="0">
                    <a:pos x="92" y="121"/>
                  </a:cxn>
                  <a:cxn ang="0">
                    <a:pos x="69" y="144"/>
                  </a:cxn>
                  <a:cxn ang="0">
                    <a:pos x="50" y="160"/>
                  </a:cxn>
                  <a:cxn ang="0">
                    <a:pos x="69" y="167"/>
                  </a:cxn>
                  <a:cxn ang="0">
                    <a:pos x="75" y="182"/>
                  </a:cxn>
                </a:cxnLst>
                <a:rect l="0" t="0" r="r" b="b"/>
                <a:pathLst>
                  <a:path w="94" h="209">
                    <a:moveTo>
                      <a:pt x="75" y="182"/>
                    </a:moveTo>
                    <a:cubicBezTo>
                      <a:pt x="75" y="186"/>
                      <a:pt x="75" y="189"/>
                      <a:pt x="73" y="192"/>
                    </a:cubicBezTo>
                    <a:cubicBezTo>
                      <a:pt x="72" y="196"/>
                      <a:pt x="69" y="199"/>
                      <a:pt x="66" y="201"/>
                    </a:cubicBezTo>
                    <a:cubicBezTo>
                      <a:pt x="63" y="203"/>
                      <a:pt x="58" y="205"/>
                      <a:pt x="53" y="207"/>
                    </a:cubicBezTo>
                    <a:cubicBezTo>
                      <a:pt x="48" y="208"/>
                      <a:pt x="42" y="209"/>
                      <a:pt x="34" y="209"/>
                    </a:cubicBezTo>
                    <a:cubicBezTo>
                      <a:pt x="33" y="209"/>
                      <a:pt x="31" y="209"/>
                      <a:pt x="29" y="209"/>
                    </a:cubicBezTo>
                    <a:cubicBezTo>
                      <a:pt x="28" y="209"/>
                      <a:pt x="26" y="209"/>
                      <a:pt x="24" y="208"/>
                    </a:cubicBezTo>
                    <a:cubicBezTo>
                      <a:pt x="24" y="193"/>
                      <a:pt x="24" y="193"/>
                      <a:pt x="24" y="193"/>
                    </a:cubicBezTo>
                    <a:cubicBezTo>
                      <a:pt x="26" y="194"/>
                      <a:pt x="28" y="194"/>
                      <a:pt x="29" y="194"/>
                    </a:cubicBezTo>
                    <a:cubicBezTo>
                      <a:pt x="31" y="194"/>
                      <a:pt x="32" y="194"/>
                      <a:pt x="34" y="194"/>
                    </a:cubicBezTo>
                    <a:cubicBezTo>
                      <a:pt x="37" y="194"/>
                      <a:pt x="40" y="193"/>
                      <a:pt x="42" y="193"/>
                    </a:cubicBezTo>
                    <a:cubicBezTo>
                      <a:pt x="44" y="192"/>
                      <a:pt x="46" y="191"/>
                      <a:pt x="48" y="190"/>
                    </a:cubicBezTo>
                    <a:cubicBezTo>
                      <a:pt x="49" y="189"/>
                      <a:pt x="50" y="188"/>
                      <a:pt x="51" y="186"/>
                    </a:cubicBezTo>
                    <a:cubicBezTo>
                      <a:pt x="51" y="185"/>
                      <a:pt x="52" y="183"/>
                      <a:pt x="52" y="182"/>
                    </a:cubicBezTo>
                    <a:cubicBezTo>
                      <a:pt x="52" y="181"/>
                      <a:pt x="52" y="180"/>
                      <a:pt x="51" y="179"/>
                    </a:cubicBezTo>
                    <a:cubicBezTo>
                      <a:pt x="50" y="177"/>
                      <a:pt x="49" y="176"/>
                      <a:pt x="48" y="175"/>
                    </a:cubicBezTo>
                    <a:cubicBezTo>
                      <a:pt x="47" y="174"/>
                      <a:pt x="45" y="174"/>
                      <a:pt x="43" y="173"/>
                    </a:cubicBezTo>
                    <a:cubicBezTo>
                      <a:pt x="41" y="172"/>
                      <a:pt x="38" y="172"/>
                      <a:pt x="35" y="172"/>
                    </a:cubicBezTo>
                    <a:cubicBezTo>
                      <a:pt x="35" y="172"/>
                      <a:pt x="34" y="172"/>
                      <a:pt x="33" y="172"/>
                    </a:cubicBezTo>
                    <a:cubicBezTo>
                      <a:pt x="32" y="172"/>
                      <a:pt x="31" y="172"/>
                      <a:pt x="30" y="172"/>
                    </a:cubicBezTo>
                    <a:cubicBezTo>
                      <a:pt x="30" y="150"/>
                      <a:pt x="30" y="150"/>
                      <a:pt x="30" y="150"/>
                    </a:cubicBezTo>
                    <a:cubicBezTo>
                      <a:pt x="28" y="150"/>
                      <a:pt x="25" y="150"/>
                      <a:pt x="22" y="149"/>
                    </a:cubicBezTo>
                    <a:cubicBezTo>
                      <a:pt x="19" y="149"/>
                      <a:pt x="17" y="148"/>
                      <a:pt x="14" y="147"/>
                    </a:cubicBezTo>
                    <a:cubicBezTo>
                      <a:pt x="11" y="147"/>
                      <a:pt x="9" y="146"/>
                      <a:pt x="6" y="145"/>
                    </a:cubicBezTo>
                    <a:cubicBezTo>
                      <a:pt x="4" y="144"/>
                      <a:pt x="1" y="144"/>
                      <a:pt x="0" y="143"/>
                    </a:cubicBezTo>
                    <a:cubicBezTo>
                      <a:pt x="0" y="112"/>
                      <a:pt x="0" y="112"/>
                      <a:pt x="0" y="112"/>
                    </a:cubicBezTo>
                    <a:cubicBezTo>
                      <a:pt x="3" y="114"/>
                      <a:pt x="6" y="116"/>
                      <a:pt x="9" y="118"/>
                    </a:cubicBezTo>
                    <a:cubicBezTo>
                      <a:pt x="12" y="119"/>
                      <a:pt x="16" y="121"/>
                      <a:pt x="19" y="122"/>
                    </a:cubicBezTo>
                    <a:cubicBezTo>
                      <a:pt x="23" y="123"/>
                      <a:pt x="26" y="124"/>
                      <a:pt x="29" y="124"/>
                    </a:cubicBezTo>
                    <a:cubicBezTo>
                      <a:pt x="33" y="125"/>
                      <a:pt x="36" y="125"/>
                      <a:pt x="38" y="125"/>
                    </a:cubicBezTo>
                    <a:cubicBezTo>
                      <a:pt x="47" y="125"/>
                      <a:pt x="53" y="124"/>
                      <a:pt x="56" y="121"/>
                    </a:cubicBezTo>
                    <a:cubicBezTo>
                      <a:pt x="60" y="118"/>
                      <a:pt x="62" y="115"/>
                      <a:pt x="62" y="110"/>
                    </a:cubicBezTo>
                    <a:cubicBezTo>
                      <a:pt x="62" y="107"/>
                      <a:pt x="61" y="105"/>
                      <a:pt x="61" y="103"/>
                    </a:cubicBezTo>
                    <a:cubicBezTo>
                      <a:pt x="60" y="102"/>
                      <a:pt x="59" y="100"/>
                      <a:pt x="57" y="98"/>
                    </a:cubicBezTo>
                    <a:cubicBezTo>
                      <a:pt x="55" y="96"/>
                      <a:pt x="52" y="95"/>
                      <a:pt x="48" y="93"/>
                    </a:cubicBezTo>
                    <a:cubicBezTo>
                      <a:pt x="44" y="91"/>
                      <a:pt x="40" y="89"/>
                      <a:pt x="34" y="86"/>
                    </a:cubicBezTo>
                    <a:cubicBezTo>
                      <a:pt x="29" y="84"/>
                      <a:pt x="24" y="82"/>
                      <a:pt x="20" y="79"/>
                    </a:cubicBezTo>
                    <a:cubicBezTo>
                      <a:pt x="15" y="77"/>
                      <a:pt x="12" y="74"/>
                      <a:pt x="9" y="70"/>
                    </a:cubicBezTo>
                    <a:cubicBezTo>
                      <a:pt x="6" y="67"/>
                      <a:pt x="4" y="63"/>
                      <a:pt x="2" y="59"/>
                    </a:cubicBezTo>
                    <a:cubicBezTo>
                      <a:pt x="0" y="55"/>
                      <a:pt x="0" y="50"/>
                      <a:pt x="0" y="44"/>
                    </a:cubicBezTo>
                    <a:cubicBezTo>
                      <a:pt x="0" y="37"/>
                      <a:pt x="1" y="32"/>
                      <a:pt x="3" y="26"/>
                    </a:cubicBezTo>
                    <a:cubicBezTo>
                      <a:pt x="6" y="21"/>
                      <a:pt x="10" y="16"/>
                      <a:pt x="14" y="12"/>
                    </a:cubicBezTo>
                    <a:cubicBezTo>
                      <a:pt x="19" y="9"/>
                      <a:pt x="25" y="5"/>
                      <a:pt x="32" y="3"/>
                    </a:cubicBezTo>
                    <a:cubicBezTo>
                      <a:pt x="38" y="1"/>
                      <a:pt x="46" y="0"/>
                      <a:pt x="54" y="0"/>
                    </a:cubicBezTo>
                    <a:cubicBezTo>
                      <a:pt x="57" y="0"/>
                      <a:pt x="60" y="0"/>
                      <a:pt x="64" y="0"/>
                    </a:cubicBezTo>
                    <a:cubicBezTo>
                      <a:pt x="67" y="1"/>
                      <a:pt x="70" y="1"/>
                      <a:pt x="72" y="2"/>
                    </a:cubicBezTo>
                    <a:cubicBezTo>
                      <a:pt x="75" y="2"/>
                      <a:pt x="78" y="3"/>
                      <a:pt x="80" y="4"/>
                    </a:cubicBezTo>
                    <a:cubicBezTo>
                      <a:pt x="83" y="4"/>
                      <a:pt x="85" y="5"/>
                      <a:pt x="87" y="6"/>
                    </a:cubicBezTo>
                    <a:cubicBezTo>
                      <a:pt x="87" y="35"/>
                      <a:pt x="87" y="35"/>
                      <a:pt x="87" y="35"/>
                    </a:cubicBezTo>
                    <a:cubicBezTo>
                      <a:pt x="85" y="34"/>
                      <a:pt x="82" y="32"/>
                      <a:pt x="79" y="31"/>
                    </a:cubicBezTo>
                    <a:cubicBezTo>
                      <a:pt x="77" y="30"/>
                      <a:pt x="74" y="29"/>
                      <a:pt x="71" y="28"/>
                    </a:cubicBezTo>
                    <a:cubicBezTo>
                      <a:pt x="68" y="27"/>
                      <a:pt x="65" y="26"/>
                      <a:pt x="62" y="26"/>
                    </a:cubicBezTo>
                    <a:cubicBezTo>
                      <a:pt x="59" y="26"/>
                      <a:pt x="56" y="25"/>
                      <a:pt x="53" y="25"/>
                    </a:cubicBezTo>
                    <a:cubicBezTo>
                      <a:pt x="47" y="25"/>
                      <a:pt x="42" y="27"/>
                      <a:pt x="38" y="30"/>
                    </a:cubicBezTo>
                    <a:cubicBezTo>
                      <a:pt x="34" y="33"/>
                      <a:pt x="32" y="36"/>
                      <a:pt x="32" y="41"/>
                    </a:cubicBezTo>
                    <a:cubicBezTo>
                      <a:pt x="32" y="44"/>
                      <a:pt x="33" y="46"/>
                      <a:pt x="34" y="48"/>
                    </a:cubicBezTo>
                    <a:cubicBezTo>
                      <a:pt x="34" y="50"/>
                      <a:pt x="36" y="52"/>
                      <a:pt x="38" y="53"/>
                    </a:cubicBezTo>
                    <a:cubicBezTo>
                      <a:pt x="40" y="55"/>
                      <a:pt x="42" y="57"/>
                      <a:pt x="46" y="58"/>
                    </a:cubicBezTo>
                    <a:cubicBezTo>
                      <a:pt x="49" y="60"/>
                      <a:pt x="53" y="62"/>
                      <a:pt x="58" y="63"/>
                    </a:cubicBezTo>
                    <a:cubicBezTo>
                      <a:pt x="63" y="66"/>
                      <a:pt x="68" y="68"/>
                      <a:pt x="72" y="70"/>
                    </a:cubicBezTo>
                    <a:cubicBezTo>
                      <a:pt x="77" y="73"/>
                      <a:pt x="81" y="76"/>
                      <a:pt x="84" y="79"/>
                    </a:cubicBezTo>
                    <a:cubicBezTo>
                      <a:pt x="87" y="83"/>
                      <a:pt x="90" y="86"/>
                      <a:pt x="92" y="91"/>
                    </a:cubicBezTo>
                    <a:cubicBezTo>
                      <a:pt x="94" y="95"/>
                      <a:pt x="94" y="100"/>
                      <a:pt x="94" y="106"/>
                    </a:cubicBezTo>
                    <a:cubicBezTo>
                      <a:pt x="94" y="111"/>
                      <a:pt x="94" y="117"/>
                      <a:pt x="92" y="121"/>
                    </a:cubicBezTo>
                    <a:cubicBezTo>
                      <a:pt x="90" y="126"/>
                      <a:pt x="87" y="131"/>
                      <a:pt x="83" y="135"/>
                    </a:cubicBezTo>
                    <a:cubicBezTo>
                      <a:pt x="80" y="138"/>
                      <a:pt x="75" y="142"/>
                      <a:pt x="69" y="144"/>
                    </a:cubicBezTo>
                    <a:cubicBezTo>
                      <a:pt x="64" y="147"/>
                      <a:pt x="58" y="149"/>
                      <a:pt x="50" y="150"/>
                    </a:cubicBezTo>
                    <a:cubicBezTo>
                      <a:pt x="50" y="160"/>
                      <a:pt x="50" y="160"/>
                      <a:pt x="50" y="160"/>
                    </a:cubicBezTo>
                    <a:cubicBezTo>
                      <a:pt x="55" y="160"/>
                      <a:pt x="58" y="161"/>
                      <a:pt x="61" y="162"/>
                    </a:cubicBezTo>
                    <a:cubicBezTo>
                      <a:pt x="65" y="163"/>
                      <a:pt x="67" y="165"/>
                      <a:pt x="69" y="167"/>
                    </a:cubicBezTo>
                    <a:cubicBezTo>
                      <a:pt x="71" y="169"/>
                      <a:pt x="73" y="171"/>
                      <a:pt x="74" y="174"/>
                    </a:cubicBezTo>
                    <a:cubicBezTo>
                      <a:pt x="75" y="176"/>
                      <a:pt x="75" y="179"/>
                      <a:pt x="75" y="18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66" name="Freeform 27"/>
              <p:cNvSpPr>
                <a:spLocks noEditPoints="1"/>
              </p:cNvSpPr>
              <p:nvPr/>
            </p:nvSpPr>
            <p:spPr bwMode="invGray">
              <a:xfrm>
                <a:off x="6247097" y="6257059"/>
                <a:ext cx="102797" cy="118383"/>
              </a:xfrm>
              <a:custGeom>
                <a:avLst/>
                <a:gdLst/>
                <a:ahLst/>
                <a:cxnLst>
                  <a:cxn ang="0">
                    <a:pos x="33" y="85"/>
                  </a:cxn>
                  <a:cxn ang="0">
                    <a:pos x="45" y="115"/>
                  </a:cxn>
                  <a:cxn ang="0">
                    <a:pos x="76" y="125"/>
                  </a:cxn>
                  <a:cxn ang="0">
                    <a:pos x="100" y="121"/>
                  </a:cxn>
                  <a:cxn ang="0">
                    <a:pos x="120" y="111"/>
                  </a:cxn>
                  <a:cxn ang="0">
                    <a:pos x="120" y="139"/>
                  </a:cxn>
                  <a:cxn ang="0">
                    <a:pos x="112" y="143"/>
                  </a:cxn>
                  <a:cxn ang="0">
                    <a:pos x="101" y="146"/>
                  </a:cxn>
                  <a:cxn ang="0">
                    <a:pos x="86" y="149"/>
                  </a:cxn>
                  <a:cxn ang="0">
                    <a:pos x="69" y="151"/>
                  </a:cxn>
                  <a:cxn ang="0">
                    <a:pos x="40" y="146"/>
                  </a:cxn>
                  <a:cxn ang="0">
                    <a:pos x="18" y="132"/>
                  </a:cxn>
                  <a:cxn ang="0">
                    <a:pos x="5" y="108"/>
                  </a:cxn>
                  <a:cxn ang="0">
                    <a:pos x="0" y="77"/>
                  </a:cxn>
                  <a:cxn ang="0">
                    <a:pos x="6" y="42"/>
                  </a:cxn>
                  <a:cxn ang="0">
                    <a:pos x="22" y="18"/>
                  </a:cxn>
                  <a:cxn ang="0">
                    <a:pos x="44" y="4"/>
                  </a:cxn>
                  <a:cxn ang="0">
                    <a:pos x="68" y="0"/>
                  </a:cxn>
                  <a:cxn ang="0">
                    <a:pos x="96" y="5"/>
                  </a:cxn>
                  <a:cxn ang="0">
                    <a:pos x="115"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5" y="35"/>
                  </a:cxn>
                  <a:cxn ang="0">
                    <a:pos x="38" y="46"/>
                  </a:cxn>
                  <a:cxn ang="0">
                    <a:pos x="33" y="60"/>
                  </a:cxn>
                  <a:cxn ang="0">
                    <a:pos x="99" y="60"/>
                  </a:cxn>
                  <a:cxn ang="0">
                    <a:pos x="97" y="46"/>
                  </a:cxn>
                </a:cxnLst>
                <a:rect l="0" t="0" r="r" b="b"/>
                <a:pathLst>
                  <a:path w="131" h="151">
                    <a:moveTo>
                      <a:pt x="33" y="85"/>
                    </a:moveTo>
                    <a:cubicBezTo>
                      <a:pt x="34" y="98"/>
                      <a:pt x="38" y="108"/>
                      <a:pt x="45" y="115"/>
                    </a:cubicBezTo>
                    <a:cubicBezTo>
                      <a:pt x="53" y="122"/>
                      <a:pt x="63" y="125"/>
                      <a:pt x="76" y="125"/>
                    </a:cubicBezTo>
                    <a:cubicBezTo>
                      <a:pt x="85" y="125"/>
                      <a:pt x="92" y="124"/>
                      <a:pt x="100" y="121"/>
                    </a:cubicBezTo>
                    <a:cubicBezTo>
                      <a:pt x="108" y="119"/>
                      <a:pt x="114" y="115"/>
                      <a:pt x="120" y="111"/>
                    </a:cubicBezTo>
                    <a:cubicBezTo>
                      <a:pt x="120" y="139"/>
                      <a:pt x="120" y="139"/>
                      <a:pt x="120" y="139"/>
                    </a:cubicBezTo>
                    <a:cubicBezTo>
                      <a:pt x="118" y="140"/>
                      <a:pt x="115" y="141"/>
                      <a:pt x="112" y="143"/>
                    </a:cubicBezTo>
                    <a:cubicBezTo>
                      <a:pt x="109" y="144"/>
                      <a:pt x="105" y="145"/>
                      <a:pt x="101" y="146"/>
                    </a:cubicBezTo>
                    <a:cubicBezTo>
                      <a:pt x="96" y="148"/>
                      <a:pt x="91" y="149"/>
                      <a:pt x="86" y="149"/>
                    </a:cubicBezTo>
                    <a:cubicBezTo>
                      <a:pt x="81" y="150"/>
                      <a:pt x="75" y="151"/>
                      <a:pt x="69" y="151"/>
                    </a:cubicBezTo>
                    <a:cubicBezTo>
                      <a:pt x="58" y="151"/>
                      <a:pt x="48" y="149"/>
                      <a:pt x="40" y="146"/>
                    </a:cubicBezTo>
                    <a:cubicBezTo>
                      <a:pt x="31" y="143"/>
                      <a:pt x="24" y="138"/>
                      <a:pt x="18" y="132"/>
                    </a:cubicBezTo>
                    <a:cubicBezTo>
                      <a:pt x="12" y="125"/>
                      <a:pt x="8" y="118"/>
                      <a:pt x="5" y="108"/>
                    </a:cubicBezTo>
                    <a:cubicBezTo>
                      <a:pt x="2" y="99"/>
                      <a:pt x="0" y="89"/>
                      <a:pt x="0" y="77"/>
                    </a:cubicBezTo>
                    <a:cubicBezTo>
                      <a:pt x="0" y="63"/>
                      <a:pt x="2" y="52"/>
                      <a:pt x="6" y="42"/>
                    </a:cubicBezTo>
                    <a:cubicBezTo>
                      <a:pt x="10" y="33"/>
                      <a:pt x="15" y="25"/>
                      <a:pt x="22" y="18"/>
                    </a:cubicBezTo>
                    <a:cubicBezTo>
                      <a:pt x="29" y="12"/>
                      <a:pt x="36" y="7"/>
                      <a:pt x="44" y="4"/>
                    </a:cubicBezTo>
                    <a:cubicBezTo>
                      <a:pt x="52" y="1"/>
                      <a:pt x="60" y="0"/>
                      <a:pt x="68" y="0"/>
                    </a:cubicBezTo>
                    <a:cubicBezTo>
                      <a:pt x="79" y="0"/>
                      <a:pt x="88" y="2"/>
                      <a:pt x="96" y="5"/>
                    </a:cubicBezTo>
                    <a:cubicBezTo>
                      <a:pt x="104" y="8"/>
                      <a:pt x="110" y="13"/>
                      <a:pt x="115"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8" y="26"/>
                      <a:pt x="74" y="25"/>
                      <a:pt x="68" y="25"/>
                    </a:cubicBezTo>
                    <a:cubicBezTo>
                      <a:pt x="64" y="25"/>
                      <a:pt x="60" y="26"/>
                      <a:pt x="56" y="28"/>
                    </a:cubicBezTo>
                    <a:cubicBezTo>
                      <a:pt x="52" y="29"/>
                      <a:pt x="49" y="32"/>
                      <a:pt x="45" y="35"/>
                    </a:cubicBezTo>
                    <a:cubicBezTo>
                      <a:pt x="42"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67" name="Freeform 28"/>
              <p:cNvSpPr>
                <a:spLocks/>
              </p:cNvSpPr>
              <p:nvPr/>
            </p:nvSpPr>
            <p:spPr bwMode="invGray">
              <a:xfrm>
                <a:off x="6369459" y="6205329"/>
                <a:ext cx="103461" cy="166797"/>
              </a:xfrm>
              <a:custGeom>
                <a:avLst/>
                <a:gdLst/>
                <a:ahLst/>
                <a:cxnLst>
                  <a:cxn ang="0">
                    <a:pos x="212" y="503"/>
                  </a:cxn>
                  <a:cxn ang="0">
                    <a:pos x="78" y="340"/>
                  </a:cxn>
                  <a:cxn ang="0">
                    <a:pos x="78" y="340"/>
                  </a:cxn>
                  <a:cxn ang="0">
                    <a:pos x="78" y="503"/>
                  </a:cxn>
                  <a:cxn ang="0">
                    <a:pos x="0" y="503"/>
                  </a:cxn>
                  <a:cxn ang="0">
                    <a:pos x="0" y="0"/>
                  </a:cxn>
                  <a:cxn ang="0">
                    <a:pos x="78" y="0"/>
                  </a:cxn>
                  <a:cxn ang="0">
                    <a:pos x="78" y="319"/>
                  </a:cxn>
                  <a:cxn ang="0">
                    <a:pos x="78" y="319"/>
                  </a:cxn>
                  <a:cxn ang="0">
                    <a:pos x="205" y="163"/>
                  </a:cxn>
                  <a:cxn ang="0">
                    <a:pos x="302" y="163"/>
                  </a:cxn>
                  <a:cxn ang="0">
                    <a:pos x="156" y="326"/>
                  </a:cxn>
                  <a:cxn ang="0">
                    <a:pos x="312" y="503"/>
                  </a:cxn>
                  <a:cxn ang="0">
                    <a:pos x="212" y="503"/>
                  </a:cxn>
                </a:cxnLst>
                <a:rect l="0" t="0" r="r" b="b"/>
                <a:pathLst>
                  <a:path w="312" h="503">
                    <a:moveTo>
                      <a:pt x="212" y="503"/>
                    </a:moveTo>
                    <a:lnTo>
                      <a:pt x="78" y="340"/>
                    </a:lnTo>
                    <a:lnTo>
                      <a:pt x="78" y="340"/>
                    </a:lnTo>
                    <a:lnTo>
                      <a:pt x="78" y="503"/>
                    </a:lnTo>
                    <a:lnTo>
                      <a:pt x="0" y="503"/>
                    </a:lnTo>
                    <a:lnTo>
                      <a:pt x="0" y="0"/>
                    </a:lnTo>
                    <a:lnTo>
                      <a:pt x="78" y="0"/>
                    </a:lnTo>
                    <a:lnTo>
                      <a:pt x="78" y="319"/>
                    </a:lnTo>
                    <a:lnTo>
                      <a:pt x="78" y="319"/>
                    </a:lnTo>
                    <a:lnTo>
                      <a:pt x="205" y="163"/>
                    </a:lnTo>
                    <a:lnTo>
                      <a:pt x="302" y="163"/>
                    </a:lnTo>
                    <a:lnTo>
                      <a:pt x="156" y="326"/>
                    </a:lnTo>
                    <a:lnTo>
                      <a:pt x="312" y="503"/>
                    </a:lnTo>
                    <a:lnTo>
                      <a:pt x="212"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68" name="Freeform 29"/>
              <p:cNvSpPr>
                <a:spLocks/>
              </p:cNvSpPr>
              <p:nvPr/>
            </p:nvSpPr>
            <p:spPr bwMode="invGray">
              <a:xfrm>
                <a:off x="6484526" y="6205329"/>
                <a:ext cx="104124" cy="166797"/>
              </a:xfrm>
              <a:custGeom>
                <a:avLst/>
                <a:gdLst/>
                <a:ahLst/>
                <a:cxnLst>
                  <a:cxn ang="0">
                    <a:pos x="213" y="503"/>
                  </a:cxn>
                  <a:cxn ang="0">
                    <a:pos x="78" y="340"/>
                  </a:cxn>
                  <a:cxn ang="0">
                    <a:pos x="78" y="340"/>
                  </a:cxn>
                  <a:cxn ang="0">
                    <a:pos x="78" y="503"/>
                  </a:cxn>
                  <a:cxn ang="0">
                    <a:pos x="0" y="503"/>
                  </a:cxn>
                  <a:cxn ang="0">
                    <a:pos x="0" y="0"/>
                  </a:cxn>
                  <a:cxn ang="0">
                    <a:pos x="78" y="0"/>
                  </a:cxn>
                  <a:cxn ang="0">
                    <a:pos x="78" y="319"/>
                  </a:cxn>
                  <a:cxn ang="0">
                    <a:pos x="78" y="319"/>
                  </a:cxn>
                  <a:cxn ang="0">
                    <a:pos x="206" y="163"/>
                  </a:cxn>
                  <a:cxn ang="0">
                    <a:pos x="302" y="163"/>
                  </a:cxn>
                  <a:cxn ang="0">
                    <a:pos x="158" y="326"/>
                  </a:cxn>
                  <a:cxn ang="0">
                    <a:pos x="314" y="503"/>
                  </a:cxn>
                  <a:cxn ang="0">
                    <a:pos x="213" y="503"/>
                  </a:cxn>
                </a:cxnLst>
                <a:rect l="0" t="0" r="r" b="b"/>
                <a:pathLst>
                  <a:path w="314" h="503">
                    <a:moveTo>
                      <a:pt x="213" y="503"/>
                    </a:moveTo>
                    <a:lnTo>
                      <a:pt x="78" y="340"/>
                    </a:lnTo>
                    <a:lnTo>
                      <a:pt x="78" y="340"/>
                    </a:lnTo>
                    <a:lnTo>
                      <a:pt x="78" y="503"/>
                    </a:lnTo>
                    <a:lnTo>
                      <a:pt x="0" y="503"/>
                    </a:lnTo>
                    <a:lnTo>
                      <a:pt x="0" y="0"/>
                    </a:lnTo>
                    <a:lnTo>
                      <a:pt x="78" y="0"/>
                    </a:lnTo>
                    <a:lnTo>
                      <a:pt x="78" y="319"/>
                    </a:lnTo>
                    <a:lnTo>
                      <a:pt x="78" y="319"/>
                    </a:lnTo>
                    <a:lnTo>
                      <a:pt x="206" y="163"/>
                    </a:lnTo>
                    <a:lnTo>
                      <a:pt x="302" y="163"/>
                    </a:lnTo>
                    <a:lnTo>
                      <a:pt x="158" y="326"/>
                    </a:lnTo>
                    <a:lnTo>
                      <a:pt x="314" y="503"/>
                    </a:lnTo>
                    <a:lnTo>
                      <a:pt x="213"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69" name="Freeform 30"/>
              <p:cNvSpPr>
                <a:spLocks noEditPoints="1"/>
              </p:cNvSpPr>
              <p:nvPr/>
            </p:nvSpPr>
            <p:spPr bwMode="invGray">
              <a:xfrm>
                <a:off x="6597272" y="6212293"/>
                <a:ext cx="100476" cy="163149"/>
              </a:xfrm>
              <a:custGeom>
                <a:avLst/>
                <a:gdLst/>
                <a:ahLst/>
                <a:cxnLst>
                  <a:cxn ang="0">
                    <a:pos x="95" y="204"/>
                  </a:cxn>
                  <a:cxn ang="0">
                    <a:pos x="95" y="183"/>
                  </a:cxn>
                  <a:cxn ang="0">
                    <a:pos x="95" y="183"/>
                  </a:cxn>
                  <a:cxn ang="0">
                    <a:pos x="88" y="192"/>
                  </a:cxn>
                  <a:cxn ang="0">
                    <a:pos x="78" y="200"/>
                  </a:cxn>
                  <a:cxn ang="0">
                    <a:pos x="66" y="206"/>
                  </a:cxn>
                  <a:cxn ang="0">
                    <a:pos x="51" y="208"/>
                  </a:cxn>
                  <a:cxn ang="0">
                    <a:pos x="13" y="193"/>
                  </a:cxn>
                  <a:cxn ang="0">
                    <a:pos x="0" y="148"/>
                  </a:cxn>
                  <a:cxn ang="0">
                    <a:pos x="0" y="60"/>
                  </a:cxn>
                  <a:cxn ang="0">
                    <a:pos x="33" y="60"/>
                  </a:cxn>
                  <a:cxn ang="0">
                    <a:pos x="33" y="144"/>
                  </a:cxn>
                  <a:cxn ang="0">
                    <a:pos x="35" y="161"/>
                  </a:cxn>
                  <a:cxn ang="0">
                    <a:pos x="41" y="173"/>
                  </a:cxn>
                  <a:cxn ang="0">
                    <a:pos x="51" y="179"/>
                  </a:cxn>
                  <a:cxn ang="0">
                    <a:pos x="63" y="181"/>
                  </a:cxn>
                  <a:cxn ang="0">
                    <a:pos x="75" y="179"/>
                  </a:cxn>
                  <a:cxn ang="0">
                    <a:pos x="86" y="171"/>
                  </a:cxn>
                  <a:cxn ang="0">
                    <a:pos x="93" y="160"/>
                  </a:cxn>
                  <a:cxn ang="0">
                    <a:pos x="95" y="144"/>
                  </a:cxn>
                  <a:cxn ang="0">
                    <a:pos x="95" y="60"/>
                  </a:cxn>
                  <a:cxn ang="0">
                    <a:pos x="128" y="60"/>
                  </a:cxn>
                  <a:cxn ang="0">
                    <a:pos x="128" y="204"/>
                  </a:cxn>
                  <a:cxn ang="0">
                    <a:pos x="95" y="204"/>
                  </a:cxn>
                  <a:cxn ang="0">
                    <a:pos x="53" y="17"/>
                  </a:cxn>
                  <a:cxn ang="0">
                    <a:pos x="52" y="23"/>
                  </a:cxn>
                  <a:cxn ang="0">
                    <a:pos x="48" y="28"/>
                  </a:cxn>
                  <a:cxn ang="0">
                    <a:pos x="43" y="32"/>
                  </a:cxn>
                  <a:cxn ang="0">
                    <a:pos x="36" y="33"/>
                  </a:cxn>
                  <a:cxn ang="0">
                    <a:pos x="29" y="32"/>
                  </a:cxn>
                  <a:cxn ang="0">
                    <a:pos x="23" y="28"/>
                  </a:cxn>
                  <a:cxn ang="0">
                    <a:pos x="20" y="23"/>
                  </a:cxn>
                  <a:cxn ang="0">
                    <a:pos x="18" y="17"/>
                  </a:cxn>
                  <a:cxn ang="0">
                    <a:pos x="20" y="10"/>
                  </a:cxn>
                  <a:cxn ang="0">
                    <a:pos x="23" y="5"/>
                  </a:cxn>
                  <a:cxn ang="0">
                    <a:pos x="29" y="1"/>
                  </a:cxn>
                  <a:cxn ang="0">
                    <a:pos x="36" y="0"/>
                  </a:cxn>
                  <a:cxn ang="0">
                    <a:pos x="43" y="1"/>
                  </a:cxn>
                  <a:cxn ang="0">
                    <a:pos x="48" y="5"/>
                  </a:cxn>
                  <a:cxn ang="0">
                    <a:pos x="52" y="10"/>
                  </a:cxn>
                  <a:cxn ang="0">
                    <a:pos x="53" y="17"/>
                  </a:cxn>
                  <a:cxn ang="0">
                    <a:pos x="113" y="17"/>
                  </a:cxn>
                  <a:cxn ang="0">
                    <a:pos x="111" y="23"/>
                  </a:cxn>
                  <a:cxn ang="0">
                    <a:pos x="108" y="28"/>
                  </a:cxn>
                  <a:cxn ang="0">
                    <a:pos x="102" y="32"/>
                  </a:cxn>
                  <a:cxn ang="0">
                    <a:pos x="95" y="33"/>
                  </a:cxn>
                  <a:cxn ang="0">
                    <a:pos x="88" y="32"/>
                  </a:cxn>
                  <a:cxn ang="0">
                    <a:pos x="83" y="28"/>
                  </a:cxn>
                  <a:cxn ang="0">
                    <a:pos x="79" y="23"/>
                  </a:cxn>
                  <a:cxn ang="0">
                    <a:pos x="78" y="17"/>
                  </a:cxn>
                  <a:cxn ang="0">
                    <a:pos x="79" y="10"/>
                  </a:cxn>
                  <a:cxn ang="0">
                    <a:pos x="83" y="5"/>
                  </a:cxn>
                  <a:cxn ang="0">
                    <a:pos x="88" y="1"/>
                  </a:cxn>
                  <a:cxn ang="0">
                    <a:pos x="95" y="0"/>
                  </a:cxn>
                  <a:cxn ang="0">
                    <a:pos x="102" y="1"/>
                  </a:cxn>
                  <a:cxn ang="0">
                    <a:pos x="108" y="5"/>
                  </a:cxn>
                  <a:cxn ang="0">
                    <a:pos x="111" y="10"/>
                  </a:cxn>
                  <a:cxn ang="0">
                    <a:pos x="113" y="17"/>
                  </a:cxn>
                </a:cxnLst>
                <a:rect l="0" t="0" r="r" b="b"/>
                <a:pathLst>
                  <a:path w="128" h="208">
                    <a:moveTo>
                      <a:pt x="95" y="204"/>
                    </a:moveTo>
                    <a:cubicBezTo>
                      <a:pt x="95" y="183"/>
                      <a:pt x="95" y="183"/>
                      <a:pt x="95" y="183"/>
                    </a:cubicBezTo>
                    <a:cubicBezTo>
                      <a:pt x="95" y="183"/>
                      <a:pt x="95" y="183"/>
                      <a:pt x="95" y="183"/>
                    </a:cubicBezTo>
                    <a:cubicBezTo>
                      <a:pt x="93" y="186"/>
                      <a:pt x="90" y="189"/>
                      <a:pt x="88" y="192"/>
                    </a:cubicBezTo>
                    <a:cubicBezTo>
                      <a:pt x="85" y="195"/>
                      <a:pt x="82" y="198"/>
                      <a:pt x="78" y="200"/>
                    </a:cubicBezTo>
                    <a:cubicBezTo>
                      <a:pt x="74" y="203"/>
                      <a:pt x="70" y="204"/>
                      <a:pt x="66" y="206"/>
                    </a:cubicBezTo>
                    <a:cubicBezTo>
                      <a:pt x="61" y="207"/>
                      <a:pt x="57" y="208"/>
                      <a:pt x="51" y="208"/>
                    </a:cubicBezTo>
                    <a:cubicBezTo>
                      <a:pt x="35" y="208"/>
                      <a:pt x="22" y="203"/>
                      <a:pt x="13" y="193"/>
                    </a:cubicBezTo>
                    <a:cubicBezTo>
                      <a:pt x="4" y="183"/>
                      <a:pt x="0" y="168"/>
                      <a:pt x="0" y="148"/>
                    </a:cubicBezTo>
                    <a:cubicBezTo>
                      <a:pt x="0" y="60"/>
                      <a:pt x="0" y="60"/>
                      <a:pt x="0" y="60"/>
                    </a:cubicBezTo>
                    <a:cubicBezTo>
                      <a:pt x="33" y="60"/>
                      <a:pt x="33" y="60"/>
                      <a:pt x="33" y="60"/>
                    </a:cubicBezTo>
                    <a:cubicBezTo>
                      <a:pt x="33" y="144"/>
                      <a:pt x="33" y="144"/>
                      <a:pt x="33" y="144"/>
                    </a:cubicBezTo>
                    <a:cubicBezTo>
                      <a:pt x="33" y="150"/>
                      <a:pt x="34" y="156"/>
                      <a:pt x="35" y="161"/>
                    </a:cubicBezTo>
                    <a:cubicBezTo>
                      <a:pt x="36" y="166"/>
                      <a:pt x="38" y="170"/>
                      <a:pt x="41" y="173"/>
                    </a:cubicBezTo>
                    <a:cubicBezTo>
                      <a:pt x="44" y="176"/>
                      <a:pt x="47" y="178"/>
                      <a:pt x="51" y="179"/>
                    </a:cubicBezTo>
                    <a:cubicBezTo>
                      <a:pt x="54" y="180"/>
                      <a:pt x="58" y="181"/>
                      <a:pt x="63" y="181"/>
                    </a:cubicBezTo>
                    <a:cubicBezTo>
                      <a:pt x="67" y="181"/>
                      <a:pt x="71" y="180"/>
                      <a:pt x="75" y="179"/>
                    </a:cubicBezTo>
                    <a:cubicBezTo>
                      <a:pt x="79" y="177"/>
                      <a:pt x="83" y="175"/>
                      <a:pt x="86" y="171"/>
                    </a:cubicBezTo>
                    <a:cubicBezTo>
                      <a:pt x="89" y="168"/>
                      <a:pt x="91" y="164"/>
                      <a:pt x="93" y="160"/>
                    </a:cubicBezTo>
                    <a:cubicBezTo>
                      <a:pt x="95" y="155"/>
                      <a:pt x="95" y="149"/>
                      <a:pt x="95" y="144"/>
                    </a:cubicBezTo>
                    <a:cubicBezTo>
                      <a:pt x="95" y="60"/>
                      <a:pt x="95" y="60"/>
                      <a:pt x="95" y="60"/>
                    </a:cubicBezTo>
                    <a:cubicBezTo>
                      <a:pt x="128" y="60"/>
                      <a:pt x="128" y="60"/>
                      <a:pt x="128" y="60"/>
                    </a:cubicBezTo>
                    <a:cubicBezTo>
                      <a:pt x="128" y="204"/>
                      <a:pt x="128" y="204"/>
                      <a:pt x="128" y="204"/>
                    </a:cubicBezTo>
                    <a:lnTo>
                      <a:pt x="95" y="204"/>
                    </a:lnTo>
                    <a:close/>
                    <a:moveTo>
                      <a:pt x="53" y="17"/>
                    </a:moveTo>
                    <a:cubicBezTo>
                      <a:pt x="53" y="19"/>
                      <a:pt x="53" y="21"/>
                      <a:pt x="52" y="23"/>
                    </a:cubicBezTo>
                    <a:cubicBezTo>
                      <a:pt x="51" y="25"/>
                      <a:pt x="50" y="27"/>
                      <a:pt x="48" y="28"/>
                    </a:cubicBezTo>
                    <a:cubicBezTo>
                      <a:pt x="47" y="30"/>
                      <a:pt x="45" y="31"/>
                      <a:pt x="43" y="32"/>
                    </a:cubicBezTo>
                    <a:cubicBezTo>
                      <a:pt x="41" y="33"/>
                      <a:pt x="38" y="33"/>
                      <a:pt x="36" y="33"/>
                    </a:cubicBezTo>
                    <a:cubicBezTo>
                      <a:pt x="33" y="33"/>
                      <a:pt x="31" y="33"/>
                      <a:pt x="29" y="32"/>
                    </a:cubicBezTo>
                    <a:cubicBezTo>
                      <a:pt x="27" y="31"/>
                      <a:pt x="25" y="30"/>
                      <a:pt x="23" y="28"/>
                    </a:cubicBezTo>
                    <a:cubicBezTo>
                      <a:pt x="22" y="27"/>
                      <a:pt x="21" y="25"/>
                      <a:pt x="20" y="23"/>
                    </a:cubicBezTo>
                    <a:cubicBezTo>
                      <a:pt x="19" y="21"/>
                      <a:pt x="18" y="19"/>
                      <a:pt x="18" y="17"/>
                    </a:cubicBezTo>
                    <a:cubicBezTo>
                      <a:pt x="18" y="14"/>
                      <a:pt x="19" y="12"/>
                      <a:pt x="20" y="10"/>
                    </a:cubicBezTo>
                    <a:cubicBezTo>
                      <a:pt x="21" y="8"/>
                      <a:pt x="22" y="6"/>
                      <a:pt x="23" y="5"/>
                    </a:cubicBezTo>
                    <a:cubicBezTo>
                      <a:pt x="25" y="3"/>
                      <a:pt x="27" y="2"/>
                      <a:pt x="29" y="1"/>
                    </a:cubicBezTo>
                    <a:cubicBezTo>
                      <a:pt x="31" y="0"/>
                      <a:pt x="33" y="0"/>
                      <a:pt x="36" y="0"/>
                    </a:cubicBezTo>
                    <a:cubicBezTo>
                      <a:pt x="38" y="0"/>
                      <a:pt x="41" y="0"/>
                      <a:pt x="43" y="1"/>
                    </a:cubicBezTo>
                    <a:cubicBezTo>
                      <a:pt x="45" y="2"/>
                      <a:pt x="47" y="3"/>
                      <a:pt x="48" y="5"/>
                    </a:cubicBezTo>
                    <a:cubicBezTo>
                      <a:pt x="50" y="6"/>
                      <a:pt x="51" y="8"/>
                      <a:pt x="52" y="10"/>
                    </a:cubicBezTo>
                    <a:cubicBezTo>
                      <a:pt x="53" y="12"/>
                      <a:pt x="53" y="14"/>
                      <a:pt x="53" y="17"/>
                    </a:cubicBezTo>
                    <a:close/>
                    <a:moveTo>
                      <a:pt x="113" y="17"/>
                    </a:moveTo>
                    <a:cubicBezTo>
                      <a:pt x="113" y="19"/>
                      <a:pt x="112" y="21"/>
                      <a:pt x="111" y="23"/>
                    </a:cubicBezTo>
                    <a:cubicBezTo>
                      <a:pt x="110" y="25"/>
                      <a:pt x="109" y="27"/>
                      <a:pt x="108" y="28"/>
                    </a:cubicBezTo>
                    <a:cubicBezTo>
                      <a:pt x="106" y="30"/>
                      <a:pt x="104" y="31"/>
                      <a:pt x="102" y="32"/>
                    </a:cubicBezTo>
                    <a:cubicBezTo>
                      <a:pt x="100" y="33"/>
                      <a:pt x="98" y="33"/>
                      <a:pt x="95" y="33"/>
                    </a:cubicBezTo>
                    <a:cubicBezTo>
                      <a:pt x="93" y="33"/>
                      <a:pt x="90" y="33"/>
                      <a:pt x="88" y="32"/>
                    </a:cubicBezTo>
                    <a:cubicBezTo>
                      <a:pt x="86" y="31"/>
                      <a:pt x="84" y="30"/>
                      <a:pt x="83" y="28"/>
                    </a:cubicBezTo>
                    <a:cubicBezTo>
                      <a:pt x="81" y="27"/>
                      <a:pt x="80" y="25"/>
                      <a:pt x="79" y="23"/>
                    </a:cubicBezTo>
                    <a:cubicBezTo>
                      <a:pt x="78" y="21"/>
                      <a:pt x="78" y="19"/>
                      <a:pt x="78" y="17"/>
                    </a:cubicBezTo>
                    <a:cubicBezTo>
                      <a:pt x="78" y="14"/>
                      <a:pt x="78" y="12"/>
                      <a:pt x="79" y="10"/>
                    </a:cubicBezTo>
                    <a:cubicBezTo>
                      <a:pt x="80" y="8"/>
                      <a:pt x="81" y="6"/>
                      <a:pt x="83" y="5"/>
                    </a:cubicBezTo>
                    <a:cubicBezTo>
                      <a:pt x="84" y="3"/>
                      <a:pt x="86" y="2"/>
                      <a:pt x="88" y="1"/>
                    </a:cubicBezTo>
                    <a:cubicBezTo>
                      <a:pt x="90" y="0"/>
                      <a:pt x="93" y="0"/>
                      <a:pt x="95" y="0"/>
                    </a:cubicBezTo>
                    <a:cubicBezTo>
                      <a:pt x="98" y="0"/>
                      <a:pt x="100" y="0"/>
                      <a:pt x="102" y="1"/>
                    </a:cubicBezTo>
                    <a:cubicBezTo>
                      <a:pt x="104" y="2"/>
                      <a:pt x="106" y="3"/>
                      <a:pt x="108" y="5"/>
                    </a:cubicBezTo>
                    <a:cubicBezTo>
                      <a:pt x="109" y="6"/>
                      <a:pt x="110" y="8"/>
                      <a:pt x="111" y="10"/>
                    </a:cubicBezTo>
                    <a:cubicBezTo>
                      <a:pt x="112" y="12"/>
                      <a:pt x="113" y="14"/>
                      <a:pt x="113" y="1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70" name="Freeform 31"/>
              <p:cNvSpPr>
                <a:spLocks/>
              </p:cNvSpPr>
              <p:nvPr/>
            </p:nvSpPr>
            <p:spPr bwMode="invGray">
              <a:xfrm>
                <a:off x="6727261" y="6257723"/>
                <a:ext cx="64995" cy="114403"/>
              </a:xfrm>
              <a:custGeom>
                <a:avLst/>
                <a:gdLst/>
                <a:ahLst/>
                <a:cxnLst>
                  <a:cxn ang="0">
                    <a:pos x="79" y="32"/>
                  </a:cxn>
                  <a:cxn ang="0">
                    <a:pos x="74" y="31"/>
                  </a:cxn>
                  <a:cxn ang="0">
                    <a:pos x="69" y="29"/>
                  </a:cxn>
                  <a:cxn ang="0">
                    <a:pos x="64" y="29"/>
                  </a:cxn>
                  <a:cxn ang="0">
                    <a:pos x="51" y="32"/>
                  </a:cxn>
                  <a:cxn ang="0">
                    <a:pos x="41" y="41"/>
                  </a:cxn>
                  <a:cxn ang="0">
                    <a:pos x="35" y="54"/>
                  </a:cxn>
                  <a:cxn ang="0">
                    <a:pos x="32" y="73"/>
                  </a:cxn>
                  <a:cxn ang="0">
                    <a:pos x="32" y="146"/>
                  </a:cxn>
                  <a:cxn ang="0">
                    <a:pos x="0" y="146"/>
                  </a:cxn>
                  <a:cxn ang="0">
                    <a:pos x="0" y="2"/>
                  </a:cxn>
                  <a:cxn ang="0">
                    <a:pos x="32" y="2"/>
                  </a:cxn>
                  <a:cxn ang="0">
                    <a:pos x="32" y="30"/>
                  </a:cxn>
                  <a:cxn ang="0">
                    <a:pos x="33" y="30"/>
                  </a:cxn>
                  <a:cxn ang="0">
                    <a:pos x="40" y="17"/>
                  </a:cxn>
                  <a:cxn ang="0">
                    <a:pos x="48" y="7"/>
                  </a:cxn>
                  <a:cxn ang="0">
                    <a:pos x="59" y="2"/>
                  </a:cxn>
                  <a:cxn ang="0">
                    <a:pos x="70" y="0"/>
                  </a:cxn>
                  <a:cxn ang="0">
                    <a:pos x="77" y="0"/>
                  </a:cxn>
                  <a:cxn ang="0">
                    <a:pos x="83" y="2"/>
                  </a:cxn>
                  <a:cxn ang="0">
                    <a:pos x="83" y="34"/>
                  </a:cxn>
                  <a:cxn ang="0">
                    <a:pos x="79" y="32"/>
                  </a:cxn>
                </a:cxnLst>
                <a:rect l="0" t="0" r="r" b="b"/>
                <a:pathLst>
                  <a:path w="83" h="146">
                    <a:moveTo>
                      <a:pt x="79" y="32"/>
                    </a:moveTo>
                    <a:cubicBezTo>
                      <a:pt x="78" y="32"/>
                      <a:pt x="76" y="31"/>
                      <a:pt x="74" y="31"/>
                    </a:cubicBezTo>
                    <a:cubicBezTo>
                      <a:pt x="73" y="30"/>
                      <a:pt x="71" y="30"/>
                      <a:pt x="69" y="29"/>
                    </a:cubicBezTo>
                    <a:cubicBezTo>
                      <a:pt x="67" y="29"/>
                      <a:pt x="66" y="29"/>
                      <a:pt x="64" y="29"/>
                    </a:cubicBezTo>
                    <a:cubicBezTo>
                      <a:pt x="59" y="29"/>
                      <a:pt x="55" y="30"/>
                      <a:pt x="51" y="32"/>
                    </a:cubicBezTo>
                    <a:cubicBezTo>
                      <a:pt x="48" y="34"/>
                      <a:pt x="44" y="37"/>
                      <a:pt x="41" y="41"/>
                    </a:cubicBezTo>
                    <a:cubicBezTo>
                      <a:pt x="39" y="44"/>
                      <a:pt x="36" y="49"/>
                      <a:pt x="35" y="54"/>
                    </a:cubicBezTo>
                    <a:cubicBezTo>
                      <a:pt x="33" y="60"/>
                      <a:pt x="32" y="66"/>
                      <a:pt x="32" y="73"/>
                    </a:cubicBezTo>
                    <a:cubicBezTo>
                      <a:pt x="32" y="146"/>
                      <a:pt x="32" y="146"/>
                      <a:pt x="32" y="146"/>
                    </a:cubicBezTo>
                    <a:cubicBezTo>
                      <a:pt x="0" y="146"/>
                      <a:pt x="0" y="146"/>
                      <a:pt x="0" y="146"/>
                    </a:cubicBezTo>
                    <a:cubicBezTo>
                      <a:pt x="0" y="2"/>
                      <a:pt x="0" y="2"/>
                      <a:pt x="0" y="2"/>
                    </a:cubicBezTo>
                    <a:cubicBezTo>
                      <a:pt x="32" y="2"/>
                      <a:pt x="32" y="2"/>
                      <a:pt x="32" y="2"/>
                    </a:cubicBezTo>
                    <a:cubicBezTo>
                      <a:pt x="32" y="30"/>
                      <a:pt x="32" y="30"/>
                      <a:pt x="32" y="30"/>
                    </a:cubicBezTo>
                    <a:cubicBezTo>
                      <a:pt x="33" y="30"/>
                      <a:pt x="33" y="30"/>
                      <a:pt x="33" y="30"/>
                    </a:cubicBezTo>
                    <a:cubicBezTo>
                      <a:pt x="35" y="25"/>
                      <a:pt x="37" y="20"/>
                      <a:pt x="40" y="17"/>
                    </a:cubicBezTo>
                    <a:cubicBezTo>
                      <a:pt x="42" y="13"/>
                      <a:pt x="45" y="10"/>
                      <a:pt x="48" y="7"/>
                    </a:cubicBezTo>
                    <a:cubicBezTo>
                      <a:pt x="52" y="5"/>
                      <a:pt x="55" y="3"/>
                      <a:pt x="59" y="2"/>
                    </a:cubicBezTo>
                    <a:cubicBezTo>
                      <a:pt x="62" y="0"/>
                      <a:pt x="66" y="0"/>
                      <a:pt x="70" y="0"/>
                    </a:cubicBezTo>
                    <a:cubicBezTo>
                      <a:pt x="72" y="0"/>
                      <a:pt x="74" y="0"/>
                      <a:pt x="77" y="0"/>
                    </a:cubicBezTo>
                    <a:cubicBezTo>
                      <a:pt x="79" y="1"/>
                      <a:pt x="81" y="1"/>
                      <a:pt x="83" y="2"/>
                    </a:cubicBezTo>
                    <a:cubicBezTo>
                      <a:pt x="83" y="34"/>
                      <a:pt x="83" y="34"/>
                      <a:pt x="83" y="34"/>
                    </a:cubicBezTo>
                    <a:cubicBezTo>
                      <a:pt x="82" y="33"/>
                      <a:pt x="81" y="33"/>
                      <a:pt x="79" y="3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71" name="Rectangle 32"/>
              <p:cNvSpPr>
                <a:spLocks noChangeArrowheads="1"/>
              </p:cNvSpPr>
              <p:nvPr/>
            </p:nvSpPr>
            <p:spPr bwMode="invGray">
              <a:xfrm>
                <a:off x="6805851" y="6205329"/>
                <a:ext cx="25534" cy="166797"/>
              </a:xfrm>
              <a:prstGeom prst="rect">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72" name="Freeform 33"/>
              <p:cNvSpPr>
                <a:spLocks noEditPoints="1"/>
              </p:cNvSpPr>
              <p:nvPr/>
            </p:nvSpPr>
            <p:spPr bwMode="invGray">
              <a:xfrm>
                <a:off x="6852607" y="6257059"/>
                <a:ext cx="102797" cy="118383"/>
              </a:xfrm>
              <a:custGeom>
                <a:avLst/>
                <a:gdLst/>
                <a:ahLst/>
                <a:cxnLst>
                  <a:cxn ang="0">
                    <a:pos x="33" y="85"/>
                  </a:cxn>
                  <a:cxn ang="0">
                    <a:pos x="45" y="115"/>
                  </a:cxn>
                  <a:cxn ang="0">
                    <a:pos x="77" y="125"/>
                  </a:cxn>
                  <a:cxn ang="0">
                    <a:pos x="100" y="121"/>
                  </a:cxn>
                  <a:cxn ang="0">
                    <a:pos x="120" y="111"/>
                  </a:cxn>
                  <a:cxn ang="0">
                    <a:pos x="120" y="139"/>
                  </a:cxn>
                  <a:cxn ang="0">
                    <a:pos x="112" y="143"/>
                  </a:cxn>
                  <a:cxn ang="0">
                    <a:pos x="101" y="146"/>
                  </a:cxn>
                  <a:cxn ang="0">
                    <a:pos x="86" y="149"/>
                  </a:cxn>
                  <a:cxn ang="0">
                    <a:pos x="69" y="151"/>
                  </a:cxn>
                  <a:cxn ang="0">
                    <a:pos x="40" y="146"/>
                  </a:cxn>
                  <a:cxn ang="0">
                    <a:pos x="19" y="132"/>
                  </a:cxn>
                  <a:cxn ang="0">
                    <a:pos x="5" y="108"/>
                  </a:cxn>
                  <a:cxn ang="0">
                    <a:pos x="0" y="77"/>
                  </a:cxn>
                  <a:cxn ang="0">
                    <a:pos x="6" y="42"/>
                  </a:cxn>
                  <a:cxn ang="0">
                    <a:pos x="22" y="18"/>
                  </a:cxn>
                  <a:cxn ang="0">
                    <a:pos x="44" y="4"/>
                  </a:cxn>
                  <a:cxn ang="0">
                    <a:pos x="69" y="0"/>
                  </a:cxn>
                  <a:cxn ang="0">
                    <a:pos x="96" y="5"/>
                  </a:cxn>
                  <a:cxn ang="0">
                    <a:pos x="116" y="19"/>
                  </a:cxn>
                  <a:cxn ang="0">
                    <a:pos x="127" y="41"/>
                  </a:cxn>
                  <a:cxn ang="0">
                    <a:pos x="131" y="69"/>
                  </a:cxn>
                  <a:cxn ang="0">
                    <a:pos x="131" y="85"/>
                  </a:cxn>
                  <a:cxn ang="0">
                    <a:pos x="33" y="85"/>
                  </a:cxn>
                  <a:cxn ang="0">
                    <a:pos x="97" y="46"/>
                  </a:cxn>
                  <a:cxn ang="0">
                    <a:pos x="92" y="35"/>
                  </a:cxn>
                  <a:cxn ang="0">
                    <a:pos x="82" y="28"/>
                  </a:cxn>
                  <a:cxn ang="0">
                    <a:pos x="69" y="25"/>
                  </a:cxn>
                  <a:cxn ang="0">
                    <a:pos x="56" y="28"/>
                  </a:cxn>
                  <a:cxn ang="0">
                    <a:pos x="46" y="35"/>
                  </a:cxn>
                  <a:cxn ang="0">
                    <a:pos x="38" y="46"/>
                  </a:cxn>
                  <a:cxn ang="0">
                    <a:pos x="33" y="60"/>
                  </a:cxn>
                  <a:cxn ang="0">
                    <a:pos x="99" y="60"/>
                  </a:cxn>
                  <a:cxn ang="0">
                    <a:pos x="97" y="46"/>
                  </a:cxn>
                </a:cxnLst>
                <a:rect l="0" t="0" r="r" b="b"/>
                <a:pathLst>
                  <a:path w="131" h="151">
                    <a:moveTo>
                      <a:pt x="33" y="85"/>
                    </a:moveTo>
                    <a:cubicBezTo>
                      <a:pt x="34" y="98"/>
                      <a:pt x="38" y="108"/>
                      <a:pt x="45" y="115"/>
                    </a:cubicBezTo>
                    <a:cubicBezTo>
                      <a:pt x="53" y="122"/>
                      <a:pt x="63" y="125"/>
                      <a:pt x="77" y="125"/>
                    </a:cubicBezTo>
                    <a:cubicBezTo>
                      <a:pt x="85" y="125"/>
                      <a:pt x="93" y="124"/>
                      <a:pt x="100" y="121"/>
                    </a:cubicBezTo>
                    <a:cubicBezTo>
                      <a:pt x="108" y="119"/>
                      <a:pt x="114" y="115"/>
                      <a:pt x="120" y="111"/>
                    </a:cubicBezTo>
                    <a:cubicBezTo>
                      <a:pt x="120" y="139"/>
                      <a:pt x="120" y="139"/>
                      <a:pt x="120" y="139"/>
                    </a:cubicBezTo>
                    <a:cubicBezTo>
                      <a:pt x="118" y="140"/>
                      <a:pt x="115" y="141"/>
                      <a:pt x="112" y="143"/>
                    </a:cubicBezTo>
                    <a:cubicBezTo>
                      <a:pt x="109" y="144"/>
                      <a:pt x="105" y="145"/>
                      <a:pt x="101" y="146"/>
                    </a:cubicBezTo>
                    <a:cubicBezTo>
                      <a:pt x="97" y="148"/>
                      <a:pt x="92" y="149"/>
                      <a:pt x="86" y="149"/>
                    </a:cubicBezTo>
                    <a:cubicBezTo>
                      <a:pt x="81" y="150"/>
                      <a:pt x="75" y="151"/>
                      <a:pt x="69" y="151"/>
                    </a:cubicBezTo>
                    <a:cubicBezTo>
                      <a:pt x="58" y="151"/>
                      <a:pt x="49" y="149"/>
                      <a:pt x="40" y="146"/>
                    </a:cubicBezTo>
                    <a:cubicBezTo>
                      <a:pt x="32" y="143"/>
                      <a:pt x="24" y="138"/>
                      <a:pt x="19" y="132"/>
                    </a:cubicBezTo>
                    <a:cubicBezTo>
                      <a:pt x="13" y="125"/>
                      <a:pt x="8" y="118"/>
                      <a:pt x="5" y="108"/>
                    </a:cubicBezTo>
                    <a:cubicBezTo>
                      <a:pt x="2" y="99"/>
                      <a:pt x="0" y="89"/>
                      <a:pt x="0" y="77"/>
                    </a:cubicBezTo>
                    <a:cubicBezTo>
                      <a:pt x="0" y="63"/>
                      <a:pt x="2" y="52"/>
                      <a:pt x="6" y="42"/>
                    </a:cubicBezTo>
                    <a:cubicBezTo>
                      <a:pt x="10" y="33"/>
                      <a:pt x="16" y="25"/>
                      <a:pt x="22" y="18"/>
                    </a:cubicBezTo>
                    <a:cubicBezTo>
                      <a:pt x="29" y="12"/>
                      <a:pt x="36" y="7"/>
                      <a:pt x="44" y="4"/>
                    </a:cubicBezTo>
                    <a:cubicBezTo>
                      <a:pt x="52" y="1"/>
                      <a:pt x="60" y="0"/>
                      <a:pt x="69" y="0"/>
                    </a:cubicBezTo>
                    <a:cubicBezTo>
                      <a:pt x="79" y="0"/>
                      <a:pt x="88" y="2"/>
                      <a:pt x="96" y="5"/>
                    </a:cubicBezTo>
                    <a:cubicBezTo>
                      <a:pt x="104" y="8"/>
                      <a:pt x="110" y="13"/>
                      <a:pt x="116"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9" y="26"/>
                      <a:pt x="74" y="25"/>
                      <a:pt x="69" y="25"/>
                    </a:cubicBezTo>
                    <a:cubicBezTo>
                      <a:pt x="64" y="25"/>
                      <a:pt x="60" y="26"/>
                      <a:pt x="56" y="28"/>
                    </a:cubicBezTo>
                    <a:cubicBezTo>
                      <a:pt x="52" y="29"/>
                      <a:pt x="49" y="32"/>
                      <a:pt x="46" y="35"/>
                    </a:cubicBezTo>
                    <a:cubicBezTo>
                      <a:pt x="43"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73" name="Freeform 34"/>
              <p:cNvSpPr>
                <a:spLocks/>
              </p:cNvSpPr>
              <p:nvPr/>
            </p:nvSpPr>
            <p:spPr bwMode="invGray">
              <a:xfrm>
                <a:off x="6974969" y="6257723"/>
                <a:ext cx="64995" cy="114403"/>
              </a:xfrm>
              <a:custGeom>
                <a:avLst/>
                <a:gdLst/>
                <a:ahLst/>
                <a:cxnLst>
                  <a:cxn ang="0">
                    <a:pos x="80" y="32"/>
                  </a:cxn>
                  <a:cxn ang="0">
                    <a:pos x="75" y="31"/>
                  </a:cxn>
                  <a:cxn ang="0">
                    <a:pos x="70" y="29"/>
                  </a:cxn>
                  <a:cxn ang="0">
                    <a:pos x="64" y="29"/>
                  </a:cxn>
                  <a:cxn ang="0">
                    <a:pos x="52" y="32"/>
                  </a:cxn>
                  <a:cxn ang="0">
                    <a:pos x="42" y="41"/>
                  </a:cxn>
                  <a:cxn ang="0">
                    <a:pos x="35" y="54"/>
                  </a:cxn>
                  <a:cxn ang="0">
                    <a:pos x="33" y="73"/>
                  </a:cxn>
                  <a:cxn ang="0">
                    <a:pos x="33" y="146"/>
                  </a:cxn>
                  <a:cxn ang="0">
                    <a:pos x="0" y="146"/>
                  </a:cxn>
                  <a:cxn ang="0">
                    <a:pos x="0" y="2"/>
                  </a:cxn>
                  <a:cxn ang="0">
                    <a:pos x="33" y="2"/>
                  </a:cxn>
                  <a:cxn ang="0">
                    <a:pos x="33" y="30"/>
                  </a:cxn>
                  <a:cxn ang="0">
                    <a:pos x="33" y="30"/>
                  </a:cxn>
                  <a:cxn ang="0">
                    <a:pos x="40" y="17"/>
                  </a:cxn>
                  <a:cxn ang="0">
                    <a:pos x="49" y="7"/>
                  </a:cxn>
                  <a:cxn ang="0">
                    <a:pos x="59" y="2"/>
                  </a:cxn>
                  <a:cxn ang="0">
                    <a:pos x="70" y="0"/>
                  </a:cxn>
                  <a:cxn ang="0">
                    <a:pos x="77" y="0"/>
                  </a:cxn>
                  <a:cxn ang="0">
                    <a:pos x="83" y="2"/>
                  </a:cxn>
                  <a:cxn ang="0">
                    <a:pos x="83" y="34"/>
                  </a:cxn>
                  <a:cxn ang="0">
                    <a:pos x="80" y="32"/>
                  </a:cxn>
                </a:cxnLst>
                <a:rect l="0" t="0" r="r" b="b"/>
                <a:pathLst>
                  <a:path w="83" h="146">
                    <a:moveTo>
                      <a:pt x="80" y="32"/>
                    </a:moveTo>
                    <a:cubicBezTo>
                      <a:pt x="78" y="32"/>
                      <a:pt x="77" y="31"/>
                      <a:pt x="75" y="31"/>
                    </a:cubicBezTo>
                    <a:cubicBezTo>
                      <a:pt x="73" y="30"/>
                      <a:pt x="71" y="30"/>
                      <a:pt x="70" y="29"/>
                    </a:cubicBezTo>
                    <a:cubicBezTo>
                      <a:pt x="68" y="29"/>
                      <a:pt x="66" y="29"/>
                      <a:pt x="64" y="29"/>
                    </a:cubicBezTo>
                    <a:cubicBezTo>
                      <a:pt x="60" y="29"/>
                      <a:pt x="56" y="30"/>
                      <a:pt x="52" y="32"/>
                    </a:cubicBezTo>
                    <a:cubicBezTo>
                      <a:pt x="48" y="34"/>
                      <a:pt x="45" y="37"/>
                      <a:pt x="42" y="41"/>
                    </a:cubicBezTo>
                    <a:cubicBezTo>
                      <a:pt x="39" y="44"/>
                      <a:pt x="37" y="49"/>
                      <a:pt x="35" y="54"/>
                    </a:cubicBezTo>
                    <a:cubicBezTo>
                      <a:pt x="34" y="60"/>
                      <a:pt x="33" y="66"/>
                      <a:pt x="33" y="73"/>
                    </a:cubicBezTo>
                    <a:cubicBezTo>
                      <a:pt x="33" y="146"/>
                      <a:pt x="33" y="146"/>
                      <a:pt x="33" y="146"/>
                    </a:cubicBezTo>
                    <a:cubicBezTo>
                      <a:pt x="0" y="146"/>
                      <a:pt x="0" y="146"/>
                      <a:pt x="0" y="146"/>
                    </a:cubicBezTo>
                    <a:cubicBezTo>
                      <a:pt x="0" y="2"/>
                      <a:pt x="0" y="2"/>
                      <a:pt x="0" y="2"/>
                    </a:cubicBezTo>
                    <a:cubicBezTo>
                      <a:pt x="33" y="2"/>
                      <a:pt x="33" y="2"/>
                      <a:pt x="33" y="2"/>
                    </a:cubicBezTo>
                    <a:cubicBezTo>
                      <a:pt x="33" y="30"/>
                      <a:pt x="33" y="30"/>
                      <a:pt x="33" y="30"/>
                    </a:cubicBezTo>
                    <a:cubicBezTo>
                      <a:pt x="33" y="30"/>
                      <a:pt x="33" y="30"/>
                      <a:pt x="33" y="30"/>
                    </a:cubicBezTo>
                    <a:cubicBezTo>
                      <a:pt x="35" y="25"/>
                      <a:pt x="37" y="20"/>
                      <a:pt x="40" y="17"/>
                    </a:cubicBezTo>
                    <a:cubicBezTo>
                      <a:pt x="43" y="13"/>
                      <a:pt x="46" y="10"/>
                      <a:pt x="49" y="7"/>
                    </a:cubicBezTo>
                    <a:cubicBezTo>
                      <a:pt x="52" y="5"/>
                      <a:pt x="55" y="3"/>
                      <a:pt x="59" y="2"/>
                    </a:cubicBezTo>
                    <a:cubicBezTo>
                      <a:pt x="63" y="0"/>
                      <a:pt x="66" y="0"/>
                      <a:pt x="70" y="0"/>
                    </a:cubicBezTo>
                    <a:cubicBezTo>
                      <a:pt x="73" y="0"/>
                      <a:pt x="75" y="0"/>
                      <a:pt x="77" y="0"/>
                    </a:cubicBezTo>
                    <a:cubicBezTo>
                      <a:pt x="79" y="1"/>
                      <a:pt x="81" y="1"/>
                      <a:pt x="83" y="2"/>
                    </a:cubicBezTo>
                    <a:cubicBezTo>
                      <a:pt x="83" y="34"/>
                      <a:pt x="83" y="34"/>
                      <a:pt x="83" y="34"/>
                    </a:cubicBezTo>
                    <a:cubicBezTo>
                      <a:pt x="82" y="33"/>
                      <a:pt x="81" y="33"/>
                      <a:pt x="80" y="3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42" name="Rectangle 41"/>
            <p:cNvSpPr/>
            <p:nvPr/>
          </p:nvSpPr>
          <p:spPr>
            <a:xfrm>
              <a:off x="2689079"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43" name="Group 42"/>
            <p:cNvGrpSpPr/>
            <p:nvPr/>
          </p:nvGrpSpPr>
          <p:grpSpPr>
            <a:xfrm>
              <a:off x="2882682" y="1938687"/>
              <a:ext cx="897339" cy="327830"/>
              <a:chOff x="7376591" y="6134773"/>
              <a:chExt cx="919129" cy="336446"/>
            </a:xfrm>
            <a:solidFill>
              <a:srgbClr val="FFFFFF"/>
            </a:solidFill>
            <a:effectLst/>
          </p:grpSpPr>
          <p:sp>
            <p:nvSpPr>
              <p:cNvPr id="156" name="Freeform 24"/>
              <p:cNvSpPr>
                <a:spLocks/>
              </p:cNvSpPr>
              <p:nvPr/>
            </p:nvSpPr>
            <p:spPr bwMode="invGray">
              <a:xfrm>
                <a:off x="7984332" y="6141379"/>
                <a:ext cx="40319" cy="39180"/>
              </a:xfrm>
              <a:custGeom>
                <a:avLst/>
                <a:gdLst/>
                <a:ahLst/>
                <a:cxnLst>
                  <a:cxn ang="0">
                    <a:pos x="21" y="0"/>
                  </a:cxn>
                  <a:cxn ang="0">
                    <a:pos x="75" y="25"/>
                  </a:cxn>
                  <a:cxn ang="0">
                    <a:pos x="50" y="73"/>
                  </a:cxn>
                  <a:cxn ang="0">
                    <a:pos x="0" y="48"/>
                  </a:cxn>
                  <a:cxn ang="0">
                    <a:pos x="21" y="0"/>
                  </a:cxn>
                </a:cxnLst>
                <a:rect l="0" t="0" r="r" b="b"/>
                <a:pathLst>
                  <a:path w="75" h="73">
                    <a:moveTo>
                      <a:pt x="21" y="0"/>
                    </a:moveTo>
                    <a:cubicBezTo>
                      <a:pt x="39" y="8"/>
                      <a:pt x="57" y="16"/>
                      <a:pt x="75" y="25"/>
                    </a:cubicBezTo>
                    <a:cubicBezTo>
                      <a:pt x="66" y="41"/>
                      <a:pt x="58" y="57"/>
                      <a:pt x="50" y="73"/>
                    </a:cubicBezTo>
                    <a:cubicBezTo>
                      <a:pt x="33" y="64"/>
                      <a:pt x="16" y="56"/>
                      <a:pt x="0" y="48"/>
                    </a:cubicBezTo>
                    <a:cubicBezTo>
                      <a:pt x="7" y="32"/>
                      <a:pt x="14" y="16"/>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57" name="Freeform 25"/>
              <p:cNvSpPr>
                <a:spLocks/>
              </p:cNvSpPr>
              <p:nvPr/>
            </p:nvSpPr>
            <p:spPr bwMode="invGray">
              <a:xfrm>
                <a:off x="8116906" y="6158463"/>
                <a:ext cx="39863" cy="39408"/>
              </a:xfrm>
              <a:custGeom>
                <a:avLst/>
                <a:gdLst/>
                <a:ahLst/>
                <a:cxnLst>
                  <a:cxn ang="0">
                    <a:pos x="21" y="0"/>
                  </a:cxn>
                  <a:cxn ang="0">
                    <a:pos x="74" y="25"/>
                  </a:cxn>
                  <a:cxn ang="0">
                    <a:pos x="49" y="73"/>
                  </a:cxn>
                  <a:cxn ang="0">
                    <a:pos x="0" y="44"/>
                  </a:cxn>
                  <a:cxn ang="0">
                    <a:pos x="21" y="0"/>
                  </a:cxn>
                </a:cxnLst>
                <a:rect l="0" t="0" r="r" b="b"/>
                <a:pathLst>
                  <a:path w="74" h="73">
                    <a:moveTo>
                      <a:pt x="21" y="0"/>
                    </a:moveTo>
                    <a:cubicBezTo>
                      <a:pt x="39" y="9"/>
                      <a:pt x="56" y="17"/>
                      <a:pt x="74" y="25"/>
                    </a:cubicBezTo>
                    <a:cubicBezTo>
                      <a:pt x="66" y="41"/>
                      <a:pt x="58" y="57"/>
                      <a:pt x="49" y="73"/>
                    </a:cubicBezTo>
                    <a:cubicBezTo>
                      <a:pt x="33" y="64"/>
                      <a:pt x="16" y="54"/>
                      <a:pt x="0" y="44"/>
                    </a:cubicBezTo>
                    <a:cubicBezTo>
                      <a:pt x="7" y="30"/>
                      <a:pt x="14" y="15"/>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58" name="Freeform 26"/>
              <p:cNvSpPr>
                <a:spLocks/>
              </p:cNvSpPr>
              <p:nvPr/>
            </p:nvSpPr>
            <p:spPr bwMode="invGray">
              <a:xfrm>
                <a:off x="8017134" y="6172131"/>
                <a:ext cx="40319" cy="39180"/>
              </a:xfrm>
              <a:custGeom>
                <a:avLst/>
                <a:gdLst/>
                <a:ahLst/>
                <a:cxnLst>
                  <a:cxn ang="0">
                    <a:pos x="21" y="0"/>
                  </a:cxn>
                  <a:cxn ang="0">
                    <a:pos x="75" y="25"/>
                  </a:cxn>
                  <a:cxn ang="0">
                    <a:pos x="50" y="73"/>
                  </a:cxn>
                  <a:cxn ang="0">
                    <a:pos x="0" y="44"/>
                  </a:cxn>
                  <a:cxn ang="0">
                    <a:pos x="21" y="0"/>
                  </a:cxn>
                </a:cxnLst>
                <a:rect l="0" t="0" r="r" b="b"/>
                <a:pathLst>
                  <a:path w="75" h="73">
                    <a:moveTo>
                      <a:pt x="21" y="0"/>
                    </a:moveTo>
                    <a:cubicBezTo>
                      <a:pt x="39" y="9"/>
                      <a:pt x="57" y="17"/>
                      <a:pt x="75" y="25"/>
                    </a:cubicBezTo>
                    <a:cubicBezTo>
                      <a:pt x="67" y="41"/>
                      <a:pt x="58" y="57"/>
                      <a:pt x="50" y="73"/>
                    </a:cubicBezTo>
                    <a:cubicBezTo>
                      <a:pt x="34" y="64"/>
                      <a:pt x="17" y="54"/>
                      <a:pt x="0" y="44"/>
                    </a:cubicBezTo>
                    <a:cubicBezTo>
                      <a:pt x="7" y="30"/>
                      <a:pt x="14" y="15"/>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59" name="Freeform 27"/>
              <p:cNvSpPr>
                <a:spLocks/>
              </p:cNvSpPr>
              <p:nvPr/>
            </p:nvSpPr>
            <p:spPr bwMode="invGray">
              <a:xfrm>
                <a:off x="8077498" y="6174181"/>
                <a:ext cx="39863" cy="39408"/>
              </a:xfrm>
              <a:custGeom>
                <a:avLst/>
                <a:gdLst/>
                <a:ahLst/>
                <a:cxnLst>
                  <a:cxn ang="0">
                    <a:pos x="21" y="0"/>
                  </a:cxn>
                  <a:cxn ang="0">
                    <a:pos x="74" y="25"/>
                  </a:cxn>
                  <a:cxn ang="0">
                    <a:pos x="50" y="73"/>
                  </a:cxn>
                  <a:cxn ang="0">
                    <a:pos x="0" y="48"/>
                  </a:cxn>
                  <a:cxn ang="0">
                    <a:pos x="21" y="0"/>
                  </a:cxn>
                </a:cxnLst>
                <a:rect l="0" t="0" r="r" b="b"/>
                <a:pathLst>
                  <a:path w="74" h="73">
                    <a:moveTo>
                      <a:pt x="21" y="0"/>
                    </a:moveTo>
                    <a:cubicBezTo>
                      <a:pt x="39" y="8"/>
                      <a:pt x="57" y="17"/>
                      <a:pt x="74" y="25"/>
                    </a:cubicBezTo>
                    <a:cubicBezTo>
                      <a:pt x="66" y="41"/>
                      <a:pt x="58" y="57"/>
                      <a:pt x="50" y="73"/>
                    </a:cubicBezTo>
                    <a:cubicBezTo>
                      <a:pt x="33" y="65"/>
                      <a:pt x="16" y="56"/>
                      <a:pt x="0" y="48"/>
                    </a:cubicBezTo>
                    <a:cubicBezTo>
                      <a:pt x="7" y="32"/>
                      <a:pt x="14" y="16"/>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60" name="Freeform 28"/>
              <p:cNvSpPr>
                <a:spLocks/>
              </p:cNvSpPr>
              <p:nvPr/>
            </p:nvSpPr>
            <p:spPr bwMode="invGray">
              <a:xfrm>
                <a:off x="7977726" y="6187620"/>
                <a:ext cx="40546" cy="39408"/>
              </a:xfrm>
              <a:custGeom>
                <a:avLst/>
                <a:gdLst/>
                <a:ahLst/>
                <a:cxnLst>
                  <a:cxn ang="0">
                    <a:pos x="21" y="0"/>
                  </a:cxn>
                  <a:cxn ang="0">
                    <a:pos x="75" y="25"/>
                  </a:cxn>
                  <a:cxn ang="0">
                    <a:pos x="50" y="73"/>
                  </a:cxn>
                  <a:cxn ang="0">
                    <a:pos x="0" y="48"/>
                  </a:cxn>
                  <a:cxn ang="0">
                    <a:pos x="21" y="0"/>
                  </a:cxn>
                </a:cxnLst>
                <a:rect l="0" t="0" r="r" b="b"/>
                <a:pathLst>
                  <a:path w="75" h="73">
                    <a:moveTo>
                      <a:pt x="21" y="0"/>
                    </a:moveTo>
                    <a:cubicBezTo>
                      <a:pt x="39" y="8"/>
                      <a:pt x="57" y="17"/>
                      <a:pt x="75" y="25"/>
                    </a:cubicBezTo>
                    <a:cubicBezTo>
                      <a:pt x="67" y="41"/>
                      <a:pt x="59" y="57"/>
                      <a:pt x="50" y="73"/>
                    </a:cubicBezTo>
                    <a:cubicBezTo>
                      <a:pt x="34" y="65"/>
                      <a:pt x="17" y="56"/>
                      <a:pt x="0" y="48"/>
                    </a:cubicBezTo>
                    <a:cubicBezTo>
                      <a:pt x="7" y="32"/>
                      <a:pt x="14" y="16"/>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61" name="Freeform 29"/>
              <p:cNvSpPr>
                <a:spLocks/>
              </p:cNvSpPr>
              <p:nvPr/>
            </p:nvSpPr>
            <p:spPr bwMode="invGray">
              <a:xfrm>
                <a:off x="7376591" y="6239329"/>
                <a:ext cx="159452" cy="231890"/>
              </a:xfrm>
              <a:custGeom>
                <a:avLst/>
                <a:gdLst/>
                <a:ahLst/>
                <a:cxnLst>
                  <a:cxn ang="0">
                    <a:pos x="293" y="196"/>
                  </a:cxn>
                  <a:cxn ang="0">
                    <a:pos x="114" y="236"/>
                  </a:cxn>
                  <a:cxn ang="0">
                    <a:pos x="131" y="430"/>
                  </a:cxn>
                  <a:cxn ang="0">
                    <a:pos x="129" y="430"/>
                  </a:cxn>
                  <a:cxn ang="0">
                    <a:pos x="237" y="142"/>
                  </a:cxn>
                  <a:cxn ang="0">
                    <a:pos x="237" y="140"/>
                  </a:cxn>
                  <a:cxn ang="0">
                    <a:pos x="218" y="119"/>
                  </a:cxn>
                  <a:cxn ang="0">
                    <a:pos x="170" y="104"/>
                  </a:cxn>
                  <a:cxn ang="0">
                    <a:pos x="135" y="123"/>
                  </a:cxn>
                  <a:cxn ang="0">
                    <a:pos x="126" y="119"/>
                  </a:cxn>
                  <a:cxn ang="0">
                    <a:pos x="293" y="196"/>
                  </a:cxn>
                </a:cxnLst>
                <a:rect l="0" t="0" r="r" b="b"/>
                <a:pathLst>
                  <a:path w="296" h="430">
                    <a:moveTo>
                      <a:pt x="293" y="196"/>
                    </a:moveTo>
                    <a:cubicBezTo>
                      <a:pt x="222" y="194"/>
                      <a:pt x="147" y="199"/>
                      <a:pt x="114" y="236"/>
                    </a:cubicBezTo>
                    <a:cubicBezTo>
                      <a:pt x="114" y="300"/>
                      <a:pt x="163" y="369"/>
                      <a:pt x="131" y="430"/>
                    </a:cubicBezTo>
                    <a:cubicBezTo>
                      <a:pt x="131" y="430"/>
                      <a:pt x="130" y="430"/>
                      <a:pt x="129" y="430"/>
                    </a:cubicBezTo>
                    <a:cubicBezTo>
                      <a:pt x="107" y="295"/>
                      <a:pt x="0" y="144"/>
                      <a:pt x="237" y="142"/>
                    </a:cubicBezTo>
                    <a:cubicBezTo>
                      <a:pt x="237" y="141"/>
                      <a:pt x="237" y="141"/>
                      <a:pt x="237" y="140"/>
                    </a:cubicBezTo>
                    <a:cubicBezTo>
                      <a:pt x="231" y="133"/>
                      <a:pt x="224" y="126"/>
                      <a:pt x="218" y="119"/>
                    </a:cubicBezTo>
                    <a:cubicBezTo>
                      <a:pt x="202" y="112"/>
                      <a:pt x="196" y="104"/>
                      <a:pt x="170" y="104"/>
                    </a:cubicBezTo>
                    <a:cubicBezTo>
                      <a:pt x="159" y="110"/>
                      <a:pt x="143" y="127"/>
                      <a:pt x="135" y="123"/>
                    </a:cubicBezTo>
                    <a:cubicBezTo>
                      <a:pt x="132" y="122"/>
                      <a:pt x="129" y="120"/>
                      <a:pt x="126" y="119"/>
                    </a:cubicBezTo>
                    <a:cubicBezTo>
                      <a:pt x="179" y="0"/>
                      <a:pt x="296" y="71"/>
                      <a:pt x="293" y="19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62" name="Freeform 30"/>
              <p:cNvSpPr>
                <a:spLocks noEditPoints="1"/>
              </p:cNvSpPr>
              <p:nvPr/>
            </p:nvSpPr>
            <p:spPr bwMode="invGray">
              <a:xfrm>
                <a:off x="7545838" y="6134773"/>
                <a:ext cx="749882" cy="298633"/>
              </a:xfrm>
              <a:custGeom>
                <a:avLst/>
                <a:gdLst/>
                <a:ahLst/>
                <a:cxnLst>
                  <a:cxn ang="0">
                    <a:pos x="981" y="334"/>
                  </a:cxn>
                  <a:cxn ang="0">
                    <a:pos x="1113" y="334"/>
                  </a:cxn>
                  <a:cxn ang="0">
                    <a:pos x="1102" y="184"/>
                  </a:cxn>
                  <a:cxn ang="0">
                    <a:pos x="1102" y="188"/>
                  </a:cxn>
                  <a:cxn ang="0">
                    <a:pos x="1136" y="334"/>
                  </a:cxn>
                  <a:cxn ang="0">
                    <a:pos x="1344" y="213"/>
                  </a:cxn>
                  <a:cxn ang="0">
                    <a:pos x="1392" y="390"/>
                  </a:cxn>
                  <a:cxn ang="0">
                    <a:pos x="1253" y="351"/>
                  </a:cxn>
                  <a:cxn ang="0">
                    <a:pos x="1000" y="390"/>
                  </a:cxn>
                  <a:cxn ang="0">
                    <a:pos x="894" y="369"/>
                  </a:cxn>
                  <a:cxn ang="0">
                    <a:pos x="850" y="390"/>
                  </a:cxn>
                  <a:cxn ang="0">
                    <a:pos x="739" y="371"/>
                  </a:cxn>
                  <a:cxn ang="0">
                    <a:pos x="645" y="390"/>
                  </a:cxn>
                  <a:cxn ang="0">
                    <a:pos x="453" y="267"/>
                  </a:cxn>
                  <a:cxn ang="0">
                    <a:pos x="297" y="390"/>
                  </a:cxn>
                  <a:cxn ang="0">
                    <a:pos x="155" y="545"/>
                  </a:cxn>
                  <a:cxn ang="0">
                    <a:pos x="52" y="526"/>
                  </a:cxn>
                  <a:cxn ang="0">
                    <a:pos x="0" y="505"/>
                  </a:cxn>
                  <a:cxn ang="0">
                    <a:pos x="4" y="493"/>
                  </a:cxn>
                  <a:cxn ang="0">
                    <a:pos x="113" y="507"/>
                  </a:cxn>
                  <a:cxn ang="0">
                    <a:pos x="272" y="326"/>
                  </a:cxn>
                  <a:cxn ang="0">
                    <a:pos x="226" y="252"/>
                  </a:cxn>
                  <a:cxn ang="0">
                    <a:pos x="246" y="202"/>
                  </a:cxn>
                  <a:cxn ang="0">
                    <a:pos x="257" y="211"/>
                  </a:cxn>
                  <a:cxn ang="0">
                    <a:pos x="297" y="334"/>
                  </a:cxn>
                  <a:cxn ang="0">
                    <a:pos x="424" y="302"/>
                  </a:cxn>
                  <a:cxn ang="0">
                    <a:pos x="384" y="221"/>
                  </a:cxn>
                  <a:cxn ang="0">
                    <a:pos x="376" y="230"/>
                  </a:cxn>
                  <a:cxn ang="0">
                    <a:pos x="318" y="181"/>
                  </a:cxn>
                  <a:cxn ang="0">
                    <a:pos x="522" y="0"/>
                  </a:cxn>
                  <a:cxn ang="0">
                    <a:pos x="522" y="56"/>
                  </a:cxn>
                  <a:cxn ang="0">
                    <a:pos x="359" y="121"/>
                  </a:cxn>
                  <a:cxn ang="0">
                    <a:pos x="420" y="177"/>
                  </a:cxn>
                  <a:cxn ang="0">
                    <a:pos x="582" y="334"/>
                  </a:cxn>
                  <a:cxn ang="0">
                    <a:pos x="712" y="328"/>
                  </a:cxn>
                  <a:cxn ang="0">
                    <a:pos x="731" y="242"/>
                  </a:cxn>
                  <a:cxn ang="0">
                    <a:pos x="735" y="244"/>
                  </a:cxn>
                  <a:cxn ang="0">
                    <a:pos x="825" y="334"/>
                  </a:cxn>
                  <a:cxn ang="0">
                    <a:pos x="866" y="328"/>
                  </a:cxn>
                  <a:cxn ang="0">
                    <a:pos x="885" y="242"/>
                  </a:cxn>
                  <a:cxn ang="0">
                    <a:pos x="887" y="246"/>
                  </a:cxn>
                  <a:cxn ang="0">
                    <a:pos x="954" y="332"/>
                  </a:cxn>
                  <a:cxn ang="0">
                    <a:pos x="935" y="257"/>
                  </a:cxn>
                  <a:cxn ang="0">
                    <a:pos x="956" y="221"/>
                  </a:cxn>
                  <a:cxn ang="0">
                    <a:pos x="958" y="221"/>
                  </a:cxn>
                  <a:cxn ang="0">
                    <a:pos x="981" y="334"/>
                  </a:cxn>
                  <a:cxn ang="0">
                    <a:pos x="1357" y="330"/>
                  </a:cxn>
                  <a:cxn ang="0">
                    <a:pos x="1324" y="259"/>
                  </a:cxn>
                  <a:cxn ang="0">
                    <a:pos x="1284" y="298"/>
                  </a:cxn>
                  <a:cxn ang="0">
                    <a:pos x="1357" y="330"/>
                  </a:cxn>
                </a:cxnLst>
                <a:rect l="0" t="0" r="r" b="b"/>
                <a:pathLst>
                  <a:path w="1392" h="554">
                    <a:moveTo>
                      <a:pt x="981" y="334"/>
                    </a:moveTo>
                    <a:cubicBezTo>
                      <a:pt x="1025" y="334"/>
                      <a:pt x="1069" y="334"/>
                      <a:pt x="1113" y="334"/>
                    </a:cubicBezTo>
                    <a:cubicBezTo>
                      <a:pt x="1113" y="258"/>
                      <a:pt x="1048" y="238"/>
                      <a:pt x="1102" y="184"/>
                    </a:cubicBezTo>
                    <a:cubicBezTo>
                      <a:pt x="1102" y="186"/>
                      <a:pt x="1102" y="187"/>
                      <a:pt x="1102" y="188"/>
                    </a:cubicBezTo>
                    <a:cubicBezTo>
                      <a:pt x="1136" y="217"/>
                      <a:pt x="1137" y="270"/>
                      <a:pt x="1136" y="334"/>
                    </a:cubicBezTo>
                    <a:cubicBezTo>
                      <a:pt x="1259" y="335"/>
                      <a:pt x="1246" y="228"/>
                      <a:pt x="1344" y="213"/>
                    </a:cubicBezTo>
                    <a:cubicBezTo>
                      <a:pt x="1367" y="281"/>
                      <a:pt x="1392" y="283"/>
                      <a:pt x="1392" y="390"/>
                    </a:cubicBezTo>
                    <a:cubicBezTo>
                      <a:pt x="1314" y="391"/>
                      <a:pt x="1302" y="366"/>
                      <a:pt x="1253" y="351"/>
                    </a:cubicBezTo>
                    <a:cubicBezTo>
                      <a:pt x="1213" y="406"/>
                      <a:pt x="1094" y="390"/>
                      <a:pt x="1000" y="390"/>
                    </a:cubicBezTo>
                    <a:cubicBezTo>
                      <a:pt x="959" y="390"/>
                      <a:pt x="910" y="394"/>
                      <a:pt x="894" y="369"/>
                    </a:cubicBezTo>
                    <a:cubicBezTo>
                      <a:pt x="881" y="377"/>
                      <a:pt x="869" y="386"/>
                      <a:pt x="850" y="390"/>
                    </a:cubicBezTo>
                    <a:cubicBezTo>
                      <a:pt x="805" y="400"/>
                      <a:pt x="763" y="383"/>
                      <a:pt x="739" y="371"/>
                    </a:cubicBezTo>
                    <a:cubicBezTo>
                      <a:pt x="714" y="387"/>
                      <a:pt x="690" y="390"/>
                      <a:pt x="645" y="390"/>
                    </a:cubicBezTo>
                    <a:cubicBezTo>
                      <a:pt x="509" y="390"/>
                      <a:pt x="525" y="322"/>
                      <a:pt x="453" y="267"/>
                    </a:cubicBezTo>
                    <a:cubicBezTo>
                      <a:pt x="454" y="357"/>
                      <a:pt x="389" y="392"/>
                      <a:pt x="297" y="390"/>
                    </a:cubicBezTo>
                    <a:cubicBezTo>
                      <a:pt x="298" y="458"/>
                      <a:pt x="211" y="533"/>
                      <a:pt x="155" y="545"/>
                    </a:cubicBezTo>
                    <a:cubicBezTo>
                      <a:pt x="115" y="554"/>
                      <a:pt x="77" y="536"/>
                      <a:pt x="52" y="526"/>
                    </a:cubicBezTo>
                    <a:cubicBezTo>
                      <a:pt x="34" y="519"/>
                      <a:pt x="17" y="512"/>
                      <a:pt x="0" y="505"/>
                    </a:cubicBezTo>
                    <a:cubicBezTo>
                      <a:pt x="1" y="501"/>
                      <a:pt x="2" y="497"/>
                      <a:pt x="4" y="493"/>
                    </a:cubicBezTo>
                    <a:cubicBezTo>
                      <a:pt x="31" y="502"/>
                      <a:pt x="76" y="515"/>
                      <a:pt x="113" y="507"/>
                    </a:cubicBezTo>
                    <a:cubicBezTo>
                      <a:pt x="179" y="493"/>
                      <a:pt x="290" y="419"/>
                      <a:pt x="272" y="326"/>
                    </a:cubicBezTo>
                    <a:cubicBezTo>
                      <a:pt x="267" y="297"/>
                      <a:pt x="242" y="272"/>
                      <a:pt x="226" y="252"/>
                    </a:cubicBezTo>
                    <a:cubicBezTo>
                      <a:pt x="233" y="235"/>
                      <a:pt x="239" y="218"/>
                      <a:pt x="246" y="202"/>
                    </a:cubicBezTo>
                    <a:cubicBezTo>
                      <a:pt x="249" y="205"/>
                      <a:pt x="253" y="208"/>
                      <a:pt x="257" y="211"/>
                    </a:cubicBezTo>
                    <a:cubicBezTo>
                      <a:pt x="276" y="251"/>
                      <a:pt x="297" y="267"/>
                      <a:pt x="297" y="334"/>
                    </a:cubicBezTo>
                    <a:cubicBezTo>
                      <a:pt x="347" y="336"/>
                      <a:pt x="404" y="329"/>
                      <a:pt x="424" y="302"/>
                    </a:cubicBezTo>
                    <a:cubicBezTo>
                      <a:pt x="451" y="266"/>
                      <a:pt x="412" y="228"/>
                      <a:pt x="384" y="221"/>
                    </a:cubicBezTo>
                    <a:cubicBezTo>
                      <a:pt x="381" y="224"/>
                      <a:pt x="379" y="227"/>
                      <a:pt x="376" y="230"/>
                    </a:cubicBezTo>
                    <a:cubicBezTo>
                      <a:pt x="354" y="217"/>
                      <a:pt x="335" y="200"/>
                      <a:pt x="318" y="181"/>
                    </a:cubicBezTo>
                    <a:cubicBezTo>
                      <a:pt x="317" y="59"/>
                      <a:pt x="430" y="25"/>
                      <a:pt x="522" y="0"/>
                    </a:cubicBezTo>
                    <a:cubicBezTo>
                      <a:pt x="522" y="19"/>
                      <a:pt x="522" y="37"/>
                      <a:pt x="522" y="56"/>
                    </a:cubicBezTo>
                    <a:cubicBezTo>
                      <a:pt x="482" y="65"/>
                      <a:pt x="381" y="95"/>
                      <a:pt x="359" y="121"/>
                    </a:cubicBezTo>
                    <a:cubicBezTo>
                      <a:pt x="364" y="147"/>
                      <a:pt x="402" y="162"/>
                      <a:pt x="420" y="177"/>
                    </a:cubicBezTo>
                    <a:cubicBezTo>
                      <a:pt x="460" y="207"/>
                      <a:pt x="546" y="325"/>
                      <a:pt x="582" y="334"/>
                    </a:cubicBezTo>
                    <a:cubicBezTo>
                      <a:pt x="603" y="340"/>
                      <a:pt x="701" y="336"/>
                      <a:pt x="712" y="328"/>
                    </a:cubicBezTo>
                    <a:cubicBezTo>
                      <a:pt x="729" y="317"/>
                      <a:pt x="723" y="263"/>
                      <a:pt x="731" y="242"/>
                    </a:cubicBezTo>
                    <a:cubicBezTo>
                      <a:pt x="733" y="243"/>
                      <a:pt x="734" y="243"/>
                      <a:pt x="735" y="244"/>
                    </a:cubicBezTo>
                    <a:cubicBezTo>
                      <a:pt x="743" y="294"/>
                      <a:pt x="764" y="334"/>
                      <a:pt x="825" y="334"/>
                    </a:cubicBezTo>
                    <a:cubicBezTo>
                      <a:pt x="841" y="334"/>
                      <a:pt x="856" y="335"/>
                      <a:pt x="866" y="328"/>
                    </a:cubicBezTo>
                    <a:cubicBezTo>
                      <a:pt x="883" y="317"/>
                      <a:pt x="877" y="263"/>
                      <a:pt x="885" y="242"/>
                    </a:cubicBezTo>
                    <a:cubicBezTo>
                      <a:pt x="885" y="243"/>
                      <a:pt x="886" y="245"/>
                      <a:pt x="887" y="246"/>
                    </a:cubicBezTo>
                    <a:cubicBezTo>
                      <a:pt x="899" y="274"/>
                      <a:pt x="903" y="354"/>
                      <a:pt x="954" y="332"/>
                    </a:cubicBezTo>
                    <a:cubicBezTo>
                      <a:pt x="983" y="318"/>
                      <a:pt x="946" y="266"/>
                      <a:pt x="935" y="257"/>
                    </a:cubicBezTo>
                    <a:cubicBezTo>
                      <a:pt x="942" y="245"/>
                      <a:pt x="949" y="233"/>
                      <a:pt x="956" y="221"/>
                    </a:cubicBezTo>
                    <a:cubicBezTo>
                      <a:pt x="957" y="221"/>
                      <a:pt x="957" y="221"/>
                      <a:pt x="958" y="221"/>
                    </a:cubicBezTo>
                    <a:cubicBezTo>
                      <a:pt x="970" y="255"/>
                      <a:pt x="981" y="280"/>
                      <a:pt x="981" y="334"/>
                    </a:cubicBezTo>
                    <a:close/>
                    <a:moveTo>
                      <a:pt x="1357" y="330"/>
                    </a:moveTo>
                    <a:cubicBezTo>
                      <a:pt x="1356" y="303"/>
                      <a:pt x="1340" y="274"/>
                      <a:pt x="1324" y="259"/>
                    </a:cubicBezTo>
                    <a:cubicBezTo>
                      <a:pt x="1311" y="262"/>
                      <a:pt x="1274" y="291"/>
                      <a:pt x="1284" y="298"/>
                    </a:cubicBezTo>
                    <a:cubicBezTo>
                      <a:pt x="1298" y="316"/>
                      <a:pt x="1327" y="329"/>
                      <a:pt x="1357" y="33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44" name="Rectangle 43"/>
            <p:cNvSpPr/>
            <p:nvPr/>
          </p:nvSpPr>
          <p:spPr>
            <a:xfrm>
              <a:off x="5438963"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45" name="Group 44"/>
            <p:cNvGrpSpPr/>
            <p:nvPr/>
          </p:nvGrpSpPr>
          <p:grpSpPr>
            <a:xfrm>
              <a:off x="5740618" y="2013268"/>
              <a:ext cx="697934" cy="182711"/>
              <a:chOff x="420233" y="6191684"/>
              <a:chExt cx="714879" cy="187513"/>
            </a:xfrm>
            <a:solidFill>
              <a:srgbClr val="FFFFFF"/>
            </a:solidFill>
            <a:effectLst/>
          </p:grpSpPr>
          <p:sp>
            <p:nvSpPr>
              <p:cNvPr id="144" name="Freeform 20"/>
              <p:cNvSpPr>
                <a:spLocks/>
              </p:cNvSpPr>
              <p:nvPr/>
            </p:nvSpPr>
            <p:spPr bwMode="invGray">
              <a:xfrm>
                <a:off x="420233" y="6223203"/>
                <a:ext cx="114883" cy="155994"/>
              </a:xfrm>
              <a:custGeom>
                <a:avLst/>
                <a:gdLst/>
                <a:ahLst/>
                <a:cxnLst>
                  <a:cxn ang="0">
                    <a:pos x="253" y="323"/>
                  </a:cxn>
                  <a:cxn ang="0">
                    <a:pos x="253" y="271"/>
                  </a:cxn>
                  <a:cxn ang="0">
                    <a:pos x="214" y="289"/>
                  </a:cxn>
                  <a:cxn ang="0">
                    <a:pos x="168" y="295"/>
                  </a:cxn>
                  <a:cxn ang="0">
                    <a:pos x="123" y="286"/>
                  </a:cxn>
                  <a:cxn ang="0">
                    <a:pos x="88" y="263"/>
                  </a:cxn>
                  <a:cxn ang="0">
                    <a:pos x="66" y="225"/>
                  </a:cxn>
                  <a:cxn ang="0">
                    <a:pos x="58" y="175"/>
                  </a:cxn>
                  <a:cxn ang="0">
                    <a:pos x="67" y="121"/>
                  </a:cxn>
                  <a:cxn ang="0">
                    <a:pos x="92" y="82"/>
                  </a:cxn>
                  <a:cxn ang="0">
                    <a:pos x="129" y="57"/>
                  </a:cxn>
                  <a:cxn ang="0">
                    <a:pos x="174" y="49"/>
                  </a:cxn>
                  <a:cxn ang="0">
                    <a:pos x="216" y="55"/>
                  </a:cxn>
                  <a:cxn ang="0">
                    <a:pos x="253" y="70"/>
                  </a:cxn>
                  <a:cxn ang="0">
                    <a:pos x="253" y="14"/>
                  </a:cxn>
                  <a:cxn ang="0">
                    <a:pos x="238" y="8"/>
                  </a:cxn>
                  <a:cxn ang="0">
                    <a:pos x="218" y="4"/>
                  </a:cxn>
                  <a:cxn ang="0">
                    <a:pos x="196" y="1"/>
                  </a:cxn>
                  <a:cxn ang="0">
                    <a:pos x="173" y="0"/>
                  </a:cxn>
                  <a:cxn ang="0">
                    <a:pos x="105" y="13"/>
                  </a:cxn>
                  <a:cxn ang="0">
                    <a:pos x="50" y="48"/>
                  </a:cxn>
                  <a:cxn ang="0">
                    <a:pos x="13" y="105"/>
                  </a:cxn>
                  <a:cxn ang="0">
                    <a:pos x="0" y="178"/>
                  </a:cxn>
                  <a:cxn ang="0">
                    <a:pos x="10" y="244"/>
                  </a:cxn>
                  <a:cxn ang="0">
                    <a:pos x="41" y="297"/>
                  </a:cxn>
                  <a:cxn ang="0">
                    <a:pos x="91" y="331"/>
                  </a:cxn>
                  <a:cxn ang="0">
                    <a:pos x="159" y="343"/>
                  </a:cxn>
                  <a:cxn ang="0">
                    <a:pos x="185" y="342"/>
                  </a:cxn>
                  <a:cxn ang="0">
                    <a:pos x="211" y="338"/>
                  </a:cxn>
                  <a:cxn ang="0">
                    <a:pos x="234" y="332"/>
                  </a:cxn>
                  <a:cxn ang="0">
                    <a:pos x="253" y="323"/>
                  </a:cxn>
                </a:cxnLst>
                <a:rect l="0" t="0" r="r" b="b"/>
                <a:pathLst>
                  <a:path w="253" h="343">
                    <a:moveTo>
                      <a:pt x="253" y="323"/>
                    </a:moveTo>
                    <a:cubicBezTo>
                      <a:pt x="253" y="271"/>
                      <a:pt x="253" y="271"/>
                      <a:pt x="253" y="271"/>
                    </a:cubicBezTo>
                    <a:cubicBezTo>
                      <a:pt x="241" y="279"/>
                      <a:pt x="228" y="285"/>
                      <a:pt x="214" y="289"/>
                    </a:cubicBezTo>
                    <a:cubicBezTo>
                      <a:pt x="200" y="293"/>
                      <a:pt x="184" y="295"/>
                      <a:pt x="168" y="295"/>
                    </a:cubicBezTo>
                    <a:cubicBezTo>
                      <a:pt x="151" y="295"/>
                      <a:pt x="136" y="292"/>
                      <a:pt x="123" y="286"/>
                    </a:cubicBezTo>
                    <a:cubicBezTo>
                      <a:pt x="109" y="281"/>
                      <a:pt x="98" y="273"/>
                      <a:pt x="88" y="263"/>
                    </a:cubicBezTo>
                    <a:cubicBezTo>
                      <a:pt x="78" y="252"/>
                      <a:pt x="71" y="240"/>
                      <a:pt x="66" y="225"/>
                    </a:cubicBezTo>
                    <a:cubicBezTo>
                      <a:pt x="60" y="210"/>
                      <a:pt x="58" y="194"/>
                      <a:pt x="58" y="175"/>
                    </a:cubicBezTo>
                    <a:cubicBezTo>
                      <a:pt x="58" y="155"/>
                      <a:pt x="61" y="137"/>
                      <a:pt x="67" y="121"/>
                    </a:cubicBezTo>
                    <a:cubicBezTo>
                      <a:pt x="73" y="106"/>
                      <a:pt x="81" y="92"/>
                      <a:pt x="92" y="82"/>
                    </a:cubicBezTo>
                    <a:cubicBezTo>
                      <a:pt x="102" y="71"/>
                      <a:pt x="114" y="63"/>
                      <a:pt x="129" y="57"/>
                    </a:cubicBezTo>
                    <a:cubicBezTo>
                      <a:pt x="143" y="52"/>
                      <a:pt x="158" y="49"/>
                      <a:pt x="174" y="49"/>
                    </a:cubicBezTo>
                    <a:cubicBezTo>
                      <a:pt x="189" y="49"/>
                      <a:pt x="203" y="51"/>
                      <a:pt x="216" y="55"/>
                    </a:cubicBezTo>
                    <a:cubicBezTo>
                      <a:pt x="230" y="58"/>
                      <a:pt x="242" y="63"/>
                      <a:pt x="253" y="70"/>
                    </a:cubicBezTo>
                    <a:cubicBezTo>
                      <a:pt x="253" y="14"/>
                      <a:pt x="253" y="14"/>
                      <a:pt x="253" y="14"/>
                    </a:cubicBezTo>
                    <a:cubicBezTo>
                      <a:pt x="249" y="12"/>
                      <a:pt x="244" y="10"/>
                      <a:pt x="238" y="8"/>
                    </a:cubicBezTo>
                    <a:cubicBezTo>
                      <a:pt x="232" y="7"/>
                      <a:pt x="225" y="5"/>
                      <a:pt x="218" y="4"/>
                    </a:cubicBezTo>
                    <a:cubicBezTo>
                      <a:pt x="211" y="3"/>
                      <a:pt x="204" y="2"/>
                      <a:pt x="196" y="1"/>
                    </a:cubicBezTo>
                    <a:cubicBezTo>
                      <a:pt x="188" y="1"/>
                      <a:pt x="180" y="0"/>
                      <a:pt x="173" y="0"/>
                    </a:cubicBezTo>
                    <a:cubicBezTo>
                      <a:pt x="149" y="0"/>
                      <a:pt x="126" y="5"/>
                      <a:pt x="105" y="13"/>
                    </a:cubicBezTo>
                    <a:cubicBezTo>
                      <a:pt x="84" y="21"/>
                      <a:pt x="66" y="33"/>
                      <a:pt x="50" y="48"/>
                    </a:cubicBezTo>
                    <a:cubicBezTo>
                      <a:pt x="35" y="64"/>
                      <a:pt x="22" y="83"/>
                      <a:pt x="13" y="105"/>
                    </a:cubicBezTo>
                    <a:cubicBezTo>
                      <a:pt x="4" y="127"/>
                      <a:pt x="0" y="151"/>
                      <a:pt x="0" y="178"/>
                    </a:cubicBezTo>
                    <a:cubicBezTo>
                      <a:pt x="0" y="202"/>
                      <a:pt x="3" y="224"/>
                      <a:pt x="10" y="244"/>
                    </a:cubicBezTo>
                    <a:cubicBezTo>
                      <a:pt x="18" y="265"/>
                      <a:pt x="28" y="282"/>
                      <a:pt x="41" y="297"/>
                    </a:cubicBezTo>
                    <a:cubicBezTo>
                      <a:pt x="55" y="311"/>
                      <a:pt x="72" y="323"/>
                      <a:pt x="91" y="331"/>
                    </a:cubicBezTo>
                    <a:cubicBezTo>
                      <a:pt x="111" y="339"/>
                      <a:pt x="134" y="343"/>
                      <a:pt x="159" y="343"/>
                    </a:cubicBezTo>
                    <a:cubicBezTo>
                      <a:pt x="168" y="343"/>
                      <a:pt x="176" y="343"/>
                      <a:pt x="185" y="342"/>
                    </a:cubicBezTo>
                    <a:cubicBezTo>
                      <a:pt x="194" y="341"/>
                      <a:pt x="203" y="340"/>
                      <a:pt x="211" y="338"/>
                    </a:cubicBezTo>
                    <a:cubicBezTo>
                      <a:pt x="219" y="336"/>
                      <a:pt x="227" y="334"/>
                      <a:pt x="234" y="332"/>
                    </a:cubicBezTo>
                    <a:cubicBezTo>
                      <a:pt x="241" y="329"/>
                      <a:pt x="248" y="327"/>
                      <a:pt x="253" y="323"/>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45" name="Freeform 21"/>
              <p:cNvSpPr>
                <a:spLocks/>
              </p:cNvSpPr>
              <p:nvPr/>
            </p:nvSpPr>
            <p:spPr bwMode="invGray">
              <a:xfrm>
                <a:off x="659820" y="6266369"/>
                <a:ext cx="160334" cy="110544"/>
              </a:xfrm>
              <a:custGeom>
                <a:avLst/>
                <a:gdLst/>
                <a:ahLst/>
                <a:cxnLst>
                  <a:cxn ang="0">
                    <a:pos x="353" y="243"/>
                  </a:cxn>
                  <a:cxn ang="0">
                    <a:pos x="353" y="96"/>
                  </a:cxn>
                  <a:cxn ang="0">
                    <a:pos x="333" y="23"/>
                  </a:cxn>
                  <a:cxn ang="0">
                    <a:pos x="276" y="0"/>
                  </a:cxn>
                  <a:cxn ang="0">
                    <a:pos x="230" y="11"/>
                  </a:cxn>
                  <a:cxn ang="0">
                    <a:pos x="196" y="46"/>
                  </a:cxn>
                  <a:cxn ang="0">
                    <a:pos x="186" y="27"/>
                  </a:cxn>
                  <a:cxn ang="0">
                    <a:pos x="171" y="12"/>
                  </a:cxn>
                  <a:cxn ang="0">
                    <a:pos x="152" y="3"/>
                  </a:cxn>
                  <a:cxn ang="0">
                    <a:pos x="129" y="0"/>
                  </a:cxn>
                  <a:cxn ang="0">
                    <a:pos x="86" y="11"/>
                  </a:cxn>
                  <a:cxn ang="0">
                    <a:pos x="54" y="42"/>
                  </a:cxn>
                  <a:cxn ang="0">
                    <a:pos x="53" y="42"/>
                  </a:cxn>
                  <a:cxn ang="0">
                    <a:pos x="53" y="6"/>
                  </a:cxn>
                  <a:cxn ang="0">
                    <a:pos x="0" y="6"/>
                  </a:cxn>
                  <a:cxn ang="0">
                    <a:pos x="0" y="243"/>
                  </a:cxn>
                  <a:cxn ang="0">
                    <a:pos x="53" y="243"/>
                  </a:cxn>
                  <a:cxn ang="0">
                    <a:pos x="53" y="110"/>
                  </a:cxn>
                  <a:cxn ang="0">
                    <a:pos x="57" y="82"/>
                  </a:cxn>
                  <a:cxn ang="0">
                    <a:pos x="67" y="61"/>
                  </a:cxn>
                  <a:cxn ang="0">
                    <a:pos x="83" y="48"/>
                  </a:cxn>
                  <a:cxn ang="0">
                    <a:pos x="103" y="44"/>
                  </a:cxn>
                  <a:cxn ang="0">
                    <a:pos x="122" y="47"/>
                  </a:cxn>
                  <a:cxn ang="0">
                    <a:pos x="137" y="57"/>
                  </a:cxn>
                  <a:cxn ang="0">
                    <a:pos x="146" y="76"/>
                  </a:cxn>
                  <a:cxn ang="0">
                    <a:pos x="149" y="104"/>
                  </a:cxn>
                  <a:cxn ang="0">
                    <a:pos x="149" y="243"/>
                  </a:cxn>
                  <a:cxn ang="0">
                    <a:pos x="203" y="243"/>
                  </a:cxn>
                  <a:cxn ang="0">
                    <a:pos x="203" y="110"/>
                  </a:cxn>
                  <a:cxn ang="0">
                    <a:pos x="207" y="84"/>
                  </a:cxn>
                  <a:cxn ang="0">
                    <a:pos x="217" y="63"/>
                  </a:cxn>
                  <a:cxn ang="0">
                    <a:pos x="233" y="49"/>
                  </a:cxn>
                  <a:cxn ang="0">
                    <a:pos x="253" y="44"/>
                  </a:cxn>
                  <a:cxn ang="0">
                    <a:pos x="272" y="47"/>
                  </a:cxn>
                  <a:cxn ang="0">
                    <a:pos x="287" y="57"/>
                  </a:cxn>
                  <a:cxn ang="0">
                    <a:pos x="296" y="77"/>
                  </a:cxn>
                  <a:cxn ang="0">
                    <a:pos x="300" y="109"/>
                  </a:cxn>
                  <a:cxn ang="0">
                    <a:pos x="300" y="243"/>
                  </a:cxn>
                  <a:cxn ang="0">
                    <a:pos x="353" y="243"/>
                  </a:cxn>
                </a:cxnLst>
                <a:rect l="0" t="0" r="r" b="b"/>
                <a:pathLst>
                  <a:path w="353" h="243">
                    <a:moveTo>
                      <a:pt x="353" y="243"/>
                    </a:moveTo>
                    <a:cubicBezTo>
                      <a:pt x="353" y="96"/>
                      <a:pt x="353" y="96"/>
                      <a:pt x="353" y="96"/>
                    </a:cubicBezTo>
                    <a:cubicBezTo>
                      <a:pt x="353" y="63"/>
                      <a:pt x="347" y="38"/>
                      <a:pt x="333" y="23"/>
                    </a:cubicBezTo>
                    <a:cubicBezTo>
                      <a:pt x="320" y="8"/>
                      <a:pt x="301" y="0"/>
                      <a:pt x="276" y="0"/>
                    </a:cubicBezTo>
                    <a:cubicBezTo>
                      <a:pt x="259" y="0"/>
                      <a:pt x="243" y="4"/>
                      <a:pt x="230" y="11"/>
                    </a:cubicBezTo>
                    <a:cubicBezTo>
                      <a:pt x="217" y="18"/>
                      <a:pt x="206" y="30"/>
                      <a:pt x="196" y="46"/>
                    </a:cubicBezTo>
                    <a:cubicBezTo>
                      <a:pt x="194" y="39"/>
                      <a:pt x="191" y="33"/>
                      <a:pt x="186" y="27"/>
                    </a:cubicBezTo>
                    <a:cubicBezTo>
                      <a:pt x="182" y="21"/>
                      <a:pt x="177" y="16"/>
                      <a:pt x="171" y="12"/>
                    </a:cubicBezTo>
                    <a:cubicBezTo>
                      <a:pt x="165" y="8"/>
                      <a:pt x="159" y="5"/>
                      <a:pt x="152" y="3"/>
                    </a:cubicBezTo>
                    <a:cubicBezTo>
                      <a:pt x="145" y="1"/>
                      <a:pt x="137" y="0"/>
                      <a:pt x="129" y="0"/>
                    </a:cubicBezTo>
                    <a:cubicBezTo>
                      <a:pt x="113" y="0"/>
                      <a:pt x="98" y="4"/>
                      <a:pt x="86" y="11"/>
                    </a:cubicBezTo>
                    <a:cubicBezTo>
                      <a:pt x="73" y="18"/>
                      <a:pt x="62" y="28"/>
                      <a:pt x="54" y="42"/>
                    </a:cubicBezTo>
                    <a:cubicBezTo>
                      <a:pt x="53" y="42"/>
                      <a:pt x="53" y="42"/>
                      <a:pt x="53" y="42"/>
                    </a:cubicBezTo>
                    <a:cubicBezTo>
                      <a:pt x="53" y="6"/>
                      <a:pt x="53" y="6"/>
                      <a:pt x="53" y="6"/>
                    </a:cubicBezTo>
                    <a:cubicBezTo>
                      <a:pt x="0" y="6"/>
                      <a:pt x="0" y="6"/>
                      <a:pt x="0" y="6"/>
                    </a:cubicBezTo>
                    <a:cubicBezTo>
                      <a:pt x="0" y="243"/>
                      <a:pt x="0" y="243"/>
                      <a:pt x="0" y="243"/>
                    </a:cubicBezTo>
                    <a:cubicBezTo>
                      <a:pt x="53" y="243"/>
                      <a:pt x="53" y="243"/>
                      <a:pt x="53" y="243"/>
                    </a:cubicBezTo>
                    <a:cubicBezTo>
                      <a:pt x="53" y="110"/>
                      <a:pt x="53" y="110"/>
                      <a:pt x="53" y="110"/>
                    </a:cubicBezTo>
                    <a:cubicBezTo>
                      <a:pt x="53" y="99"/>
                      <a:pt x="54" y="90"/>
                      <a:pt x="57" y="82"/>
                    </a:cubicBezTo>
                    <a:cubicBezTo>
                      <a:pt x="60" y="74"/>
                      <a:pt x="63" y="67"/>
                      <a:pt x="67" y="61"/>
                    </a:cubicBezTo>
                    <a:cubicBezTo>
                      <a:pt x="72" y="56"/>
                      <a:pt x="77" y="51"/>
                      <a:pt x="83" y="48"/>
                    </a:cubicBezTo>
                    <a:cubicBezTo>
                      <a:pt x="89" y="45"/>
                      <a:pt x="96" y="44"/>
                      <a:pt x="103" y="44"/>
                    </a:cubicBezTo>
                    <a:cubicBezTo>
                      <a:pt x="110" y="44"/>
                      <a:pt x="116" y="45"/>
                      <a:pt x="122" y="47"/>
                    </a:cubicBezTo>
                    <a:cubicBezTo>
                      <a:pt x="128" y="49"/>
                      <a:pt x="133" y="53"/>
                      <a:pt x="137" y="57"/>
                    </a:cubicBezTo>
                    <a:cubicBezTo>
                      <a:pt x="141" y="62"/>
                      <a:pt x="144" y="68"/>
                      <a:pt x="146" y="76"/>
                    </a:cubicBezTo>
                    <a:cubicBezTo>
                      <a:pt x="148" y="84"/>
                      <a:pt x="149" y="93"/>
                      <a:pt x="149" y="104"/>
                    </a:cubicBezTo>
                    <a:cubicBezTo>
                      <a:pt x="149" y="243"/>
                      <a:pt x="149" y="243"/>
                      <a:pt x="149" y="243"/>
                    </a:cubicBezTo>
                    <a:cubicBezTo>
                      <a:pt x="203" y="243"/>
                      <a:pt x="203" y="243"/>
                      <a:pt x="203" y="243"/>
                    </a:cubicBezTo>
                    <a:cubicBezTo>
                      <a:pt x="203" y="110"/>
                      <a:pt x="203" y="110"/>
                      <a:pt x="203" y="110"/>
                    </a:cubicBezTo>
                    <a:cubicBezTo>
                      <a:pt x="203" y="101"/>
                      <a:pt x="204" y="92"/>
                      <a:pt x="207" y="84"/>
                    </a:cubicBezTo>
                    <a:cubicBezTo>
                      <a:pt x="209" y="76"/>
                      <a:pt x="212" y="69"/>
                      <a:pt x="217" y="63"/>
                    </a:cubicBezTo>
                    <a:cubicBezTo>
                      <a:pt x="221" y="57"/>
                      <a:pt x="227" y="53"/>
                      <a:pt x="233" y="49"/>
                    </a:cubicBezTo>
                    <a:cubicBezTo>
                      <a:pt x="239" y="45"/>
                      <a:pt x="245" y="44"/>
                      <a:pt x="253" y="44"/>
                    </a:cubicBezTo>
                    <a:cubicBezTo>
                      <a:pt x="260" y="44"/>
                      <a:pt x="267" y="45"/>
                      <a:pt x="272" y="47"/>
                    </a:cubicBezTo>
                    <a:cubicBezTo>
                      <a:pt x="278" y="48"/>
                      <a:pt x="283" y="52"/>
                      <a:pt x="287" y="57"/>
                    </a:cubicBezTo>
                    <a:cubicBezTo>
                      <a:pt x="291" y="62"/>
                      <a:pt x="294" y="68"/>
                      <a:pt x="296" y="77"/>
                    </a:cubicBezTo>
                    <a:cubicBezTo>
                      <a:pt x="298" y="85"/>
                      <a:pt x="300" y="96"/>
                      <a:pt x="300" y="109"/>
                    </a:cubicBezTo>
                    <a:cubicBezTo>
                      <a:pt x="300" y="243"/>
                      <a:pt x="300" y="243"/>
                      <a:pt x="300" y="243"/>
                    </a:cubicBezTo>
                    <a:lnTo>
                      <a:pt x="353" y="24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46" name="Freeform 22"/>
              <p:cNvSpPr>
                <a:spLocks/>
              </p:cNvSpPr>
              <p:nvPr/>
            </p:nvSpPr>
            <p:spPr bwMode="invGray">
              <a:xfrm>
                <a:off x="1039643" y="6266369"/>
                <a:ext cx="95469" cy="110544"/>
              </a:xfrm>
              <a:custGeom>
                <a:avLst/>
                <a:gdLst/>
                <a:ahLst/>
                <a:cxnLst>
                  <a:cxn ang="0">
                    <a:pos x="210" y="243"/>
                  </a:cxn>
                  <a:cxn ang="0">
                    <a:pos x="210" y="97"/>
                  </a:cxn>
                  <a:cxn ang="0">
                    <a:pos x="189" y="24"/>
                  </a:cxn>
                  <a:cxn ang="0">
                    <a:pos x="131" y="0"/>
                  </a:cxn>
                  <a:cxn ang="0">
                    <a:pos x="88" y="10"/>
                  </a:cxn>
                  <a:cxn ang="0">
                    <a:pos x="54" y="44"/>
                  </a:cxn>
                  <a:cxn ang="0">
                    <a:pos x="53" y="44"/>
                  </a:cxn>
                  <a:cxn ang="0">
                    <a:pos x="53" y="6"/>
                  </a:cxn>
                  <a:cxn ang="0">
                    <a:pos x="0" y="6"/>
                  </a:cxn>
                  <a:cxn ang="0">
                    <a:pos x="0" y="243"/>
                  </a:cxn>
                  <a:cxn ang="0">
                    <a:pos x="53" y="243"/>
                  </a:cxn>
                  <a:cxn ang="0">
                    <a:pos x="53" y="108"/>
                  </a:cxn>
                  <a:cxn ang="0">
                    <a:pos x="57" y="82"/>
                  </a:cxn>
                  <a:cxn ang="0">
                    <a:pos x="69" y="62"/>
                  </a:cxn>
                  <a:cxn ang="0">
                    <a:pos x="87" y="48"/>
                  </a:cxn>
                  <a:cxn ang="0">
                    <a:pos x="109" y="44"/>
                  </a:cxn>
                  <a:cxn ang="0">
                    <a:pos x="145" y="60"/>
                  </a:cxn>
                  <a:cxn ang="0">
                    <a:pos x="156" y="110"/>
                  </a:cxn>
                  <a:cxn ang="0">
                    <a:pos x="156" y="243"/>
                  </a:cxn>
                  <a:cxn ang="0">
                    <a:pos x="210" y="243"/>
                  </a:cxn>
                </a:cxnLst>
                <a:rect l="0" t="0" r="r" b="b"/>
                <a:pathLst>
                  <a:path w="210" h="243">
                    <a:moveTo>
                      <a:pt x="210" y="243"/>
                    </a:moveTo>
                    <a:cubicBezTo>
                      <a:pt x="210" y="97"/>
                      <a:pt x="210" y="97"/>
                      <a:pt x="210" y="97"/>
                    </a:cubicBezTo>
                    <a:cubicBezTo>
                      <a:pt x="210" y="64"/>
                      <a:pt x="203" y="40"/>
                      <a:pt x="189" y="24"/>
                    </a:cubicBezTo>
                    <a:cubicBezTo>
                      <a:pt x="175" y="8"/>
                      <a:pt x="156" y="0"/>
                      <a:pt x="131" y="0"/>
                    </a:cubicBezTo>
                    <a:cubicBezTo>
                      <a:pt x="115" y="0"/>
                      <a:pt x="100" y="3"/>
                      <a:pt x="88" y="10"/>
                    </a:cubicBezTo>
                    <a:cubicBezTo>
                      <a:pt x="75" y="17"/>
                      <a:pt x="63" y="28"/>
                      <a:pt x="54" y="44"/>
                    </a:cubicBezTo>
                    <a:cubicBezTo>
                      <a:pt x="53" y="44"/>
                      <a:pt x="53" y="44"/>
                      <a:pt x="53" y="44"/>
                    </a:cubicBezTo>
                    <a:cubicBezTo>
                      <a:pt x="53" y="6"/>
                      <a:pt x="53" y="6"/>
                      <a:pt x="53" y="6"/>
                    </a:cubicBezTo>
                    <a:cubicBezTo>
                      <a:pt x="0" y="6"/>
                      <a:pt x="0" y="6"/>
                      <a:pt x="0" y="6"/>
                    </a:cubicBezTo>
                    <a:cubicBezTo>
                      <a:pt x="0" y="243"/>
                      <a:pt x="0" y="243"/>
                      <a:pt x="0" y="243"/>
                    </a:cubicBezTo>
                    <a:cubicBezTo>
                      <a:pt x="53" y="243"/>
                      <a:pt x="53" y="243"/>
                      <a:pt x="53" y="243"/>
                    </a:cubicBezTo>
                    <a:cubicBezTo>
                      <a:pt x="53" y="108"/>
                      <a:pt x="53" y="108"/>
                      <a:pt x="53" y="108"/>
                    </a:cubicBezTo>
                    <a:cubicBezTo>
                      <a:pt x="53" y="99"/>
                      <a:pt x="54" y="90"/>
                      <a:pt x="57" y="82"/>
                    </a:cubicBezTo>
                    <a:cubicBezTo>
                      <a:pt x="60" y="74"/>
                      <a:pt x="64" y="67"/>
                      <a:pt x="69" y="62"/>
                    </a:cubicBezTo>
                    <a:cubicBezTo>
                      <a:pt x="74" y="56"/>
                      <a:pt x="80" y="52"/>
                      <a:pt x="87" y="48"/>
                    </a:cubicBezTo>
                    <a:cubicBezTo>
                      <a:pt x="94" y="45"/>
                      <a:pt x="101" y="44"/>
                      <a:pt x="109" y="44"/>
                    </a:cubicBezTo>
                    <a:cubicBezTo>
                      <a:pt x="126" y="44"/>
                      <a:pt x="138" y="49"/>
                      <a:pt x="145" y="60"/>
                    </a:cubicBezTo>
                    <a:cubicBezTo>
                      <a:pt x="153" y="71"/>
                      <a:pt x="156" y="87"/>
                      <a:pt x="156" y="110"/>
                    </a:cubicBezTo>
                    <a:cubicBezTo>
                      <a:pt x="156" y="243"/>
                      <a:pt x="156" y="243"/>
                      <a:pt x="156" y="243"/>
                    </a:cubicBezTo>
                    <a:lnTo>
                      <a:pt x="210" y="24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47" name="Freeform 25"/>
              <p:cNvSpPr>
                <a:spLocks/>
              </p:cNvSpPr>
              <p:nvPr/>
            </p:nvSpPr>
            <p:spPr bwMode="invGray">
              <a:xfrm>
                <a:off x="611629" y="6191684"/>
                <a:ext cx="37229" cy="28778"/>
              </a:xfrm>
              <a:custGeom>
                <a:avLst/>
                <a:gdLst/>
                <a:ahLst/>
                <a:cxnLst>
                  <a:cxn ang="0">
                    <a:pos x="53" y="0"/>
                  </a:cxn>
                  <a:cxn ang="0">
                    <a:pos x="163" y="0"/>
                  </a:cxn>
                  <a:cxn ang="0">
                    <a:pos x="63" y="126"/>
                  </a:cxn>
                  <a:cxn ang="0">
                    <a:pos x="0" y="126"/>
                  </a:cxn>
                  <a:cxn ang="0">
                    <a:pos x="53" y="0"/>
                  </a:cxn>
                </a:cxnLst>
                <a:rect l="0" t="0" r="r" b="b"/>
                <a:pathLst>
                  <a:path w="163" h="126">
                    <a:moveTo>
                      <a:pt x="53" y="0"/>
                    </a:moveTo>
                    <a:lnTo>
                      <a:pt x="163" y="0"/>
                    </a:lnTo>
                    <a:lnTo>
                      <a:pt x="63" y="126"/>
                    </a:lnTo>
                    <a:lnTo>
                      <a:pt x="0" y="126"/>
                    </a:lnTo>
                    <a:lnTo>
                      <a:pt x="53" y="0"/>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48" name="Freeform 26"/>
              <p:cNvSpPr>
                <a:spLocks/>
              </p:cNvSpPr>
              <p:nvPr/>
            </p:nvSpPr>
            <p:spPr bwMode="invGray">
              <a:xfrm>
                <a:off x="998760" y="6266826"/>
                <a:ext cx="20099" cy="50019"/>
              </a:xfrm>
              <a:custGeom>
                <a:avLst/>
                <a:gdLst/>
                <a:ahLst/>
                <a:cxnLst>
                  <a:cxn ang="0">
                    <a:pos x="0" y="0"/>
                  </a:cxn>
                  <a:cxn ang="0">
                    <a:pos x="44" y="0"/>
                  </a:cxn>
                  <a:cxn ang="0">
                    <a:pos x="44" y="28"/>
                  </a:cxn>
                  <a:cxn ang="0">
                    <a:pos x="39" y="63"/>
                  </a:cxn>
                  <a:cxn ang="0">
                    <a:pos x="26" y="93"/>
                  </a:cxn>
                  <a:cxn ang="0">
                    <a:pos x="7" y="110"/>
                  </a:cxn>
                  <a:cxn ang="0">
                    <a:pos x="6" y="97"/>
                  </a:cxn>
                  <a:cxn ang="0">
                    <a:pos x="4" y="86"/>
                  </a:cxn>
                  <a:cxn ang="0">
                    <a:pos x="11" y="78"/>
                  </a:cxn>
                  <a:cxn ang="0">
                    <a:pos x="20" y="58"/>
                  </a:cxn>
                  <a:cxn ang="0">
                    <a:pos x="21" y="46"/>
                  </a:cxn>
                  <a:cxn ang="0">
                    <a:pos x="0" y="46"/>
                  </a:cxn>
                  <a:cxn ang="0">
                    <a:pos x="0" y="0"/>
                  </a:cxn>
                </a:cxnLst>
                <a:rect l="0" t="0" r="r" b="b"/>
                <a:pathLst>
                  <a:path w="44" h="110">
                    <a:moveTo>
                      <a:pt x="0" y="0"/>
                    </a:moveTo>
                    <a:cubicBezTo>
                      <a:pt x="44" y="0"/>
                      <a:pt x="44" y="0"/>
                      <a:pt x="44" y="0"/>
                    </a:cubicBezTo>
                    <a:cubicBezTo>
                      <a:pt x="44" y="28"/>
                      <a:pt x="44" y="28"/>
                      <a:pt x="44" y="28"/>
                    </a:cubicBezTo>
                    <a:cubicBezTo>
                      <a:pt x="44" y="28"/>
                      <a:pt x="43" y="47"/>
                      <a:pt x="39" y="63"/>
                    </a:cubicBezTo>
                    <a:cubicBezTo>
                      <a:pt x="35" y="78"/>
                      <a:pt x="34" y="84"/>
                      <a:pt x="26" y="93"/>
                    </a:cubicBezTo>
                    <a:cubicBezTo>
                      <a:pt x="18" y="102"/>
                      <a:pt x="7" y="110"/>
                      <a:pt x="7" y="110"/>
                    </a:cubicBezTo>
                    <a:cubicBezTo>
                      <a:pt x="7" y="110"/>
                      <a:pt x="7" y="103"/>
                      <a:pt x="6" y="97"/>
                    </a:cubicBezTo>
                    <a:cubicBezTo>
                      <a:pt x="5" y="91"/>
                      <a:pt x="4" y="86"/>
                      <a:pt x="4" y="86"/>
                    </a:cubicBezTo>
                    <a:cubicBezTo>
                      <a:pt x="4" y="86"/>
                      <a:pt x="6" y="84"/>
                      <a:pt x="11" y="78"/>
                    </a:cubicBezTo>
                    <a:cubicBezTo>
                      <a:pt x="15" y="72"/>
                      <a:pt x="19" y="62"/>
                      <a:pt x="20" y="58"/>
                    </a:cubicBezTo>
                    <a:cubicBezTo>
                      <a:pt x="21" y="54"/>
                      <a:pt x="21" y="46"/>
                      <a:pt x="21" y="46"/>
                    </a:cubicBezTo>
                    <a:cubicBezTo>
                      <a:pt x="0" y="46"/>
                      <a:pt x="0" y="46"/>
                      <a:pt x="0" y="46"/>
                    </a:cubicBezTo>
                    <a:lnTo>
                      <a:pt x="0" y="0"/>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49" name="Freeform 36"/>
              <p:cNvSpPr>
                <a:spLocks/>
              </p:cNvSpPr>
              <p:nvPr/>
            </p:nvSpPr>
            <p:spPr bwMode="invGray">
              <a:xfrm>
                <a:off x="420233" y="6223203"/>
                <a:ext cx="114883" cy="155994"/>
              </a:xfrm>
              <a:custGeom>
                <a:avLst/>
                <a:gdLst/>
                <a:ahLst/>
                <a:cxnLst>
                  <a:cxn ang="0">
                    <a:pos x="253" y="323"/>
                  </a:cxn>
                  <a:cxn ang="0">
                    <a:pos x="253" y="271"/>
                  </a:cxn>
                  <a:cxn ang="0">
                    <a:pos x="214" y="289"/>
                  </a:cxn>
                  <a:cxn ang="0">
                    <a:pos x="168" y="295"/>
                  </a:cxn>
                  <a:cxn ang="0">
                    <a:pos x="123" y="286"/>
                  </a:cxn>
                  <a:cxn ang="0">
                    <a:pos x="88" y="263"/>
                  </a:cxn>
                  <a:cxn ang="0">
                    <a:pos x="66" y="225"/>
                  </a:cxn>
                  <a:cxn ang="0">
                    <a:pos x="58" y="175"/>
                  </a:cxn>
                  <a:cxn ang="0">
                    <a:pos x="67" y="121"/>
                  </a:cxn>
                  <a:cxn ang="0">
                    <a:pos x="92" y="82"/>
                  </a:cxn>
                  <a:cxn ang="0">
                    <a:pos x="129" y="57"/>
                  </a:cxn>
                  <a:cxn ang="0">
                    <a:pos x="174" y="49"/>
                  </a:cxn>
                  <a:cxn ang="0">
                    <a:pos x="216" y="55"/>
                  </a:cxn>
                  <a:cxn ang="0">
                    <a:pos x="253" y="70"/>
                  </a:cxn>
                  <a:cxn ang="0">
                    <a:pos x="253" y="14"/>
                  </a:cxn>
                  <a:cxn ang="0">
                    <a:pos x="238" y="8"/>
                  </a:cxn>
                  <a:cxn ang="0">
                    <a:pos x="218" y="4"/>
                  </a:cxn>
                  <a:cxn ang="0">
                    <a:pos x="196" y="1"/>
                  </a:cxn>
                  <a:cxn ang="0">
                    <a:pos x="173" y="0"/>
                  </a:cxn>
                  <a:cxn ang="0">
                    <a:pos x="105" y="13"/>
                  </a:cxn>
                  <a:cxn ang="0">
                    <a:pos x="50" y="48"/>
                  </a:cxn>
                  <a:cxn ang="0">
                    <a:pos x="13" y="105"/>
                  </a:cxn>
                  <a:cxn ang="0">
                    <a:pos x="0" y="178"/>
                  </a:cxn>
                  <a:cxn ang="0">
                    <a:pos x="10" y="244"/>
                  </a:cxn>
                  <a:cxn ang="0">
                    <a:pos x="41" y="297"/>
                  </a:cxn>
                  <a:cxn ang="0">
                    <a:pos x="91" y="331"/>
                  </a:cxn>
                  <a:cxn ang="0">
                    <a:pos x="159" y="343"/>
                  </a:cxn>
                  <a:cxn ang="0">
                    <a:pos x="185" y="342"/>
                  </a:cxn>
                  <a:cxn ang="0">
                    <a:pos x="211" y="338"/>
                  </a:cxn>
                  <a:cxn ang="0">
                    <a:pos x="234" y="332"/>
                  </a:cxn>
                  <a:cxn ang="0">
                    <a:pos x="253" y="323"/>
                  </a:cxn>
                </a:cxnLst>
                <a:rect l="0" t="0" r="r" b="b"/>
                <a:pathLst>
                  <a:path w="253" h="343">
                    <a:moveTo>
                      <a:pt x="253" y="323"/>
                    </a:moveTo>
                    <a:cubicBezTo>
                      <a:pt x="253" y="271"/>
                      <a:pt x="253" y="271"/>
                      <a:pt x="253" y="271"/>
                    </a:cubicBezTo>
                    <a:cubicBezTo>
                      <a:pt x="241" y="279"/>
                      <a:pt x="228" y="285"/>
                      <a:pt x="214" y="289"/>
                    </a:cubicBezTo>
                    <a:cubicBezTo>
                      <a:pt x="200" y="293"/>
                      <a:pt x="184" y="295"/>
                      <a:pt x="168" y="295"/>
                    </a:cubicBezTo>
                    <a:cubicBezTo>
                      <a:pt x="151" y="295"/>
                      <a:pt x="136" y="292"/>
                      <a:pt x="123" y="286"/>
                    </a:cubicBezTo>
                    <a:cubicBezTo>
                      <a:pt x="109" y="281"/>
                      <a:pt x="98" y="273"/>
                      <a:pt x="88" y="263"/>
                    </a:cubicBezTo>
                    <a:cubicBezTo>
                      <a:pt x="78" y="252"/>
                      <a:pt x="71" y="240"/>
                      <a:pt x="66" y="225"/>
                    </a:cubicBezTo>
                    <a:cubicBezTo>
                      <a:pt x="60" y="210"/>
                      <a:pt x="58" y="194"/>
                      <a:pt x="58" y="175"/>
                    </a:cubicBezTo>
                    <a:cubicBezTo>
                      <a:pt x="58" y="155"/>
                      <a:pt x="61" y="137"/>
                      <a:pt x="67" y="121"/>
                    </a:cubicBezTo>
                    <a:cubicBezTo>
                      <a:pt x="73" y="106"/>
                      <a:pt x="81" y="92"/>
                      <a:pt x="92" y="82"/>
                    </a:cubicBezTo>
                    <a:cubicBezTo>
                      <a:pt x="102" y="71"/>
                      <a:pt x="114" y="63"/>
                      <a:pt x="129" y="57"/>
                    </a:cubicBezTo>
                    <a:cubicBezTo>
                      <a:pt x="143" y="52"/>
                      <a:pt x="158" y="49"/>
                      <a:pt x="174" y="49"/>
                    </a:cubicBezTo>
                    <a:cubicBezTo>
                      <a:pt x="189" y="49"/>
                      <a:pt x="203" y="51"/>
                      <a:pt x="216" y="55"/>
                    </a:cubicBezTo>
                    <a:cubicBezTo>
                      <a:pt x="230" y="58"/>
                      <a:pt x="242" y="63"/>
                      <a:pt x="253" y="70"/>
                    </a:cubicBezTo>
                    <a:cubicBezTo>
                      <a:pt x="253" y="14"/>
                      <a:pt x="253" y="14"/>
                      <a:pt x="253" y="14"/>
                    </a:cubicBezTo>
                    <a:cubicBezTo>
                      <a:pt x="249" y="12"/>
                      <a:pt x="244" y="10"/>
                      <a:pt x="238" y="8"/>
                    </a:cubicBezTo>
                    <a:cubicBezTo>
                      <a:pt x="232" y="7"/>
                      <a:pt x="225" y="5"/>
                      <a:pt x="218" y="4"/>
                    </a:cubicBezTo>
                    <a:cubicBezTo>
                      <a:pt x="211" y="3"/>
                      <a:pt x="204" y="2"/>
                      <a:pt x="196" y="1"/>
                    </a:cubicBezTo>
                    <a:cubicBezTo>
                      <a:pt x="188" y="1"/>
                      <a:pt x="180" y="0"/>
                      <a:pt x="173" y="0"/>
                    </a:cubicBezTo>
                    <a:cubicBezTo>
                      <a:pt x="149" y="0"/>
                      <a:pt x="126" y="5"/>
                      <a:pt x="105" y="13"/>
                    </a:cubicBezTo>
                    <a:cubicBezTo>
                      <a:pt x="84" y="21"/>
                      <a:pt x="66" y="33"/>
                      <a:pt x="50" y="48"/>
                    </a:cubicBezTo>
                    <a:cubicBezTo>
                      <a:pt x="35" y="64"/>
                      <a:pt x="22" y="83"/>
                      <a:pt x="13" y="105"/>
                    </a:cubicBezTo>
                    <a:cubicBezTo>
                      <a:pt x="4" y="127"/>
                      <a:pt x="0" y="151"/>
                      <a:pt x="0" y="178"/>
                    </a:cubicBezTo>
                    <a:cubicBezTo>
                      <a:pt x="0" y="202"/>
                      <a:pt x="3" y="224"/>
                      <a:pt x="10" y="244"/>
                    </a:cubicBezTo>
                    <a:cubicBezTo>
                      <a:pt x="18" y="265"/>
                      <a:pt x="28" y="282"/>
                      <a:pt x="41" y="297"/>
                    </a:cubicBezTo>
                    <a:cubicBezTo>
                      <a:pt x="55" y="311"/>
                      <a:pt x="72" y="323"/>
                      <a:pt x="91" y="331"/>
                    </a:cubicBezTo>
                    <a:cubicBezTo>
                      <a:pt x="111" y="339"/>
                      <a:pt x="134" y="343"/>
                      <a:pt x="159" y="343"/>
                    </a:cubicBezTo>
                    <a:cubicBezTo>
                      <a:pt x="168" y="343"/>
                      <a:pt x="176" y="343"/>
                      <a:pt x="185" y="342"/>
                    </a:cubicBezTo>
                    <a:cubicBezTo>
                      <a:pt x="194" y="341"/>
                      <a:pt x="203" y="340"/>
                      <a:pt x="211" y="338"/>
                    </a:cubicBezTo>
                    <a:cubicBezTo>
                      <a:pt x="219" y="336"/>
                      <a:pt x="227" y="334"/>
                      <a:pt x="234" y="332"/>
                    </a:cubicBezTo>
                    <a:cubicBezTo>
                      <a:pt x="241" y="329"/>
                      <a:pt x="248" y="327"/>
                      <a:pt x="253" y="323"/>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50" name="Freeform 37"/>
              <p:cNvSpPr>
                <a:spLocks noEditPoints="1"/>
              </p:cNvSpPr>
              <p:nvPr/>
            </p:nvSpPr>
            <p:spPr bwMode="invGray">
              <a:xfrm>
                <a:off x="546993" y="6266369"/>
                <a:ext cx="90445" cy="112828"/>
              </a:xfrm>
              <a:custGeom>
                <a:avLst/>
                <a:gdLst/>
                <a:ahLst/>
                <a:cxnLst>
                  <a:cxn ang="0">
                    <a:pos x="193" y="53"/>
                  </a:cxn>
                  <a:cxn ang="0">
                    <a:pos x="176" y="24"/>
                  </a:cxn>
                  <a:cxn ang="0">
                    <a:pos x="148" y="6"/>
                  </a:cxn>
                  <a:cxn ang="0">
                    <a:pos x="107" y="0"/>
                  </a:cxn>
                  <a:cxn ang="0">
                    <a:pos x="82" y="2"/>
                  </a:cxn>
                  <a:cxn ang="0">
                    <a:pos x="58" y="7"/>
                  </a:cxn>
                  <a:cxn ang="0">
                    <a:pos x="37" y="14"/>
                  </a:cxn>
                  <a:cxn ang="0">
                    <a:pos x="23" y="21"/>
                  </a:cxn>
                  <a:cxn ang="0">
                    <a:pos x="23" y="68"/>
                  </a:cxn>
                  <a:cxn ang="0">
                    <a:pos x="59" y="49"/>
                  </a:cxn>
                  <a:cxn ang="0">
                    <a:pos x="101" y="42"/>
                  </a:cxn>
                  <a:cxn ang="0">
                    <a:pos x="135" y="53"/>
                  </a:cxn>
                  <a:cxn ang="0">
                    <a:pos x="146" y="90"/>
                  </a:cxn>
                  <a:cxn ang="0">
                    <a:pos x="77" y="100"/>
                  </a:cxn>
                  <a:cxn ang="0">
                    <a:pos x="42" y="109"/>
                  </a:cxn>
                  <a:cxn ang="0">
                    <a:pos x="18" y="126"/>
                  </a:cxn>
                  <a:cxn ang="0">
                    <a:pos x="4" y="150"/>
                  </a:cxn>
                  <a:cxn ang="0">
                    <a:pos x="0" y="178"/>
                  </a:cxn>
                  <a:cxn ang="0">
                    <a:pos x="5" y="207"/>
                  </a:cxn>
                  <a:cxn ang="0">
                    <a:pos x="19" y="229"/>
                  </a:cxn>
                  <a:cxn ang="0">
                    <a:pos x="43" y="243"/>
                  </a:cxn>
                  <a:cxn ang="0">
                    <a:pos x="75" y="248"/>
                  </a:cxn>
                  <a:cxn ang="0">
                    <a:pos x="115" y="239"/>
                  </a:cxn>
                  <a:cxn ang="0">
                    <a:pos x="145" y="210"/>
                  </a:cxn>
                  <a:cxn ang="0">
                    <a:pos x="146" y="210"/>
                  </a:cxn>
                  <a:cxn ang="0">
                    <a:pos x="146" y="243"/>
                  </a:cxn>
                  <a:cxn ang="0">
                    <a:pos x="199" y="243"/>
                  </a:cxn>
                  <a:cxn ang="0">
                    <a:pos x="199" y="92"/>
                  </a:cxn>
                  <a:cxn ang="0">
                    <a:pos x="193" y="53"/>
                  </a:cxn>
                  <a:cxn ang="0">
                    <a:pos x="146" y="149"/>
                  </a:cxn>
                  <a:cxn ang="0">
                    <a:pos x="142" y="171"/>
                  </a:cxn>
                  <a:cxn ang="0">
                    <a:pos x="131" y="189"/>
                  </a:cxn>
                  <a:cxn ang="0">
                    <a:pos x="114" y="202"/>
                  </a:cxn>
                  <a:cxn ang="0">
                    <a:pos x="91" y="206"/>
                  </a:cxn>
                  <a:cxn ang="0">
                    <a:pos x="75" y="204"/>
                  </a:cxn>
                  <a:cxn ang="0">
                    <a:pos x="63" y="197"/>
                  </a:cxn>
                  <a:cxn ang="0">
                    <a:pos x="55" y="186"/>
                  </a:cxn>
                  <a:cxn ang="0">
                    <a:pos x="52" y="173"/>
                  </a:cxn>
                  <a:cxn ang="0">
                    <a:pos x="54" y="158"/>
                  </a:cxn>
                  <a:cxn ang="0">
                    <a:pos x="61" y="147"/>
                  </a:cxn>
                  <a:cxn ang="0">
                    <a:pos x="74" y="139"/>
                  </a:cxn>
                  <a:cxn ang="0">
                    <a:pos x="95" y="134"/>
                  </a:cxn>
                  <a:cxn ang="0">
                    <a:pos x="146" y="127"/>
                  </a:cxn>
                  <a:cxn ang="0">
                    <a:pos x="146" y="149"/>
                  </a:cxn>
                </a:cxnLst>
                <a:rect l="0" t="0" r="r" b="b"/>
                <a:pathLst>
                  <a:path w="199" h="248">
                    <a:moveTo>
                      <a:pt x="193" y="53"/>
                    </a:moveTo>
                    <a:cubicBezTo>
                      <a:pt x="189" y="42"/>
                      <a:pt x="184" y="32"/>
                      <a:pt x="176" y="24"/>
                    </a:cubicBezTo>
                    <a:cubicBezTo>
                      <a:pt x="169" y="16"/>
                      <a:pt x="159" y="10"/>
                      <a:pt x="148" y="6"/>
                    </a:cubicBezTo>
                    <a:cubicBezTo>
                      <a:pt x="136" y="2"/>
                      <a:pt x="123" y="0"/>
                      <a:pt x="107" y="0"/>
                    </a:cubicBezTo>
                    <a:cubicBezTo>
                      <a:pt x="99" y="0"/>
                      <a:pt x="91" y="1"/>
                      <a:pt x="82" y="2"/>
                    </a:cubicBezTo>
                    <a:cubicBezTo>
                      <a:pt x="74" y="3"/>
                      <a:pt x="66" y="5"/>
                      <a:pt x="58" y="7"/>
                    </a:cubicBezTo>
                    <a:cubicBezTo>
                      <a:pt x="50" y="9"/>
                      <a:pt x="43" y="12"/>
                      <a:pt x="37" y="14"/>
                    </a:cubicBezTo>
                    <a:cubicBezTo>
                      <a:pt x="31" y="17"/>
                      <a:pt x="26" y="19"/>
                      <a:pt x="23" y="21"/>
                    </a:cubicBezTo>
                    <a:cubicBezTo>
                      <a:pt x="23" y="68"/>
                      <a:pt x="23" y="68"/>
                      <a:pt x="23" y="68"/>
                    </a:cubicBezTo>
                    <a:cubicBezTo>
                      <a:pt x="33" y="60"/>
                      <a:pt x="46" y="54"/>
                      <a:pt x="59" y="49"/>
                    </a:cubicBezTo>
                    <a:cubicBezTo>
                      <a:pt x="73" y="44"/>
                      <a:pt x="87" y="42"/>
                      <a:pt x="101" y="42"/>
                    </a:cubicBezTo>
                    <a:cubicBezTo>
                      <a:pt x="116" y="42"/>
                      <a:pt x="127" y="46"/>
                      <a:pt x="135" y="53"/>
                    </a:cubicBezTo>
                    <a:cubicBezTo>
                      <a:pt x="142" y="61"/>
                      <a:pt x="146" y="73"/>
                      <a:pt x="146" y="90"/>
                    </a:cubicBezTo>
                    <a:cubicBezTo>
                      <a:pt x="77" y="100"/>
                      <a:pt x="77" y="100"/>
                      <a:pt x="77" y="100"/>
                    </a:cubicBezTo>
                    <a:cubicBezTo>
                      <a:pt x="63" y="101"/>
                      <a:pt x="52" y="104"/>
                      <a:pt x="42" y="109"/>
                    </a:cubicBezTo>
                    <a:cubicBezTo>
                      <a:pt x="32" y="114"/>
                      <a:pt x="24" y="119"/>
                      <a:pt x="18" y="126"/>
                    </a:cubicBezTo>
                    <a:cubicBezTo>
                      <a:pt x="12" y="133"/>
                      <a:pt x="7" y="141"/>
                      <a:pt x="4" y="150"/>
                    </a:cubicBezTo>
                    <a:cubicBezTo>
                      <a:pt x="1" y="158"/>
                      <a:pt x="0" y="168"/>
                      <a:pt x="0" y="178"/>
                    </a:cubicBezTo>
                    <a:cubicBezTo>
                      <a:pt x="0" y="188"/>
                      <a:pt x="1" y="198"/>
                      <a:pt x="5" y="207"/>
                    </a:cubicBezTo>
                    <a:cubicBezTo>
                      <a:pt x="8" y="215"/>
                      <a:pt x="13" y="223"/>
                      <a:pt x="19" y="229"/>
                    </a:cubicBezTo>
                    <a:cubicBezTo>
                      <a:pt x="25" y="235"/>
                      <a:pt x="33" y="240"/>
                      <a:pt x="43" y="243"/>
                    </a:cubicBezTo>
                    <a:cubicBezTo>
                      <a:pt x="52" y="247"/>
                      <a:pt x="63" y="248"/>
                      <a:pt x="75" y="248"/>
                    </a:cubicBezTo>
                    <a:cubicBezTo>
                      <a:pt x="90" y="248"/>
                      <a:pt x="104" y="245"/>
                      <a:pt x="115" y="239"/>
                    </a:cubicBezTo>
                    <a:cubicBezTo>
                      <a:pt x="127" y="232"/>
                      <a:pt x="137" y="222"/>
                      <a:pt x="145" y="210"/>
                    </a:cubicBezTo>
                    <a:cubicBezTo>
                      <a:pt x="146" y="210"/>
                      <a:pt x="146" y="210"/>
                      <a:pt x="146" y="210"/>
                    </a:cubicBezTo>
                    <a:cubicBezTo>
                      <a:pt x="146" y="243"/>
                      <a:pt x="146" y="243"/>
                      <a:pt x="146" y="243"/>
                    </a:cubicBezTo>
                    <a:cubicBezTo>
                      <a:pt x="199" y="243"/>
                      <a:pt x="199" y="243"/>
                      <a:pt x="199" y="243"/>
                    </a:cubicBezTo>
                    <a:cubicBezTo>
                      <a:pt x="199" y="92"/>
                      <a:pt x="199" y="92"/>
                      <a:pt x="199" y="92"/>
                    </a:cubicBezTo>
                    <a:cubicBezTo>
                      <a:pt x="199" y="78"/>
                      <a:pt x="197" y="65"/>
                      <a:pt x="193" y="53"/>
                    </a:cubicBezTo>
                    <a:close/>
                    <a:moveTo>
                      <a:pt x="146" y="149"/>
                    </a:moveTo>
                    <a:cubicBezTo>
                      <a:pt x="146" y="157"/>
                      <a:pt x="145" y="164"/>
                      <a:pt x="142" y="171"/>
                    </a:cubicBezTo>
                    <a:cubicBezTo>
                      <a:pt x="140" y="178"/>
                      <a:pt x="136" y="184"/>
                      <a:pt x="131" y="189"/>
                    </a:cubicBezTo>
                    <a:cubicBezTo>
                      <a:pt x="126" y="194"/>
                      <a:pt x="121" y="199"/>
                      <a:pt x="114" y="202"/>
                    </a:cubicBezTo>
                    <a:cubicBezTo>
                      <a:pt x="107" y="205"/>
                      <a:pt x="100" y="206"/>
                      <a:pt x="91" y="206"/>
                    </a:cubicBezTo>
                    <a:cubicBezTo>
                      <a:pt x="85" y="206"/>
                      <a:pt x="80" y="205"/>
                      <a:pt x="75" y="204"/>
                    </a:cubicBezTo>
                    <a:cubicBezTo>
                      <a:pt x="70" y="202"/>
                      <a:pt x="66" y="199"/>
                      <a:pt x="63" y="197"/>
                    </a:cubicBezTo>
                    <a:cubicBezTo>
                      <a:pt x="59" y="194"/>
                      <a:pt x="57" y="190"/>
                      <a:pt x="55" y="186"/>
                    </a:cubicBezTo>
                    <a:cubicBezTo>
                      <a:pt x="53" y="182"/>
                      <a:pt x="52" y="177"/>
                      <a:pt x="52" y="173"/>
                    </a:cubicBezTo>
                    <a:cubicBezTo>
                      <a:pt x="52" y="167"/>
                      <a:pt x="53" y="162"/>
                      <a:pt x="54" y="158"/>
                    </a:cubicBezTo>
                    <a:cubicBezTo>
                      <a:pt x="55" y="154"/>
                      <a:pt x="57" y="150"/>
                      <a:pt x="61" y="147"/>
                    </a:cubicBezTo>
                    <a:cubicBezTo>
                      <a:pt x="64" y="144"/>
                      <a:pt x="68" y="141"/>
                      <a:pt x="74" y="139"/>
                    </a:cubicBezTo>
                    <a:cubicBezTo>
                      <a:pt x="79" y="137"/>
                      <a:pt x="86" y="135"/>
                      <a:pt x="95" y="134"/>
                    </a:cubicBezTo>
                    <a:cubicBezTo>
                      <a:pt x="146" y="127"/>
                      <a:pt x="146" y="127"/>
                      <a:pt x="146" y="127"/>
                    </a:cubicBezTo>
                    <a:lnTo>
                      <a:pt x="146" y="14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51" name="Freeform 38"/>
              <p:cNvSpPr>
                <a:spLocks/>
              </p:cNvSpPr>
              <p:nvPr/>
            </p:nvSpPr>
            <p:spPr bwMode="invGray">
              <a:xfrm>
                <a:off x="659820" y="6266369"/>
                <a:ext cx="160334" cy="110544"/>
              </a:xfrm>
              <a:custGeom>
                <a:avLst/>
                <a:gdLst/>
                <a:ahLst/>
                <a:cxnLst>
                  <a:cxn ang="0">
                    <a:pos x="353" y="243"/>
                  </a:cxn>
                  <a:cxn ang="0">
                    <a:pos x="353" y="96"/>
                  </a:cxn>
                  <a:cxn ang="0">
                    <a:pos x="333" y="23"/>
                  </a:cxn>
                  <a:cxn ang="0">
                    <a:pos x="276" y="0"/>
                  </a:cxn>
                  <a:cxn ang="0">
                    <a:pos x="230" y="11"/>
                  </a:cxn>
                  <a:cxn ang="0">
                    <a:pos x="196" y="46"/>
                  </a:cxn>
                  <a:cxn ang="0">
                    <a:pos x="186" y="27"/>
                  </a:cxn>
                  <a:cxn ang="0">
                    <a:pos x="171" y="12"/>
                  </a:cxn>
                  <a:cxn ang="0">
                    <a:pos x="152" y="3"/>
                  </a:cxn>
                  <a:cxn ang="0">
                    <a:pos x="129" y="0"/>
                  </a:cxn>
                  <a:cxn ang="0">
                    <a:pos x="86" y="11"/>
                  </a:cxn>
                  <a:cxn ang="0">
                    <a:pos x="54" y="42"/>
                  </a:cxn>
                  <a:cxn ang="0">
                    <a:pos x="53" y="42"/>
                  </a:cxn>
                  <a:cxn ang="0">
                    <a:pos x="53" y="6"/>
                  </a:cxn>
                  <a:cxn ang="0">
                    <a:pos x="0" y="6"/>
                  </a:cxn>
                  <a:cxn ang="0">
                    <a:pos x="0" y="243"/>
                  </a:cxn>
                  <a:cxn ang="0">
                    <a:pos x="53" y="243"/>
                  </a:cxn>
                  <a:cxn ang="0">
                    <a:pos x="53" y="110"/>
                  </a:cxn>
                  <a:cxn ang="0">
                    <a:pos x="57" y="82"/>
                  </a:cxn>
                  <a:cxn ang="0">
                    <a:pos x="67" y="61"/>
                  </a:cxn>
                  <a:cxn ang="0">
                    <a:pos x="83" y="48"/>
                  </a:cxn>
                  <a:cxn ang="0">
                    <a:pos x="103" y="44"/>
                  </a:cxn>
                  <a:cxn ang="0">
                    <a:pos x="122" y="47"/>
                  </a:cxn>
                  <a:cxn ang="0">
                    <a:pos x="137" y="57"/>
                  </a:cxn>
                  <a:cxn ang="0">
                    <a:pos x="146" y="76"/>
                  </a:cxn>
                  <a:cxn ang="0">
                    <a:pos x="149" y="104"/>
                  </a:cxn>
                  <a:cxn ang="0">
                    <a:pos x="149" y="243"/>
                  </a:cxn>
                  <a:cxn ang="0">
                    <a:pos x="203" y="243"/>
                  </a:cxn>
                  <a:cxn ang="0">
                    <a:pos x="203" y="110"/>
                  </a:cxn>
                  <a:cxn ang="0">
                    <a:pos x="207" y="84"/>
                  </a:cxn>
                  <a:cxn ang="0">
                    <a:pos x="217" y="63"/>
                  </a:cxn>
                  <a:cxn ang="0">
                    <a:pos x="233" y="49"/>
                  </a:cxn>
                  <a:cxn ang="0">
                    <a:pos x="253" y="44"/>
                  </a:cxn>
                  <a:cxn ang="0">
                    <a:pos x="272" y="47"/>
                  </a:cxn>
                  <a:cxn ang="0">
                    <a:pos x="287" y="57"/>
                  </a:cxn>
                  <a:cxn ang="0">
                    <a:pos x="296" y="77"/>
                  </a:cxn>
                  <a:cxn ang="0">
                    <a:pos x="300" y="109"/>
                  </a:cxn>
                  <a:cxn ang="0">
                    <a:pos x="300" y="243"/>
                  </a:cxn>
                  <a:cxn ang="0">
                    <a:pos x="353" y="243"/>
                  </a:cxn>
                </a:cxnLst>
                <a:rect l="0" t="0" r="r" b="b"/>
                <a:pathLst>
                  <a:path w="353" h="243">
                    <a:moveTo>
                      <a:pt x="353" y="243"/>
                    </a:moveTo>
                    <a:cubicBezTo>
                      <a:pt x="353" y="96"/>
                      <a:pt x="353" y="96"/>
                      <a:pt x="353" y="96"/>
                    </a:cubicBezTo>
                    <a:cubicBezTo>
                      <a:pt x="353" y="63"/>
                      <a:pt x="347" y="38"/>
                      <a:pt x="333" y="23"/>
                    </a:cubicBezTo>
                    <a:cubicBezTo>
                      <a:pt x="320" y="8"/>
                      <a:pt x="301" y="0"/>
                      <a:pt x="276" y="0"/>
                    </a:cubicBezTo>
                    <a:cubicBezTo>
                      <a:pt x="259" y="0"/>
                      <a:pt x="243" y="4"/>
                      <a:pt x="230" y="11"/>
                    </a:cubicBezTo>
                    <a:cubicBezTo>
                      <a:pt x="217" y="18"/>
                      <a:pt x="206" y="30"/>
                      <a:pt x="196" y="46"/>
                    </a:cubicBezTo>
                    <a:cubicBezTo>
                      <a:pt x="194" y="39"/>
                      <a:pt x="191" y="33"/>
                      <a:pt x="186" y="27"/>
                    </a:cubicBezTo>
                    <a:cubicBezTo>
                      <a:pt x="182" y="21"/>
                      <a:pt x="177" y="16"/>
                      <a:pt x="171" y="12"/>
                    </a:cubicBezTo>
                    <a:cubicBezTo>
                      <a:pt x="165" y="8"/>
                      <a:pt x="159" y="5"/>
                      <a:pt x="152" y="3"/>
                    </a:cubicBezTo>
                    <a:cubicBezTo>
                      <a:pt x="145" y="1"/>
                      <a:pt x="137" y="0"/>
                      <a:pt x="129" y="0"/>
                    </a:cubicBezTo>
                    <a:cubicBezTo>
                      <a:pt x="113" y="0"/>
                      <a:pt x="98" y="4"/>
                      <a:pt x="86" y="11"/>
                    </a:cubicBezTo>
                    <a:cubicBezTo>
                      <a:pt x="73" y="18"/>
                      <a:pt x="62" y="28"/>
                      <a:pt x="54" y="42"/>
                    </a:cubicBezTo>
                    <a:cubicBezTo>
                      <a:pt x="53" y="42"/>
                      <a:pt x="53" y="42"/>
                      <a:pt x="53" y="42"/>
                    </a:cubicBezTo>
                    <a:cubicBezTo>
                      <a:pt x="53" y="6"/>
                      <a:pt x="53" y="6"/>
                      <a:pt x="53" y="6"/>
                    </a:cubicBezTo>
                    <a:cubicBezTo>
                      <a:pt x="0" y="6"/>
                      <a:pt x="0" y="6"/>
                      <a:pt x="0" y="6"/>
                    </a:cubicBezTo>
                    <a:cubicBezTo>
                      <a:pt x="0" y="243"/>
                      <a:pt x="0" y="243"/>
                      <a:pt x="0" y="243"/>
                    </a:cubicBezTo>
                    <a:cubicBezTo>
                      <a:pt x="53" y="243"/>
                      <a:pt x="53" y="243"/>
                      <a:pt x="53" y="243"/>
                    </a:cubicBezTo>
                    <a:cubicBezTo>
                      <a:pt x="53" y="110"/>
                      <a:pt x="53" y="110"/>
                      <a:pt x="53" y="110"/>
                    </a:cubicBezTo>
                    <a:cubicBezTo>
                      <a:pt x="53" y="99"/>
                      <a:pt x="54" y="90"/>
                      <a:pt x="57" y="82"/>
                    </a:cubicBezTo>
                    <a:cubicBezTo>
                      <a:pt x="60" y="74"/>
                      <a:pt x="63" y="67"/>
                      <a:pt x="67" y="61"/>
                    </a:cubicBezTo>
                    <a:cubicBezTo>
                      <a:pt x="72" y="56"/>
                      <a:pt x="77" y="51"/>
                      <a:pt x="83" y="48"/>
                    </a:cubicBezTo>
                    <a:cubicBezTo>
                      <a:pt x="89" y="45"/>
                      <a:pt x="96" y="44"/>
                      <a:pt x="103" y="44"/>
                    </a:cubicBezTo>
                    <a:cubicBezTo>
                      <a:pt x="110" y="44"/>
                      <a:pt x="116" y="45"/>
                      <a:pt x="122" y="47"/>
                    </a:cubicBezTo>
                    <a:cubicBezTo>
                      <a:pt x="128" y="49"/>
                      <a:pt x="133" y="53"/>
                      <a:pt x="137" y="57"/>
                    </a:cubicBezTo>
                    <a:cubicBezTo>
                      <a:pt x="141" y="62"/>
                      <a:pt x="144" y="68"/>
                      <a:pt x="146" y="76"/>
                    </a:cubicBezTo>
                    <a:cubicBezTo>
                      <a:pt x="148" y="84"/>
                      <a:pt x="149" y="93"/>
                      <a:pt x="149" y="104"/>
                    </a:cubicBezTo>
                    <a:cubicBezTo>
                      <a:pt x="149" y="243"/>
                      <a:pt x="149" y="243"/>
                      <a:pt x="149" y="243"/>
                    </a:cubicBezTo>
                    <a:cubicBezTo>
                      <a:pt x="203" y="243"/>
                      <a:pt x="203" y="243"/>
                      <a:pt x="203" y="243"/>
                    </a:cubicBezTo>
                    <a:cubicBezTo>
                      <a:pt x="203" y="110"/>
                      <a:pt x="203" y="110"/>
                      <a:pt x="203" y="110"/>
                    </a:cubicBezTo>
                    <a:cubicBezTo>
                      <a:pt x="203" y="101"/>
                      <a:pt x="204" y="92"/>
                      <a:pt x="207" y="84"/>
                    </a:cubicBezTo>
                    <a:cubicBezTo>
                      <a:pt x="209" y="76"/>
                      <a:pt x="212" y="69"/>
                      <a:pt x="217" y="63"/>
                    </a:cubicBezTo>
                    <a:cubicBezTo>
                      <a:pt x="221" y="57"/>
                      <a:pt x="227" y="53"/>
                      <a:pt x="233" y="49"/>
                    </a:cubicBezTo>
                    <a:cubicBezTo>
                      <a:pt x="239" y="45"/>
                      <a:pt x="245" y="44"/>
                      <a:pt x="253" y="44"/>
                    </a:cubicBezTo>
                    <a:cubicBezTo>
                      <a:pt x="260" y="44"/>
                      <a:pt x="267" y="45"/>
                      <a:pt x="272" y="47"/>
                    </a:cubicBezTo>
                    <a:cubicBezTo>
                      <a:pt x="278" y="48"/>
                      <a:pt x="283" y="52"/>
                      <a:pt x="287" y="57"/>
                    </a:cubicBezTo>
                    <a:cubicBezTo>
                      <a:pt x="291" y="62"/>
                      <a:pt x="294" y="68"/>
                      <a:pt x="296" y="77"/>
                    </a:cubicBezTo>
                    <a:cubicBezTo>
                      <a:pt x="298" y="85"/>
                      <a:pt x="300" y="96"/>
                      <a:pt x="300" y="109"/>
                    </a:cubicBezTo>
                    <a:cubicBezTo>
                      <a:pt x="300" y="243"/>
                      <a:pt x="300" y="243"/>
                      <a:pt x="300" y="243"/>
                    </a:cubicBezTo>
                    <a:lnTo>
                      <a:pt x="353" y="24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52" name="Freeform 39"/>
              <p:cNvSpPr>
                <a:spLocks/>
              </p:cNvSpPr>
              <p:nvPr/>
            </p:nvSpPr>
            <p:spPr bwMode="invGray">
              <a:xfrm>
                <a:off x="1039643" y="6266369"/>
                <a:ext cx="95469" cy="110544"/>
              </a:xfrm>
              <a:custGeom>
                <a:avLst/>
                <a:gdLst/>
                <a:ahLst/>
                <a:cxnLst>
                  <a:cxn ang="0">
                    <a:pos x="210" y="243"/>
                  </a:cxn>
                  <a:cxn ang="0">
                    <a:pos x="210" y="97"/>
                  </a:cxn>
                  <a:cxn ang="0">
                    <a:pos x="189" y="24"/>
                  </a:cxn>
                  <a:cxn ang="0">
                    <a:pos x="131" y="0"/>
                  </a:cxn>
                  <a:cxn ang="0">
                    <a:pos x="88" y="10"/>
                  </a:cxn>
                  <a:cxn ang="0">
                    <a:pos x="54" y="44"/>
                  </a:cxn>
                  <a:cxn ang="0">
                    <a:pos x="53" y="44"/>
                  </a:cxn>
                  <a:cxn ang="0">
                    <a:pos x="53" y="6"/>
                  </a:cxn>
                  <a:cxn ang="0">
                    <a:pos x="0" y="6"/>
                  </a:cxn>
                  <a:cxn ang="0">
                    <a:pos x="0" y="243"/>
                  </a:cxn>
                  <a:cxn ang="0">
                    <a:pos x="53" y="243"/>
                  </a:cxn>
                  <a:cxn ang="0">
                    <a:pos x="53" y="108"/>
                  </a:cxn>
                  <a:cxn ang="0">
                    <a:pos x="57" y="82"/>
                  </a:cxn>
                  <a:cxn ang="0">
                    <a:pos x="69" y="62"/>
                  </a:cxn>
                  <a:cxn ang="0">
                    <a:pos x="87" y="48"/>
                  </a:cxn>
                  <a:cxn ang="0">
                    <a:pos x="109" y="44"/>
                  </a:cxn>
                  <a:cxn ang="0">
                    <a:pos x="145" y="60"/>
                  </a:cxn>
                  <a:cxn ang="0">
                    <a:pos x="156" y="110"/>
                  </a:cxn>
                  <a:cxn ang="0">
                    <a:pos x="156" y="243"/>
                  </a:cxn>
                  <a:cxn ang="0">
                    <a:pos x="210" y="243"/>
                  </a:cxn>
                </a:cxnLst>
                <a:rect l="0" t="0" r="r" b="b"/>
                <a:pathLst>
                  <a:path w="210" h="243">
                    <a:moveTo>
                      <a:pt x="210" y="243"/>
                    </a:moveTo>
                    <a:cubicBezTo>
                      <a:pt x="210" y="97"/>
                      <a:pt x="210" y="97"/>
                      <a:pt x="210" y="97"/>
                    </a:cubicBezTo>
                    <a:cubicBezTo>
                      <a:pt x="210" y="64"/>
                      <a:pt x="203" y="40"/>
                      <a:pt x="189" y="24"/>
                    </a:cubicBezTo>
                    <a:cubicBezTo>
                      <a:pt x="175" y="8"/>
                      <a:pt x="156" y="0"/>
                      <a:pt x="131" y="0"/>
                    </a:cubicBezTo>
                    <a:cubicBezTo>
                      <a:pt x="115" y="0"/>
                      <a:pt x="100" y="3"/>
                      <a:pt x="88" y="10"/>
                    </a:cubicBezTo>
                    <a:cubicBezTo>
                      <a:pt x="75" y="17"/>
                      <a:pt x="63" y="28"/>
                      <a:pt x="54" y="44"/>
                    </a:cubicBezTo>
                    <a:cubicBezTo>
                      <a:pt x="53" y="44"/>
                      <a:pt x="53" y="44"/>
                      <a:pt x="53" y="44"/>
                    </a:cubicBezTo>
                    <a:cubicBezTo>
                      <a:pt x="53" y="6"/>
                      <a:pt x="53" y="6"/>
                      <a:pt x="53" y="6"/>
                    </a:cubicBezTo>
                    <a:cubicBezTo>
                      <a:pt x="0" y="6"/>
                      <a:pt x="0" y="6"/>
                      <a:pt x="0" y="6"/>
                    </a:cubicBezTo>
                    <a:cubicBezTo>
                      <a:pt x="0" y="243"/>
                      <a:pt x="0" y="243"/>
                      <a:pt x="0" y="243"/>
                    </a:cubicBezTo>
                    <a:cubicBezTo>
                      <a:pt x="53" y="243"/>
                      <a:pt x="53" y="243"/>
                      <a:pt x="53" y="243"/>
                    </a:cubicBezTo>
                    <a:cubicBezTo>
                      <a:pt x="53" y="108"/>
                      <a:pt x="53" y="108"/>
                      <a:pt x="53" y="108"/>
                    </a:cubicBezTo>
                    <a:cubicBezTo>
                      <a:pt x="53" y="99"/>
                      <a:pt x="54" y="90"/>
                      <a:pt x="57" y="82"/>
                    </a:cubicBezTo>
                    <a:cubicBezTo>
                      <a:pt x="60" y="74"/>
                      <a:pt x="64" y="67"/>
                      <a:pt x="69" y="62"/>
                    </a:cubicBezTo>
                    <a:cubicBezTo>
                      <a:pt x="74" y="56"/>
                      <a:pt x="80" y="52"/>
                      <a:pt x="87" y="48"/>
                    </a:cubicBezTo>
                    <a:cubicBezTo>
                      <a:pt x="94" y="45"/>
                      <a:pt x="101" y="44"/>
                      <a:pt x="109" y="44"/>
                    </a:cubicBezTo>
                    <a:cubicBezTo>
                      <a:pt x="126" y="44"/>
                      <a:pt x="138" y="49"/>
                      <a:pt x="145" y="60"/>
                    </a:cubicBezTo>
                    <a:cubicBezTo>
                      <a:pt x="153" y="71"/>
                      <a:pt x="156" y="87"/>
                      <a:pt x="156" y="110"/>
                    </a:cubicBezTo>
                    <a:cubicBezTo>
                      <a:pt x="156" y="243"/>
                      <a:pt x="156" y="243"/>
                      <a:pt x="156" y="243"/>
                    </a:cubicBezTo>
                    <a:lnTo>
                      <a:pt x="210" y="24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53" name="Freeform 42"/>
              <p:cNvSpPr>
                <a:spLocks/>
              </p:cNvSpPr>
              <p:nvPr/>
            </p:nvSpPr>
            <p:spPr bwMode="invGray">
              <a:xfrm>
                <a:off x="611629" y="6191684"/>
                <a:ext cx="37229" cy="28778"/>
              </a:xfrm>
              <a:custGeom>
                <a:avLst/>
                <a:gdLst/>
                <a:ahLst/>
                <a:cxnLst>
                  <a:cxn ang="0">
                    <a:pos x="53" y="0"/>
                  </a:cxn>
                  <a:cxn ang="0">
                    <a:pos x="163" y="0"/>
                  </a:cxn>
                  <a:cxn ang="0">
                    <a:pos x="63" y="126"/>
                  </a:cxn>
                  <a:cxn ang="0">
                    <a:pos x="0" y="126"/>
                  </a:cxn>
                  <a:cxn ang="0">
                    <a:pos x="53" y="0"/>
                  </a:cxn>
                </a:cxnLst>
                <a:rect l="0" t="0" r="r" b="b"/>
                <a:pathLst>
                  <a:path w="163" h="126">
                    <a:moveTo>
                      <a:pt x="53" y="0"/>
                    </a:moveTo>
                    <a:lnTo>
                      <a:pt x="163" y="0"/>
                    </a:lnTo>
                    <a:lnTo>
                      <a:pt x="63" y="126"/>
                    </a:lnTo>
                    <a:lnTo>
                      <a:pt x="0" y="126"/>
                    </a:lnTo>
                    <a:lnTo>
                      <a:pt x="53" y="0"/>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54" name="Freeform 43"/>
              <p:cNvSpPr>
                <a:spLocks noEditPoints="1"/>
              </p:cNvSpPr>
              <p:nvPr/>
            </p:nvSpPr>
            <p:spPr bwMode="invGray">
              <a:xfrm>
                <a:off x="891414" y="6266369"/>
                <a:ext cx="111000" cy="112828"/>
              </a:xfrm>
              <a:custGeom>
                <a:avLst/>
                <a:gdLst/>
                <a:ahLst/>
                <a:cxnLst>
                  <a:cxn ang="0">
                    <a:pos x="236" y="72"/>
                  </a:cxn>
                  <a:cxn ang="0">
                    <a:pos x="213" y="34"/>
                  </a:cxn>
                  <a:cxn ang="0">
                    <a:pos x="176" y="9"/>
                  </a:cxn>
                  <a:cxn ang="0">
                    <a:pos x="126" y="0"/>
                  </a:cxn>
                  <a:cxn ang="0">
                    <a:pos x="75" y="8"/>
                  </a:cxn>
                  <a:cxn ang="0">
                    <a:pos x="35" y="32"/>
                  </a:cxn>
                  <a:cxn ang="0">
                    <a:pos x="9" y="72"/>
                  </a:cxn>
                  <a:cxn ang="0">
                    <a:pos x="0" y="127"/>
                  </a:cxn>
                  <a:cxn ang="0">
                    <a:pos x="8" y="177"/>
                  </a:cxn>
                  <a:cxn ang="0">
                    <a:pos x="32" y="215"/>
                  </a:cxn>
                  <a:cxn ang="0">
                    <a:pos x="70" y="240"/>
                  </a:cxn>
                  <a:cxn ang="0">
                    <a:pos x="120" y="248"/>
                  </a:cxn>
                  <a:cxn ang="0">
                    <a:pos x="171" y="240"/>
                  </a:cxn>
                  <a:cxn ang="0">
                    <a:pos x="210" y="215"/>
                  </a:cxn>
                  <a:cxn ang="0">
                    <a:pos x="235" y="175"/>
                  </a:cxn>
                  <a:cxn ang="0">
                    <a:pos x="244" y="122"/>
                  </a:cxn>
                  <a:cxn ang="0">
                    <a:pos x="236" y="72"/>
                  </a:cxn>
                  <a:cxn ang="0">
                    <a:pos x="171" y="184"/>
                  </a:cxn>
                  <a:cxn ang="0">
                    <a:pos x="123" y="205"/>
                  </a:cxn>
                  <a:cxn ang="0">
                    <a:pos x="96" y="200"/>
                  </a:cxn>
                  <a:cxn ang="0">
                    <a:pos x="74" y="185"/>
                  </a:cxn>
                  <a:cxn ang="0">
                    <a:pos x="60" y="160"/>
                  </a:cxn>
                  <a:cxn ang="0">
                    <a:pos x="55" y="125"/>
                  </a:cxn>
                  <a:cxn ang="0">
                    <a:pos x="61" y="89"/>
                  </a:cxn>
                  <a:cxn ang="0">
                    <a:pos x="75" y="63"/>
                  </a:cxn>
                  <a:cxn ang="0">
                    <a:pos x="96" y="49"/>
                  </a:cxn>
                  <a:cxn ang="0">
                    <a:pos x="123" y="44"/>
                  </a:cxn>
                  <a:cxn ang="0">
                    <a:pos x="171" y="64"/>
                  </a:cxn>
                  <a:cxn ang="0">
                    <a:pos x="188" y="124"/>
                  </a:cxn>
                  <a:cxn ang="0">
                    <a:pos x="171" y="184"/>
                  </a:cxn>
                </a:cxnLst>
                <a:rect l="0" t="0" r="r" b="b"/>
                <a:pathLst>
                  <a:path w="244" h="248">
                    <a:moveTo>
                      <a:pt x="236" y="72"/>
                    </a:moveTo>
                    <a:cubicBezTo>
                      <a:pt x="231" y="57"/>
                      <a:pt x="223" y="44"/>
                      <a:pt x="213" y="34"/>
                    </a:cubicBezTo>
                    <a:cubicBezTo>
                      <a:pt x="203" y="23"/>
                      <a:pt x="191" y="15"/>
                      <a:pt x="176" y="9"/>
                    </a:cubicBezTo>
                    <a:cubicBezTo>
                      <a:pt x="162" y="3"/>
                      <a:pt x="145" y="0"/>
                      <a:pt x="126" y="0"/>
                    </a:cubicBezTo>
                    <a:cubicBezTo>
                      <a:pt x="107" y="0"/>
                      <a:pt x="90" y="3"/>
                      <a:pt x="75" y="8"/>
                    </a:cubicBezTo>
                    <a:cubicBezTo>
                      <a:pt x="59" y="13"/>
                      <a:pt x="46" y="22"/>
                      <a:pt x="35" y="32"/>
                    </a:cubicBezTo>
                    <a:cubicBezTo>
                      <a:pt x="24" y="43"/>
                      <a:pt x="15" y="56"/>
                      <a:pt x="9" y="72"/>
                    </a:cubicBezTo>
                    <a:cubicBezTo>
                      <a:pt x="3" y="88"/>
                      <a:pt x="0" y="106"/>
                      <a:pt x="0" y="127"/>
                    </a:cubicBezTo>
                    <a:cubicBezTo>
                      <a:pt x="0" y="145"/>
                      <a:pt x="3" y="162"/>
                      <a:pt x="8" y="177"/>
                    </a:cubicBezTo>
                    <a:cubicBezTo>
                      <a:pt x="14" y="192"/>
                      <a:pt x="22" y="205"/>
                      <a:pt x="32" y="215"/>
                    </a:cubicBezTo>
                    <a:cubicBezTo>
                      <a:pt x="43" y="226"/>
                      <a:pt x="55" y="234"/>
                      <a:pt x="70" y="240"/>
                    </a:cubicBezTo>
                    <a:cubicBezTo>
                      <a:pt x="85" y="246"/>
                      <a:pt x="101" y="248"/>
                      <a:pt x="120" y="248"/>
                    </a:cubicBezTo>
                    <a:cubicBezTo>
                      <a:pt x="138" y="248"/>
                      <a:pt x="155" y="245"/>
                      <a:pt x="171" y="240"/>
                    </a:cubicBezTo>
                    <a:cubicBezTo>
                      <a:pt x="186" y="234"/>
                      <a:pt x="199" y="226"/>
                      <a:pt x="210" y="215"/>
                    </a:cubicBezTo>
                    <a:cubicBezTo>
                      <a:pt x="220" y="204"/>
                      <a:pt x="229" y="190"/>
                      <a:pt x="235" y="175"/>
                    </a:cubicBezTo>
                    <a:cubicBezTo>
                      <a:pt x="241" y="159"/>
                      <a:pt x="244" y="141"/>
                      <a:pt x="244" y="122"/>
                    </a:cubicBezTo>
                    <a:cubicBezTo>
                      <a:pt x="244" y="104"/>
                      <a:pt x="241" y="87"/>
                      <a:pt x="236" y="72"/>
                    </a:cubicBezTo>
                    <a:close/>
                    <a:moveTo>
                      <a:pt x="171" y="184"/>
                    </a:moveTo>
                    <a:cubicBezTo>
                      <a:pt x="160" y="198"/>
                      <a:pt x="144" y="205"/>
                      <a:pt x="123" y="205"/>
                    </a:cubicBezTo>
                    <a:cubicBezTo>
                      <a:pt x="113" y="205"/>
                      <a:pt x="104" y="203"/>
                      <a:pt x="96" y="200"/>
                    </a:cubicBezTo>
                    <a:cubicBezTo>
                      <a:pt x="88" y="197"/>
                      <a:pt x="80" y="192"/>
                      <a:pt x="74" y="185"/>
                    </a:cubicBezTo>
                    <a:cubicBezTo>
                      <a:pt x="68" y="178"/>
                      <a:pt x="64" y="170"/>
                      <a:pt x="60" y="160"/>
                    </a:cubicBezTo>
                    <a:cubicBezTo>
                      <a:pt x="57" y="150"/>
                      <a:pt x="55" y="139"/>
                      <a:pt x="55" y="125"/>
                    </a:cubicBezTo>
                    <a:cubicBezTo>
                      <a:pt x="55" y="111"/>
                      <a:pt x="57" y="99"/>
                      <a:pt x="61" y="89"/>
                    </a:cubicBezTo>
                    <a:cubicBezTo>
                      <a:pt x="64" y="79"/>
                      <a:pt x="69" y="70"/>
                      <a:pt x="75" y="63"/>
                    </a:cubicBezTo>
                    <a:cubicBezTo>
                      <a:pt x="81" y="57"/>
                      <a:pt x="88" y="52"/>
                      <a:pt x="96" y="49"/>
                    </a:cubicBezTo>
                    <a:cubicBezTo>
                      <a:pt x="104" y="45"/>
                      <a:pt x="113" y="44"/>
                      <a:pt x="123" y="44"/>
                    </a:cubicBezTo>
                    <a:cubicBezTo>
                      <a:pt x="143" y="44"/>
                      <a:pt x="159" y="50"/>
                      <a:pt x="171" y="64"/>
                    </a:cubicBezTo>
                    <a:cubicBezTo>
                      <a:pt x="182" y="78"/>
                      <a:pt x="188" y="97"/>
                      <a:pt x="188" y="124"/>
                    </a:cubicBezTo>
                    <a:cubicBezTo>
                      <a:pt x="188" y="150"/>
                      <a:pt x="182" y="170"/>
                      <a:pt x="171" y="18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55" name="Freeform 44"/>
              <p:cNvSpPr>
                <a:spLocks/>
              </p:cNvSpPr>
              <p:nvPr/>
            </p:nvSpPr>
            <p:spPr bwMode="invGray">
              <a:xfrm>
                <a:off x="998760" y="6266826"/>
                <a:ext cx="20099" cy="50019"/>
              </a:xfrm>
              <a:custGeom>
                <a:avLst/>
                <a:gdLst/>
                <a:ahLst/>
                <a:cxnLst>
                  <a:cxn ang="0">
                    <a:pos x="0" y="0"/>
                  </a:cxn>
                  <a:cxn ang="0">
                    <a:pos x="44" y="0"/>
                  </a:cxn>
                  <a:cxn ang="0">
                    <a:pos x="44" y="28"/>
                  </a:cxn>
                  <a:cxn ang="0">
                    <a:pos x="39" y="63"/>
                  </a:cxn>
                  <a:cxn ang="0">
                    <a:pos x="26" y="93"/>
                  </a:cxn>
                  <a:cxn ang="0">
                    <a:pos x="7" y="110"/>
                  </a:cxn>
                  <a:cxn ang="0">
                    <a:pos x="6" y="97"/>
                  </a:cxn>
                  <a:cxn ang="0">
                    <a:pos x="4" y="86"/>
                  </a:cxn>
                  <a:cxn ang="0">
                    <a:pos x="11" y="78"/>
                  </a:cxn>
                  <a:cxn ang="0">
                    <a:pos x="20" y="58"/>
                  </a:cxn>
                  <a:cxn ang="0">
                    <a:pos x="21" y="46"/>
                  </a:cxn>
                  <a:cxn ang="0">
                    <a:pos x="0" y="46"/>
                  </a:cxn>
                  <a:cxn ang="0">
                    <a:pos x="0" y="0"/>
                  </a:cxn>
                </a:cxnLst>
                <a:rect l="0" t="0" r="r" b="b"/>
                <a:pathLst>
                  <a:path w="44" h="110">
                    <a:moveTo>
                      <a:pt x="0" y="0"/>
                    </a:moveTo>
                    <a:cubicBezTo>
                      <a:pt x="44" y="0"/>
                      <a:pt x="44" y="0"/>
                      <a:pt x="44" y="0"/>
                    </a:cubicBezTo>
                    <a:cubicBezTo>
                      <a:pt x="44" y="28"/>
                      <a:pt x="44" y="28"/>
                      <a:pt x="44" y="28"/>
                    </a:cubicBezTo>
                    <a:cubicBezTo>
                      <a:pt x="44" y="28"/>
                      <a:pt x="43" y="47"/>
                      <a:pt x="39" y="63"/>
                    </a:cubicBezTo>
                    <a:cubicBezTo>
                      <a:pt x="35" y="78"/>
                      <a:pt x="34" y="84"/>
                      <a:pt x="26" y="93"/>
                    </a:cubicBezTo>
                    <a:cubicBezTo>
                      <a:pt x="18" y="102"/>
                      <a:pt x="7" y="110"/>
                      <a:pt x="7" y="110"/>
                    </a:cubicBezTo>
                    <a:cubicBezTo>
                      <a:pt x="7" y="110"/>
                      <a:pt x="7" y="103"/>
                      <a:pt x="6" y="97"/>
                    </a:cubicBezTo>
                    <a:cubicBezTo>
                      <a:pt x="5" y="91"/>
                      <a:pt x="4" y="86"/>
                      <a:pt x="4" y="86"/>
                    </a:cubicBezTo>
                    <a:cubicBezTo>
                      <a:pt x="4" y="86"/>
                      <a:pt x="6" y="84"/>
                      <a:pt x="11" y="78"/>
                    </a:cubicBezTo>
                    <a:cubicBezTo>
                      <a:pt x="15" y="72"/>
                      <a:pt x="19" y="62"/>
                      <a:pt x="20" y="58"/>
                    </a:cubicBezTo>
                    <a:cubicBezTo>
                      <a:pt x="21" y="54"/>
                      <a:pt x="21" y="46"/>
                      <a:pt x="21" y="46"/>
                    </a:cubicBezTo>
                    <a:cubicBezTo>
                      <a:pt x="0" y="46"/>
                      <a:pt x="0" y="46"/>
                      <a:pt x="0" y="46"/>
                    </a:cubicBezTo>
                    <a:lnTo>
                      <a:pt x="0" y="0"/>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46" name="Rectangle 45"/>
            <p:cNvSpPr/>
            <p:nvPr/>
          </p:nvSpPr>
          <p:spPr>
            <a:xfrm>
              <a:off x="4064021" y="2839103"/>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47" name="Group 46"/>
            <p:cNvGrpSpPr/>
            <p:nvPr/>
          </p:nvGrpSpPr>
          <p:grpSpPr>
            <a:xfrm>
              <a:off x="4170773" y="3326415"/>
              <a:ext cx="1071036" cy="306513"/>
              <a:chOff x="2649884" y="6146155"/>
              <a:chExt cx="1395225" cy="400069"/>
            </a:xfrm>
            <a:solidFill>
              <a:srgbClr val="FFFFFF"/>
            </a:solidFill>
            <a:effectLst/>
          </p:grpSpPr>
          <p:sp>
            <p:nvSpPr>
              <p:cNvPr id="133" name="Line 6"/>
              <p:cNvSpPr>
                <a:spLocks noChangeShapeType="1"/>
              </p:cNvSpPr>
              <p:nvPr/>
            </p:nvSpPr>
            <p:spPr bwMode="invGray">
              <a:xfrm>
                <a:off x="2649884" y="6545967"/>
                <a:ext cx="257" cy="257"/>
              </a:xfrm>
              <a:prstGeom prst="line">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34" name="Freeform 7"/>
              <p:cNvSpPr>
                <a:spLocks noEditPoints="1"/>
              </p:cNvSpPr>
              <p:nvPr/>
            </p:nvSpPr>
            <p:spPr bwMode="invGray">
              <a:xfrm>
                <a:off x="3268640" y="6412953"/>
                <a:ext cx="69723" cy="81043"/>
              </a:xfrm>
              <a:custGeom>
                <a:avLst/>
                <a:gdLst/>
                <a:ahLst/>
                <a:cxnLst>
                  <a:cxn ang="0">
                    <a:pos x="283" y="342"/>
                  </a:cxn>
                  <a:cxn ang="0">
                    <a:pos x="219" y="346"/>
                  </a:cxn>
                  <a:cxn ang="0">
                    <a:pos x="235" y="206"/>
                  </a:cxn>
                  <a:cxn ang="0">
                    <a:pos x="139" y="22"/>
                  </a:cxn>
                  <a:cxn ang="0">
                    <a:pos x="279" y="86"/>
                  </a:cxn>
                  <a:cxn ang="0">
                    <a:pos x="283" y="342"/>
                  </a:cxn>
                  <a:cxn ang="0">
                    <a:pos x="139" y="162"/>
                  </a:cxn>
                  <a:cxn ang="0">
                    <a:pos x="211" y="82"/>
                  </a:cxn>
                  <a:cxn ang="0">
                    <a:pos x="139" y="162"/>
                  </a:cxn>
                </a:cxnLst>
                <a:rect l="0" t="0" r="r" b="b"/>
                <a:pathLst>
                  <a:path w="301" h="350">
                    <a:moveTo>
                      <a:pt x="283" y="342"/>
                    </a:moveTo>
                    <a:cubicBezTo>
                      <a:pt x="269" y="350"/>
                      <a:pt x="240" y="344"/>
                      <a:pt x="219" y="346"/>
                    </a:cubicBezTo>
                    <a:cubicBezTo>
                      <a:pt x="222" y="297"/>
                      <a:pt x="209" y="232"/>
                      <a:pt x="235" y="206"/>
                    </a:cubicBezTo>
                    <a:cubicBezTo>
                      <a:pt x="101" y="301"/>
                      <a:pt x="0" y="67"/>
                      <a:pt x="139" y="22"/>
                    </a:cubicBezTo>
                    <a:cubicBezTo>
                      <a:pt x="205" y="0"/>
                      <a:pt x="264" y="37"/>
                      <a:pt x="279" y="86"/>
                    </a:cubicBezTo>
                    <a:cubicBezTo>
                      <a:pt x="301" y="157"/>
                      <a:pt x="271" y="257"/>
                      <a:pt x="283" y="342"/>
                    </a:cubicBezTo>
                    <a:close/>
                    <a:moveTo>
                      <a:pt x="139" y="162"/>
                    </a:moveTo>
                    <a:cubicBezTo>
                      <a:pt x="194" y="204"/>
                      <a:pt x="259" y="130"/>
                      <a:pt x="211" y="82"/>
                    </a:cubicBezTo>
                    <a:cubicBezTo>
                      <a:pt x="150" y="55"/>
                      <a:pt x="110" y="111"/>
                      <a:pt x="139" y="16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35" name="Freeform 8"/>
              <p:cNvSpPr>
                <a:spLocks noEditPoints="1"/>
              </p:cNvSpPr>
              <p:nvPr/>
            </p:nvSpPr>
            <p:spPr bwMode="invGray">
              <a:xfrm>
                <a:off x="3766475" y="6217679"/>
                <a:ext cx="120664" cy="196304"/>
              </a:xfrm>
              <a:custGeom>
                <a:avLst/>
                <a:gdLst/>
                <a:ahLst/>
                <a:cxnLst>
                  <a:cxn ang="0">
                    <a:pos x="492" y="322"/>
                  </a:cxn>
                  <a:cxn ang="0">
                    <a:pos x="428" y="322"/>
                  </a:cxn>
                  <a:cxn ang="0">
                    <a:pos x="112" y="282"/>
                  </a:cxn>
                  <a:cxn ang="0">
                    <a:pos x="356" y="274"/>
                  </a:cxn>
                  <a:cxn ang="0">
                    <a:pos x="356" y="718"/>
                  </a:cxn>
                  <a:cxn ang="0">
                    <a:pos x="148" y="778"/>
                  </a:cxn>
                  <a:cxn ang="0">
                    <a:pos x="288" y="590"/>
                  </a:cxn>
                  <a:cxn ang="0">
                    <a:pos x="288" y="342"/>
                  </a:cxn>
                  <a:cxn ang="0">
                    <a:pos x="52" y="338"/>
                  </a:cxn>
                  <a:cxn ang="0">
                    <a:pos x="492" y="322"/>
                  </a:cxn>
                  <a:cxn ang="0">
                    <a:pos x="196" y="734"/>
                  </a:cxn>
                  <a:cxn ang="0">
                    <a:pos x="276" y="738"/>
                  </a:cxn>
                  <a:cxn ang="0">
                    <a:pos x="272" y="646"/>
                  </a:cxn>
                  <a:cxn ang="0">
                    <a:pos x="196" y="734"/>
                  </a:cxn>
                </a:cxnLst>
                <a:rect l="0" t="0" r="r" b="b"/>
                <a:pathLst>
                  <a:path w="521" h="848">
                    <a:moveTo>
                      <a:pt x="492" y="322"/>
                    </a:moveTo>
                    <a:cubicBezTo>
                      <a:pt x="471" y="322"/>
                      <a:pt x="449" y="322"/>
                      <a:pt x="428" y="322"/>
                    </a:cubicBezTo>
                    <a:cubicBezTo>
                      <a:pt x="459" y="112"/>
                      <a:pt x="119" y="90"/>
                      <a:pt x="112" y="282"/>
                    </a:cubicBezTo>
                    <a:cubicBezTo>
                      <a:pt x="176" y="264"/>
                      <a:pt x="281" y="268"/>
                      <a:pt x="356" y="274"/>
                    </a:cubicBezTo>
                    <a:cubicBezTo>
                      <a:pt x="342" y="394"/>
                      <a:pt x="374" y="598"/>
                      <a:pt x="356" y="718"/>
                    </a:cubicBezTo>
                    <a:cubicBezTo>
                      <a:pt x="343" y="804"/>
                      <a:pt x="209" y="848"/>
                      <a:pt x="148" y="778"/>
                    </a:cubicBezTo>
                    <a:cubicBezTo>
                      <a:pt x="69" y="687"/>
                      <a:pt x="172" y="524"/>
                      <a:pt x="288" y="590"/>
                    </a:cubicBezTo>
                    <a:cubicBezTo>
                      <a:pt x="288" y="507"/>
                      <a:pt x="288" y="425"/>
                      <a:pt x="288" y="342"/>
                    </a:cubicBezTo>
                    <a:cubicBezTo>
                      <a:pt x="217" y="333"/>
                      <a:pt x="129" y="341"/>
                      <a:pt x="52" y="338"/>
                    </a:cubicBezTo>
                    <a:cubicBezTo>
                      <a:pt x="0" y="21"/>
                      <a:pt x="521" y="0"/>
                      <a:pt x="492" y="322"/>
                    </a:cubicBezTo>
                    <a:close/>
                    <a:moveTo>
                      <a:pt x="196" y="734"/>
                    </a:moveTo>
                    <a:cubicBezTo>
                      <a:pt x="213" y="750"/>
                      <a:pt x="254" y="749"/>
                      <a:pt x="276" y="738"/>
                    </a:cubicBezTo>
                    <a:cubicBezTo>
                      <a:pt x="297" y="716"/>
                      <a:pt x="296" y="664"/>
                      <a:pt x="272" y="646"/>
                    </a:cubicBezTo>
                    <a:cubicBezTo>
                      <a:pt x="204" y="618"/>
                      <a:pt x="162" y="685"/>
                      <a:pt x="196" y="73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36" name="Freeform 9"/>
              <p:cNvSpPr>
                <a:spLocks noEditPoints="1"/>
              </p:cNvSpPr>
              <p:nvPr/>
            </p:nvSpPr>
            <p:spPr bwMode="invGray">
              <a:xfrm>
                <a:off x="3361775" y="6220251"/>
                <a:ext cx="243901" cy="203250"/>
              </a:xfrm>
              <a:custGeom>
                <a:avLst/>
                <a:gdLst/>
                <a:ahLst/>
                <a:cxnLst>
                  <a:cxn ang="0">
                    <a:pos x="552" y="699"/>
                  </a:cxn>
                  <a:cxn ang="0">
                    <a:pos x="844" y="535"/>
                  </a:cxn>
                  <a:cxn ang="0">
                    <a:pos x="844" y="83"/>
                  </a:cxn>
                  <a:cxn ang="0">
                    <a:pos x="912" y="83"/>
                  </a:cxn>
                  <a:cxn ang="0">
                    <a:pos x="912" y="539"/>
                  </a:cxn>
                  <a:cxn ang="0">
                    <a:pos x="980" y="599"/>
                  </a:cxn>
                  <a:cxn ang="0">
                    <a:pos x="760" y="767"/>
                  </a:cxn>
                  <a:cxn ang="0">
                    <a:pos x="740" y="639"/>
                  </a:cxn>
                  <a:cxn ang="0">
                    <a:pos x="544" y="791"/>
                  </a:cxn>
                  <a:cxn ang="0">
                    <a:pos x="484" y="791"/>
                  </a:cxn>
                  <a:cxn ang="0">
                    <a:pos x="484" y="255"/>
                  </a:cxn>
                  <a:cxn ang="0">
                    <a:pos x="108" y="191"/>
                  </a:cxn>
                  <a:cxn ang="0">
                    <a:pos x="240" y="263"/>
                  </a:cxn>
                  <a:cxn ang="0">
                    <a:pos x="128" y="583"/>
                  </a:cxn>
                  <a:cxn ang="0">
                    <a:pos x="284" y="731"/>
                  </a:cxn>
                  <a:cxn ang="0">
                    <a:pos x="68" y="735"/>
                  </a:cxn>
                  <a:cxn ang="0">
                    <a:pos x="60" y="683"/>
                  </a:cxn>
                  <a:cxn ang="0">
                    <a:pos x="60" y="359"/>
                  </a:cxn>
                  <a:cxn ang="0">
                    <a:pos x="140" y="263"/>
                  </a:cxn>
                  <a:cxn ang="0">
                    <a:pos x="0" y="211"/>
                  </a:cxn>
                  <a:cxn ang="0">
                    <a:pos x="552" y="247"/>
                  </a:cxn>
                  <a:cxn ang="0">
                    <a:pos x="552" y="699"/>
                  </a:cxn>
                  <a:cxn ang="0">
                    <a:pos x="128" y="647"/>
                  </a:cxn>
                  <a:cxn ang="0">
                    <a:pos x="216" y="727"/>
                  </a:cxn>
                  <a:cxn ang="0">
                    <a:pos x="208" y="635"/>
                  </a:cxn>
                  <a:cxn ang="0">
                    <a:pos x="128" y="647"/>
                  </a:cxn>
                  <a:cxn ang="0">
                    <a:pos x="916" y="727"/>
                  </a:cxn>
                  <a:cxn ang="0">
                    <a:pos x="908" y="603"/>
                  </a:cxn>
                  <a:cxn ang="0">
                    <a:pos x="836" y="599"/>
                  </a:cxn>
                  <a:cxn ang="0">
                    <a:pos x="916" y="727"/>
                  </a:cxn>
                </a:cxnLst>
                <a:rect l="0" t="0" r="r" b="b"/>
                <a:pathLst>
                  <a:path w="1053" h="878">
                    <a:moveTo>
                      <a:pt x="552" y="699"/>
                    </a:moveTo>
                    <a:cubicBezTo>
                      <a:pt x="629" y="640"/>
                      <a:pt x="712" y="553"/>
                      <a:pt x="844" y="535"/>
                    </a:cubicBezTo>
                    <a:cubicBezTo>
                      <a:pt x="844" y="384"/>
                      <a:pt x="844" y="234"/>
                      <a:pt x="844" y="83"/>
                    </a:cubicBezTo>
                    <a:cubicBezTo>
                      <a:pt x="867" y="83"/>
                      <a:pt x="889" y="83"/>
                      <a:pt x="912" y="83"/>
                    </a:cubicBezTo>
                    <a:cubicBezTo>
                      <a:pt x="912" y="235"/>
                      <a:pt x="912" y="387"/>
                      <a:pt x="912" y="539"/>
                    </a:cubicBezTo>
                    <a:cubicBezTo>
                      <a:pt x="940" y="567"/>
                      <a:pt x="965" y="571"/>
                      <a:pt x="980" y="599"/>
                    </a:cubicBezTo>
                    <a:cubicBezTo>
                      <a:pt x="1053" y="735"/>
                      <a:pt x="865" y="878"/>
                      <a:pt x="760" y="767"/>
                    </a:cubicBezTo>
                    <a:cubicBezTo>
                      <a:pt x="737" y="742"/>
                      <a:pt x="721" y="686"/>
                      <a:pt x="740" y="639"/>
                    </a:cubicBezTo>
                    <a:cubicBezTo>
                      <a:pt x="678" y="677"/>
                      <a:pt x="603" y="736"/>
                      <a:pt x="544" y="791"/>
                    </a:cubicBezTo>
                    <a:cubicBezTo>
                      <a:pt x="524" y="791"/>
                      <a:pt x="504" y="791"/>
                      <a:pt x="484" y="791"/>
                    </a:cubicBezTo>
                    <a:cubicBezTo>
                      <a:pt x="466" y="623"/>
                      <a:pt x="509" y="408"/>
                      <a:pt x="484" y="255"/>
                    </a:cubicBezTo>
                    <a:cubicBezTo>
                      <a:pt x="462" y="117"/>
                      <a:pt x="210" y="106"/>
                      <a:pt x="108" y="191"/>
                    </a:cubicBezTo>
                    <a:cubicBezTo>
                      <a:pt x="155" y="212"/>
                      <a:pt x="210" y="225"/>
                      <a:pt x="240" y="263"/>
                    </a:cubicBezTo>
                    <a:cubicBezTo>
                      <a:pt x="117" y="283"/>
                      <a:pt x="121" y="423"/>
                      <a:pt x="128" y="583"/>
                    </a:cubicBezTo>
                    <a:cubicBezTo>
                      <a:pt x="214" y="537"/>
                      <a:pt x="323" y="629"/>
                      <a:pt x="284" y="731"/>
                    </a:cubicBezTo>
                    <a:cubicBezTo>
                      <a:pt x="252" y="814"/>
                      <a:pt x="102" y="828"/>
                      <a:pt x="68" y="735"/>
                    </a:cubicBezTo>
                    <a:cubicBezTo>
                      <a:pt x="65" y="727"/>
                      <a:pt x="61" y="699"/>
                      <a:pt x="60" y="683"/>
                    </a:cubicBezTo>
                    <a:cubicBezTo>
                      <a:pt x="53" y="599"/>
                      <a:pt x="51" y="438"/>
                      <a:pt x="60" y="359"/>
                    </a:cubicBezTo>
                    <a:cubicBezTo>
                      <a:pt x="66" y="310"/>
                      <a:pt x="94" y="283"/>
                      <a:pt x="140" y="263"/>
                    </a:cubicBezTo>
                    <a:cubicBezTo>
                      <a:pt x="104" y="235"/>
                      <a:pt x="50" y="225"/>
                      <a:pt x="0" y="211"/>
                    </a:cubicBezTo>
                    <a:cubicBezTo>
                      <a:pt x="82" y="46"/>
                      <a:pt x="522" y="0"/>
                      <a:pt x="552" y="247"/>
                    </a:cubicBezTo>
                    <a:cubicBezTo>
                      <a:pt x="569" y="385"/>
                      <a:pt x="539" y="542"/>
                      <a:pt x="552" y="699"/>
                    </a:cubicBezTo>
                    <a:close/>
                    <a:moveTo>
                      <a:pt x="128" y="647"/>
                    </a:moveTo>
                    <a:cubicBezTo>
                      <a:pt x="90" y="699"/>
                      <a:pt x="163" y="780"/>
                      <a:pt x="216" y="727"/>
                    </a:cubicBezTo>
                    <a:cubicBezTo>
                      <a:pt x="236" y="707"/>
                      <a:pt x="231" y="653"/>
                      <a:pt x="208" y="635"/>
                    </a:cubicBezTo>
                    <a:cubicBezTo>
                      <a:pt x="169" y="627"/>
                      <a:pt x="141" y="630"/>
                      <a:pt x="128" y="647"/>
                    </a:cubicBezTo>
                    <a:close/>
                    <a:moveTo>
                      <a:pt x="916" y="727"/>
                    </a:moveTo>
                    <a:cubicBezTo>
                      <a:pt x="944" y="704"/>
                      <a:pt x="940" y="622"/>
                      <a:pt x="908" y="603"/>
                    </a:cubicBezTo>
                    <a:cubicBezTo>
                      <a:pt x="891" y="593"/>
                      <a:pt x="862" y="593"/>
                      <a:pt x="836" y="599"/>
                    </a:cubicBezTo>
                    <a:cubicBezTo>
                      <a:pt x="722" y="627"/>
                      <a:pt x="823" y="805"/>
                      <a:pt x="916" y="72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37" name="Freeform 10"/>
              <p:cNvSpPr>
                <a:spLocks noEditPoints="1"/>
              </p:cNvSpPr>
              <p:nvPr/>
            </p:nvSpPr>
            <p:spPr bwMode="invGray">
              <a:xfrm>
                <a:off x="2849790" y="6233887"/>
                <a:ext cx="132499" cy="169547"/>
              </a:xfrm>
              <a:custGeom>
                <a:avLst/>
                <a:gdLst/>
                <a:ahLst/>
                <a:cxnLst>
                  <a:cxn ang="0">
                    <a:pos x="556" y="732"/>
                  </a:cxn>
                  <a:cxn ang="0">
                    <a:pos x="136" y="732"/>
                  </a:cxn>
                  <a:cxn ang="0">
                    <a:pos x="136" y="496"/>
                  </a:cxn>
                  <a:cxn ang="0">
                    <a:pos x="144" y="268"/>
                  </a:cxn>
                  <a:cxn ang="0">
                    <a:pos x="364" y="272"/>
                  </a:cxn>
                  <a:cxn ang="0">
                    <a:pos x="204" y="420"/>
                  </a:cxn>
                  <a:cxn ang="0">
                    <a:pos x="204" y="660"/>
                  </a:cxn>
                  <a:cxn ang="0">
                    <a:pos x="488" y="664"/>
                  </a:cxn>
                  <a:cxn ang="0">
                    <a:pos x="484" y="224"/>
                  </a:cxn>
                  <a:cxn ang="0">
                    <a:pos x="212" y="92"/>
                  </a:cxn>
                  <a:cxn ang="0">
                    <a:pos x="76" y="352"/>
                  </a:cxn>
                  <a:cxn ang="0">
                    <a:pos x="8" y="356"/>
                  </a:cxn>
                  <a:cxn ang="0">
                    <a:pos x="252" y="16"/>
                  </a:cxn>
                  <a:cxn ang="0">
                    <a:pos x="556" y="232"/>
                  </a:cxn>
                  <a:cxn ang="0">
                    <a:pos x="556" y="732"/>
                  </a:cxn>
                  <a:cxn ang="0">
                    <a:pos x="284" y="268"/>
                  </a:cxn>
                  <a:cxn ang="0">
                    <a:pos x="288" y="364"/>
                  </a:cxn>
                  <a:cxn ang="0">
                    <a:pos x="300" y="352"/>
                  </a:cxn>
                  <a:cxn ang="0">
                    <a:pos x="284" y="268"/>
                  </a:cxn>
                </a:cxnLst>
                <a:rect l="0" t="0" r="r" b="b"/>
                <a:pathLst>
                  <a:path w="572" h="732">
                    <a:moveTo>
                      <a:pt x="556" y="732"/>
                    </a:moveTo>
                    <a:cubicBezTo>
                      <a:pt x="416" y="732"/>
                      <a:pt x="276" y="732"/>
                      <a:pt x="136" y="732"/>
                    </a:cubicBezTo>
                    <a:cubicBezTo>
                      <a:pt x="136" y="657"/>
                      <a:pt x="136" y="580"/>
                      <a:pt x="136" y="496"/>
                    </a:cubicBezTo>
                    <a:cubicBezTo>
                      <a:pt x="136" y="421"/>
                      <a:pt x="122" y="324"/>
                      <a:pt x="144" y="268"/>
                    </a:cubicBezTo>
                    <a:cubicBezTo>
                      <a:pt x="180" y="175"/>
                      <a:pt x="334" y="182"/>
                      <a:pt x="364" y="272"/>
                    </a:cubicBezTo>
                    <a:cubicBezTo>
                      <a:pt x="400" y="381"/>
                      <a:pt x="297" y="467"/>
                      <a:pt x="204" y="420"/>
                    </a:cubicBezTo>
                    <a:cubicBezTo>
                      <a:pt x="204" y="500"/>
                      <a:pt x="204" y="580"/>
                      <a:pt x="204" y="660"/>
                    </a:cubicBezTo>
                    <a:cubicBezTo>
                      <a:pt x="291" y="669"/>
                      <a:pt x="395" y="661"/>
                      <a:pt x="488" y="664"/>
                    </a:cubicBezTo>
                    <a:cubicBezTo>
                      <a:pt x="471" y="524"/>
                      <a:pt x="512" y="351"/>
                      <a:pt x="484" y="224"/>
                    </a:cubicBezTo>
                    <a:cubicBezTo>
                      <a:pt x="459" y="113"/>
                      <a:pt x="334" y="47"/>
                      <a:pt x="212" y="92"/>
                    </a:cubicBezTo>
                    <a:cubicBezTo>
                      <a:pt x="120" y="126"/>
                      <a:pt x="69" y="210"/>
                      <a:pt x="76" y="352"/>
                    </a:cubicBezTo>
                    <a:cubicBezTo>
                      <a:pt x="60" y="360"/>
                      <a:pt x="30" y="354"/>
                      <a:pt x="8" y="356"/>
                    </a:cubicBezTo>
                    <a:cubicBezTo>
                      <a:pt x="0" y="157"/>
                      <a:pt x="89" y="33"/>
                      <a:pt x="252" y="16"/>
                    </a:cubicBezTo>
                    <a:cubicBezTo>
                      <a:pt x="409" y="0"/>
                      <a:pt x="540" y="91"/>
                      <a:pt x="556" y="232"/>
                    </a:cubicBezTo>
                    <a:cubicBezTo>
                      <a:pt x="572" y="376"/>
                      <a:pt x="544" y="560"/>
                      <a:pt x="556" y="732"/>
                    </a:cubicBezTo>
                    <a:close/>
                    <a:moveTo>
                      <a:pt x="284" y="268"/>
                    </a:moveTo>
                    <a:cubicBezTo>
                      <a:pt x="172" y="208"/>
                      <a:pt x="175" y="423"/>
                      <a:pt x="288" y="364"/>
                    </a:cubicBezTo>
                    <a:cubicBezTo>
                      <a:pt x="289" y="363"/>
                      <a:pt x="292" y="354"/>
                      <a:pt x="300" y="352"/>
                    </a:cubicBezTo>
                    <a:cubicBezTo>
                      <a:pt x="310" y="317"/>
                      <a:pt x="305" y="279"/>
                      <a:pt x="284" y="26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38" name="Freeform 11"/>
              <p:cNvSpPr>
                <a:spLocks noEditPoints="1"/>
              </p:cNvSpPr>
              <p:nvPr/>
            </p:nvSpPr>
            <p:spPr bwMode="invGray">
              <a:xfrm>
                <a:off x="3617254" y="6233630"/>
                <a:ext cx="129669" cy="169804"/>
              </a:xfrm>
              <a:custGeom>
                <a:avLst/>
                <a:gdLst/>
                <a:ahLst/>
                <a:cxnLst>
                  <a:cxn ang="0">
                    <a:pos x="541" y="733"/>
                  </a:cxn>
                  <a:cxn ang="0">
                    <a:pos x="477" y="733"/>
                  </a:cxn>
                  <a:cxn ang="0">
                    <a:pos x="465" y="209"/>
                  </a:cxn>
                  <a:cxn ang="0">
                    <a:pos x="145" y="125"/>
                  </a:cxn>
                  <a:cxn ang="0">
                    <a:pos x="69" y="577"/>
                  </a:cxn>
                  <a:cxn ang="0">
                    <a:pos x="133" y="381"/>
                  </a:cxn>
                  <a:cxn ang="0">
                    <a:pos x="209" y="201"/>
                  </a:cxn>
                  <a:cxn ang="0">
                    <a:pos x="297" y="413"/>
                  </a:cxn>
                  <a:cxn ang="0">
                    <a:pos x="193" y="373"/>
                  </a:cxn>
                  <a:cxn ang="0">
                    <a:pos x="77" y="733"/>
                  </a:cxn>
                  <a:cxn ang="0">
                    <a:pos x="5" y="733"/>
                  </a:cxn>
                  <a:cxn ang="0">
                    <a:pos x="5" y="321"/>
                  </a:cxn>
                  <a:cxn ang="0">
                    <a:pos x="241" y="17"/>
                  </a:cxn>
                  <a:cxn ang="0">
                    <a:pos x="541" y="225"/>
                  </a:cxn>
                  <a:cxn ang="0">
                    <a:pos x="541" y="733"/>
                  </a:cxn>
                  <a:cxn ang="0">
                    <a:pos x="241" y="341"/>
                  </a:cxn>
                  <a:cxn ang="0">
                    <a:pos x="317" y="345"/>
                  </a:cxn>
                  <a:cxn ang="0">
                    <a:pos x="241" y="341"/>
                  </a:cxn>
                </a:cxnLst>
                <a:rect l="0" t="0" r="r" b="b"/>
                <a:pathLst>
                  <a:path w="560" h="733">
                    <a:moveTo>
                      <a:pt x="541" y="733"/>
                    </a:moveTo>
                    <a:cubicBezTo>
                      <a:pt x="520" y="733"/>
                      <a:pt x="498" y="733"/>
                      <a:pt x="477" y="733"/>
                    </a:cubicBezTo>
                    <a:cubicBezTo>
                      <a:pt x="458" y="568"/>
                      <a:pt x="507" y="346"/>
                      <a:pt x="465" y="209"/>
                    </a:cubicBezTo>
                    <a:cubicBezTo>
                      <a:pt x="429" y="91"/>
                      <a:pt x="253" y="30"/>
                      <a:pt x="145" y="125"/>
                    </a:cubicBezTo>
                    <a:cubicBezTo>
                      <a:pt x="50" y="208"/>
                      <a:pt x="68" y="391"/>
                      <a:pt x="69" y="577"/>
                    </a:cubicBezTo>
                    <a:cubicBezTo>
                      <a:pt x="91" y="512"/>
                      <a:pt x="113" y="450"/>
                      <a:pt x="133" y="381"/>
                    </a:cubicBezTo>
                    <a:cubicBezTo>
                      <a:pt x="153" y="314"/>
                      <a:pt x="162" y="238"/>
                      <a:pt x="209" y="201"/>
                    </a:cubicBezTo>
                    <a:cubicBezTo>
                      <a:pt x="368" y="76"/>
                      <a:pt x="492" y="389"/>
                      <a:pt x="297" y="413"/>
                    </a:cubicBezTo>
                    <a:cubicBezTo>
                      <a:pt x="249" y="419"/>
                      <a:pt x="218" y="401"/>
                      <a:pt x="193" y="373"/>
                    </a:cubicBezTo>
                    <a:cubicBezTo>
                      <a:pt x="159" y="498"/>
                      <a:pt x="114" y="611"/>
                      <a:pt x="77" y="733"/>
                    </a:cubicBezTo>
                    <a:cubicBezTo>
                      <a:pt x="53" y="733"/>
                      <a:pt x="29" y="733"/>
                      <a:pt x="5" y="733"/>
                    </a:cubicBezTo>
                    <a:cubicBezTo>
                      <a:pt x="8" y="582"/>
                      <a:pt x="0" y="440"/>
                      <a:pt x="5" y="321"/>
                    </a:cubicBezTo>
                    <a:cubicBezTo>
                      <a:pt x="11" y="169"/>
                      <a:pt x="84" y="33"/>
                      <a:pt x="241" y="17"/>
                    </a:cubicBezTo>
                    <a:cubicBezTo>
                      <a:pt x="401" y="0"/>
                      <a:pt x="524" y="91"/>
                      <a:pt x="541" y="225"/>
                    </a:cubicBezTo>
                    <a:cubicBezTo>
                      <a:pt x="560" y="379"/>
                      <a:pt x="527" y="557"/>
                      <a:pt x="541" y="733"/>
                    </a:cubicBezTo>
                    <a:close/>
                    <a:moveTo>
                      <a:pt x="241" y="341"/>
                    </a:moveTo>
                    <a:cubicBezTo>
                      <a:pt x="260" y="350"/>
                      <a:pt x="294" y="352"/>
                      <a:pt x="317" y="345"/>
                    </a:cubicBezTo>
                    <a:cubicBezTo>
                      <a:pt x="414" y="228"/>
                      <a:pt x="155" y="200"/>
                      <a:pt x="241" y="341"/>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39" name="Freeform 12"/>
              <p:cNvSpPr>
                <a:spLocks noEditPoints="1"/>
              </p:cNvSpPr>
              <p:nvPr/>
            </p:nvSpPr>
            <p:spPr bwMode="invGray">
              <a:xfrm>
                <a:off x="3200461" y="6233630"/>
                <a:ext cx="129669" cy="169804"/>
              </a:xfrm>
              <a:custGeom>
                <a:avLst/>
                <a:gdLst/>
                <a:ahLst/>
                <a:cxnLst>
                  <a:cxn ang="0">
                    <a:pos x="541" y="733"/>
                  </a:cxn>
                  <a:cxn ang="0">
                    <a:pos x="477" y="733"/>
                  </a:cxn>
                  <a:cxn ang="0">
                    <a:pos x="465" y="209"/>
                  </a:cxn>
                  <a:cxn ang="0">
                    <a:pos x="145" y="125"/>
                  </a:cxn>
                  <a:cxn ang="0">
                    <a:pos x="69" y="577"/>
                  </a:cxn>
                  <a:cxn ang="0">
                    <a:pos x="133" y="381"/>
                  </a:cxn>
                  <a:cxn ang="0">
                    <a:pos x="209" y="201"/>
                  </a:cxn>
                  <a:cxn ang="0">
                    <a:pos x="297" y="413"/>
                  </a:cxn>
                  <a:cxn ang="0">
                    <a:pos x="193" y="373"/>
                  </a:cxn>
                  <a:cxn ang="0">
                    <a:pos x="77" y="733"/>
                  </a:cxn>
                  <a:cxn ang="0">
                    <a:pos x="5" y="733"/>
                  </a:cxn>
                  <a:cxn ang="0">
                    <a:pos x="5" y="321"/>
                  </a:cxn>
                  <a:cxn ang="0">
                    <a:pos x="241" y="17"/>
                  </a:cxn>
                  <a:cxn ang="0">
                    <a:pos x="541" y="225"/>
                  </a:cxn>
                  <a:cxn ang="0">
                    <a:pos x="541" y="733"/>
                  </a:cxn>
                  <a:cxn ang="0">
                    <a:pos x="241" y="341"/>
                  </a:cxn>
                  <a:cxn ang="0">
                    <a:pos x="317" y="345"/>
                  </a:cxn>
                  <a:cxn ang="0">
                    <a:pos x="241" y="341"/>
                  </a:cxn>
                </a:cxnLst>
                <a:rect l="0" t="0" r="r" b="b"/>
                <a:pathLst>
                  <a:path w="560" h="733">
                    <a:moveTo>
                      <a:pt x="541" y="733"/>
                    </a:moveTo>
                    <a:cubicBezTo>
                      <a:pt x="520" y="733"/>
                      <a:pt x="498" y="733"/>
                      <a:pt x="477" y="733"/>
                    </a:cubicBezTo>
                    <a:cubicBezTo>
                      <a:pt x="458" y="568"/>
                      <a:pt x="507" y="346"/>
                      <a:pt x="465" y="209"/>
                    </a:cubicBezTo>
                    <a:cubicBezTo>
                      <a:pt x="429" y="91"/>
                      <a:pt x="253" y="30"/>
                      <a:pt x="145" y="125"/>
                    </a:cubicBezTo>
                    <a:cubicBezTo>
                      <a:pt x="50" y="208"/>
                      <a:pt x="68" y="391"/>
                      <a:pt x="69" y="577"/>
                    </a:cubicBezTo>
                    <a:cubicBezTo>
                      <a:pt x="91" y="512"/>
                      <a:pt x="113" y="450"/>
                      <a:pt x="133" y="381"/>
                    </a:cubicBezTo>
                    <a:cubicBezTo>
                      <a:pt x="153" y="314"/>
                      <a:pt x="162" y="238"/>
                      <a:pt x="209" y="201"/>
                    </a:cubicBezTo>
                    <a:cubicBezTo>
                      <a:pt x="368" y="76"/>
                      <a:pt x="492" y="389"/>
                      <a:pt x="297" y="413"/>
                    </a:cubicBezTo>
                    <a:cubicBezTo>
                      <a:pt x="249" y="419"/>
                      <a:pt x="218" y="401"/>
                      <a:pt x="193" y="373"/>
                    </a:cubicBezTo>
                    <a:cubicBezTo>
                      <a:pt x="159" y="498"/>
                      <a:pt x="114" y="611"/>
                      <a:pt x="77" y="733"/>
                    </a:cubicBezTo>
                    <a:cubicBezTo>
                      <a:pt x="53" y="733"/>
                      <a:pt x="29" y="733"/>
                      <a:pt x="5" y="733"/>
                    </a:cubicBezTo>
                    <a:cubicBezTo>
                      <a:pt x="8" y="582"/>
                      <a:pt x="0" y="440"/>
                      <a:pt x="5" y="321"/>
                    </a:cubicBezTo>
                    <a:cubicBezTo>
                      <a:pt x="11" y="169"/>
                      <a:pt x="84" y="33"/>
                      <a:pt x="241" y="17"/>
                    </a:cubicBezTo>
                    <a:cubicBezTo>
                      <a:pt x="401" y="0"/>
                      <a:pt x="524" y="91"/>
                      <a:pt x="541" y="225"/>
                    </a:cubicBezTo>
                    <a:cubicBezTo>
                      <a:pt x="560" y="379"/>
                      <a:pt x="527" y="557"/>
                      <a:pt x="541" y="733"/>
                    </a:cubicBezTo>
                    <a:close/>
                    <a:moveTo>
                      <a:pt x="241" y="341"/>
                    </a:moveTo>
                    <a:cubicBezTo>
                      <a:pt x="260" y="350"/>
                      <a:pt x="294" y="352"/>
                      <a:pt x="317" y="345"/>
                    </a:cubicBezTo>
                    <a:cubicBezTo>
                      <a:pt x="414" y="228"/>
                      <a:pt x="155" y="200"/>
                      <a:pt x="241" y="341"/>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40" name="Freeform 13"/>
              <p:cNvSpPr>
                <a:spLocks noEditPoints="1"/>
              </p:cNvSpPr>
              <p:nvPr/>
            </p:nvSpPr>
            <p:spPr bwMode="invGray">
              <a:xfrm>
                <a:off x="2690020" y="6219480"/>
                <a:ext cx="130183" cy="183955"/>
              </a:xfrm>
              <a:custGeom>
                <a:avLst/>
                <a:gdLst/>
                <a:ahLst/>
                <a:cxnLst>
                  <a:cxn ang="0">
                    <a:pos x="354" y="722"/>
                  </a:cxn>
                  <a:cxn ang="0">
                    <a:pos x="490" y="726"/>
                  </a:cxn>
                  <a:cxn ang="0">
                    <a:pos x="494" y="86"/>
                  </a:cxn>
                  <a:cxn ang="0">
                    <a:pos x="562" y="86"/>
                  </a:cxn>
                  <a:cxn ang="0">
                    <a:pos x="562" y="794"/>
                  </a:cxn>
                  <a:cxn ang="0">
                    <a:pos x="198" y="794"/>
                  </a:cxn>
                  <a:cxn ang="0">
                    <a:pos x="202" y="726"/>
                  </a:cxn>
                  <a:cxn ang="0">
                    <a:pos x="286" y="726"/>
                  </a:cxn>
                  <a:cxn ang="0">
                    <a:pos x="286" y="394"/>
                  </a:cxn>
                  <a:cxn ang="0">
                    <a:pos x="346" y="218"/>
                  </a:cxn>
                  <a:cxn ang="0">
                    <a:pos x="154" y="158"/>
                  </a:cxn>
                  <a:cxn ang="0">
                    <a:pos x="246" y="198"/>
                  </a:cxn>
                  <a:cxn ang="0">
                    <a:pos x="90" y="378"/>
                  </a:cxn>
                  <a:cxn ang="0">
                    <a:pos x="34" y="290"/>
                  </a:cxn>
                  <a:cxn ang="0">
                    <a:pos x="418" y="222"/>
                  </a:cxn>
                  <a:cxn ang="0">
                    <a:pos x="354" y="398"/>
                  </a:cxn>
                  <a:cxn ang="0">
                    <a:pos x="354" y="722"/>
                  </a:cxn>
                  <a:cxn ang="0">
                    <a:pos x="114" y="318"/>
                  </a:cxn>
                  <a:cxn ang="0">
                    <a:pos x="186" y="222"/>
                  </a:cxn>
                  <a:cxn ang="0">
                    <a:pos x="114" y="318"/>
                  </a:cxn>
                </a:cxnLst>
                <a:rect l="0" t="0" r="r" b="b"/>
                <a:pathLst>
                  <a:path w="562" h="794">
                    <a:moveTo>
                      <a:pt x="354" y="722"/>
                    </a:moveTo>
                    <a:cubicBezTo>
                      <a:pt x="391" y="731"/>
                      <a:pt x="446" y="723"/>
                      <a:pt x="490" y="726"/>
                    </a:cubicBezTo>
                    <a:cubicBezTo>
                      <a:pt x="499" y="521"/>
                      <a:pt x="491" y="298"/>
                      <a:pt x="494" y="86"/>
                    </a:cubicBezTo>
                    <a:cubicBezTo>
                      <a:pt x="517" y="86"/>
                      <a:pt x="539" y="86"/>
                      <a:pt x="562" y="86"/>
                    </a:cubicBezTo>
                    <a:cubicBezTo>
                      <a:pt x="562" y="322"/>
                      <a:pt x="562" y="558"/>
                      <a:pt x="562" y="794"/>
                    </a:cubicBezTo>
                    <a:cubicBezTo>
                      <a:pt x="441" y="794"/>
                      <a:pt x="319" y="794"/>
                      <a:pt x="198" y="794"/>
                    </a:cubicBezTo>
                    <a:cubicBezTo>
                      <a:pt x="200" y="772"/>
                      <a:pt x="194" y="742"/>
                      <a:pt x="202" y="726"/>
                    </a:cubicBezTo>
                    <a:cubicBezTo>
                      <a:pt x="230" y="726"/>
                      <a:pt x="258" y="726"/>
                      <a:pt x="286" y="726"/>
                    </a:cubicBezTo>
                    <a:cubicBezTo>
                      <a:pt x="297" y="618"/>
                      <a:pt x="272" y="509"/>
                      <a:pt x="286" y="394"/>
                    </a:cubicBezTo>
                    <a:cubicBezTo>
                      <a:pt x="295" y="319"/>
                      <a:pt x="349" y="283"/>
                      <a:pt x="346" y="218"/>
                    </a:cubicBezTo>
                    <a:cubicBezTo>
                      <a:pt x="342" y="133"/>
                      <a:pt x="237" y="126"/>
                      <a:pt x="154" y="158"/>
                    </a:cubicBezTo>
                    <a:cubicBezTo>
                      <a:pt x="192" y="171"/>
                      <a:pt x="226" y="173"/>
                      <a:pt x="246" y="198"/>
                    </a:cubicBezTo>
                    <a:cubicBezTo>
                      <a:pt x="326" y="296"/>
                      <a:pt x="201" y="438"/>
                      <a:pt x="90" y="378"/>
                    </a:cubicBezTo>
                    <a:cubicBezTo>
                      <a:pt x="65" y="364"/>
                      <a:pt x="39" y="327"/>
                      <a:pt x="34" y="290"/>
                    </a:cubicBezTo>
                    <a:cubicBezTo>
                      <a:pt x="0" y="40"/>
                      <a:pt x="420" y="0"/>
                      <a:pt x="418" y="222"/>
                    </a:cubicBezTo>
                    <a:cubicBezTo>
                      <a:pt x="417" y="288"/>
                      <a:pt x="365" y="328"/>
                      <a:pt x="354" y="398"/>
                    </a:cubicBezTo>
                    <a:cubicBezTo>
                      <a:pt x="339" y="500"/>
                      <a:pt x="365" y="597"/>
                      <a:pt x="354" y="722"/>
                    </a:cubicBezTo>
                    <a:close/>
                    <a:moveTo>
                      <a:pt x="114" y="318"/>
                    </a:moveTo>
                    <a:cubicBezTo>
                      <a:pt x="172" y="360"/>
                      <a:pt x="243" y="273"/>
                      <a:pt x="186" y="222"/>
                    </a:cubicBezTo>
                    <a:cubicBezTo>
                      <a:pt x="109" y="182"/>
                      <a:pt x="66" y="283"/>
                      <a:pt x="114" y="31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41" name="Freeform 14"/>
              <p:cNvSpPr>
                <a:spLocks noEditPoints="1"/>
              </p:cNvSpPr>
              <p:nvPr/>
            </p:nvSpPr>
            <p:spPr bwMode="invGray">
              <a:xfrm>
                <a:off x="3881737" y="6232086"/>
                <a:ext cx="163372" cy="171348"/>
              </a:xfrm>
              <a:custGeom>
                <a:avLst/>
                <a:gdLst/>
                <a:ahLst/>
                <a:cxnLst>
                  <a:cxn ang="0">
                    <a:pos x="290" y="672"/>
                  </a:cxn>
                  <a:cxn ang="0">
                    <a:pos x="638" y="672"/>
                  </a:cxn>
                  <a:cxn ang="0">
                    <a:pos x="638" y="32"/>
                  </a:cxn>
                  <a:cxn ang="0">
                    <a:pos x="706" y="32"/>
                  </a:cxn>
                  <a:cxn ang="0">
                    <a:pos x="706" y="740"/>
                  </a:cxn>
                  <a:cxn ang="0">
                    <a:pos x="138" y="740"/>
                  </a:cxn>
                  <a:cxn ang="0">
                    <a:pos x="138" y="676"/>
                  </a:cxn>
                  <a:cxn ang="0">
                    <a:pos x="222" y="672"/>
                  </a:cxn>
                  <a:cxn ang="0">
                    <a:pos x="222" y="248"/>
                  </a:cxn>
                  <a:cxn ang="0">
                    <a:pos x="154" y="24"/>
                  </a:cxn>
                  <a:cxn ang="0">
                    <a:pos x="290" y="380"/>
                  </a:cxn>
                  <a:cxn ang="0">
                    <a:pos x="290" y="672"/>
                  </a:cxn>
                  <a:cxn ang="0">
                    <a:pos x="126" y="104"/>
                  </a:cxn>
                  <a:cxn ang="0">
                    <a:pos x="218" y="180"/>
                  </a:cxn>
                  <a:cxn ang="0">
                    <a:pos x="126" y="104"/>
                  </a:cxn>
                </a:cxnLst>
                <a:rect l="0" t="0" r="r" b="b"/>
                <a:pathLst>
                  <a:path w="706" h="740">
                    <a:moveTo>
                      <a:pt x="290" y="672"/>
                    </a:moveTo>
                    <a:cubicBezTo>
                      <a:pt x="406" y="672"/>
                      <a:pt x="522" y="672"/>
                      <a:pt x="638" y="672"/>
                    </a:cubicBezTo>
                    <a:cubicBezTo>
                      <a:pt x="638" y="459"/>
                      <a:pt x="638" y="245"/>
                      <a:pt x="638" y="32"/>
                    </a:cubicBezTo>
                    <a:cubicBezTo>
                      <a:pt x="661" y="32"/>
                      <a:pt x="683" y="32"/>
                      <a:pt x="706" y="32"/>
                    </a:cubicBezTo>
                    <a:cubicBezTo>
                      <a:pt x="706" y="268"/>
                      <a:pt x="706" y="504"/>
                      <a:pt x="706" y="740"/>
                    </a:cubicBezTo>
                    <a:cubicBezTo>
                      <a:pt x="517" y="740"/>
                      <a:pt x="327" y="740"/>
                      <a:pt x="138" y="740"/>
                    </a:cubicBezTo>
                    <a:cubicBezTo>
                      <a:pt x="138" y="719"/>
                      <a:pt x="138" y="697"/>
                      <a:pt x="138" y="676"/>
                    </a:cubicBezTo>
                    <a:cubicBezTo>
                      <a:pt x="159" y="667"/>
                      <a:pt x="195" y="674"/>
                      <a:pt x="222" y="672"/>
                    </a:cubicBezTo>
                    <a:cubicBezTo>
                      <a:pt x="222" y="531"/>
                      <a:pt x="222" y="389"/>
                      <a:pt x="222" y="248"/>
                    </a:cubicBezTo>
                    <a:cubicBezTo>
                      <a:pt x="40" y="312"/>
                      <a:pt x="0" y="45"/>
                      <a:pt x="154" y="24"/>
                    </a:cubicBezTo>
                    <a:cubicBezTo>
                      <a:pt x="326" y="0"/>
                      <a:pt x="290" y="215"/>
                      <a:pt x="290" y="380"/>
                    </a:cubicBezTo>
                    <a:cubicBezTo>
                      <a:pt x="290" y="485"/>
                      <a:pt x="290" y="585"/>
                      <a:pt x="290" y="672"/>
                    </a:cubicBezTo>
                    <a:close/>
                    <a:moveTo>
                      <a:pt x="126" y="104"/>
                    </a:moveTo>
                    <a:cubicBezTo>
                      <a:pt x="88" y="173"/>
                      <a:pt x="167" y="221"/>
                      <a:pt x="218" y="180"/>
                    </a:cubicBezTo>
                    <a:cubicBezTo>
                      <a:pt x="267" y="112"/>
                      <a:pt x="175" y="53"/>
                      <a:pt x="126" y="10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42" name="Freeform 15"/>
              <p:cNvSpPr>
                <a:spLocks noEditPoints="1"/>
              </p:cNvSpPr>
              <p:nvPr/>
            </p:nvSpPr>
            <p:spPr bwMode="invGray">
              <a:xfrm>
                <a:off x="2994638" y="6232086"/>
                <a:ext cx="163630" cy="171348"/>
              </a:xfrm>
              <a:custGeom>
                <a:avLst/>
                <a:gdLst/>
                <a:ahLst/>
                <a:cxnLst>
                  <a:cxn ang="0">
                    <a:pos x="290" y="672"/>
                  </a:cxn>
                  <a:cxn ang="0">
                    <a:pos x="638" y="672"/>
                  </a:cxn>
                  <a:cxn ang="0">
                    <a:pos x="638" y="32"/>
                  </a:cxn>
                  <a:cxn ang="0">
                    <a:pos x="706" y="32"/>
                  </a:cxn>
                  <a:cxn ang="0">
                    <a:pos x="706" y="740"/>
                  </a:cxn>
                  <a:cxn ang="0">
                    <a:pos x="138" y="740"/>
                  </a:cxn>
                  <a:cxn ang="0">
                    <a:pos x="138" y="676"/>
                  </a:cxn>
                  <a:cxn ang="0">
                    <a:pos x="222" y="672"/>
                  </a:cxn>
                  <a:cxn ang="0">
                    <a:pos x="222" y="248"/>
                  </a:cxn>
                  <a:cxn ang="0">
                    <a:pos x="154" y="24"/>
                  </a:cxn>
                  <a:cxn ang="0">
                    <a:pos x="290" y="380"/>
                  </a:cxn>
                  <a:cxn ang="0">
                    <a:pos x="290" y="672"/>
                  </a:cxn>
                  <a:cxn ang="0">
                    <a:pos x="126" y="104"/>
                  </a:cxn>
                  <a:cxn ang="0">
                    <a:pos x="218" y="180"/>
                  </a:cxn>
                  <a:cxn ang="0">
                    <a:pos x="126" y="104"/>
                  </a:cxn>
                </a:cxnLst>
                <a:rect l="0" t="0" r="r" b="b"/>
                <a:pathLst>
                  <a:path w="706" h="740">
                    <a:moveTo>
                      <a:pt x="290" y="672"/>
                    </a:moveTo>
                    <a:cubicBezTo>
                      <a:pt x="406" y="672"/>
                      <a:pt x="522" y="672"/>
                      <a:pt x="638" y="672"/>
                    </a:cubicBezTo>
                    <a:cubicBezTo>
                      <a:pt x="638" y="459"/>
                      <a:pt x="638" y="245"/>
                      <a:pt x="638" y="32"/>
                    </a:cubicBezTo>
                    <a:cubicBezTo>
                      <a:pt x="661" y="32"/>
                      <a:pt x="683" y="32"/>
                      <a:pt x="706" y="32"/>
                    </a:cubicBezTo>
                    <a:cubicBezTo>
                      <a:pt x="706" y="268"/>
                      <a:pt x="706" y="504"/>
                      <a:pt x="706" y="740"/>
                    </a:cubicBezTo>
                    <a:cubicBezTo>
                      <a:pt x="517" y="740"/>
                      <a:pt x="327" y="740"/>
                      <a:pt x="138" y="740"/>
                    </a:cubicBezTo>
                    <a:cubicBezTo>
                      <a:pt x="138" y="719"/>
                      <a:pt x="138" y="697"/>
                      <a:pt x="138" y="676"/>
                    </a:cubicBezTo>
                    <a:cubicBezTo>
                      <a:pt x="159" y="667"/>
                      <a:pt x="195" y="674"/>
                      <a:pt x="222" y="672"/>
                    </a:cubicBezTo>
                    <a:cubicBezTo>
                      <a:pt x="222" y="531"/>
                      <a:pt x="222" y="389"/>
                      <a:pt x="222" y="248"/>
                    </a:cubicBezTo>
                    <a:cubicBezTo>
                      <a:pt x="40" y="312"/>
                      <a:pt x="0" y="45"/>
                      <a:pt x="154" y="24"/>
                    </a:cubicBezTo>
                    <a:cubicBezTo>
                      <a:pt x="326" y="0"/>
                      <a:pt x="290" y="215"/>
                      <a:pt x="290" y="380"/>
                    </a:cubicBezTo>
                    <a:cubicBezTo>
                      <a:pt x="290" y="485"/>
                      <a:pt x="290" y="585"/>
                      <a:pt x="290" y="672"/>
                    </a:cubicBezTo>
                    <a:close/>
                    <a:moveTo>
                      <a:pt x="126" y="104"/>
                    </a:moveTo>
                    <a:cubicBezTo>
                      <a:pt x="88" y="173"/>
                      <a:pt x="167" y="221"/>
                      <a:pt x="218" y="180"/>
                    </a:cubicBezTo>
                    <a:cubicBezTo>
                      <a:pt x="267" y="112"/>
                      <a:pt x="175" y="53"/>
                      <a:pt x="126" y="10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43" name="Freeform 16"/>
              <p:cNvSpPr>
                <a:spLocks noEditPoints="1"/>
              </p:cNvSpPr>
              <p:nvPr/>
            </p:nvSpPr>
            <p:spPr bwMode="invGray">
              <a:xfrm>
                <a:off x="3781912" y="6146155"/>
                <a:ext cx="128125" cy="69208"/>
              </a:xfrm>
              <a:custGeom>
                <a:avLst/>
                <a:gdLst/>
                <a:ahLst/>
                <a:cxnLst>
                  <a:cxn ang="0">
                    <a:pos x="554" y="67"/>
                  </a:cxn>
                  <a:cxn ang="0">
                    <a:pos x="234" y="287"/>
                  </a:cxn>
                  <a:cxn ang="0">
                    <a:pos x="30" y="191"/>
                  </a:cxn>
                  <a:cxn ang="0">
                    <a:pos x="246" y="179"/>
                  </a:cxn>
                  <a:cxn ang="0">
                    <a:pos x="222" y="227"/>
                  </a:cxn>
                  <a:cxn ang="0">
                    <a:pos x="502" y="27"/>
                  </a:cxn>
                  <a:cxn ang="0">
                    <a:pos x="554" y="67"/>
                  </a:cxn>
                  <a:cxn ang="0">
                    <a:pos x="182" y="131"/>
                  </a:cxn>
                  <a:cxn ang="0">
                    <a:pos x="94" y="195"/>
                  </a:cxn>
                  <a:cxn ang="0">
                    <a:pos x="182" y="131"/>
                  </a:cxn>
                </a:cxnLst>
                <a:rect l="0" t="0" r="r" b="b"/>
                <a:pathLst>
                  <a:path w="554" h="299">
                    <a:moveTo>
                      <a:pt x="554" y="67"/>
                    </a:moveTo>
                    <a:cubicBezTo>
                      <a:pt x="480" y="153"/>
                      <a:pt x="377" y="270"/>
                      <a:pt x="234" y="287"/>
                    </a:cubicBezTo>
                    <a:cubicBezTo>
                      <a:pt x="135" y="299"/>
                      <a:pt x="43" y="264"/>
                      <a:pt x="30" y="191"/>
                    </a:cubicBezTo>
                    <a:cubicBezTo>
                      <a:pt x="0" y="23"/>
                      <a:pt x="272" y="0"/>
                      <a:pt x="246" y="179"/>
                    </a:cubicBezTo>
                    <a:cubicBezTo>
                      <a:pt x="243" y="200"/>
                      <a:pt x="238" y="205"/>
                      <a:pt x="222" y="227"/>
                    </a:cubicBezTo>
                    <a:cubicBezTo>
                      <a:pt x="347" y="192"/>
                      <a:pt x="439" y="124"/>
                      <a:pt x="502" y="27"/>
                    </a:cubicBezTo>
                    <a:cubicBezTo>
                      <a:pt x="525" y="34"/>
                      <a:pt x="537" y="53"/>
                      <a:pt x="554" y="67"/>
                    </a:cubicBezTo>
                    <a:close/>
                    <a:moveTo>
                      <a:pt x="182" y="131"/>
                    </a:moveTo>
                    <a:cubicBezTo>
                      <a:pt x="152" y="84"/>
                      <a:pt x="58" y="117"/>
                      <a:pt x="94" y="195"/>
                    </a:cubicBezTo>
                    <a:cubicBezTo>
                      <a:pt x="146" y="242"/>
                      <a:pt x="217" y="185"/>
                      <a:pt x="182" y="131"/>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48" name="Rectangle 47"/>
            <p:cNvSpPr/>
            <p:nvPr/>
          </p:nvSpPr>
          <p:spPr>
            <a:xfrm>
              <a:off x="1314134" y="4216164"/>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49" name="Group 48"/>
            <p:cNvGrpSpPr/>
            <p:nvPr/>
          </p:nvGrpSpPr>
          <p:grpSpPr>
            <a:xfrm>
              <a:off x="1546250" y="4718508"/>
              <a:ext cx="820313" cy="264966"/>
              <a:chOff x="8632347" y="6167032"/>
              <a:chExt cx="840228" cy="271928"/>
            </a:xfrm>
            <a:solidFill>
              <a:srgbClr val="FFFFFF"/>
            </a:solidFill>
            <a:effectLst/>
          </p:grpSpPr>
          <p:sp>
            <p:nvSpPr>
              <p:cNvPr id="130" name="Freeform 17"/>
              <p:cNvSpPr>
                <a:spLocks noEditPoints="1"/>
              </p:cNvSpPr>
              <p:nvPr/>
            </p:nvSpPr>
            <p:spPr bwMode="invGray">
              <a:xfrm>
                <a:off x="8632347" y="6169214"/>
                <a:ext cx="243121" cy="269746"/>
              </a:xfrm>
              <a:custGeom>
                <a:avLst/>
                <a:gdLst/>
                <a:ahLst/>
                <a:cxnLst>
                  <a:cxn ang="0">
                    <a:pos x="128" y="112"/>
                  </a:cxn>
                  <a:cxn ang="0">
                    <a:pos x="147" y="130"/>
                  </a:cxn>
                  <a:cxn ang="0">
                    <a:pos x="136" y="133"/>
                  </a:cxn>
                  <a:cxn ang="0">
                    <a:pos x="118" y="148"/>
                  </a:cxn>
                  <a:cxn ang="0">
                    <a:pos x="206" y="148"/>
                  </a:cxn>
                  <a:cxn ang="0">
                    <a:pos x="217" y="136"/>
                  </a:cxn>
                  <a:cxn ang="0">
                    <a:pos x="236" y="155"/>
                  </a:cxn>
                  <a:cxn ang="0">
                    <a:pos x="224" y="161"/>
                  </a:cxn>
                  <a:cxn ang="0">
                    <a:pos x="113" y="239"/>
                  </a:cxn>
                  <a:cxn ang="0">
                    <a:pos x="0" y="262"/>
                  </a:cxn>
                  <a:cxn ang="0">
                    <a:pos x="0" y="258"/>
                  </a:cxn>
                  <a:cxn ang="0">
                    <a:pos x="114" y="226"/>
                  </a:cxn>
                  <a:cxn ang="0">
                    <a:pos x="206" y="154"/>
                  </a:cxn>
                  <a:cxn ang="0">
                    <a:pos x="113" y="154"/>
                  </a:cxn>
                  <a:cxn ang="0">
                    <a:pos x="19" y="203"/>
                  </a:cxn>
                  <a:cxn ang="0">
                    <a:pos x="17" y="198"/>
                  </a:cxn>
                  <a:cxn ang="0">
                    <a:pos x="78" y="162"/>
                  </a:cxn>
                  <a:cxn ang="0">
                    <a:pos x="128" y="112"/>
                  </a:cxn>
                  <a:cxn ang="0">
                    <a:pos x="99" y="45"/>
                  </a:cxn>
                  <a:cxn ang="0">
                    <a:pos x="86" y="53"/>
                  </a:cxn>
                  <a:cxn ang="0">
                    <a:pos x="114" y="75"/>
                  </a:cxn>
                  <a:cxn ang="0">
                    <a:pos x="111" y="93"/>
                  </a:cxn>
                  <a:cxn ang="0">
                    <a:pos x="100" y="90"/>
                  </a:cxn>
                  <a:cxn ang="0">
                    <a:pos x="82" y="55"/>
                  </a:cxn>
                  <a:cxn ang="0">
                    <a:pos x="50" y="73"/>
                  </a:cxn>
                  <a:cxn ang="0">
                    <a:pos x="10" y="91"/>
                  </a:cxn>
                  <a:cxn ang="0">
                    <a:pos x="8" y="87"/>
                  </a:cxn>
                  <a:cxn ang="0">
                    <a:pos x="79" y="41"/>
                  </a:cxn>
                  <a:cxn ang="0">
                    <a:pos x="117" y="0"/>
                  </a:cxn>
                  <a:cxn ang="0">
                    <a:pos x="136" y="17"/>
                  </a:cxn>
                  <a:cxn ang="0">
                    <a:pos x="126" y="21"/>
                  </a:cxn>
                  <a:cxn ang="0">
                    <a:pos x="105" y="39"/>
                  </a:cxn>
                  <a:cxn ang="0">
                    <a:pos x="191" y="39"/>
                  </a:cxn>
                  <a:cxn ang="0">
                    <a:pos x="204" y="26"/>
                  </a:cxn>
                  <a:cxn ang="0">
                    <a:pos x="224" y="46"/>
                  </a:cxn>
                  <a:cxn ang="0">
                    <a:pos x="211" y="51"/>
                  </a:cxn>
                  <a:cxn ang="0">
                    <a:pos x="132" y="108"/>
                  </a:cxn>
                  <a:cxn ang="0">
                    <a:pos x="2" y="145"/>
                  </a:cxn>
                  <a:cxn ang="0">
                    <a:pos x="1" y="141"/>
                  </a:cxn>
                  <a:cxn ang="0">
                    <a:pos x="104" y="109"/>
                  </a:cxn>
                  <a:cxn ang="0">
                    <a:pos x="191" y="45"/>
                  </a:cxn>
                  <a:cxn ang="0">
                    <a:pos x="99" y="45"/>
                  </a:cxn>
                  <a:cxn ang="0">
                    <a:pos x="93" y="169"/>
                  </a:cxn>
                  <a:cxn ang="0">
                    <a:pos x="119" y="195"/>
                  </a:cxn>
                  <a:cxn ang="0">
                    <a:pos x="114" y="216"/>
                  </a:cxn>
                  <a:cxn ang="0">
                    <a:pos x="102" y="209"/>
                  </a:cxn>
                  <a:cxn ang="0">
                    <a:pos x="90" y="172"/>
                  </a:cxn>
                  <a:cxn ang="0">
                    <a:pos x="93" y="169"/>
                  </a:cxn>
                </a:cxnLst>
                <a:rect l="0" t="0" r="r" b="b"/>
                <a:pathLst>
                  <a:path w="236" h="262">
                    <a:moveTo>
                      <a:pt x="128" y="112"/>
                    </a:moveTo>
                    <a:cubicBezTo>
                      <a:pt x="147" y="130"/>
                      <a:pt x="147" y="130"/>
                      <a:pt x="147" y="130"/>
                    </a:cubicBezTo>
                    <a:cubicBezTo>
                      <a:pt x="136" y="133"/>
                      <a:pt x="136" y="133"/>
                      <a:pt x="136" y="133"/>
                    </a:cubicBezTo>
                    <a:cubicBezTo>
                      <a:pt x="134" y="135"/>
                      <a:pt x="128" y="140"/>
                      <a:pt x="118" y="148"/>
                    </a:cubicBezTo>
                    <a:cubicBezTo>
                      <a:pt x="206" y="148"/>
                      <a:pt x="206" y="148"/>
                      <a:pt x="206" y="148"/>
                    </a:cubicBezTo>
                    <a:cubicBezTo>
                      <a:pt x="217" y="136"/>
                      <a:pt x="217" y="136"/>
                      <a:pt x="217" y="136"/>
                    </a:cubicBezTo>
                    <a:cubicBezTo>
                      <a:pt x="236" y="155"/>
                      <a:pt x="236" y="155"/>
                      <a:pt x="236" y="155"/>
                    </a:cubicBezTo>
                    <a:cubicBezTo>
                      <a:pt x="224" y="161"/>
                      <a:pt x="224" y="161"/>
                      <a:pt x="224" y="161"/>
                    </a:cubicBezTo>
                    <a:cubicBezTo>
                      <a:pt x="186" y="200"/>
                      <a:pt x="149" y="226"/>
                      <a:pt x="113" y="239"/>
                    </a:cubicBezTo>
                    <a:cubicBezTo>
                      <a:pt x="76" y="251"/>
                      <a:pt x="38" y="259"/>
                      <a:pt x="0" y="262"/>
                    </a:cubicBezTo>
                    <a:cubicBezTo>
                      <a:pt x="0" y="258"/>
                      <a:pt x="0" y="258"/>
                      <a:pt x="0" y="258"/>
                    </a:cubicBezTo>
                    <a:cubicBezTo>
                      <a:pt x="42" y="252"/>
                      <a:pt x="80" y="241"/>
                      <a:pt x="114" y="226"/>
                    </a:cubicBezTo>
                    <a:cubicBezTo>
                      <a:pt x="148" y="211"/>
                      <a:pt x="179" y="187"/>
                      <a:pt x="206" y="154"/>
                    </a:cubicBezTo>
                    <a:cubicBezTo>
                      <a:pt x="113" y="154"/>
                      <a:pt x="113" y="154"/>
                      <a:pt x="113" y="154"/>
                    </a:cubicBezTo>
                    <a:cubicBezTo>
                      <a:pt x="86" y="174"/>
                      <a:pt x="55" y="190"/>
                      <a:pt x="19" y="203"/>
                    </a:cubicBezTo>
                    <a:cubicBezTo>
                      <a:pt x="17" y="198"/>
                      <a:pt x="17" y="198"/>
                      <a:pt x="17" y="198"/>
                    </a:cubicBezTo>
                    <a:cubicBezTo>
                      <a:pt x="40" y="187"/>
                      <a:pt x="60" y="175"/>
                      <a:pt x="78" y="162"/>
                    </a:cubicBezTo>
                    <a:cubicBezTo>
                      <a:pt x="97" y="148"/>
                      <a:pt x="113" y="132"/>
                      <a:pt x="128" y="112"/>
                    </a:cubicBezTo>
                    <a:close/>
                    <a:moveTo>
                      <a:pt x="99" y="45"/>
                    </a:moveTo>
                    <a:cubicBezTo>
                      <a:pt x="86" y="53"/>
                      <a:pt x="86" y="53"/>
                      <a:pt x="86" y="53"/>
                    </a:cubicBezTo>
                    <a:cubicBezTo>
                      <a:pt x="101" y="62"/>
                      <a:pt x="111" y="69"/>
                      <a:pt x="114" y="75"/>
                    </a:cubicBezTo>
                    <a:cubicBezTo>
                      <a:pt x="118" y="81"/>
                      <a:pt x="117" y="87"/>
                      <a:pt x="111" y="93"/>
                    </a:cubicBezTo>
                    <a:cubicBezTo>
                      <a:pt x="106" y="99"/>
                      <a:pt x="102" y="98"/>
                      <a:pt x="100" y="90"/>
                    </a:cubicBezTo>
                    <a:cubicBezTo>
                      <a:pt x="98" y="81"/>
                      <a:pt x="92" y="70"/>
                      <a:pt x="82" y="55"/>
                    </a:cubicBezTo>
                    <a:cubicBezTo>
                      <a:pt x="73" y="61"/>
                      <a:pt x="62" y="67"/>
                      <a:pt x="50" y="73"/>
                    </a:cubicBezTo>
                    <a:cubicBezTo>
                      <a:pt x="39" y="79"/>
                      <a:pt x="25" y="85"/>
                      <a:pt x="10" y="91"/>
                    </a:cubicBezTo>
                    <a:cubicBezTo>
                      <a:pt x="8" y="87"/>
                      <a:pt x="8" y="87"/>
                      <a:pt x="8" y="87"/>
                    </a:cubicBezTo>
                    <a:cubicBezTo>
                      <a:pt x="37" y="73"/>
                      <a:pt x="61" y="57"/>
                      <a:pt x="79" y="41"/>
                    </a:cubicBezTo>
                    <a:cubicBezTo>
                      <a:pt x="98" y="25"/>
                      <a:pt x="110" y="12"/>
                      <a:pt x="117" y="0"/>
                    </a:cubicBezTo>
                    <a:cubicBezTo>
                      <a:pt x="136" y="17"/>
                      <a:pt x="136" y="17"/>
                      <a:pt x="136" y="17"/>
                    </a:cubicBezTo>
                    <a:cubicBezTo>
                      <a:pt x="126" y="21"/>
                      <a:pt x="126" y="21"/>
                      <a:pt x="126" y="21"/>
                    </a:cubicBezTo>
                    <a:cubicBezTo>
                      <a:pt x="105" y="39"/>
                      <a:pt x="105" y="39"/>
                      <a:pt x="105" y="39"/>
                    </a:cubicBezTo>
                    <a:cubicBezTo>
                      <a:pt x="191" y="39"/>
                      <a:pt x="191" y="39"/>
                      <a:pt x="191" y="39"/>
                    </a:cubicBezTo>
                    <a:cubicBezTo>
                      <a:pt x="204" y="26"/>
                      <a:pt x="204" y="26"/>
                      <a:pt x="204" y="26"/>
                    </a:cubicBezTo>
                    <a:cubicBezTo>
                      <a:pt x="224" y="46"/>
                      <a:pt x="224" y="46"/>
                      <a:pt x="224" y="46"/>
                    </a:cubicBezTo>
                    <a:cubicBezTo>
                      <a:pt x="211" y="51"/>
                      <a:pt x="211" y="51"/>
                      <a:pt x="211" y="51"/>
                    </a:cubicBezTo>
                    <a:cubicBezTo>
                      <a:pt x="190" y="71"/>
                      <a:pt x="163" y="90"/>
                      <a:pt x="132" y="108"/>
                    </a:cubicBezTo>
                    <a:cubicBezTo>
                      <a:pt x="101" y="125"/>
                      <a:pt x="58" y="138"/>
                      <a:pt x="2" y="145"/>
                    </a:cubicBezTo>
                    <a:cubicBezTo>
                      <a:pt x="1" y="141"/>
                      <a:pt x="1" y="141"/>
                      <a:pt x="1" y="141"/>
                    </a:cubicBezTo>
                    <a:cubicBezTo>
                      <a:pt x="38" y="134"/>
                      <a:pt x="72" y="124"/>
                      <a:pt x="104" y="109"/>
                    </a:cubicBezTo>
                    <a:cubicBezTo>
                      <a:pt x="135" y="95"/>
                      <a:pt x="164" y="74"/>
                      <a:pt x="191" y="45"/>
                    </a:cubicBezTo>
                    <a:lnTo>
                      <a:pt x="99" y="45"/>
                    </a:lnTo>
                    <a:close/>
                    <a:moveTo>
                      <a:pt x="93" y="169"/>
                    </a:moveTo>
                    <a:cubicBezTo>
                      <a:pt x="107" y="179"/>
                      <a:pt x="115" y="188"/>
                      <a:pt x="119" y="195"/>
                    </a:cubicBezTo>
                    <a:cubicBezTo>
                      <a:pt x="122" y="202"/>
                      <a:pt x="121" y="209"/>
                      <a:pt x="114" y="216"/>
                    </a:cubicBezTo>
                    <a:cubicBezTo>
                      <a:pt x="108" y="222"/>
                      <a:pt x="104" y="220"/>
                      <a:pt x="102" y="209"/>
                    </a:cubicBezTo>
                    <a:cubicBezTo>
                      <a:pt x="101" y="199"/>
                      <a:pt x="97" y="186"/>
                      <a:pt x="90" y="172"/>
                    </a:cubicBezTo>
                    <a:lnTo>
                      <a:pt x="93" y="16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31" name="Freeform 18"/>
              <p:cNvSpPr>
                <a:spLocks noEditPoints="1"/>
              </p:cNvSpPr>
              <p:nvPr/>
            </p:nvSpPr>
            <p:spPr bwMode="invGray">
              <a:xfrm>
                <a:off x="8908640" y="6167032"/>
                <a:ext cx="273238" cy="270182"/>
              </a:xfrm>
              <a:custGeom>
                <a:avLst/>
                <a:gdLst/>
                <a:ahLst/>
                <a:cxnLst>
                  <a:cxn ang="0">
                    <a:pos x="28" y="7"/>
                  </a:cxn>
                  <a:cxn ang="0">
                    <a:pos x="52" y="50"/>
                  </a:cxn>
                  <a:cxn ang="0">
                    <a:pos x="81" y="38"/>
                  </a:cxn>
                  <a:cxn ang="0">
                    <a:pos x="32" y="56"/>
                  </a:cxn>
                  <a:cxn ang="0">
                    <a:pos x="0" y="50"/>
                  </a:cxn>
                  <a:cxn ang="0">
                    <a:pos x="42" y="34"/>
                  </a:cxn>
                  <a:cxn ang="0">
                    <a:pos x="10" y="87"/>
                  </a:cxn>
                  <a:cxn ang="0">
                    <a:pos x="72" y="77"/>
                  </a:cxn>
                  <a:cxn ang="0">
                    <a:pos x="42" y="93"/>
                  </a:cxn>
                  <a:cxn ang="0">
                    <a:pos x="10" y="87"/>
                  </a:cxn>
                  <a:cxn ang="0">
                    <a:pos x="62" y="128"/>
                  </a:cxn>
                  <a:cxn ang="0">
                    <a:pos x="89" y="135"/>
                  </a:cxn>
                  <a:cxn ang="0">
                    <a:pos x="23" y="138"/>
                  </a:cxn>
                  <a:cxn ang="0">
                    <a:pos x="16" y="159"/>
                  </a:cxn>
                  <a:cxn ang="0">
                    <a:pos x="67" y="168"/>
                  </a:cxn>
                  <a:cxn ang="0">
                    <a:pos x="88" y="170"/>
                  </a:cxn>
                  <a:cxn ang="0">
                    <a:pos x="82" y="234"/>
                  </a:cxn>
                  <a:cxn ang="0">
                    <a:pos x="68" y="229"/>
                  </a:cxn>
                  <a:cxn ang="0">
                    <a:pos x="31" y="245"/>
                  </a:cxn>
                  <a:cxn ang="0">
                    <a:pos x="17" y="206"/>
                  </a:cxn>
                  <a:cxn ang="0">
                    <a:pos x="31" y="174"/>
                  </a:cxn>
                  <a:cxn ang="0">
                    <a:pos x="68" y="223"/>
                  </a:cxn>
                  <a:cxn ang="0">
                    <a:pos x="31" y="174"/>
                  </a:cxn>
                  <a:cxn ang="0">
                    <a:pos x="104" y="35"/>
                  </a:cxn>
                  <a:cxn ang="0">
                    <a:pos x="126" y="43"/>
                  </a:cxn>
                  <a:cxn ang="0">
                    <a:pos x="154" y="10"/>
                  </a:cxn>
                  <a:cxn ang="0">
                    <a:pos x="132" y="43"/>
                  </a:cxn>
                  <a:cxn ang="0">
                    <a:pos x="164" y="33"/>
                  </a:cxn>
                  <a:cxn ang="0">
                    <a:pos x="172" y="52"/>
                  </a:cxn>
                  <a:cxn ang="0">
                    <a:pos x="152" y="261"/>
                  </a:cxn>
                  <a:cxn ang="0">
                    <a:pos x="125" y="236"/>
                  </a:cxn>
                  <a:cxn ang="0">
                    <a:pos x="159" y="229"/>
                  </a:cxn>
                  <a:cxn ang="0">
                    <a:pos x="69" y="257"/>
                  </a:cxn>
                  <a:cxn ang="0">
                    <a:pos x="143" y="161"/>
                  </a:cxn>
                  <a:cxn ang="0">
                    <a:pos x="95" y="164"/>
                  </a:cxn>
                  <a:cxn ang="0">
                    <a:pos x="104" y="154"/>
                  </a:cxn>
                  <a:cxn ang="0">
                    <a:pos x="117" y="80"/>
                  </a:cxn>
                  <a:cxn ang="0">
                    <a:pos x="159" y="50"/>
                  </a:cxn>
                  <a:cxn ang="0">
                    <a:pos x="117" y="87"/>
                  </a:cxn>
                  <a:cxn ang="0">
                    <a:pos x="159" y="116"/>
                  </a:cxn>
                  <a:cxn ang="0">
                    <a:pos x="117" y="87"/>
                  </a:cxn>
                  <a:cxn ang="0">
                    <a:pos x="117" y="154"/>
                  </a:cxn>
                  <a:cxn ang="0">
                    <a:pos x="159" y="123"/>
                  </a:cxn>
                  <a:cxn ang="0">
                    <a:pos x="238" y="79"/>
                  </a:cxn>
                  <a:cxn ang="0">
                    <a:pos x="265" y="87"/>
                  </a:cxn>
                  <a:cxn ang="0">
                    <a:pos x="238" y="237"/>
                  </a:cxn>
                  <a:cxn ang="0">
                    <a:pos x="187" y="238"/>
                  </a:cxn>
                  <a:cxn ang="0">
                    <a:pos x="218" y="237"/>
                  </a:cxn>
                  <a:cxn ang="0">
                    <a:pos x="225" y="87"/>
                  </a:cxn>
                  <a:cxn ang="0">
                    <a:pos x="186" y="90"/>
                  </a:cxn>
                  <a:cxn ang="0">
                    <a:pos x="225" y="80"/>
                  </a:cxn>
                  <a:cxn ang="0">
                    <a:pos x="246" y="16"/>
                  </a:cxn>
                  <a:cxn ang="0">
                    <a:pos x="238" y="79"/>
                  </a:cxn>
                  <a:cxn ang="0">
                    <a:pos x="212" y="140"/>
                  </a:cxn>
                  <a:cxn ang="0">
                    <a:pos x="206" y="166"/>
                  </a:cxn>
                  <a:cxn ang="0">
                    <a:pos x="179" y="118"/>
                  </a:cxn>
                </a:cxnLst>
                <a:rect l="0" t="0" r="r" b="b"/>
                <a:pathLst>
                  <a:path w="265" h="262">
                    <a:moveTo>
                      <a:pt x="26" y="10"/>
                    </a:moveTo>
                    <a:cubicBezTo>
                      <a:pt x="28" y="7"/>
                      <a:pt x="28" y="7"/>
                      <a:pt x="28" y="7"/>
                    </a:cubicBezTo>
                    <a:cubicBezTo>
                      <a:pt x="46" y="15"/>
                      <a:pt x="57" y="23"/>
                      <a:pt x="60" y="29"/>
                    </a:cubicBezTo>
                    <a:cubicBezTo>
                      <a:pt x="63" y="36"/>
                      <a:pt x="60" y="43"/>
                      <a:pt x="52" y="50"/>
                    </a:cubicBezTo>
                    <a:cubicBezTo>
                      <a:pt x="70" y="50"/>
                      <a:pt x="70" y="50"/>
                      <a:pt x="70" y="50"/>
                    </a:cubicBezTo>
                    <a:cubicBezTo>
                      <a:pt x="81" y="38"/>
                      <a:pt x="81" y="38"/>
                      <a:pt x="81" y="38"/>
                    </a:cubicBezTo>
                    <a:cubicBezTo>
                      <a:pt x="99" y="56"/>
                      <a:pt x="99" y="56"/>
                      <a:pt x="99" y="56"/>
                    </a:cubicBezTo>
                    <a:cubicBezTo>
                      <a:pt x="32" y="56"/>
                      <a:pt x="32" y="56"/>
                      <a:pt x="32" y="56"/>
                    </a:cubicBezTo>
                    <a:cubicBezTo>
                      <a:pt x="26" y="56"/>
                      <a:pt x="19" y="57"/>
                      <a:pt x="10" y="60"/>
                    </a:cubicBezTo>
                    <a:cubicBezTo>
                      <a:pt x="0" y="50"/>
                      <a:pt x="0" y="50"/>
                      <a:pt x="0" y="50"/>
                    </a:cubicBezTo>
                    <a:cubicBezTo>
                      <a:pt x="46" y="50"/>
                      <a:pt x="46" y="50"/>
                      <a:pt x="46" y="50"/>
                    </a:cubicBezTo>
                    <a:cubicBezTo>
                      <a:pt x="46" y="45"/>
                      <a:pt x="44" y="40"/>
                      <a:pt x="42" y="34"/>
                    </a:cubicBezTo>
                    <a:cubicBezTo>
                      <a:pt x="40" y="28"/>
                      <a:pt x="34" y="20"/>
                      <a:pt x="26" y="10"/>
                    </a:cubicBezTo>
                    <a:close/>
                    <a:moveTo>
                      <a:pt x="10" y="87"/>
                    </a:moveTo>
                    <a:cubicBezTo>
                      <a:pt x="61" y="87"/>
                      <a:pt x="61" y="87"/>
                      <a:pt x="61" y="87"/>
                    </a:cubicBezTo>
                    <a:cubicBezTo>
                      <a:pt x="72" y="77"/>
                      <a:pt x="72" y="77"/>
                      <a:pt x="72" y="77"/>
                    </a:cubicBezTo>
                    <a:cubicBezTo>
                      <a:pt x="89" y="93"/>
                      <a:pt x="89" y="93"/>
                      <a:pt x="89" y="93"/>
                    </a:cubicBezTo>
                    <a:cubicBezTo>
                      <a:pt x="42" y="93"/>
                      <a:pt x="42" y="93"/>
                      <a:pt x="42" y="93"/>
                    </a:cubicBezTo>
                    <a:cubicBezTo>
                      <a:pt x="36" y="93"/>
                      <a:pt x="29" y="94"/>
                      <a:pt x="21" y="97"/>
                    </a:cubicBezTo>
                    <a:lnTo>
                      <a:pt x="10" y="87"/>
                    </a:lnTo>
                    <a:close/>
                    <a:moveTo>
                      <a:pt x="13" y="128"/>
                    </a:moveTo>
                    <a:cubicBezTo>
                      <a:pt x="62" y="128"/>
                      <a:pt x="62" y="128"/>
                      <a:pt x="62" y="128"/>
                    </a:cubicBezTo>
                    <a:cubicBezTo>
                      <a:pt x="73" y="117"/>
                      <a:pt x="73" y="117"/>
                      <a:pt x="73" y="117"/>
                    </a:cubicBezTo>
                    <a:cubicBezTo>
                      <a:pt x="89" y="135"/>
                      <a:pt x="89" y="135"/>
                      <a:pt x="89" y="135"/>
                    </a:cubicBezTo>
                    <a:cubicBezTo>
                      <a:pt x="44" y="135"/>
                      <a:pt x="44" y="135"/>
                      <a:pt x="44" y="135"/>
                    </a:cubicBezTo>
                    <a:cubicBezTo>
                      <a:pt x="38" y="135"/>
                      <a:pt x="31" y="136"/>
                      <a:pt x="23" y="138"/>
                    </a:cubicBezTo>
                    <a:lnTo>
                      <a:pt x="13" y="128"/>
                    </a:lnTo>
                    <a:close/>
                    <a:moveTo>
                      <a:pt x="16" y="159"/>
                    </a:moveTo>
                    <a:cubicBezTo>
                      <a:pt x="33" y="168"/>
                      <a:pt x="33" y="168"/>
                      <a:pt x="33" y="168"/>
                    </a:cubicBezTo>
                    <a:cubicBezTo>
                      <a:pt x="67" y="168"/>
                      <a:pt x="67" y="168"/>
                      <a:pt x="67" y="168"/>
                    </a:cubicBezTo>
                    <a:cubicBezTo>
                      <a:pt x="73" y="157"/>
                      <a:pt x="73" y="157"/>
                      <a:pt x="73" y="157"/>
                    </a:cubicBezTo>
                    <a:cubicBezTo>
                      <a:pt x="88" y="170"/>
                      <a:pt x="88" y="170"/>
                      <a:pt x="88" y="170"/>
                    </a:cubicBezTo>
                    <a:cubicBezTo>
                      <a:pt x="81" y="178"/>
                      <a:pt x="81" y="178"/>
                      <a:pt x="81" y="178"/>
                    </a:cubicBezTo>
                    <a:cubicBezTo>
                      <a:pt x="81" y="202"/>
                      <a:pt x="82" y="221"/>
                      <a:pt x="82" y="234"/>
                    </a:cubicBezTo>
                    <a:cubicBezTo>
                      <a:pt x="68" y="242"/>
                      <a:pt x="68" y="242"/>
                      <a:pt x="68" y="242"/>
                    </a:cubicBezTo>
                    <a:cubicBezTo>
                      <a:pt x="68" y="229"/>
                      <a:pt x="68" y="229"/>
                      <a:pt x="68" y="229"/>
                    </a:cubicBezTo>
                    <a:cubicBezTo>
                      <a:pt x="31" y="229"/>
                      <a:pt x="31" y="229"/>
                      <a:pt x="31" y="229"/>
                    </a:cubicBezTo>
                    <a:cubicBezTo>
                      <a:pt x="31" y="245"/>
                      <a:pt x="31" y="245"/>
                      <a:pt x="31" y="245"/>
                    </a:cubicBezTo>
                    <a:cubicBezTo>
                      <a:pt x="16" y="252"/>
                      <a:pt x="16" y="252"/>
                      <a:pt x="16" y="252"/>
                    </a:cubicBezTo>
                    <a:cubicBezTo>
                      <a:pt x="17" y="244"/>
                      <a:pt x="17" y="229"/>
                      <a:pt x="17" y="206"/>
                    </a:cubicBezTo>
                    <a:cubicBezTo>
                      <a:pt x="17" y="183"/>
                      <a:pt x="17" y="167"/>
                      <a:pt x="16" y="159"/>
                    </a:cubicBezTo>
                    <a:close/>
                    <a:moveTo>
                      <a:pt x="31" y="174"/>
                    </a:moveTo>
                    <a:cubicBezTo>
                      <a:pt x="31" y="223"/>
                      <a:pt x="31" y="223"/>
                      <a:pt x="31" y="223"/>
                    </a:cubicBezTo>
                    <a:cubicBezTo>
                      <a:pt x="68" y="223"/>
                      <a:pt x="68" y="223"/>
                      <a:pt x="68" y="223"/>
                    </a:cubicBezTo>
                    <a:cubicBezTo>
                      <a:pt x="68" y="174"/>
                      <a:pt x="68" y="174"/>
                      <a:pt x="68" y="174"/>
                    </a:cubicBezTo>
                    <a:lnTo>
                      <a:pt x="31" y="174"/>
                    </a:lnTo>
                    <a:close/>
                    <a:moveTo>
                      <a:pt x="104" y="154"/>
                    </a:moveTo>
                    <a:cubicBezTo>
                      <a:pt x="104" y="35"/>
                      <a:pt x="104" y="35"/>
                      <a:pt x="104" y="35"/>
                    </a:cubicBezTo>
                    <a:cubicBezTo>
                      <a:pt x="117" y="43"/>
                      <a:pt x="117" y="43"/>
                      <a:pt x="117" y="43"/>
                    </a:cubicBezTo>
                    <a:cubicBezTo>
                      <a:pt x="126" y="43"/>
                      <a:pt x="126" y="43"/>
                      <a:pt x="126" y="43"/>
                    </a:cubicBezTo>
                    <a:cubicBezTo>
                      <a:pt x="131" y="25"/>
                      <a:pt x="134" y="11"/>
                      <a:pt x="135" y="0"/>
                    </a:cubicBezTo>
                    <a:cubicBezTo>
                      <a:pt x="154" y="10"/>
                      <a:pt x="154" y="10"/>
                      <a:pt x="154" y="10"/>
                    </a:cubicBezTo>
                    <a:cubicBezTo>
                      <a:pt x="151" y="12"/>
                      <a:pt x="148" y="16"/>
                      <a:pt x="144" y="23"/>
                    </a:cubicBezTo>
                    <a:cubicBezTo>
                      <a:pt x="139" y="29"/>
                      <a:pt x="136" y="36"/>
                      <a:pt x="132" y="43"/>
                    </a:cubicBezTo>
                    <a:cubicBezTo>
                      <a:pt x="158" y="43"/>
                      <a:pt x="158" y="43"/>
                      <a:pt x="158" y="43"/>
                    </a:cubicBezTo>
                    <a:cubicBezTo>
                      <a:pt x="164" y="33"/>
                      <a:pt x="164" y="33"/>
                      <a:pt x="164" y="33"/>
                    </a:cubicBezTo>
                    <a:cubicBezTo>
                      <a:pt x="179" y="44"/>
                      <a:pt x="179" y="44"/>
                      <a:pt x="179" y="44"/>
                    </a:cubicBezTo>
                    <a:cubicBezTo>
                      <a:pt x="172" y="52"/>
                      <a:pt x="172" y="52"/>
                      <a:pt x="172" y="52"/>
                    </a:cubicBezTo>
                    <a:cubicBezTo>
                      <a:pt x="172" y="237"/>
                      <a:pt x="172" y="237"/>
                      <a:pt x="172" y="237"/>
                    </a:cubicBezTo>
                    <a:cubicBezTo>
                      <a:pt x="173" y="248"/>
                      <a:pt x="166" y="256"/>
                      <a:pt x="152" y="261"/>
                    </a:cubicBezTo>
                    <a:cubicBezTo>
                      <a:pt x="150" y="251"/>
                      <a:pt x="141" y="244"/>
                      <a:pt x="125" y="241"/>
                    </a:cubicBezTo>
                    <a:cubicBezTo>
                      <a:pt x="125" y="236"/>
                      <a:pt x="125" y="236"/>
                      <a:pt x="125" y="236"/>
                    </a:cubicBezTo>
                    <a:cubicBezTo>
                      <a:pt x="139" y="238"/>
                      <a:pt x="147" y="238"/>
                      <a:pt x="152" y="238"/>
                    </a:cubicBezTo>
                    <a:cubicBezTo>
                      <a:pt x="156" y="237"/>
                      <a:pt x="159" y="235"/>
                      <a:pt x="159" y="229"/>
                    </a:cubicBezTo>
                    <a:cubicBezTo>
                      <a:pt x="159" y="162"/>
                      <a:pt x="159" y="162"/>
                      <a:pt x="159" y="162"/>
                    </a:cubicBezTo>
                    <a:cubicBezTo>
                      <a:pt x="138" y="205"/>
                      <a:pt x="108" y="237"/>
                      <a:pt x="69" y="257"/>
                    </a:cubicBezTo>
                    <a:cubicBezTo>
                      <a:pt x="68" y="254"/>
                      <a:pt x="68" y="254"/>
                      <a:pt x="68" y="254"/>
                    </a:cubicBezTo>
                    <a:cubicBezTo>
                      <a:pt x="102" y="229"/>
                      <a:pt x="127" y="198"/>
                      <a:pt x="143" y="161"/>
                    </a:cubicBezTo>
                    <a:cubicBezTo>
                      <a:pt x="116" y="161"/>
                      <a:pt x="116" y="161"/>
                      <a:pt x="116" y="161"/>
                    </a:cubicBezTo>
                    <a:cubicBezTo>
                      <a:pt x="110" y="161"/>
                      <a:pt x="103" y="162"/>
                      <a:pt x="95" y="164"/>
                    </a:cubicBezTo>
                    <a:cubicBezTo>
                      <a:pt x="85" y="154"/>
                      <a:pt x="85" y="154"/>
                      <a:pt x="85" y="154"/>
                    </a:cubicBezTo>
                    <a:lnTo>
                      <a:pt x="104" y="154"/>
                    </a:lnTo>
                    <a:close/>
                    <a:moveTo>
                      <a:pt x="117" y="50"/>
                    </a:moveTo>
                    <a:cubicBezTo>
                      <a:pt x="117" y="80"/>
                      <a:pt x="117" y="80"/>
                      <a:pt x="117" y="80"/>
                    </a:cubicBezTo>
                    <a:cubicBezTo>
                      <a:pt x="159" y="80"/>
                      <a:pt x="159" y="80"/>
                      <a:pt x="159" y="80"/>
                    </a:cubicBezTo>
                    <a:cubicBezTo>
                      <a:pt x="159" y="50"/>
                      <a:pt x="159" y="50"/>
                      <a:pt x="159" y="50"/>
                    </a:cubicBezTo>
                    <a:lnTo>
                      <a:pt x="117" y="50"/>
                    </a:lnTo>
                    <a:close/>
                    <a:moveTo>
                      <a:pt x="117" y="87"/>
                    </a:moveTo>
                    <a:cubicBezTo>
                      <a:pt x="117" y="116"/>
                      <a:pt x="117" y="116"/>
                      <a:pt x="117" y="116"/>
                    </a:cubicBezTo>
                    <a:cubicBezTo>
                      <a:pt x="159" y="116"/>
                      <a:pt x="159" y="116"/>
                      <a:pt x="159" y="116"/>
                    </a:cubicBezTo>
                    <a:cubicBezTo>
                      <a:pt x="159" y="87"/>
                      <a:pt x="159" y="87"/>
                      <a:pt x="159" y="87"/>
                    </a:cubicBezTo>
                    <a:lnTo>
                      <a:pt x="117" y="87"/>
                    </a:lnTo>
                    <a:close/>
                    <a:moveTo>
                      <a:pt x="117" y="123"/>
                    </a:moveTo>
                    <a:cubicBezTo>
                      <a:pt x="117" y="154"/>
                      <a:pt x="117" y="154"/>
                      <a:pt x="117" y="154"/>
                    </a:cubicBezTo>
                    <a:cubicBezTo>
                      <a:pt x="159" y="154"/>
                      <a:pt x="159" y="154"/>
                      <a:pt x="159" y="154"/>
                    </a:cubicBezTo>
                    <a:cubicBezTo>
                      <a:pt x="159" y="123"/>
                      <a:pt x="159" y="123"/>
                      <a:pt x="159" y="123"/>
                    </a:cubicBezTo>
                    <a:lnTo>
                      <a:pt x="117" y="123"/>
                    </a:lnTo>
                    <a:close/>
                    <a:moveTo>
                      <a:pt x="238" y="79"/>
                    </a:moveTo>
                    <a:cubicBezTo>
                      <a:pt x="250" y="69"/>
                      <a:pt x="250" y="69"/>
                      <a:pt x="250" y="69"/>
                    </a:cubicBezTo>
                    <a:cubicBezTo>
                      <a:pt x="265" y="87"/>
                      <a:pt x="265" y="87"/>
                      <a:pt x="265" y="87"/>
                    </a:cubicBezTo>
                    <a:cubicBezTo>
                      <a:pt x="238" y="87"/>
                      <a:pt x="238" y="87"/>
                      <a:pt x="238" y="87"/>
                    </a:cubicBezTo>
                    <a:cubicBezTo>
                      <a:pt x="238" y="237"/>
                      <a:pt x="238" y="237"/>
                      <a:pt x="238" y="237"/>
                    </a:cubicBezTo>
                    <a:cubicBezTo>
                      <a:pt x="238" y="247"/>
                      <a:pt x="231" y="255"/>
                      <a:pt x="217" y="262"/>
                    </a:cubicBezTo>
                    <a:cubicBezTo>
                      <a:pt x="216" y="252"/>
                      <a:pt x="206" y="244"/>
                      <a:pt x="187" y="238"/>
                    </a:cubicBezTo>
                    <a:cubicBezTo>
                      <a:pt x="188" y="234"/>
                      <a:pt x="188" y="234"/>
                      <a:pt x="188" y="234"/>
                    </a:cubicBezTo>
                    <a:cubicBezTo>
                      <a:pt x="204" y="236"/>
                      <a:pt x="214" y="237"/>
                      <a:pt x="218" y="237"/>
                    </a:cubicBezTo>
                    <a:cubicBezTo>
                      <a:pt x="222" y="236"/>
                      <a:pt x="224" y="234"/>
                      <a:pt x="225" y="230"/>
                    </a:cubicBezTo>
                    <a:cubicBezTo>
                      <a:pt x="225" y="87"/>
                      <a:pt x="225" y="87"/>
                      <a:pt x="225" y="87"/>
                    </a:cubicBezTo>
                    <a:cubicBezTo>
                      <a:pt x="207" y="87"/>
                      <a:pt x="207" y="87"/>
                      <a:pt x="207" y="87"/>
                    </a:cubicBezTo>
                    <a:cubicBezTo>
                      <a:pt x="201" y="87"/>
                      <a:pt x="194" y="88"/>
                      <a:pt x="186" y="90"/>
                    </a:cubicBezTo>
                    <a:cubicBezTo>
                      <a:pt x="176" y="80"/>
                      <a:pt x="176" y="80"/>
                      <a:pt x="176" y="80"/>
                    </a:cubicBezTo>
                    <a:cubicBezTo>
                      <a:pt x="225" y="80"/>
                      <a:pt x="225" y="80"/>
                      <a:pt x="225" y="80"/>
                    </a:cubicBezTo>
                    <a:cubicBezTo>
                      <a:pt x="225" y="43"/>
                      <a:pt x="225" y="18"/>
                      <a:pt x="224" y="6"/>
                    </a:cubicBezTo>
                    <a:cubicBezTo>
                      <a:pt x="246" y="16"/>
                      <a:pt x="246" y="16"/>
                      <a:pt x="246" y="16"/>
                    </a:cubicBezTo>
                    <a:cubicBezTo>
                      <a:pt x="238" y="24"/>
                      <a:pt x="238" y="24"/>
                      <a:pt x="238" y="24"/>
                    </a:cubicBezTo>
                    <a:lnTo>
                      <a:pt x="238" y="79"/>
                    </a:lnTo>
                    <a:close/>
                    <a:moveTo>
                      <a:pt x="182" y="115"/>
                    </a:moveTo>
                    <a:cubicBezTo>
                      <a:pt x="199" y="126"/>
                      <a:pt x="209" y="134"/>
                      <a:pt x="212" y="140"/>
                    </a:cubicBezTo>
                    <a:cubicBezTo>
                      <a:pt x="215" y="146"/>
                      <a:pt x="215" y="151"/>
                      <a:pt x="213" y="155"/>
                    </a:cubicBezTo>
                    <a:cubicBezTo>
                      <a:pt x="211" y="160"/>
                      <a:pt x="209" y="163"/>
                      <a:pt x="206" y="166"/>
                    </a:cubicBezTo>
                    <a:cubicBezTo>
                      <a:pt x="203" y="168"/>
                      <a:pt x="200" y="165"/>
                      <a:pt x="198" y="155"/>
                    </a:cubicBezTo>
                    <a:cubicBezTo>
                      <a:pt x="196" y="144"/>
                      <a:pt x="189" y="132"/>
                      <a:pt x="179" y="118"/>
                    </a:cubicBezTo>
                    <a:lnTo>
                      <a:pt x="182" y="115"/>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32" name="Freeform 19"/>
              <p:cNvSpPr>
                <a:spLocks noEditPoints="1"/>
              </p:cNvSpPr>
              <p:nvPr/>
            </p:nvSpPr>
            <p:spPr bwMode="invGray">
              <a:xfrm>
                <a:off x="9210686" y="6177071"/>
                <a:ext cx="261889" cy="257088"/>
              </a:xfrm>
              <a:custGeom>
                <a:avLst/>
                <a:gdLst/>
                <a:ahLst/>
                <a:cxnLst>
                  <a:cxn ang="0">
                    <a:pos x="1" y="122"/>
                  </a:cxn>
                  <a:cxn ang="0">
                    <a:pos x="16" y="27"/>
                  </a:cxn>
                  <a:cxn ang="0">
                    <a:pos x="70" y="17"/>
                  </a:cxn>
                  <a:cxn ang="0">
                    <a:pos x="78" y="38"/>
                  </a:cxn>
                  <a:cxn ang="0">
                    <a:pos x="63" y="211"/>
                  </a:cxn>
                  <a:cxn ang="0">
                    <a:pos x="16" y="190"/>
                  </a:cxn>
                  <a:cxn ang="0">
                    <a:pos x="0" y="222"/>
                  </a:cxn>
                  <a:cxn ang="0">
                    <a:pos x="16" y="105"/>
                  </a:cxn>
                  <a:cxn ang="0">
                    <a:pos x="63" y="34"/>
                  </a:cxn>
                  <a:cxn ang="0">
                    <a:pos x="16" y="111"/>
                  </a:cxn>
                  <a:cxn ang="0">
                    <a:pos x="63" y="183"/>
                  </a:cxn>
                  <a:cxn ang="0">
                    <a:pos x="16" y="111"/>
                  </a:cxn>
                  <a:cxn ang="0">
                    <a:pos x="96" y="160"/>
                  </a:cxn>
                  <a:cxn ang="0">
                    <a:pos x="110" y="72"/>
                  </a:cxn>
                  <a:cxn ang="0">
                    <a:pos x="139" y="22"/>
                  </a:cxn>
                  <a:cxn ang="0">
                    <a:pos x="90" y="24"/>
                  </a:cxn>
                  <a:cxn ang="0">
                    <a:pos x="218" y="15"/>
                  </a:cxn>
                  <a:cxn ang="0">
                    <a:pos x="254" y="22"/>
                  </a:cxn>
                  <a:cxn ang="0">
                    <a:pos x="190" y="72"/>
                  </a:cxn>
                  <a:cxn ang="0">
                    <a:pos x="229" y="62"/>
                  </a:cxn>
                  <a:cxn ang="0">
                    <a:pos x="236" y="83"/>
                  </a:cxn>
                  <a:cxn ang="0">
                    <a:pos x="221" y="245"/>
                  </a:cxn>
                  <a:cxn ang="0">
                    <a:pos x="110" y="224"/>
                  </a:cxn>
                  <a:cxn ang="0">
                    <a:pos x="94" y="249"/>
                  </a:cxn>
                  <a:cxn ang="0">
                    <a:pos x="144" y="143"/>
                  </a:cxn>
                  <a:cxn ang="0">
                    <a:pos x="110" y="217"/>
                  </a:cxn>
                  <a:cxn ang="0">
                    <a:pos x="221" y="79"/>
                  </a:cxn>
                  <a:cxn ang="0">
                    <a:pos x="190" y="144"/>
                  </a:cxn>
                  <a:cxn ang="0">
                    <a:pos x="211" y="151"/>
                  </a:cxn>
                  <a:cxn ang="0">
                    <a:pos x="203" y="168"/>
                  </a:cxn>
                  <a:cxn ang="0">
                    <a:pos x="176" y="152"/>
                  </a:cxn>
                  <a:cxn ang="0">
                    <a:pos x="153" y="79"/>
                  </a:cxn>
                  <a:cxn ang="0">
                    <a:pos x="110" y="181"/>
                  </a:cxn>
                  <a:cxn ang="0">
                    <a:pos x="139" y="79"/>
                  </a:cxn>
                  <a:cxn ang="0">
                    <a:pos x="153" y="22"/>
                  </a:cxn>
                  <a:cxn ang="0">
                    <a:pos x="176" y="72"/>
                  </a:cxn>
                  <a:cxn ang="0">
                    <a:pos x="153" y="22"/>
                  </a:cxn>
                </a:cxnLst>
                <a:rect l="0" t="0" r="r" b="b"/>
                <a:pathLst>
                  <a:path w="254" h="249">
                    <a:moveTo>
                      <a:pt x="0" y="222"/>
                    </a:moveTo>
                    <a:cubicBezTo>
                      <a:pt x="1" y="208"/>
                      <a:pt x="1" y="175"/>
                      <a:pt x="1" y="122"/>
                    </a:cubicBezTo>
                    <a:cubicBezTo>
                      <a:pt x="1" y="69"/>
                      <a:pt x="1" y="35"/>
                      <a:pt x="0" y="18"/>
                    </a:cubicBezTo>
                    <a:cubicBezTo>
                      <a:pt x="16" y="27"/>
                      <a:pt x="16" y="27"/>
                      <a:pt x="16" y="27"/>
                    </a:cubicBezTo>
                    <a:cubicBezTo>
                      <a:pt x="61" y="27"/>
                      <a:pt x="61" y="27"/>
                      <a:pt x="61" y="27"/>
                    </a:cubicBezTo>
                    <a:cubicBezTo>
                      <a:pt x="70" y="17"/>
                      <a:pt x="70" y="17"/>
                      <a:pt x="70" y="17"/>
                    </a:cubicBezTo>
                    <a:cubicBezTo>
                      <a:pt x="87" y="32"/>
                      <a:pt x="87" y="32"/>
                      <a:pt x="87" y="32"/>
                    </a:cubicBezTo>
                    <a:cubicBezTo>
                      <a:pt x="78" y="38"/>
                      <a:pt x="78" y="38"/>
                      <a:pt x="78" y="38"/>
                    </a:cubicBezTo>
                    <a:cubicBezTo>
                      <a:pt x="78" y="139"/>
                      <a:pt x="78" y="194"/>
                      <a:pt x="79" y="204"/>
                    </a:cubicBezTo>
                    <a:cubicBezTo>
                      <a:pt x="63" y="211"/>
                      <a:pt x="63" y="211"/>
                      <a:pt x="63" y="211"/>
                    </a:cubicBezTo>
                    <a:cubicBezTo>
                      <a:pt x="63" y="190"/>
                      <a:pt x="63" y="190"/>
                      <a:pt x="63" y="190"/>
                    </a:cubicBezTo>
                    <a:cubicBezTo>
                      <a:pt x="16" y="190"/>
                      <a:pt x="16" y="190"/>
                      <a:pt x="16" y="190"/>
                    </a:cubicBezTo>
                    <a:cubicBezTo>
                      <a:pt x="16" y="214"/>
                      <a:pt x="16" y="214"/>
                      <a:pt x="16" y="214"/>
                    </a:cubicBezTo>
                    <a:lnTo>
                      <a:pt x="0" y="222"/>
                    </a:lnTo>
                    <a:close/>
                    <a:moveTo>
                      <a:pt x="16" y="34"/>
                    </a:moveTo>
                    <a:cubicBezTo>
                      <a:pt x="16" y="105"/>
                      <a:pt x="16" y="105"/>
                      <a:pt x="16" y="105"/>
                    </a:cubicBezTo>
                    <a:cubicBezTo>
                      <a:pt x="63" y="105"/>
                      <a:pt x="63" y="105"/>
                      <a:pt x="63" y="105"/>
                    </a:cubicBezTo>
                    <a:cubicBezTo>
                      <a:pt x="63" y="34"/>
                      <a:pt x="63" y="34"/>
                      <a:pt x="63" y="34"/>
                    </a:cubicBezTo>
                    <a:lnTo>
                      <a:pt x="16" y="34"/>
                    </a:lnTo>
                    <a:close/>
                    <a:moveTo>
                      <a:pt x="16" y="111"/>
                    </a:moveTo>
                    <a:cubicBezTo>
                      <a:pt x="16" y="183"/>
                      <a:pt x="16" y="183"/>
                      <a:pt x="16" y="183"/>
                    </a:cubicBezTo>
                    <a:cubicBezTo>
                      <a:pt x="63" y="183"/>
                      <a:pt x="63" y="183"/>
                      <a:pt x="63" y="183"/>
                    </a:cubicBezTo>
                    <a:cubicBezTo>
                      <a:pt x="63" y="111"/>
                      <a:pt x="63" y="111"/>
                      <a:pt x="63" y="111"/>
                    </a:cubicBezTo>
                    <a:lnTo>
                      <a:pt x="16" y="111"/>
                    </a:lnTo>
                    <a:close/>
                    <a:moveTo>
                      <a:pt x="94" y="249"/>
                    </a:moveTo>
                    <a:cubicBezTo>
                      <a:pt x="95" y="224"/>
                      <a:pt x="96" y="194"/>
                      <a:pt x="96" y="160"/>
                    </a:cubicBezTo>
                    <a:cubicBezTo>
                      <a:pt x="96" y="125"/>
                      <a:pt x="95" y="93"/>
                      <a:pt x="94" y="63"/>
                    </a:cubicBezTo>
                    <a:cubicBezTo>
                      <a:pt x="110" y="72"/>
                      <a:pt x="110" y="72"/>
                      <a:pt x="110" y="72"/>
                    </a:cubicBezTo>
                    <a:cubicBezTo>
                      <a:pt x="139" y="72"/>
                      <a:pt x="139" y="72"/>
                      <a:pt x="139" y="72"/>
                    </a:cubicBezTo>
                    <a:cubicBezTo>
                      <a:pt x="139" y="22"/>
                      <a:pt x="139" y="22"/>
                      <a:pt x="139" y="22"/>
                    </a:cubicBezTo>
                    <a:cubicBezTo>
                      <a:pt x="105" y="22"/>
                      <a:pt x="105" y="22"/>
                      <a:pt x="105" y="22"/>
                    </a:cubicBezTo>
                    <a:cubicBezTo>
                      <a:pt x="90" y="24"/>
                      <a:pt x="90" y="24"/>
                      <a:pt x="90" y="24"/>
                    </a:cubicBezTo>
                    <a:cubicBezTo>
                      <a:pt x="81" y="15"/>
                      <a:pt x="81" y="15"/>
                      <a:pt x="81" y="15"/>
                    </a:cubicBezTo>
                    <a:cubicBezTo>
                      <a:pt x="218" y="15"/>
                      <a:pt x="218" y="15"/>
                      <a:pt x="218" y="15"/>
                    </a:cubicBezTo>
                    <a:cubicBezTo>
                      <a:pt x="233" y="0"/>
                      <a:pt x="233" y="0"/>
                      <a:pt x="233" y="0"/>
                    </a:cubicBezTo>
                    <a:cubicBezTo>
                      <a:pt x="254" y="22"/>
                      <a:pt x="254" y="22"/>
                      <a:pt x="254" y="22"/>
                    </a:cubicBezTo>
                    <a:cubicBezTo>
                      <a:pt x="190" y="22"/>
                      <a:pt x="190" y="22"/>
                      <a:pt x="190" y="22"/>
                    </a:cubicBezTo>
                    <a:cubicBezTo>
                      <a:pt x="190" y="72"/>
                      <a:pt x="190" y="72"/>
                      <a:pt x="190" y="72"/>
                    </a:cubicBezTo>
                    <a:cubicBezTo>
                      <a:pt x="219" y="72"/>
                      <a:pt x="219" y="72"/>
                      <a:pt x="219" y="72"/>
                    </a:cubicBezTo>
                    <a:cubicBezTo>
                      <a:pt x="229" y="62"/>
                      <a:pt x="229" y="62"/>
                      <a:pt x="229" y="62"/>
                    </a:cubicBezTo>
                    <a:cubicBezTo>
                      <a:pt x="246" y="77"/>
                      <a:pt x="246" y="77"/>
                      <a:pt x="246" y="77"/>
                    </a:cubicBezTo>
                    <a:cubicBezTo>
                      <a:pt x="236" y="83"/>
                      <a:pt x="236" y="83"/>
                      <a:pt x="236" y="83"/>
                    </a:cubicBezTo>
                    <a:cubicBezTo>
                      <a:pt x="236" y="160"/>
                      <a:pt x="236" y="211"/>
                      <a:pt x="237" y="237"/>
                    </a:cubicBezTo>
                    <a:cubicBezTo>
                      <a:pt x="221" y="245"/>
                      <a:pt x="221" y="245"/>
                      <a:pt x="221" y="245"/>
                    </a:cubicBezTo>
                    <a:cubicBezTo>
                      <a:pt x="221" y="224"/>
                      <a:pt x="221" y="224"/>
                      <a:pt x="221" y="224"/>
                    </a:cubicBezTo>
                    <a:cubicBezTo>
                      <a:pt x="110" y="224"/>
                      <a:pt x="110" y="224"/>
                      <a:pt x="110" y="224"/>
                    </a:cubicBezTo>
                    <a:cubicBezTo>
                      <a:pt x="110" y="241"/>
                      <a:pt x="110" y="241"/>
                      <a:pt x="110" y="241"/>
                    </a:cubicBezTo>
                    <a:lnTo>
                      <a:pt x="94" y="249"/>
                    </a:lnTo>
                    <a:close/>
                    <a:moveTo>
                      <a:pt x="153" y="79"/>
                    </a:moveTo>
                    <a:cubicBezTo>
                      <a:pt x="153" y="105"/>
                      <a:pt x="150" y="127"/>
                      <a:pt x="144" y="143"/>
                    </a:cubicBezTo>
                    <a:cubicBezTo>
                      <a:pt x="139" y="160"/>
                      <a:pt x="127" y="175"/>
                      <a:pt x="110" y="188"/>
                    </a:cubicBezTo>
                    <a:cubicBezTo>
                      <a:pt x="110" y="217"/>
                      <a:pt x="110" y="217"/>
                      <a:pt x="110" y="217"/>
                    </a:cubicBezTo>
                    <a:cubicBezTo>
                      <a:pt x="221" y="217"/>
                      <a:pt x="221" y="217"/>
                      <a:pt x="221" y="217"/>
                    </a:cubicBezTo>
                    <a:cubicBezTo>
                      <a:pt x="221" y="79"/>
                      <a:pt x="221" y="79"/>
                      <a:pt x="221" y="79"/>
                    </a:cubicBezTo>
                    <a:cubicBezTo>
                      <a:pt x="190" y="79"/>
                      <a:pt x="190" y="79"/>
                      <a:pt x="190" y="79"/>
                    </a:cubicBezTo>
                    <a:cubicBezTo>
                      <a:pt x="190" y="144"/>
                      <a:pt x="190" y="144"/>
                      <a:pt x="190" y="144"/>
                    </a:cubicBezTo>
                    <a:cubicBezTo>
                      <a:pt x="190" y="152"/>
                      <a:pt x="193" y="155"/>
                      <a:pt x="199" y="154"/>
                    </a:cubicBezTo>
                    <a:cubicBezTo>
                      <a:pt x="203" y="154"/>
                      <a:pt x="207" y="153"/>
                      <a:pt x="211" y="151"/>
                    </a:cubicBezTo>
                    <a:cubicBezTo>
                      <a:pt x="214" y="149"/>
                      <a:pt x="217" y="152"/>
                      <a:pt x="220" y="159"/>
                    </a:cubicBezTo>
                    <a:cubicBezTo>
                      <a:pt x="222" y="165"/>
                      <a:pt x="217" y="168"/>
                      <a:pt x="203" y="168"/>
                    </a:cubicBezTo>
                    <a:cubicBezTo>
                      <a:pt x="193" y="168"/>
                      <a:pt x="193" y="168"/>
                      <a:pt x="193" y="168"/>
                    </a:cubicBezTo>
                    <a:cubicBezTo>
                      <a:pt x="182" y="168"/>
                      <a:pt x="176" y="163"/>
                      <a:pt x="176" y="152"/>
                    </a:cubicBezTo>
                    <a:cubicBezTo>
                      <a:pt x="176" y="79"/>
                      <a:pt x="176" y="79"/>
                      <a:pt x="176" y="79"/>
                    </a:cubicBezTo>
                    <a:lnTo>
                      <a:pt x="153" y="79"/>
                    </a:lnTo>
                    <a:close/>
                    <a:moveTo>
                      <a:pt x="110" y="79"/>
                    </a:moveTo>
                    <a:cubicBezTo>
                      <a:pt x="110" y="181"/>
                      <a:pt x="110" y="181"/>
                      <a:pt x="110" y="181"/>
                    </a:cubicBezTo>
                    <a:cubicBezTo>
                      <a:pt x="122" y="167"/>
                      <a:pt x="130" y="152"/>
                      <a:pt x="133" y="137"/>
                    </a:cubicBezTo>
                    <a:cubicBezTo>
                      <a:pt x="137" y="121"/>
                      <a:pt x="139" y="102"/>
                      <a:pt x="139" y="79"/>
                    </a:cubicBezTo>
                    <a:lnTo>
                      <a:pt x="110" y="79"/>
                    </a:lnTo>
                    <a:close/>
                    <a:moveTo>
                      <a:pt x="153" y="22"/>
                    </a:moveTo>
                    <a:cubicBezTo>
                      <a:pt x="153" y="72"/>
                      <a:pt x="153" y="72"/>
                      <a:pt x="153" y="72"/>
                    </a:cubicBezTo>
                    <a:cubicBezTo>
                      <a:pt x="176" y="72"/>
                      <a:pt x="176" y="72"/>
                      <a:pt x="176" y="72"/>
                    </a:cubicBezTo>
                    <a:cubicBezTo>
                      <a:pt x="176" y="22"/>
                      <a:pt x="176" y="22"/>
                      <a:pt x="176" y="22"/>
                    </a:cubicBezTo>
                    <a:lnTo>
                      <a:pt x="153" y="22"/>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50" name="Rectangle 49"/>
            <p:cNvSpPr/>
            <p:nvPr/>
          </p:nvSpPr>
          <p:spPr>
            <a:xfrm>
              <a:off x="1314134" y="2839103"/>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51" name="Group 50"/>
            <p:cNvGrpSpPr/>
            <p:nvPr/>
          </p:nvGrpSpPr>
          <p:grpSpPr>
            <a:xfrm>
              <a:off x="1424607" y="3393629"/>
              <a:ext cx="1050866" cy="171430"/>
              <a:chOff x="9809204" y="6215358"/>
              <a:chExt cx="1072317" cy="175273"/>
            </a:xfrm>
            <a:solidFill>
              <a:srgbClr val="FFFFFF"/>
            </a:solidFill>
            <a:effectLst/>
          </p:grpSpPr>
          <p:sp>
            <p:nvSpPr>
              <p:cNvPr id="122" name="Freeform 23"/>
              <p:cNvSpPr>
                <a:spLocks/>
              </p:cNvSpPr>
              <p:nvPr/>
            </p:nvSpPr>
            <p:spPr bwMode="invGray">
              <a:xfrm>
                <a:off x="9809204" y="6217861"/>
                <a:ext cx="129935" cy="169558"/>
              </a:xfrm>
              <a:custGeom>
                <a:avLst/>
                <a:gdLst/>
                <a:ahLst/>
                <a:cxnLst>
                  <a:cxn ang="0">
                    <a:pos x="109" y="201"/>
                  </a:cxn>
                  <a:cxn ang="0">
                    <a:pos x="40" y="112"/>
                  </a:cxn>
                  <a:cxn ang="0">
                    <a:pos x="37" y="107"/>
                  </a:cxn>
                  <a:cxn ang="0">
                    <a:pos x="34" y="103"/>
                  </a:cxn>
                  <a:cxn ang="0">
                    <a:pos x="34" y="103"/>
                  </a:cxn>
                  <a:cxn ang="0">
                    <a:pos x="34" y="201"/>
                  </a:cxn>
                  <a:cxn ang="0">
                    <a:pos x="0" y="201"/>
                  </a:cxn>
                  <a:cxn ang="0">
                    <a:pos x="0" y="0"/>
                  </a:cxn>
                  <a:cxn ang="0">
                    <a:pos x="34" y="0"/>
                  </a:cxn>
                  <a:cxn ang="0">
                    <a:pos x="34" y="95"/>
                  </a:cxn>
                  <a:cxn ang="0">
                    <a:pos x="34" y="95"/>
                  </a:cxn>
                  <a:cxn ang="0">
                    <a:pos x="37" y="90"/>
                  </a:cxn>
                  <a:cxn ang="0">
                    <a:pos x="40" y="86"/>
                  </a:cxn>
                  <a:cxn ang="0">
                    <a:pos x="107" y="0"/>
                  </a:cxn>
                  <a:cxn ang="0">
                    <a:pos x="148" y="0"/>
                  </a:cxn>
                  <a:cxn ang="0">
                    <a:pos x="67" y="96"/>
                  </a:cxn>
                  <a:cxn ang="0">
                    <a:pos x="154" y="201"/>
                  </a:cxn>
                  <a:cxn ang="0">
                    <a:pos x="109" y="201"/>
                  </a:cxn>
                </a:cxnLst>
                <a:rect l="0" t="0" r="r" b="b"/>
                <a:pathLst>
                  <a:path w="154" h="201">
                    <a:moveTo>
                      <a:pt x="109" y="201"/>
                    </a:moveTo>
                    <a:cubicBezTo>
                      <a:pt x="40" y="112"/>
                      <a:pt x="40" y="112"/>
                      <a:pt x="40" y="112"/>
                    </a:cubicBezTo>
                    <a:cubicBezTo>
                      <a:pt x="39" y="110"/>
                      <a:pt x="38" y="109"/>
                      <a:pt x="37" y="107"/>
                    </a:cubicBezTo>
                    <a:cubicBezTo>
                      <a:pt x="36" y="106"/>
                      <a:pt x="35" y="104"/>
                      <a:pt x="34" y="103"/>
                    </a:cubicBezTo>
                    <a:cubicBezTo>
                      <a:pt x="34" y="103"/>
                      <a:pt x="34" y="103"/>
                      <a:pt x="34" y="103"/>
                    </a:cubicBezTo>
                    <a:cubicBezTo>
                      <a:pt x="34" y="201"/>
                      <a:pt x="34" y="201"/>
                      <a:pt x="34" y="201"/>
                    </a:cubicBezTo>
                    <a:cubicBezTo>
                      <a:pt x="0" y="201"/>
                      <a:pt x="0" y="201"/>
                      <a:pt x="0" y="201"/>
                    </a:cubicBezTo>
                    <a:cubicBezTo>
                      <a:pt x="0" y="0"/>
                      <a:pt x="0" y="0"/>
                      <a:pt x="0" y="0"/>
                    </a:cubicBezTo>
                    <a:cubicBezTo>
                      <a:pt x="34" y="0"/>
                      <a:pt x="34" y="0"/>
                      <a:pt x="34" y="0"/>
                    </a:cubicBezTo>
                    <a:cubicBezTo>
                      <a:pt x="34" y="95"/>
                      <a:pt x="34" y="95"/>
                      <a:pt x="34" y="95"/>
                    </a:cubicBezTo>
                    <a:cubicBezTo>
                      <a:pt x="34" y="95"/>
                      <a:pt x="34" y="95"/>
                      <a:pt x="34" y="95"/>
                    </a:cubicBezTo>
                    <a:cubicBezTo>
                      <a:pt x="35" y="93"/>
                      <a:pt x="36" y="92"/>
                      <a:pt x="37" y="90"/>
                    </a:cubicBezTo>
                    <a:cubicBezTo>
                      <a:pt x="38" y="89"/>
                      <a:pt x="39" y="87"/>
                      <a:pt x="40" y="86"/>
                    </a:cubicBezTo>
                    <a:cubicBezTo>
                      <a:pt x="107" y="0"/>
                      <a:pt x="107" y="0"/>
                      <a:pt x="107" y="0"/>
                    </a:cubicBezTo>
                    <a:cubicBezTo>
                      <a:pt x="148" y="0"/>
                      <a:pt x="148" y="0"/>
                      <a:pt x="148" y="0"/>
                    </a:cubicBezTo>
                    <a:cubicBezTo>
                      <a:pt x="67" y="96"/>
                      <a:pt x="67" y="96"/>
                      <a:pt x="67" y="96"/>
                    </a:cubicBezTo>
                    <a:cubicBezTo>
                      <a:pt x="154" y="201"/>
                      <a:pt x="154" y="201"/>
                      <a:pt x="154" y="201"/>
                    </a:cubicBezTo>
                    <a:lnTo>
                      <a:pt x="109" y="2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23" name="Freeform 24"/>
              <p:cNvSpPr>
                <a:spLocks noEditPoints="1"/>
              </p:cNvSpPr>
              <p:nvPr/>
            </p:nvSpPr>
            <p:spPr bwMode="invGray">
              <a:xfrm>
                <a:off x="9938068" y="6215362"/>
                <a:ext cx="124937" cy="175269"/>
              </a:xfrm>
              <a:custGeom>
                <a:avLst/>
                <a:gdLst/>
                <a:ahLst/>
                <a:cxnLst>
                  <a:cxn ang="0">
                    <a:pos x="142" y="163"/>
                  </a:cxn>
                  <a:cxn ang="0">
                    <a:pos x="103" y="202"/>
                  </a:cxn>
                  <a:cxn ang="0">
                    <a:pos x="42" y="202"/>
                  </a:cxn>
                  <a:cxn ang="0">
                    <a:pos x="5" y="164"/>
                  </a:cxn>
                  <a:cxn ang="0">
                    <a:pos x="5" y="101"/>
                  </a:cxn>
                  <a:cxn ang="0">
                    <a:pos x="45" y="62"/>
                  </a:cxn>
                  <a:cxn ang="0">
                    <a:pos x="107" y="62"/>
                  </a:cxn>
                  <a:cxn ang="0">
                    <a:pos x="143" y="101"/>
                  </a:cxn>
                  <a:cxn ang="0">
                    <a:pos x="61" y="17"/>
                  </a:cxn>
                  <a:cxn ang="0">
                    <a:pos x="56" y="28"/>
                  </a:cxn>
                  <a:cxn ang="0">
                    <a:pos x="44" y="33"/>
                  </a:cxn>
                  <a:cxn ang="0">
                    <a:pos x="32" y="28"/>
                  </a:cxn>
                  <a:cxn ang="0">
                    <a:pos x="26" y="17"/>
                  </a:cxn>
                  <a:cxn ang="0">
                    <a:pos x="32" y="5"/>
                  </a:cxn>
                  <a:cxn ang="0">
                    <a:pos x="44" y="0"/>
                  </a:cxn>
                  <a:cxn ang="0">
                    <a:pos x="56" y="5"/>
                  </a:cxn>
                  <a:cxn ang="0">
                    <a:pos x="61" y="17"/>
                  </a:cxn>
                  <a:cxn ang="0">
                    <a:pos x="103" y="96"/>
                  </a:cxn>
                  <a:cxn ang="0">
                    <a:pos x="58" y="86"/>
                  </a:cxn>
                  <a:cxn ang="0">
                    <a:pos x="37" y="111"/>
                  </a:cxn>
                  <a:cxn ang="0">
                    <a:pos x="37" y="154"/>
                  </a:cxn>
                  <a:cxn ang="0">
                    <a:pos x="58" y="178"/>
                  </a:cxn>
                  <a:cxn ang="0">
                    <a:pos x="104" y="169"/>
                  </a:cxn>
                  <a:cxn ang="0">
                    <a:pos x="121" y="17"/>
                  </a:cxn>
                  <a:cxn ang="0">
                    <a:pos x="116" y="28"/>
                  </a:cxn>
                  <a:cxn ang="0">
                    <a:pos x="103" y="33"/>
                  </a:cxn>
                  <a:cxn ang="0">
                    <a:pos x="91" y="28"/>
                  </a:cxn>
                  <a:cxn ang="0">
                    <a:pos x="86" y="17"/>
                  </a:cxn>
                  <a:cxn ang="0">
                    <a:pos x="91" y="5"/>
                  </a:cxn>
                  <a:cxn ang="0">
                    <a:pos x="103" y="0"/>
                  </a:cxn>
                  <a:cxn ang="0">
                    <a:pos x="116" y="5"/>
                  </a:cxn>
                  <a:cxn ang="0">
                    <a:pos x="121" y="17"/>
                  </a:cxn>
                </a:cxnLst>
                <a:rect l="0" t="0" r="r" b="b"/>
                <a:pathLst>
                  <a:path w="148" h="208">
                    <a:moveTo>
                      <a:pt x="148" y="131"/>
                    </a:moveTo>
                    <a:cubicBezTo>
                      <a:pt x="148" y="143"/>
                      <a:pt x="146" y="153"/>
                      <a:pt x="142" y="163"/>
                    </a:cubicBezTo>
                    <a:cubicBezTo>
                      <a:pt x="139" y="172"/>
                      <a:pt x="134" y="181"/>
                      <a:pt x="127" y="187"/>
                    </a:cubicBezTo>
                    <a:cubicBezTo>
                      <a:pt x="120" y="194"/>
                      <a:pt x="113" y="199"/>
                      <a:pt x="103" y="202"/>
                    </a:cubicBezTo>
                    <a:cubicBezTo>
                      <a:pt x="94" y="206"/>
                      <a:pt x="84" y="208"/>
                      <a:pt x="73" y="208"/>
                    </a:cubicBezTo>
                    <a:cubicBezTo>
                      <a:pt x="61" y="208"/>
                      <a:pt x="51" y="206"/>
                      <a:pt x="42" y="202"/>
                    </a:cubicBezTo>
                    <a:cubicBezTo>
                      <a:pt x="33" y="199"/>
                      <a:pt x="26" y="194"/>
                      <a:pt x="19" y="188"/>
                    </a:cubicBezTo>
                    <a:cubicBezTo>
                      <a:pt x="13" y="181"/>
                      <a:pt x="8" y="174"/>
                      <a:pt x="5" y="164"/>
                    </a:cubicBezTo>
                    <a:cubicBezTo>
                      <a:pt x="1" y="155"/>
                      <a:pt x="0" y="145"/>
                      <a:pt x="0" y="134"/>
                    </a:cubicBezTo>
                    <a:cubicBezTo>
                      <a:pt x="0" y="121"/>
                      <a:pt x="2" y="110"/>
                      <a:pt x="5" y="101"/>
                    </a:cubicBezTo>
                    <a:cubicBezTo>
                      <a:pt x="9" y="91"/>
                      <a:pt x="14" y="83"/>
                      <a:pt x="21" y="76"/>
                    </a:cubicBezTo>
                    <a:cubicBezTo>
                      <a:pt x="28" y="70"/>
                      <a:pt x="36" y="65"/>
                      <a:pt x="45" y="62"/>
                    </a:cubicBezTo>
                    <a:cubicBezTo>
                      <a:pt x="55" y="58"/>
                      <a:pt x="65" y="57"/>
                      <a:pt x="76" y="57"/>
                    </a:cubicBezTo>
                    <a:cubicBezTo>
                      <a:pt x="88" y="57"/>
                      <a:pt x="98" y="59"/>
                      <a:pt x="107" y="62"/>
                    </a:cubicBezTo>
                    <a:cubicBezTo>
                      <a:pt x="116" y="66"/>
                      <a:pt x="123" y="71"/>
                      <a:pt x="129" y="77"/>
                    </a:cubicBezTo>
                    <a:cubicBezTo>
                      <a:pt x="135" y="84"/>
                      <a:pt x="140" y="92"/>
                      <a:pt x="143" y="101"/>
                    </a:cubicBezTo>
                    <a:cubicBezTo>
                      <a:pt x="146" y="110"/>
                      <a:pt x="148" y="120"/>
                      <a:pt x="148" y="131"/>
                    </a:cubicBezTo>
                    <a:close/>
                    <a:moveTo>
                      <a:pt x="61" y="17"/>
                    </a:moveTo>
                    <a:cubicBezTo>
                      <a:pt x="61" y="19"/>
                      <a:pt x="61" y="21"/>
                      <a:pt x="60" y="23"/>
                    </a:cubicBezTo>
                    <a:cubicBezTo>
                      <a:pt x="59" y="25"/>
                      <a:pt x="58" y="27"/>
                      <a:pt x="56" y="28"/>
                    </a:cubicBezTo>
                    <a:cubicBezTo>
                      <a:pt x="55" y="30"/>
                      <a:pt x="53" y="31"/>
                      <a:pt x="51" y="32"/>
                    </a:cubicBezTo>
                    <a:cubicBezTo>
                      <a:pt x="49" y="33"/>
                      <a:pt x="47" y="33"/>
                      <a:pt x="44" y="33"/>
                    </a:cubicBezTo>
                    <a:cubicBezTo>
                      <a:pt x="41" y="33"/>
                      <a:pt x="39" y="33"/>
                      <a:pt x="37" y="32"/>
                    </a:cubicBezTo>
                    <a:cubicBezTo>
                      <a:pt x="35" y="31"/>
                      <a:pt x="33" y="30"/>
                      <a:pt x="32" y="28"/>
                    </a:cubicBezTo>
                    <a:cubicBezTo>
                      <a:pt x="30" y="27"/>
                      <a:pt x="29" y="25"/>
                      <a:pt x="28" y="23"/>
                    </a:cubicBezTo>
                    <a:cubicBezTo>
                      <a:pt x="27" y="21"/>
                      <a:pt x="26" y="19"/>
                      <a:pt x="26" y="17"/>
                    </a:cubicBezTo>
                    <a:cubicBezTo>
                      <a:pt x="26" y="14"/>
                      <a:pt x="27" y="12"/>
                      <a:pt x="28" y="10"/>
                    </a:cubicBezTo>
                    <a:cubicBezTo>
                      <a:pt x="29" y="8"/>
                      <a:pt x="30" y="6"/>
                      <a:pt x="32" y="5"/>
                    </a:cubicBezTo>
                    <a:cubicBezTo>
                      <a:pt x="33" y="3"/>
                      <a:pt x="35" y="2"/>
                      <a:pt x="37" y="1"/>
                    </a:cubicBezTo>
                    <a:cubicBezTo>
                      <a:pt x="39" y="0"/>
                      <a:pt x="41" y="0"/>
                      <a:pt x="44" y="0"/>
                    </a:cubicBezTo>
                    <a:cubicBezTo>
                      <a:pt x="46" y="0"/>
                      <a:pt x="49" y="0"/>
                      <a:pt x="51" y="1"/>
                    </a:cubicBezTo>
                    <a:cubicBezTo>
                      <a:pt x="53" y="2"/>
                      <a:pt x="55" y="3"/>
                      <a:pt x="56" y="5"/>
                    </a:cubicBezTo>
                    <a:cubicBezTo>
                      <a:pt x="58" y="6"/>
                      <a:pt x="59" y="8"/>
                      <a:pt x="60" y="10"/>
                    </a:cubicBezTo>
                    <a:cubicBezTo>
                      <a:pt x="61" y="12"/>
                      <a:pt x="61" y="14"/>
                      <a:pt x="61" y="17"/>
                    </a:cubicBezTo>
                    <a:close/>
                    <a:moveTo>
                      <a:pt x="114" y="132"/>
                    </a:moveTo>
                    <a:cubicBezTo>
                      <a:pt x="114" y="116"/>
                      <a:pt x="110" y="104"/>
                      <a:pt x="103" y="96"/>
                    </a:cubicBezTo>
                    <a:cubicBezTo>
                      <a:pt x="96" y="88"/>
                      <a:pt x="87" y="83"/>
                      <a:pt x="74" y="83"/>
                    </a:cubicBezTo>
                    <a:cubicBezTo>
                      <a:pt x="68" y="83"/>
                      <a:pt x="63" y="84"/>
                      <a:pt x="58" y="86"/>
                    </a:cubicBezTo>
                    <a:cubicBezTo>
                      <a:pt x="53" y="88"/>
                      <a:pt x="49" y="91"/>
                      <a:pt x="45" y="95"/>
                    </a:cubicBezTo>
                    <a:cubicBezTo>
                      <a:pt x="41" y="99"/>
                      <a:pt x="39" y="105"/>
                      <a:pt x="37" y="111"/>
                    </a:cubicBezTo>
                    <a:cubicBezTo>
                      <a:pt x="35" y="117"/>
                      <a:pt x="33" y="124"/>
                      <a:pt x="33" y="133"/>
                    </a:cubicBezTo>
                    <a:cubicBezTo>
                      <a:pt x="33" y="141"/>
                      <a:pt x="35" y="148"/>
                      <a:pt x="37" y="154"/>
                    </a:cubicBezTo>
                    <a:cubicBezTo>
                      <a:pt x="39" y="160"/>
                      <a:pt x="41" y="165"/>
                      <a:pt x="45" y="169"/>
                    </a:cubicBezTo>
                    <a:cubicBezTo>
                      <a:pt x="49" y="173"/>
                      <a:pt x="53" y="176"/>
                      <a:pt x="58" y="178"/>
                    </a:cubicBezTo>
                    <a:cubicBezTo>
                      <a:pt x="63" y="180"/>
                      <a:pt x="69" y="181"/>
                      <a:pt x="74" y="181"/>
                    </a:cubicBezTo>
                    <a:cubicBezTo>
                      <a:pt x="87" y="181"/>
                      <a:pt x="97" y="177"/>
                      <a:pt x="104" y="169"/>
                    </a:cubicBezTo>
                    <a:cubicBezTo>
                      <a:pt x="111" y="160"/>
                      <a:pt x="114" y="148"/>
                      <a:pt x="114" y="132"/>
                    </a:cubicBezTo>
                    <a:close/>
                    <a:moveTo>
                      <a:pt x="121" y="17"/>
                    </a:moveTo>
                    <a:cubicBezTo>
                      <a:pt x="121" y="19"/>
                      <a:pt x="120" y="21"/>
                      <a:pt x="120" y="23"/>
                    </a:cubicBezTo>
                    <a:cubicBezTo>
                      <a:pt x="119" y="25"/>
                      <a:pt x="117" y="27"/>
                      <a:pt x="116" y="28"/>
                    </a:cubicBezTo>
                    <a:cubicBezTo>
                      <a:pt x="114" y="30"/>
                      <a:pt x="112" y="31"/>
                      <a:pt x="110" y="32"/>
                    </a:cubicBezTo>
                    <a:cubicBezTo>
                      <a:pt x="108" y="33"/>
                      <a:pt x="106" y="33"/>
                      <a:pt x="103" y="33"/>
                    </a:cubicBezTo>
                    <a:cubicBezTo>
                      <a:pt x="101" y="33"/>
                      <a:pt x="98" y="33"/>
                      <a:pt x="96" y="32"/>
                    </a:cubicBezTo>
                    <a:cubicBezTo>
                      <a:pt x="94" y="31"/>
                      <a:pt x="92" y="30"/>
                      <a:pt x="91" y="28"/>
                    </a:cubicBezTo>
                    <a:cubicBezTo>
                      <a:pt x="89" y="27"/>
                      <a:pt x="88" y="25"/>
                      <a:pt x="87" y="23"/>
                    </a:cubicBezTo>
                    <a:cubicBezTo>
                      <a:pt x="86" y="21"/>
                      <a:pt x="86" y="19"/>
                      <a:pt x="86" y="17"/>
                    </a:cubicBezTo>
                    <a:cubicBezTo>
                      <a:pt x="86" y="14"/>
                      <a:pt x="86" y="12"/>
                      <a:pt x="87" y="10"/>
                    </a:cubicBezTo>
                    <a:cubicBezTo>
                      <a:pt x="88" y="8"/>
                      <a:pt x="89" y="6"/>
                      <a:pt x="91" y="5"/>
                    </a:cubicBezTo>
                    <a:cubicBezTo>
                      <a:pt x="93" y="3"/>
                      <a:pt x="94" y="2"/>
                      <a:pt x="96" y="1"/>
                    </a:cubicBezTo>
                    <a:cubicBezTo>
                      <a:pt x="99" y="0"/>
                      <a:pt x="101" y="0"/>
                      <a:pt x="103" y="0"/>
                    </a:cubicBezTo>
                    <a:cubicBezTo>
                      <a:pt x="106" y="0"/>
                      <a:pt x="108" y="0"/>
                      <a:pt x="110" y="1"/>
                    </a:cubicBezTo>
                    <a:cubicBezTo>
                      <a:pt x="112" y="2"/>
                      <a:pt x="114" y="3"/>
                      <a:pt x="116" y="5"/>
                    </a:cubicBezTo>
                    <a:cubicBezTo>
                      <a:pt x="117" y="6"/>
                      <a:pt x="119" y="8"/>
                      <a:pt x="120" y="10"/>
                    </a:cubicBezTo>
                    <a:cubicBezTo>
                      <a:pt x="120" y="12"/>
                      <a:pt x="121" y="14"/>
                      <a:pt x="121" y="1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24" name="Freeform 25"/>
              <p:cNvSpPr>
                <a:spLocks/>
              </p:cNvSpPr>
              <p:nvPr/>
            </p:nvSpPr>
            <p:spPr bwMode="invGray">
              <a:xfrm>
                <a:off x="10077997" y="6263552"/>
                <a:ext cx="80317" cy="127079"/>
              </a:xfrm>
              <a:custGeom>
                <a:avLst/>
                <a:gdLst/>
                <a:ahLst/>
                <a:cxnLst>
                  <a:cxn ang="0">
                    <a:pos x="95" y="106"/>
                  </a:cxn>
                  <a:cxn ang="0">
                    <a:pos x="92" y="123"/>
                  </a:cxn>
                  <a:cxn ang="0">
                    <a:pos x="81" y="138"/>
                  </a:cxn>
                  <a:cxn ang="0">
                    <a:pos x="63" y="147"/>
                  </a:cxn>
                  <a:cxn ang="0">
                    <a:pos x="38" y="151"/>
                  </a:cxn>
                  <a:cxn ang="0">
                    <a:pos x="29" y="150"/>
                  </a:cxn>
                  <a:cxn ang="0">
                    <a:pos x="19" y="148"/>
                  </a:cxn>
                  <a:cxn ang="0">
                    <a:pos x="9" y="146"/>
                  </a:cxn>
                  <a:cxn ang="0">
                    <a:pos x="0" y="143"/>
                  </a:cxn>
                  <a:cxn ang="0">
                    <a:pos x="0" y="112"/>
                  </a:cxn>
                  <a:cxn ang="0">
                    <a:pos x="10" y="118"/>
                  </a:cxn>
                  <a:cxn ang="0">
                    <a:pos x="20" y="122"/>
                  </a:cxn>
                  <a:cxn ang="0">
                    <a:pos x="30" y="124"/>
                  </a:cxn>
                  <a:cxn ang="0">
                    <a:pos x="39" y="125"/>
                  </a:cxn>
                  <a:cxn ang="0">
                    <a:pos x="57" y="121"/>
                  </a:cxn>
                  <a:cxn ang="0">
                    <a:pos x="63" y="110"/>
                  </a:cxn>
                  <a:cxn ang="0">
                    <a:pos x="62" y="103"/>
                  </a:cxn>
                  <a:cxn ang="0">
                    <a:pos x="57" y="98"/>
                  </a:cxn>
                  <a:cxn ang="0">
                    <a:pos x="49" y="93"/>
                  </a:cxn>
                  <a:cxn ang="0">
                    <a:pos x="35" y="86"/>
                  </a:cxn>
                  <a:cxn ang="0">
                    <a:pos x="20" y="79"/>
                  </a:cxn>
                  <a:cxn ang="0">
                    <a:pos x="10" y="70"/>
                  </a:cxn>
                  <a:cxn ang="0">
                    <a:pos x="3" y="59"/>
                  </a:cxn>
                  <a:cxn ang="0">
                    <a:pos x="0" y="44"/>
                  </a:cxn>
                  <a:cxn ang="0">
                    <a:pos x="4" y="26"/>
                  </a:cxn>
                  <a:cxn ang="0">
                    <a:pos x="15" y="12"/>
                  </a:cxn>
                  <a:cxn ang="0">
                    <a:pos x="32" y="3"/>
                  </a:cxn>
                  <a:cxn ang="0">
                    <a:pos x="55" y="0"/>
                  </a:cxn>
                  <a:cxn ang="0">
                    <a:pos x="64" y="0"/>
                  </a:cxn>
                  <a:cxn ang="0">
                    <a:pos x="73" y="2"/>
                  </a:cxn>
                  <a:cxn ang="0">
                    <a:pos x="81" y="4"/>
                  </a:cxn>
                  <a:cxn ang="0">
                    <a:pos x="88" y="6"/>
                  </a:cxn>
                  <a:cxn ang="0">
                    <a:pos x="88" y="35"/>
                  </a:cxn>
                  <a:cxn ang="0">
                    <a:pos x="80" y="31"/>
                  </a:cxn>
                  <a:cxn ang="0">
                    <a:pos x="72" y="28"/>
                  </a:cxn>
                  <a:cxn ang="0">
                    <a:pos x="63" y="26"/>
                  </a:cxn>
                  <a:cxn ang="0">
                    <a:pos x="54" y="25"/>
                  </a:cxn>
                  <a:cxn ang="0">
                    <a:pos x="39" y="30"/>
                  </a:cxn>
                  <a:cxn ang="0">
                    <a:pos x="33" y="41"/>
                  </a:cxn>
                  <a:cxn ang="0">
                    <a:pos x="34" y="48"/>
                  </a:cxn>
                  <a:cxn ang="0">
                    <a:pos x="39" y="53"/>
                  </a:cxn>
                  <a:cxn ang="0">
                    <a:pos x="46" y="58"/>
                  </a:cxn>
                  <a:cxn ang="0">
                    <a:pos x="58" y="63"/>
                  </a:cxn>
                  <a:cxn ang="0">
                    <a:pos x="73" y="70"/>
                  </a:cxn>
                  <a:cxn ang="0">
                    <a:pos x="85" y="79"/>
                  </a:cxn>
                  <a:cxn ang="0">
                    <a:pos x="93" y="91"/>
                  </a:cxn>
                  <a:cxn ang="0">
                    <a:pos x="95" y="106"/>
                  </a:cxn>
                </a:cxnLst>
                <a:rect l="0" t="0" r="r" b="b"/>
                <a:pathLst>
                  <a:path w="95" h="151">
                    <a:moveTo>
                      <a:pt x="95" y="106"/>
                    </a:moveTo>
                    <a:cubicBezTo>
                      <a:pt x="95" y="112"/>
                      <a:pt x="94" y="118"/>
                      <a:pt x="92" y="123"/>
                    </a:cubicBezTo>
                    <a:cubicBezTo>
                      <a:pt x="89" y="129"/>
                      <a:pt x="86" y="134"/>
                      <a:pt x="81" y="138"/>
                    </a:cubicBezTo>
                    <a:cubicBezTo>
                      <a:pt x="76" y="142"/>
                      <a:pt x="70" y="145"/>
                      <a:pt x="63" y="147"/>
                    </a:cubicBezTo>
                    <a:cubicBezTo>
                      <a:pt x="56" y="150"/>
                      <a:pt x="47" y="151"/>
                      <a:pt x="38" y="151"/>
                    </a:cubicBezTo>
                    <a:cubicBezTo>
                      <a:pt x="35" y="151"/>
                      <a:pt x="32" y="150"/>
                      <a:pt x="29" y="150"/>
                    </a:cubicBezTo>
                    <a:cubicBezTo>
                      <a:pt x="26" y="150"/>
                      <a:pt x="22" y="149"/>
                      <a:pt x="19" y="148"/>
                    </a:cubicBezTo>
                    <a:cubicBezTo>
                      <a:pt x="15" y="148"/>
                      <a:pt x="12" y="147"/>
                      <a:pt x="9" y="146"/>
                    </a:cubicBezTo>
                    <a:cubicBezTo>
                      <a:pt x="5" y="145"/>
                      <a:pt x="3" y="144"/>
                      <a:pt x="0" y="143"/>
                    </a:cubicBezTo>
                    <a:cubicBezTo>
                      <a:pt x="0" y="112"/>
                      <a:pt x="0" y="112"/>
                      <a:pt x="0" y="112"/>
                    </a:cubicBezTo>
                    <a:cubicBezTo>
                      <a:pt x="3" y="114"/>
                      <a:pt x="7" y="116"/>
                      <a:pt x="10" y="118"/>
                    </a:cubicBezTo>
                    <a:cubicBezTo>
                      <a:pt x="13" y="119"/>
                      <a:pt x="17" y="121"/>
                      <a:pt x="20" y="122"/>
                    </a:cubicBezTo>
                    <a:cubicBezTo>
                      <a:pt x="24" y="123"/>
                      <a:pt x="27" y="124"/>
                      <a:pt x="30" y="124"/>
                    </a:cubicBezTo>
                    <a:cubicBezTo>
                      <a:pt x="34" y="125"/>
                      <a:pt x="37" y="125"/>
                      <a:pt x="39" y="125"/>
                    </a:cubicBezTo>
                    <a:cubicBezTo>
                      <a:pt x="47" y="125"/>
                      <a:pt x="53" y="124"/>
                      <a:pt x="57" y="121"/>
                    </a:cubicBezTo>
                    <a:cubicBezTo>
                      <a:pt x="61" y="118"/>
                      <a:pt x="63" y="115"/>
                      <a:pt x="63" y="110"/>
                    </a:cubicBezTo>
                    <a:cubicBezTo>
                      <a:pt x="63" y="107"/>
                      <a:pt x="62" y="105"/>
                      <a:pt x="62" y="103"/>
                    </a:cubicBezTo>
                    <a:cubicBezTo>
                      <a:pt x="61" y="102"/>
                      <a:pt x="59" y="100"/>
                      <a:pt x="57" y="98"/>
                    </a:cubicBezTo>
                    <a:cubicBezTo>
                      <a:pt x="55" y="96"/>
                      <a:pt x="53" y="95"/>
                      <a:pt x="49" y="93"/>
                    </a:cubicBezTo>
                    <a:cubicBezTo>
                      <a:pt x="45" y="91"/>
                      <a:pt x="41" y="89"/>
                      <a:pt x="35" y="86"/>
                    </a:cubicBezTo>
                    <a:cubicBezTo>
                      <a:pt x="29" y="84"/>
                      <a:pt x="25" y="82"/>
                      <a:pt x="20" y="79"/>
                    </a:cubicBezTo>
                    <a:cubicBezTo>
                      <a:pt x="16" y="77"/>
                      <a:pt x="12" y="74"/>
                      <a:pt x="10" y="70"/>
                    </a:cubicBezTo>
                    <a:cubicBezTo>
                      <a:pt x="7" y="67"/>
                      <a:pt x="4" y="63"/>
                      <a:pt x="3" y="59"/>
                    </a:cubicBezTo>
                    <a:cubicBezTo>
                      <a:pt x="1" y="55"/>
                      <a:pt x="0" y="50"/>
                      <a:pt x="0" y="44"/>
                    </a:cubicBezTo>
                    <a:cubicBezTo>
                      <a:pt x="0" y="37"/>
                      <a:pt x="2" y="32"/>
                      <a:pt x="4" y="26"/>
                    </a:cubicBezTo>
                    <a:cubicBezTo>
                      <a:pt x="7" y="21"/>
                      <a:pt x="10" y="16"/>
                      <a:pt x="15" y="12"/>
                    </a:cubicBezTo>
                    <a:cubicBezTo>
                      <a:pt x="20" y="9"/>
                      <a:pt x="26" y="5"/>
                      <a:pt x="32" y="3"/>
                    </a:cubicBezTo>
                    <a:cubicBezTo>
                      <a:pt x="39" y="1"/>
                      <a:pt x="47" y="0"/>
                      <a:pt x="55" y="0"/>
                    </a:cubicBezTo>
                    <a:cubicBezTo>
                      <a:pt x="58" y="0"/>
                      <a:pt x="61" y="0"/>
                      <a:pt x="64" y="0"/>
                    </a:cubicBezTo>
                    <a:cubicBezTo>
                      <a:pt x="67" y="1"/>
                      <a:pt x="70" y="1"/>
                      <a:pt x="73" y="2"/>
                    </a:cubicBezTo>
                    <a:cubicBezTo>
                      <a:pt x="76" y="2"/>
                      <a:pt x="79" y="3"/>
                      <a:pt x="81" y="4"/>
                    </a:cubicBezTo>
                    <a:cubicBezTo>
                      <a:pt x="84" y="4"/>
                      <a:pt x="86" y="5"/>
                      <a:pt x="88" y="6"/>
                    </a:cubicBezTo>
                    <a:cubicBezTo>
                      <a:pt x="88" y="35"/>
                      <a:pt x="88" y="35"/>
                      <a:pt x="88" y="35"/>
                    </a:cubicBezTo>
                    <a:cubicBezTo>
                      <a:pt x="85" y="34"/>
                      <a:pt x="83" y="32"/>
                      <a:pt x="80" y="31"/>
                    </a:cubicBezTo>
                    <a:cubicBezTo>
                      <a:pt x="78" y="30"/>
                      <a:pt x="75" y="29"/>
                      <a:pt x="72" y="28"/>
                    </a:cubicBezTo>
                    <a:cubicBezTo>
                      <a:pt x="69" y="27"/>
                      <a:pt x="66" y="26"/>
                      <a:pt x="63" y="26"/>
                    </a:cubicBezTo>
                    <a:cubicBezTo>
                      <a:pt x="60" y="26"/>
                      <a:pt x="57" y="25"/>
                      <a:pt x="54" y="25"/>
                    </a:cubicBezTo>
                    <a:cubicBezTo>
                      <a:pt x="48" y="25"/>
                      <a:pt x="43" y="27"/>
                      <a:pt x="39" y="30"/>
                    </a:cubicBezTo>
                    <a:cubicBezTo>
                      <a:pt x="35" y="33"/>
                      <a:pt x="33" y="36"/>
                      <a:pt x="33" y="41"/>
                    </a:cubicBezTo>
                    <a:cubicBezTo>
                      <a:pt x="33" y="44"/>
                      <a:pt x="34" y="46"/>
                      <a:pt x="34" y="48"/>
                    </a:cubicBezTo>
                    <a:cubicBezTo>
                      <a:pt x="35" y="50"/>
                      <a:pt x="37" y="52"/>
                      <a:pt x="39" y="53"/>
                    </a:cubicBezTo>
                    <a:cubicBezTo>
                      <a:pt x="41" y="55"/>
                      <a:pt x="43" y="57"/>
                      <a:pt x="46" y="58"/>
                    </a:cubicBezTo>
                    <a:cubicBezTo>
                      <a:pt x="50" y="60"/>
                      <a:pt x="54" y="62"/>
                      <a:pt x="58" y="63"/>
                    </a:cubicBezTo>
                    <a:cubicBezTo>
                      <a:pt x="64" y="66"/>
                      <a:pt x="69" y="68"/>
                      <a:pt x="73" y="70"/>
                    </a:cubicBezTo>
                    <a:cubicBezTo>
                      <a:pt x="78" y="73"/>
                      <a:pt x="82" y="76"/>
                      <a:pt x="85" y="79"/>
                    </a:cubicBezTo>
                    <a:cubicBezTo>
                      <a:pt x="88" y="83"/>
                      <a:pt x="91" y="86"/>
                      <a:pt x="93" y="91"/>
                    </a:cubicBezTo>
                    <a:cubicBezTo>
                      <a:pt x="94" y="95"/>
                      <a:pt x="95" y="100"/>
                      <a:pt x="95" y="10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25" name="Freeform 26"/>
              <p:cNvSpPr>
                <a:spLocks/>
              </p:cNvSpPr>
              <p:nvPr/>
            </p:nvSpPr>
            <p:spPr bwMode="invGray">
              <a:xfrm>
                <a:off x="10163311" y="6266051"/>
                <a:ext cx="103519" cy="121367"/>
              </a:xfrm>
              <a:custGeom>
                <a:avLst/>
                <a:gdLst/>
                <a:ahLst/>
                <a:cxnLst>
                  <a:cxn ang="0">
                    <a:pos x="109" y="279"/>
                  </a:cxn>
                  <a:cxn ang="0">
                    <a:pos x="290" y="279"/>
                  </a:cxn>
                  <a:cxn ang="0">
                    <a:pos x="290" y="340"/>
                  </a:cxn>
                  <a:cxn ang="0">
                    <a:pos x="0" y="340"/>
                  </a:cxn>
                  <a:cxn ang="0">
                    <a:pos x="0" y="314"/>
                  </a:cxn>
                  <a:cxn ang="0">
                    <a:pos x="187" y="61"/>
                  </a:cxn>
                  <a:cxn ang="0">
                    <a:pos x="21" y="61"/>
                  </a:cxn>
                  <a:cxn ang="0">
                    <a:pos x="21" y="0"/>
                  </a:cxn>
                  <a:cxn ang="0">
                    <a:pos x="290" y="0"/>
                  </a:cxn>
                  <a:cxn ang="0">
                    <a:pos x="290" y="30"/>
                  </a:cxn>
                  <a:cxn ang="0">
                    <a:pos x="109" y="279"/>
                  </a:cxn>
                </a:cxnLst>
                <a:rect l="0" t="0" r="r" b="b"/>
                <a:pathLst>
                  <a:path w="290" h="340">
                    <a:moveTo>
                      <a:pt x="109" y="279"/>
                    </a:moveTo>
                    <a:lnTo>
                      <a:pt x="290" y="279"/>
                    </a:lnTo>
                    <a:lnTo>
                      <a:pt x="290" y="340"/>
                    </a:lnTo>
                    <a:lnTo>
                      <a:pt x="0" y="340"/>
                    </a:lnTo>
                    <a:lnTo>
                      <a:pt x="0" y="314"/>
                    </a:lnTo>
                    <a:lnTo>
                      <a:pt x="187" y="61"/>
                    </a:lnTo>
                    <a:lnTo>
                      <a:pt x="21" y="61"/>
                    </a:lnTo>
                    <a:lnTo>
                      <a:pt x="21" y="0"/>
                    </a:lnTo>
                    <a:lnTo>
                      <a:pt x="290" y="0"/>
                    </a:lnTo>
                    <a:lnTo>
                      <a:pt x="290" y="30"/>
                    </a:lnTo>
                    <a:lnTo>
                      <a:pt x="109" y="27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26" name="Freeform 27"/>
              <p:cNvSpPr>
                <a:spLocks noEditPoints="1"/>
              </p:cNvSpPr>
              <p:nvPr/>
            </p:nvSpPr>
            <p:spPr bwMode="invGray">
              <a:xfrm>
                <a:off x="10276112" y="6215362"/>
                <a:ext cx="124937" cy="175269"/>
              </a:xfrm>
              <a:custGeom>
                <a:avLst/>
                <a:gdLst/>
                <a:ahLst/>
                <a:cxnLst>
                  <a:cxn ang="0">
                    <a:pos x="143" y="163"/>
                  </a:cxn>
                  <a:cxn ang="0">
                    <a:pos x="104" y="202"/>
                  </a:cxn>
                  <a:cxn ang="0">
                    <a:pos x="43" y="202"/>
                  </a:cxn>
                  <a:cxn ang="0">
                    <a:pos x="5" y="164"/>
                  </a:cxn>
                  <a:cxn ang="0">
                    <a:pos x="6" y="101"/>
                  </a:cxn>
                  <a:cxn ang="0">
                    <a:pos x="46" y="62"/>
                  </a:cxn>
                  <a:cxn ang="0">
                    <a:pos x="107" y="62"/>
                  </a:cxn>
                  <a:cxn ang="0">
                    <a:pos x="144" y="101"/>
                  </a:cxn>
                  <a:cxn ang="0">
                    <a:pos x="62" y="17"/>
                  </a:cxn>
                  <a:cxn ang="0">
                    <a:pos x="57" y="28"/>
                  </a:cxn>
                  <a:cxn ang="0">
                    <a:pos x="45" y="33"/>
                  </a:cxn>
                  <a:cxn ang="0">
                    <a:pos x="32" y="28"/>
                  </a:cxn>
                  <a:cxn ang="0">
                    <a:pos x="27" y="17"/>
                  </a:cxn>
                  <a:cxn ang="0">
                    <a:pos x="32" y="5"/>
                  </a:cxn>
                  <a:cxn ang="0">
                    <a:pos x="45" y="0"/>
                  </a:cxn>
                  <a:cxn ang="0">
                    <a:pos x="57" y="5"/>
                  </a:cxn>
                  <a:cxn ang="0">
                    <a:pos x="62" y="17"/>
                  </a:cxn>
                  <a:cxn ang="0">
                    <a:pos x="104" y="96"/>
                  </a:cxn>
                  <a:cxn ang="0">
                    <a:pos x="59" y="86"/>
                  </a:cxn>
                  <a:cxn ang="0">
                    <a:pos x="37" y="111"/>
                  </a:cxn>
                  <a:cxn ang="0">
                    <a:pos x="37" y="154"/>
                  </a:cxn>
                  <a:cxn ang="0">
                    <a:pos x="59" y="178"/>
                  </a:cxn>
                  <a:cxn ang="0">
                    <a:pos x="105" y="169"/>
                  </a:cxn>
                  <a:cxn ang="0">
                    <a:pos x="121" y="17"/>
                  </a:cxn>
                  <a:cxn ang="0">
                    <a:pos x="116" y="28"/>
                  </a:cxn>
                  <a:cxn ang="0">
                    <a:pos x="104" y="33"/>
                  </a:cxn>
                  <a:cxn ang="0">
                    <a:pos x="91" y="28"/>
                  </a:cxn>
                  <a:cxn ang="0">
                    <a:pos x="87" y="17"/>
                  </a:cxn>
                  <a:cxn ang="0">
                    <a:pos x="92" y="5"/>
                  </a:cxn>
                  <a:cxn ang="0">
                    <a:pos x="104" y="0"/>
                  </a:cxn>
                  <a:cxn ang="0">
                    <a:pos x="116" y="5"/>
                  </a:cxn>
                  <a:cxn ang="0">
                    <a:pos x="121" y="17"/>
                  </a:cxn>
                </a:cxnLst>
                <a:rect l="0" t="0" r="r" b="b"/>
                <a:pathLst>
                  <a:path w="148" h="208">
                    <a:moveTo>
                      <a:pt x="148" y="131"/>
                    </a:moveTo>
                    <a:cubicBezTo>
                      <a:pt x="148" y="143"/>
                      <a:pt x="146" y="153"/>
                      <a:pt x="143" y="163"/>
                    </a:cubicBezTo>
                    <a:cubicBezTo>
                      <a:pt x="139" y="172"/>
                      <a:pt x="134" y="181"/>
                      <a:pt x="128" y="187"/>
                    </a:cubicBezTo>
                    <a:cubicBezTo>
                      <a:pt x="121" y="194"/>
                      <a:pt x="113" y="199"/>
                      <a:pt x="104" y="202"/>
                    </a:cubicBezTo>
                    <a:cubicBezTo>
                      <a:pt x="95" y="206"/>
                      <a:pt x="84" y="208"/>
                      <a:pt x="73" y="208"/>
                    </a:cubicBezTo>
                    <a:cubicBezTo>
                      <a:pt x="62" y="208"/>
                      <a:pt x="52" y="206"/>
                      <a:pt x="43" y="202"/>
                    </a:cubicBezTo>
                    <a:cubicBezTo>
                      <a:pt x="34" y="199"/>
                      <a:pt x="26" y="194"/>
                      <a:pt x="20" y="188"/>
                    </a:cubicBezTo>
                    <a:cubicBezTo>
                      <a:pt x="14" y="181"/>
                      <a:pt x="9" y="174"/>
                      <a:pt x="5" y="164"/>
                    </a:cubicBezTo>
                    <a:cubicBezTo>
                      <a:pt x="2" y="155"/>
                      <a:pt x="0" y="145"/>
                      <a:pt x="0" y="134"/>
                    </a:cubicBezTo>
                    <a:cubicBezTo>
                      <a:pt x="0" y="121"/>
                      <a:pt x="2" y="110"/>
                      <a:pt x="6" y="101"/>
                    </a:cubicBezTo>
                    <a:cubicBezTo>
                      <a:pt x="10" y="91"/>
                      <a:pt x="15" y="83"/>
                      <a:pt x="22" y="76"/>
                    </a:cubicBezTo>
                    <a:cubicBezTo>
                      <a:pt x="28" y="70"/>
                      <a:pt x="36" y="65"/>
                      <a:pt x="46" y="62"/>
                    </a:cubicBezTo>
                    <a:cubicBezTo>
                      <a:pt x="55" y="58"/>
                      <a:pt x="65" y="57"/>
                      <a:pt x="77" y="57"/>
                    </a:cubicBezTo>
                    <a:cubicBezTo>
                      <a:pt x="88" y="57"/>
                      <a:pt x="99" y="59"/>
                      <a:pt x="107" y="62"/>
                    </a:cubicBezTo>
                    <a:cubicBezTo>
                      <a:pt x="116" y="66"/>
                      <a:pt x="124" y="71"/>
                      <a:pt x="130" y="77"/>
                    </a:cubicBezTo>
                    <a:cubicBezTo>
                      <a:pt x="136" y="84"/>
                      <a:pt x="141" y="92"/>
                      <a:pt x="144" y="101"/>
                    </a:cubicBezTo>
                    <a:cubicBezTo>
                      <a:pt x="147" y="110"/>
                      <a:pt x="148" y="120"/>
                      <a:pt x="148" y="131"/>
                    </a:cubicBezTo>
                    <a:close/>
                    <a:moveTo>
                      <a:pt x="62" y="17"/>
                    </a:moveTo>
                    <a:cubicBezTo>
                      <a:pt x="62" y="19"/>
                      <a:pt x="61" y="21"/>
                      <a:pt x="61" y="23"/>
                    </a:cubicBezTo>
                    <a:cubicBezTo>
                      <a:pt x="60" y="25"/>
                      <a:pt x="59" y="27"/>
                      <a:pt x="57" y="28"/>
                    </a:cubicBezTo>
                    <a:cubicBezTo>
                      <a:pt x="56" y="30"/>
                      <a:pt x="54" y="31"/>
                      <a:pt x="52" y="32"/>
                    </a:cubicBezTo>
                    <a:cubicBezTo>
                      <a:pt x="49" y="33"/>
                      <a:pt x="47" y="33"/>
                      <a:pt x="45" y="33"/>
                    </a:cubicBezTo>
                    <a:cubicBezTo>
                      <a:pt x="42" y="33"/>
                      <a:pt x="40" y="33"/>
                      <a:pt x="38" y="32"/>
                    </a:cubicBezTo>
                    <a:cubicBezTo>
                      <a:pt x="36" y="31"/>
                      <a:pt x="34" y="30"/>
                      <a:pt x="32" y="28"/>
                    </a:cubicBezTo>
                    <a:cubicBezTo>
                      <a:pt x="31" y="27"/>
                      <a:pt x="29" y="25"/>
                      <a:pt x="28" y="23"/>
                    </a:cubicBezTo>
                    <a:cubicBezTo>
                      <a:pt x="28" y="21"/>
                      <a:pt x="27" y="19"/>
                      <a:pt x="27" y="17"/>
                    </a:cubicBezTo>
                    <a:cubicBezTo>
                      <a:pt x="27" y="14"/>
                      <a:pt x="28" y="12"/>
                      <a:pt x="28" y="10"/>
                    </a:cubicBezTo>
                    <a:cubicBezTo>
                      <a:pt x="29" y="8"/>
                      <a:pt x="31" y="6"/>
                      <a:pt x="32" y="5"/>
                    </a:cubicBezTo>
                    <a:cubicBezTo>
                      <a:pt x="34" y="3"/>
                      <a:pt x="36" y="2"/>
                      <a:pt x="38" y="1"/>
                    </a:cubicBezTo>
                    <a:cubicBezTo>
                      <a:pt x="40" y="0"/>
                      <a:pt x="42" y="0"/>
                      <a:pt x="45" y="0"/>
                    </a:cubicBezTo>
                    <a:cubicBezTo>
                      <a:pt x="47" y="0"/>
                      <a:pt x="49" y="0"/>
                      <a:pt x="51" y="1"/>
                    </a:cubicBezTo>
                    <a:cubicBezTo>
                      <a:pt x="54" y="2"/>
                      <a:pt x="55" y="3"/>
                      <a:pt x="57" y="5"/>
                    </a:cubicBezTo>
                    <a:cubicBezTo>
                      <a:pt x="58" y="6"/>
                      <a:pt x="60" y="8"/>
                      <a:pt x="61" y="10"/>
                    </a:cubicBezTo>
                    <a:cubicBezTo>
                      <a:pt x="61" y="12"/>
                      <a:pt x="62" y="14"/>
                      <a:pt x="62" y="17"/>
                    </a:cubicBezTo>
                    <a:close/>
                    <a:moveTo>
                      <a:pt x="115" y="132"/>
                    </a:moveTo>
                    <a:cubicBezTo>
                      <a:pt x="115" y="116"/>
                      <a:pt x="111" y="104"/>
                      <a:pt x="104" y="96"/>
                    </a:cubicBezTo>
                    <a:cubicBezTo>
                      <a:pt x="97" y="88"/>
                      <a:pt x="87" y="83"/>
                      <a:pt x="75" y="83"/>
                    </a:cubicBezTo>
                    <a:cubicBezTo>
                      <a:pt x="69" y="83"/>
                      <a:pt x="64" y="84"/>
                      <a:pt x="59" y="86"/>
                    </a:cubicBezTo>
                    <a:cubicBezTo>
                      <a:pt x="54" y="88"/>
                      <a:pt x="49" y="91"/>
                      <a:pt x="46" y="95"/>
                    </a:cubicBezTo>
                    <a:cubicBezTo>
                      <a:pt x="42" y="99"/>
                      <a:pt x="39" y="105"/>
                      <a:pt x="37" y="111"/>
                    </a:cubicBezTo>
                    <a:cubicBezTo>
                      <a:pt x="35" y="117"/>
                      <a:pt x="34" y="124"/>
                      <a:pt x="34" y="133"/>
                    </a:cubicBezTo>
                    <a:cubicBezTo>
                      <a:pt x="34" y="141"/>
                      <a:pt x="35" y="148"/>
                      <a:pt x="37" y="154"/>
                    </a:cubicBezTo>
                    <a:cubicBezTo>
                      <a:pt x="39" y="160"/>
                      <a:pt x="42" y="165"/>
                      <a:pt x="46" y="169"/>
                    </a:cubicBezTo>
                    <a:cubicBezTo>
                      <a:pt x="49" y="173"/>
                      <a:pt x="54" y="176"/>
                      <a:pt x="59" y="178"/>
                    </a:cubicBezTo>
                    <a:cubicBezTo>
                      <a:pt x="64" y="180"/>
                      <a:pt x="69" y="181"/>
                      <a:pt x="75" y="181"/>
                    </a:cubicBezTo>
                    <a:cubicBezTo>
                      <a:pt x="88" y="181"/>
                      <a:pt x="98" y="177"/>
                      <a:pt x="105" y="169"/>
                    </a:cubicBezTo>
                    <a:cubicBezTo>
                      <a:pt x="111" y="160"/>
                      <a:pt x="115" y="148"/>
                      <a:pt x="115" y="132"/>
                    </a:cubicBezTo>
                    <a:close/>
                    <a:moveTo>
                      <a:pt x="121" y="17"/>
                    </a:moveTo>
                    <a:cubicBezTo>
                      <a:pt x="121" y="19"/>
                      <a:pt x="121" y="21"/>
                      <a:pt x="120" y="23"/>
                    </a:cubicBezTo>
                    <a:cubicBezTo>
                      <a:pt x="119" y="25"/>
                      <a:pt x="118" y="27"/>
                      <a:pt x="116" y="28"/>
                    </a:cubicBezTo>
                    <a:cubicBezTo>
                      <a:pt x="115" y="30"/>
                      <a:pt x="113" y="31"/>
                      <a:pt x="111" y="32"/>
                    </a:cubicBezTo>
                    <a:cubicBezTo>
                      <a:pt x="109" y="33"/>
                      <a:pt x="106" y="33"/>
                      <a:pt x="104" y="33"/>
                    </a:cubicBezTo>
                    <a:cubicBezTo>
                      <a:pt x="101" y="33"/>
                      <a:pt x="99" y="33"/>
                      <a:pt x="97" y="32"/>
                    </a:cubicBezTo>
                    <a:cubicBezTo>
                      <a:pt x="95" y="31"/>
                      <a:pt x="93" y="30"/>
                      <a:pt x="91" y="28"/>
                    </a:cubicBezTo>
                    <a:cubicBezTo>
                      <a:pt x="90" y="27"/>
                      <a:pt x="89" y="25"/>
                      <a:pt x="88" y="23"/>
                    </a:cubicBezTo>
                    <a:cubicBezTo>
                      <a:pt x="87" y="21"/>
                      <a:pt x="87" y="19"/>
                      <a:pt x="87" y="17"/>
                    </a:cubicBezTo>
                    <a:cubicBezTo>
                      <a:pt x="87" y="14"/>
                      <a:pt x="87" y="12"/>
                      <a:pt x="88" y="10"/>
                    </a:cubicBezTo>
                    <a:cubicBezTo>
                      <a:pt x="89" y="8"/>
                      <a:pt x="90" y="6"/>
                      <a:pt x="92" y="5"/>
                    </a:cubicBezTo>
                    <a:cubicBezTo>
                      <a:pt x="93" y="3"/>
                      <a:pt x="95" y="2"/>
                      <a:pt x="97" y="1"/>
                    </a:cubicBezTo>
                    <a:cubicBezTo>
                      <a:pt x="99" y="0"/>
                      <a:pt x="101" y="0"/>
                      <a:pt x="104" y="0"/>
                    </a:cubicBezTo>
                    <a:cubicBezTo>
                      <a:pt x="106" y="0"/>
                      <a:pt x="109" y="0"/>
                      <a:pt x="111" y="1"/>
                    </a:cubicBezTo>
                    <a:cubicBezTo>
                      <a:pt x="113" y="2"/>
                      <a:pt x="115" y="3"/>
                      <a:pt x="116" y="5"/>
                    </a:cubicBezTo>
                    <a:cubicBezTo>
                      <a:pt x="118" y="6"/>
                      <a:pt x="119" y="8"/>
                      <a:pt x="120" y="10"/>
                    </a:cubicBezTo>
                    <a:cubicBezTo>
                      <a:pt x="121" y="12"/>
                      <a:pt x="121" y="14"/>
                      <a:pt x="121" y="1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27" name="Freeform 28"/>
              <p:cNvSpPr>
                <a:spLocks/>
              </p:cNvSpPr>
              <p:nvPr/>
            </p:nvSpPr>
            <p:spPr bwMode="invGray">
              <a:xfrm>
                <a:off x="10424608" y="6263552"/>
                <a:ext cx="107803" cy="123866"/>
              </a:xfrm>
              <a:custGeom>
                <a:avLst/>
                <a:gdLst/>
                <a:ahLst/>
                <a:cxnLst>
                  <a:cxn ang="0">
                    <a:pos x="95" y="147"/>
                  </a:cxn>
                  <a:cxn ang="0">
                    <a:pos x="95" y="66"/>
                  </a:cxn>
                  <a:cxn ang="0">
                    <a:pos x="89" y="36"/>
                  </a:cxn>
                  <a:cxn ang="0">
                    <a:pos x="67" y="26"/>
                  </a:cxn>
                  <a:cxn ang="0">
                    <a:pos x="53" y="29"/>
                  </a:cxn>
                  <a:cxn ang="0">
                    <a:pos x="42" y="37"/>
                  </a:cxn>
                  <a:cxn ang="0">
                    <a:pos x="35" y="50"/>
                  </a:cxn>
                  <a:cxn ang="0">
                    <a:pos x="33" y="65"/>
                  </a:cxn>
                  <a:cxn ang="0">
                    <a:pos x="33" y="147"/>
                  </a:cxn>
                  <a:cxn ang="0">
                    <a:pos x="0" y="147"/>
                  </a:cxn>
                  <a:cxn ang="0">
                    <a:pos x="0" y="3"/>
                  </a:cxn>
                  <a:cxn ang="0">
                    <a:pos x="33" y="3"/>
                  </a:cxn>
                  <a:cxn ang="0">
                    <a:pos x="33" y="26"/>
                  </a:cxn>
                  <a:cxn ang="0">
                    <a:pos x="33" y="26"/>
                  </a:cxn>
                  <a:cxn ang="0">
                    <a:pos x="54" y="6"/>
                  </a:cxn>
                  <a:cxn ang="0">
                    <a:pos x="80" y="0"/>
                  </a:cxn>
                  <a:cxn ang="0">
                    <a:pos x="115" y="14"/>
                  </a:cxn>
                  <a:cxn ang="0">
                    <a:pos x="128" y="59"/>
                  </a:cxn>
                  <a:cxn ang="0">
                    <a:pos x="128" y="147"/>
                  </a:cxn>
                  <a:cxn ang="0">
                    <a:pos x="95" y="147"/>
                  </a:cxn>
                </a:cxnLst>
                <a:rect l="0" t="0" r="r" b="b"/>
                <a:pathLst>
                  <a:path w="128" h="147">
                    <a:moveTo>
                      <a:pt x="95" y="147"/>
                    </a:moveTo>
                    <a:cubicBezTo>
                      <a:pt x="95" y="66"/>
                      <a:pt x="95" y="66"/>
                      <a:pt x="95" y="66"/>
                    </a:cubicBezTo>
                    <a:cubicBezTo>
                      <a:pt x="95" y="53"/>
                      <a:pt x="93" y="43"/>
                      <a:pt x="89" y="36"/>
                    </a:cubicBezTo>
                    <a:cubicBezTo>
                      <a:pt x="84" y="30"/>
                      <a:pt x="77" y="26"/>
                      <a:pt x="67" y="26"/>
                    </a:cubicBezTo>
                    <a:cubicBezTo>
                      <a:pt x="62" y="26"/>
                      <a:pt x="57" y="27"/>
                      <a:pt x="53" y="29"/>
                    </a:cubicBezTo>
                    <a:cubicBezTo>
                      <a:pt x="49" y="31"/>
                      <a:pt x="45" y="34"/>
                      <a:pt x="42" y="37"/>
                    </a:cubicBezTo>
                    <a:cubicBezTo>
                      <a:pt x="39" y="41"/>
                      <a:pt x="37" y="45"/>
                      <a:pt x="35" y="50"/>
                    </a:cubicBezTo>
                    <a:cubicBezTo>
                      <a:pt x="34" y="54"/>
                      <a:pt x="33" y="60"/>
                      <a:pt x="33" y="65"/>
                    </a:cubicBezTo>
                    <a:cubicBezTo>
                      <a:pt x="33" y="147"/>
                      <a:pt x="33" y="147"/>
                      <a:pt x="33" y="147"/>
                    </a:cubicBezTo>
                    <a:cubicBezTo>
                      <a:pt x="0" y="147"/>
                      <a:pt x="0" y="147"/>
                      <a:pt x="0" y="147"/>
                    </a:cubicBezTo>
                    <a:cubicBezTo>
                      <a:pt x="0" y="3"/>
                      <a:pt x="0" y="3"/>
                      <a:pt x="0" y="3"/>
                    </a:cubicBezTo>
                    <a:cubicBezTo>
                      <a:pt x="33" y="3"/>
                      <a:pt x="33" y="3"/>
                      <a:pt x="33" y="3"/>
                    </a:cubicBezTo>
                    <a:cubicBezTo>
                      <a:pt x="33" y="26"/>
                      <a:pt x="33" y="26"/>
                      <a:pt x="33" y="26"/>
                    </a:cubicBezTo>
                    <a:cubicBezTo>
                      <a:pt x="33" y="26"/>
                      <a:pt x="33" y="26"/>
                      <a:pt x="33" y="26"/>
                    </a:cubicBezTo>
                    <a:cubicBezTo>
                      <a:pt x="39" y="17"/>
                      <a:pt x="46" y="10"/>
                      <a:pt x="54" y="6"/>
                    </a:cubicBezTo>
                    <a:cubicBezTo>
                      <a:pt x="61" y="2"/>
                      <a:pt x="70" y="0"/>
                      <a:pt x="80" y="0"/>
                    </a:cubicBezTo>
                    <a:cubicBezTo>
                      <a:pt x="95" y="0"/>
                      <a:pt x="107" y="5"/>
                      <a:pt x="115" y="14"/>
                    </a:cubicBezTo>
                    <a:cubicBezTo>
                      <a:pt x="124" y="24"/>
                      <a:pt x="128" y="39"/>
                      <a:pt x="128" y="59"/>
                    </a:cubicBezTo>
                    <a:cubicBezTo>
                      <a:pt x="128" y="147"/>
                      <a:pt x="128" y="147"/>
                      <a:pt x="128" y="147"/>
                    </a:cubicBezTo>
                    <a:lnTo>
                      <a:pt x="95"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28" name="Freeform 29"/>
              <p:cNvSpPr>
                <a:spLocks noEditPoints="1"/>
              </p:cNvSpPr>
              <p:nvPr/>
            </p:nvSpPr>
            <p:spPr bwMode="invGray">
              <a:xfrm>
                <a:off x="10552761" y="6215358"/>
                <a:ext cx="124937" cy="175269"/>
              </a:xfrm>
              <a:custGeom>
                <a:avLst/>
                <a:gdLst/>
                <a:ahLst/>
                <a:cxnLst>
                  <a:cxn ang="0">
                    <a:pos x="142" y="163"/>
                  </a:cxn>
                  <a:cxn ang="0">
                    <a:pos x="103" y="202"/>
                  </a:cxn>
                  <a:cxn ang="0">
                    <a:pos x="42" y="202"/>
                  </a:cxn>
                  <a:cxn ang="0">
                    <a:pos x="5" y="164"/>
                  </a:cxn>
                  <a:cxn ang="0">
                    <a:pos x="5" y="101"/>
                  </a:cxn>
                  <a:cxn ang="0">
                    <a:pos x="45" y="62"/>
                  </a:cxn>
                  <a:cxn ang="0">
                    <a:pos x="107" y="62"/>
                  </a:cxn>
                  <a:cxn ang="0">
                    <a:pos x="143" y="101"/>
                  </a:cxn>
                  <a:cxn ang="0">
                    <a:pos x="61" y="17"/>
                  </a:cxn>
                  <a:cxn ang="0">
                    <a:pos x="56" y="28"/>
                  </a:cxn>
                  <a:cxn ang="0">
                    <a:pos x="44" y="33"/>
                  </a:cxn>
                  <a:cxn ang="0">
                    <a:pos x="31" y="28"/>
                  </a:cxn>
                  <a:cxn ang="0">
                    <a:pos x="26" y="17"/>
                  </a:cxn>
                  <a:cxn ang="0">
                    <a:pos x="31" y="5"/>
                  </a:cxn>
                  <a:cxn ang="0">
                    <a:pos x="44" y="0"/>
                  </a:cxn>
                  <a:cxn ang="0">
                    <a:pos x="56" y="5"/>
                  </a:cxn>
                  <a:cxn ang="0">
                    <a:pos x="61" y="17"/>
                  </a:cxn>
                  <a:cxn ang="0">
                    <a:pos x="103" y="96"/>
                  </a:cxn>
                  <a:cxn ang="0">
                    <a:pos x="58" y="86"/>
                  </a:cxn>
                  <a:cxn ang="0">
                    <a:pos x="37" y="111"/>
                  </a:cxn>
                  <a:cxn ang="0">
                    <a:pos x="36" y="154"/>
                  </a:cxn>
                  <a:cxn ang="0">
                    <a:pos x="58" y="178"/>
                  </a:cxn>
                  <a:cxn ang="0">
                    <a:pos x="104" y="169"/>
                  </a:cxn>
                  <a:cxn ang="0">
                    <a:pos x="121" y="17"/>
                  </a:cxn>
                  <a:cxn ang="0">
                    <a:pos x="116" y="28"/>
                  </a:cxn>
                  <a:cxn ang="0">
                    <a:pos x="103" y="33"/>
                  </a:cxn>
                  <a:cxn ang="0">
                    <a:pos x="91" y="28"/>
                  </a:cxn>
                  <a:cxn ang="0">
                    <a:pos x="86" y="17"/>
                  </a:cxn>
                  <a:cxn ang="0">
                    <a:pos x="91" y="5"/>
                  </a:cxn>
                  <a:cxn ang="0">
                    <a:pos x="103" y="0"/>
                  </a:cxn>
                  <a:cxn ang="0">
                    <a:pos x="116" y="5"/>
                  </a:cxn>
                  <a:cxn ang="0">
                    <a:pos x="121" y="17"/>
                  </a:cxn>
                </a:cxnLst>
                <a:rect l="0" t="0" r="r" b="b"/>
                <a:pathLst>
                  <a:path w="148" h="208">
                    <a:moveTo>
                      <a:pt x="148" y="131"/>
                    </a:moveTo>
                    <a:cubicBezTo>
                      <a:pt x="148" y="143"/>
                      <a:pt x="146" y="153"/>
                      <a:pt x="142" y="163"/>
                    </a:cubicBezTo>
                    <a:cubicBezTo>
                      <a:pt x="139" y="172"/>
                      <a:pt x="134" y="181"/>
                      <a:pt x="127" y="187"/>
                    </a:cubicBezTo>
                    <a:cubicBezTo>
                      <a:pt x="120" y="194"/>
                      <a:pt x="113" y="199"/>
                      <a:pt x="103" y="202"/>
                    </a:cubicBezTo>
                    <a:cubicBezTo>
                      <a:pt x="94" y="206"/>
                      <a:pt x="84" y="208"/>
                      <a:pt x="72" y="208"/>
                    </a:cubicBezTo>
                    <a:cubicBezTo>
                      <a:pt x="61" y="208"/>
                      <a:pt x="51" y="206"/>
                      <a:pt x="42" y="202"/>
                    </a:cubicBezTo>
                    <a:cubicBezTo>
                      <a:pt x="33" y="199"/>
                      <a:pt x="26" y="194"/>
                      <a:pt x="19" y="188"/>
                    </a:cubicBezTo>
                    <a:cubicBezTo>
                      <a:pt x="13" y="181"/>
                      <a:pt x="8" y="174"/>
                      <a:pt x="5" y="164"/>
                    </a:cubicBezTo>
                    <a:cubicBezTo>
                      <a:pt x="1" y="155"/>
                      <a:pt x="0" y="145"/>
                      <a:pt x="0" y="134"/>
                    </a:cubicBezTo>
                    <a:cubicBezTo>
                      <a:pt x="0" y="121"/>
                      <a:pt x="2" y="110"/>
                      <a:pt x="5" y="101"/>
                    </a:cubicBezTo>
                    <a:cubicBezTo>
                      <a:pt x="9" y="91"/>
                      <a:pt x="14" y="83"/>
                      <a:pt x="21" y="76"/>
                    </a:cubicBezTo>
                    <a:cubicBezTo>
                      <a:pt x="28" y="70"/>
                      <a:pt x="36" y="65"/>
                      <a:pt x="45" y="62"/>
                    </a:cubicBezTo>
                    <a:cubicBezTo>
                      <a:pt x="54" y="58"/>
                      <a:pt x="65" y="57"/>
                      <a:pt x="76" y="57"/>
                    </a:cubicBezTo>
                    <a:cubicBezTo>
                      <a:pt x="88" y="57"/>
                      <a:pt x="98" y="59"/>
                      <a:pt x="107" y="62"/>
                    </a:cubicBezTo>
                    <a:cubicBezTo>
                      <a:pt x="116" y="66"/>
                      <a:pt x="123" y="71"/>
                      <a:pt x="129" y="77"/>
                    </a:cubicBezTo>
                    <a:cubicBezTo>
                      <a:pt x="135" y="84"/>
                      <a:pt x="140" y="92"/>
                      <a:pt x="143" y="101"/>
                    </a:cubicBezTo>
                    <a:cubicBezTo>
                      <a:pt x="146" y="110"/>
                      <a:pt x="148" y="120"/>
                      <a:pt x="148" y="131"/>
                    </a:cubicBezTo>
                    <a:close/>
                    <a:moveTo>
                      <a:pt x="61" y="17"/>
                    </a:moveTo>
                    <a:cubicBezTo>
                      <a:pt x="61" y="19"/>
                      <a:pt x="61" y="21"/>
                      <a:pt x="60" y="23"/>
                    </a:cubicBezTo>
                    <a:cubicBezTo>
                      <a:pt x="59" y="25"/>
                      <a:pt x="58" y="27"/>
                      <a:pt x="56" y="28"/>
                    </a:cubicBezTo>
                    <a:cubicBezTo>
                      <a:pt x="55" y="30"/>
                      <a:pt x="53" y="31"/>
                      <a:pt x="51" y="32"/>
                    </a:cubicBezTo>
                    <a:cubicBezTo>
                      <a:pt x="49" y="33"/>
                      <a:pt x="47" y="33"/>
                      <a:pt x="44" y="33"/>
                    </a:cubicBezTo>
                    <a:cubicBezTo>
                      <a:pt x="41" y="33"/>
                      <a:pt x="39" y="33"/>
                      <a:pt x="37" y="32"/>
                    </a:cubicBezTo>
                    <a:cubicBezTo>
                      <a:pt x="35" y="31"/>
                      <a:pt x="33" y="30"/>
                      <a:pt x="31" y="28"/>
                    </a:cubicBezTo>
                    <a:cubicBezTo>
                      <a:pt x="30" y="27"/>
                      <a:pt x="29" y="25"/>
                      <a:pt x="28" y="23"/>
                    </a:cubicBezTo>
                    <a:cubicBezTo>
                      <a:pt x="27" y="21"/>
                      <a:pt x="26" y="19"/>
                      <a:pt x="26" y="17"/>
                    </a:cubicBezTo>
                    <a:cubicBezTo>
                      <a:pt x="26" y="14"/>
                      <a:pt x="27" y="12"/>
                      <a:pt x="28" y="10"/>
                    </a:cubicBezTo>
                    <a:cubicBezTo>
                      <a:pt x="29" y="8"/>
                      <a:pt x="30" y="6"/>
                      <a:pt x="31" y="5"/>
                    </a:cubicBezTo>
                    <a:cubicBezTo>
                      <a:pt x="33" y="3"/>
                      <a:pt x="35" y="2"/>
                      <a:pt x="37" y="1"/>
                    </a:cubicBezTo>
                    <a:cubicBezTo>
                      <a:pt x="39" y="0"/>
                      <a:pt x="41" y="0"/>
                      <a:pt x="44" y="0"/>
                    </a:cubicBezTo>
                    <a:cubicBezTo>
                      <a:pt x="46" y="0"/>
                      <a:pt x="49" y="0"/>
                      <a:pt x="51" y="1"/>
                    </a:cubicBezTo>
                    <a:cubicBezTo>
                      <a:pt x="53" y="2"/>
                      <a:pt x="55" y="3"/>
                      <a:pt x="56" y="5"/>
                    </a:cubicBezTo>
                    <a:cubicBezTo>
                      <a:pt x="58" y="6"/>
                      <a:pt x="59" y="8"/>
                      <a:pt x="60" y="10"/>
                    </a:cubicBezTo>
                    <a:cubicBezTo>
                      <a:pt x="61" y="12"/>
                      <a:pt x="61" y="14"/>
                      <a:pt x="61" y="17"/>
                    </a:cubicBezTo>
                    <a:close/>
                    <a:moveTo>
                      <a:pt x="114" y="132"/>
                    </a:moveTo>
                    <a:cubicBezTo>
                      <a:pt x="114" y="116"/>
                      <a:pt x="110" y="104"/>
                      <a:pt x="103" y="96"/>
                    </a:cubicBezTo>
                    <a:cubicBezTo>
                      <a:pt x="96" y="88"/>
                      <a:pt x="87" y="83"/>
                      <a:pt x="74" y="83"/>
                    </a:cubicBezTo>
                    <a:cubicBezTo>
                      <a:pt x="68" y="83"/>
                      <a:pt x="63" y="84"/>
                      <a:pt x="58" y="86"/>
                    </a:cubicBezTo>
                    <a:cubicBezTo>
                      <a:pt x="53" y="88"/>
                      <a:pt x="49" y="91"/>
                      <a:pt x="45" y="95"/>
                    </a:cubicBezTo>
                    <a:cubicBezTo>
                      <a:pt x="41" y="99"/>
                      <a:pt x="39" y="105"/>
                      <a:pt x="37" y="111"/>
                    </a:cubicBezTo>
                    <a:cubicBezTo>
                      <a:pt x="34" y="117"/>
                      <a:pt x="33" y="124"/>
                      <a:pt x="33" y="133"/>
                    </a:cubicBezTo>
                    <a:cubicBezTo>
                      <a:pt x="33" y="141"/>
                      <a:pt x="34" y="148"/>
                      <a:pt x="36" y="154"/>
                    </a:cubicBezTo>
                    <a:cubicBezTo>
                      <a:pt x="38" y="160"/>
                      <a:pt x="41" y="165"/>
                      <a:pt x="45" y="169"/>
                    </a:cubicBezTo>
                    <a:cubicBezTo>
                      <a:pt x="49" y="173"/>
                      <a:pt x="53" y="176"/>
                      <a:pt x="58" y="178"/>
                    </a:cubicBezTo>
                    <a:cubicBezTo>
                      <a:pt x="63" y="180"/>
                      <a:pt x="68" y="181"/>
                      <a:pt x="74" y="181"/>
                    </a:cubicBezTo>
                    <a:cubicBezTo>
                      <a:pt x="87" y="181"/>
                      <a:pt x="97" y="177"/>
                      <a:pt x="104" y="169"/>
                    </a:cubicBezTo>
                    <a:cubicBezTo>
                      <a:pt x="111" y="160"/>
                      <a:pt x="114" y="148"/>
                      <a:pt x="114" y="132"/>
                    </a:cubicBezTo>
                    <a:close/>
                    <a:moveTo>
                      <a:pt x="121" y="17"/>
                    </a:moveTo>
                    <a:cubicBezTo>
                      <a:pt x="121" y="19"/>
                      <a:pt x="120" y="21"/>
                      <a:pt x="119" y="23"/>
                    </a:cubicBezTo>
                    <a:cubicBezTo>
                      <a:pt x="119" y="25"/>
                      <a:pt x="117" y="27"/>
                      <a:pt x="116" y="28"/>
                    </a:cubicBezTo>
                    <a:cubicBezTo>
                      <a:pt x="114" y="30"/>
                      <a:pt x="112" y="31"/>
                      <a:pt x="110" y="32"/>
                    </a:cubicBezTo>
                    <a:cubicBezTo>
                      <a:pt x="108" y="33"/>
                      <a:pt x="106" y="33"/>
                      <a:pt x="103" y="33"/>
                    </a:cubicBezTo>
                    <a:cubicBezTo>
                      <a:pt x="101" y="33"/>
                      <a:pt x="98" y="33"/>
                      <a:pt x="96" y="32"/>
                    </a:cubicBezTo>
                    <a:cubicBezTo>
                      <a:pt x="94" y="31"/>
                      <a:pt x="92" y="30"/>
                      <a:pt x="91" y="28"/>
                    </a:cubicBezTo>
                    <a:cubicBezTo>
                      <a:pt x="89" y="27"/>
                      <a:pt x="88" y="25"/>
                      <a:pt x="87" y="23"/>
                    </a:cubicBezTo>
                    <a:cubicBezTo>
                      <a:pt x="86" y="21"/>
                      <a:pt x="86" y="19"/>
                      <a:pt x="86" y="17"/>
                    </a:cubicBezTo>
                    <a:cubicBezTo>
                      <a:pt x="86" y="14"/>
                      <a:pt x="86" y="12"/>
                      <a:pt x="87" y="10"/>
                    </a:cubicBezTo>
                    <a:cubicBezTo>
                      <a:pt x="88" y="8"/>
                      <a:pt x="89" y="6"/>
                      <a:pt x="91" y="5"/>
                    </a:cubicBezTo>
                    <a:cubicBezTo>
                      <a:pt x="92" y="3"/>
                      <a:pt x="94" y="2"/>
                      <a:pt x="96" y="1"/>
                    </a:cubicBezTo>
                    <a:cubicBezTo>
                      <a:pt x="99" y="0"/>
                      <a:pt x="101" y="0"/>
                      <a:pt x="103" y="0"/>
                    </a:cubicBezTo>
                    <a:cubicBezTo>
                      <a:pt x="106" y="0"/>
                      <a:pt x="108" y="0"/>
                      <a:pt x="110" y="1"/>
                    </a:cubicBezTo>
                    <a:cubicBezTo>
                      <a:pt x="112" y="2"/>
                      <a:pt x="114" y="3"/>
                      <a:pt x="116" y="5"/>
                    </a:cubicBezTo>
                    <a:cubicBezTo>
                      <a:pt x="117" y="6"/>
                      <a:pt x="119" y="8"/>
                      <a:pt x="119" y="10"/>
                    </a:cubicBezTo>
                    <a:cubicBezTo>
                      <a:pt x="120" y="12"/>
                      <a:pt x="121" y="14"/>
                      <a:pt x="121" y="1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29" name="Freeform 30"/>
              <p:cNvSpPr>
                <a:spLocks/>
              </p:cNvSpPr>
              <p:nvPr/>
            </p:nvSpPr>
            <p:spPr bwMode="invGray">
              <a:xfrm>
                <a:off x="10701255" y="6263552"/>
                <a:ext cx="180266" cy="123866"/>
              </a:xfrm>
              <a:custGeom>
                <a:avLst/>
                <a:gdLst/>
                <a:ahLst/>
                <a:cxnLst>
                  <a:cxn ang="0">
                    <a:pos x="182" y="147"/>
                  </a:cxn>
                  <a:cxn ang="0">
                    <a:pos x="182" y="66"/>
                  </a:cxn>
                  <a:cxn ang="0">
                    <a:pos x="180" y="46"/>
                  </a:cxn>
                  <a:cxn ang="0">
                    <a:pos x="174" y="34"/>
                  </a:cxn>
                  <a:cxn ang="0">
                    <a:pos x="165" y="28"/>
                  </a:cxn>
                  <a:cxn ang="0">
                    <a:pos x="153" y="26"/>
                  </a:cxn>
                  <a:cxn ang="0">
                    <a:pos x="141" y="30"/>
                  </a:cxn>
                  <a:cxn ang="0">
                    <a:pos x="131" y="38"/>
                  </a:cxn>
                  <a:cxn ang="0">
                    <a:pos x="125" y="51"/>
                  </a:cxn>
                  <a:cxn ang="0">
                    <a:pos x="123" y="66"/>
                  </a:cxn>
                  <a:cxn ang="0">
                    <a:pos x="123" y="147"/>
                  </a:cxn>
                  <a:cxn ang="0">
                    <a:pos x="90" y="147"/>
                  </a:cxn>
                  <a:cxn ang="0">
                    <a:pos x="90" y="63"/>
                  </a:cxn>
                  <a:cxn ang="0">
                    <a:pos x="88" y="46"/>
                  </a:cxn>
                  <a:cxn ang="0">
                    <a:pos x="83" y="35"/>
                  </a:cxn>
                  <a:cxn ang="0">
                    <a:pos x="74" y="28"/>
                  </a:cxn>
                  <a:cxn ang="0">
                    <a:pos x="62" y="26"/>
                  </a:cxn>
                  <a:cxn ang="0">
                    <a:pos x="50" y="29"/>
                  </a:cxn>
                  <a:cxn ang="0">
                    <a:pos x="41" y="37"/>
                  </a:cxn>
                  <a:cxn ang="0">
                    <a:pos x="34" y="50"/>
                  </a:cxn>
                  <a:cxn ang="0">
                    <a:pos x="32" y="66"/>
                  </a:cxn>
                  <a:cxn ang="0">
                    <a:pos x="32" y="147"/>
                  </a:cxn>
                  <a:cxn ang="0">
                    <a:pos x="0" y="147"/>
                  </a:cxn>
                  <a:cxn ang="0">
                    <a:pos x="0" y="3"/>
                  </a:cxn>
                  <a:cxn ang="0">
                    <a:pos x="32" y="3"/>
                  </a:cxn>
                  <a:cxn ang="0">
                    <a:pos x="32" y="26"/>
                  </a:cxn>
                  <a:cxn ang="0">
                    <a:pos x="33" y="26"/>
                  </a:cxn>
                  <a:cxn ang="0">
                    <a:pos x="52" y="6"/>
                  </a:cxn>
                  <a:cxn ang="0">
                    <a:pos x="78" y="0"/>
                  </a:cxn>
                  <a:cxn ang="0">
                    <a:pos x="92" y="2"/>
                  </a:cxn>
                  <a:cxn ang="0">
                    <a:pos x="104" y="7"/>
                  </a:cxn>
                  <a:cxn ang="0">
                    <a:pos x="113" y="16"/>
                  </a:cxn>
                  <a:cxn ang="0">
                    <a:pos x="119" y="28"/>
                  </a:cxn>
                  <a:cxn ang="0">
                    <a:pos x="140" y="7"/>
                  </a:cxn>
                  <a:cxn ang="0">
                    <a:pos x="167" y="0"/>
                  </a:cxn>
                  <a:cxn ang="0">
                    <a:pos x="202" y="14"/>
                  </a:cxn>
                  <a:cxn ang="0">
                    <a:pos x="214" y="58"/>
                  </a:cxn>
                  <a:cxn ang="0">
                    <a:pos x="214" y="147"/>
                  </a:cxn>
                  <a:cxn ang="0">
                    <a:pos x="182" y="147"/>
                  </a:cxn>
                </a:cxnLst>
                <a:rect l="0" t="0" r="r" b="b"/>
                <a:pathLst>
                  <a:path w="214" h="147">
                    <a:moveTo>
                      <a:pt x="182" y="147"/>
                    </a:moveTo>
                    <a:cubicBezTo>
                      <a:pt x="182" y="66"/>
                      <a:pt x="182" y="66"/>
                      <a:pt x="182" y="66"/>
                    </a:cubicBezTo>
                    <a:cubicBezTo>
                      <a:pt x="182" y="58"/>
                      <a:pt x="181" y="52"/>
                      <a:pt x="180" y="46"/>
                    </a:cubicBezTo>
                    <a:cubicBezTo>
                      <a:pt x="178" y="41"/>
                      <a:pt x="176" y="37"/>
                      <a:pt x="174" y="34"/>
                    </a:cubicBezTo>
                    <a:cubicBezTo>
                      <a:pt x="172" y="31"/>
                      <a:pt x="169" y="29"/>
                      <a:pt x="165" y="28"/>
                    </a:cubicBezTo>
                    <a:cubicBezTo>
                      <a:pt x="162" y="27"/>
                      <a:pt x="158" y="26"/>
                      <a:pt x="153" y="26"/>
                    </a:cubicBezTo>
                    <a:cubicBezTo>
                      <a:pt x="149" y="26"/>
                      <a:pt x="145" y="27"/>
                      <a:pt x="141" y="30"/>
                    </a:cubicBezTo>
                    <a:cubicBezTo>
                      <a:pt x="137" y="32"/>
                      <a:pt x="134" y="35"/>
                      <a:pt x="131" y="38"/>
                    </a:cubicBezTo>
                    <a:cubicBezTo>
                      <a:pt x="129" y="42"/>
                      <a:pt x="127" y="46"/>
                      <a:pt x="125" y="51"/>
                    </a:cubicBezTo>
                    <a:cubicBezTo>
                      <a:pt x="124" y="56"/>
                      <a:pt x="123" y="61"/>
                      <a:pt x="123" y="66"/>
                    </a:cubicBezTo>
                    <a:cubicBezTo>
                      <a:pt x="123" y="147"/>
                      <a:pt x="123" y="147"/>
                      <a:pt x="123" y="147"/>
                    </a:cubicBezTo>
                    <a:cubicBezTo>
                      <a:pt x="90" y="147"/>
                      <a:pt x="90" y="147"/>
                      <a:pt x="90" y="147"/>
                    </a:cubicBezTo>
                    <a:cubicBezTo>
                      <a:pt x="90" y="63"/>
                      <a:pt x="90" y="63"/>
                      <a:pt x="90" y="63"/>
                    </a:cubicBezTo>
                    <a:cubicBezTo>
                      <a:pt x="90" y="56"/>
                      <a:pt x="90" y="51"/>
                      <a:pt x="88" y="46"/>
                    </a:cubicBezTo>
                    <a:cubicBezTo>
                      <a:pt x="87" y="41"/>
                      <a:pt x="85" y="38"/>
                      <a:pt x="83" y="35"/>
                    </a:cubicBezTo>
                    <a:cubicBezTo>
                      <a:pt x="80" y="32"/>
                      <a:pt x="77" y="30"/>
                      <a:pt x="74" y="28"/>
                    </a:cubicBezTo>
                    <a:cubicBezTo>
                      <a:pt x="70" y="27"/>
                      <a:pt x="67" y="26"/>
                      <a:pt x="62" y="26"/>
                    </a:cubicBezTo>
                    <a:cubicBezTo>
                      <a:pt x="58" y="26"/>
                      <a:pt x="54" y="27"/>
                      <a:pt x="50" y="29"/>
                    </a:cubicBezTo>
                    <a:cubicBezTo>
                      <a:pt x="46" y="31"/>
                      <a:pt x="43" y="34"/>
                      <a:pt x="41" y="37"/>
                    </a:cubicBezTo>
                    <a:cubicBezTo>
                      <a:pt x="38" y="41"/>
                      <a:pt x="36" y="45"/>
                      <a:pt x="34" y="50"/>
                    </a:cubicBezTo>
                    <a:cubicBezTo>
                      <a:pt x="33" y="55"/>
                      <a:pt x="32" y="60"/>
                      <a:pt x="32" y="66"/>
                    </a:cubicBezTo>
                    <a:cubicBezTo>
                      <a:pt x="32" y="147"/>
                      <a:pt x="32" y="147"/>
                      <a:pt x="32" y="147"/>
                    </a:cubicBezTo>
                    <a:cubicBezTo>
                      <a:pt x="0" y="147"/>
                      <a:pt x="0" y="147"/>
                      <a:pt x="0" y="147"/>
                    </a:cubicBezTo>
                    <a:cubicBezTo>
                      <a:pt x="0" y="3"/>
                      <a:pt x="0" y="3"/>
                      <a:pt x="0" y="3"/>
                    </a:cubicBezTo>
                    <a:cubicBezTo>
                      <a:pt x="32" y="3"/>
                      <a:pt x="32" y="3"/>
                      <a:pt x="32" y="3"/>
                    </a:cubicBezTo>
                    <a:cubicBezTo>
                      <a:pt x="32" y="26"/>
                      <a:pt x="32" y="26"/>
                      <a:pt x="32" y="26"/>
                    </a:cubicBezTo>
                    <a:cubicBezTo>
                      <a:pt x="33" y="26"/>
                      <a:pt x="33" y="26"/>
                      <a:pt x="33" y="26"/>
                    </a:cubicBezTo>
                    <a:cubicBezTo>
                      <a:pt x="38" y="17"/>
                      <a:pt x="44" y="11"/>
                      <a:pt x="52" y="6"/>
                    </a:cubicBezTo>
                    <a:cubicBezTo>
                      <a:pt x="59" y="2"/>
                      <a:pt x="68" y="0"/>
                      <a:pt x="78" y="0"/>
                    </a:cubicBezTo>
                    <a:cubicBezTo>
                      <a:pt x="83" y="0"/>
                      <a:pt x="88" y="1"/>
                      <a:pt x="92" y="2"/>
                    </a:cubicBezTo>
                    <a:cubicBezTo>
                      <a:pt x="96" y="3"/>
                      <a:pt x="100" y="5"/>
                      <a:pt x="104" y="7"/>
                    </a:cubicBezTo>
                    <a:cubicBezTo>
                      <a:pt x="107" y="10"/>
                      <a:pt x="110" y="13"/>
                      <a:pt x="113" y="16"/>
                    </a:cubicBezTo>
                    <a:cubicBezTo>
                      <a:pt x="115" y="20"/>
                      <a:pt x="117" y="24"/>
                      <a:pt x="119" y="28"/>
                    </a:cubicBezTo>
                    <a:cubicBezTo>
                      <a:pt x="125" y="18"/>
                      <a:pt x="132" y="11"/>
                      <a:pt x="140" y="7"/>
                    </a:cubicBezTo>
                    <a:cubicBezTo>
                      <a:pt x="147" y="2"/>
                      <a:pt x="157" y="0"/>
                      <a:pt x="167" y="0"/>
                    </a:cubicBezTo>
                    <a:cubicBezTo>
                      <a:pt x="182" y="0"/>
                      <a:pt x="194" y="4"/>
                      <a:pt x="202" y="14"/>
                    </a:cubicBezTo>
                    <a:cubicBezTo>
                      <a:pt x="210" y="23"/>
                      <a:pt x="214" y="38"/>
                      <a:pt x="214" y="58"/>
                    </a:cubicBezTo>
                    <a:cubicBezTo>
                      <a:pt x="214" y="147"/>
                      <a:pt x="214" y="147"/>
                      <a:pt x="214" y="147"/>
                    </a:cubicBezTo>
                    <a:lnTo>
                      <a:pt x="182"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52" name="Rectangle 51"/>
            <p:cNvSpPr/>
            <p:nvPr/>
          </p:nvSpPr>
          <p:spPr>
            <a:xfrm>
              <a:off x="-60806" y="5593229"/>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53" name="Group 52"/>
            <p:cNvGrpSpPr/>
            <p:nvPr/>
          </p:nvGrpSpPr>
          <p:grpSpPr>
            <a:xfrm>
              <a:off x="114640" y="6163757"/>
              <a:ext cx="933657" cy="192039"/>
              <a:chOff x="4381738" y="6174707"/>
              <a:chExt cx="1235264" cy="254570"/>
            </a:xfrm>
            <a:solidFill>
              <a:srgbClr val="FFFFFF"/>
            </a:solidFill>
            <a:effectLst/>
          </p:grpSpPr>
          <p:sp>
            <p:nvSpPr>
              <p:cNvPr id="113" name="Freeform 5"/>
              <p:cNvSpPr>
                <a:spLocks noEditPoints="1"/>
              </p:cNvSpPr>
              <p:nvPr/>
            </p:nvSpPr>
            <p:spPr bwMode="invGray">
              <a:xfrm>
                <a:off x="5494268" y="6226972"/>
                <a:ext cx="122734" cy="148573"/>
              </a:xfrm>
              <a:custGeom>
                <a:avLst/>
                <a:gdLst/>
                <a:ahLst/>
                <a:cxnLst>
                  <a:cxn ang="0">
                    <a:pos x="372" y="102"/>
                  </a:cxn>
                  <a:cxn ang="0">
                    <a:pos x="372" y="278"/>
                  </a:cxn>
                  <a:cxn ang="0">
                    <a:pos x="136" y="238"/>
                  </a:cxn>
                  <a:cxn ang="0">
                    <a:pos x="148" y="122"/>
                  </a:cxn>
                  <a:cxn ang="0">
                    <a:pos x="372" y="102"/>
                  </a:cxn>
                  <a:cxn ang="0">
                    <a:pos x="32" y="210"/>
                  </a:cxn>
                  <a:cxn ang="0">
                    <a:pos x="176" y="346"/>
                  </a:cxn>
                  <a:cxn ang="0">
                    <a:pos x="0" y="562"/>
                  </a:cxn>
                  <a:cxn ang="0">
                    <a:pos x="108" y="562"/>
                  </a:cxn>
                  <a:cxn ang="0">
                    <a:pos x="372" y="358"/>
                  </a:cxn>
                  <a:cxn ang="0">
                    <a:pos x="372" y="562"/>
                  </a:cxn>
                  <a:cxn ang="0">
                    <a:pos x="464" y="562"/>
                  </a:cxn>
                  <a:cxn ang="0">
                    <a:pos x="464" y="26"/>
                  </a:cxn>
                  <a:cxn ang="0">
                    <a:pos x="32" y="210"/>
                  </a:cxn>
                </a:cxnLst>
                <a:rect l="0" t="0" r="r" b="b"/>
                <a:pathLst>
                  <a:path w="464" h="562">
                    <a:moveTo>
                      <a:pt x="372" y="102"/>
                    </a:moveTo>
                    <a:cubicBezTo>
                      <a:pt x="372" y="161"/>
                      <a:pt x="372" y="219"/>
                      <a:pt x="372" y="278"/>
                    </a:cubicBezTo>
                    <a:cubicBezTo>
                      <a:pt x="292" y="274"/>
                      <a:pt x="171" y="291"/>
                      <a:pt x="136" y="238"/>
                    </a:cubicBezTo>
                    <a:cubicBezTo>
                      <a:pt x="115" y="206"/>
                      <a:pt x="117" y="148"/>
                      <a:pt x="148" y="122"/>
                    </a:cubicBezTo>
                    <a:cubicBezTo>
                      <a:pt x="193" y="83"/>
                      <a:pt x="291" y="111"/>
                      <a:pt x="372" y="102"/>
                    </a:cubicBezTo>
                    <a:close/>
                    <a:moveTo>
                      <a:pt x="32" y="210"/>
                    </a:moveTo>
                    <a:cubicBezTo>
                      <a:pt x="41" y="280"/>
                      <a:pt x="103" y="335"/>
                      <a:pt x="176" y="346"/>
                    </a:cubicBezTo>
                    <a:cubicBezTo>
                      <a:pt x="86" y="387"/>
                      <a:pt x="56" y="487"/>
                      <a:pt x="0" y="562"/>
                    </a:cubicBezTo>
                    <a:cubicBezTo>
                      <a:pt x="36" y="562"/>
                      <a:pt x="72" y="562"/>
                      <a:pt x="108" y="562"/>
                    </a:cubicBezTo>
                    <a:cubicBezTo>
                      <a:pt x="182" y="482"/>
                      <a:pt x="197" y="323"/>
                      <a:pt x="372" y="358"/>
                    </a:cubicBezTo>
                    <a:cubicBezTo>
                      <a:pt x="372" y="426"/>
                      <a:pt x="372" y="494"/>
                      <a:pt x="372" y="562"/>
                    </a:cubicBezTo>
                    <a:cubicBezTo>
                      <a:pt x="403" y="562"/>
                      <a:pt x="433" y="562"/>
                      <a:pt x="464" y="562"/>
                    </a:cubicBezTo>
                    <a:cubicBezTo>
                      <a:pt x="464" y="383"/>
                      <a:pt x="464" y="205"/>
                      <a:pt x="464" y="26"/>
                    </a:cubicBezTo>
                    <a:cubicBezTo>
                      <a:pt x="257" y="19"/>
                      <a:pt x="4" y="0"/>
                      <a:pt x="32" y="21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14" name="Freeform 6"/>
              <p:cNvSpPr>
                <a:spLocks noEditPoints="1"/>
              </p:cNvSpPr>
              <p:nvPr/>
            </p:nvSpPr>
            <p:spPr bwMode="invGray">
              <a:xfrm>
                <a:off x="5044147" y="6233725"/>
                <a:ext cx="149160" cy="181752"/>
              </a:xfrm>
              <a:custGeom>
                <a:avLst/>
                <a:gdLst/>
                <a:ahLst/>
                <a:cxnLst>
                  <a:cxn ang="0">
                    <a:pos x="412" y="76"/>
                  </a:cxn>
                  <a:cxn ang="0">
                    <a:pos x="412" y="460"/>
                  </a:cxn>
                  <a:cxn ang="0">
                    <a:pos x="136" y="460"/>
                  </a:cxn>
                  <a:cxn ang="0">
                    <a:pos x="216" y="76"/>
                  </a:cxn>
                  <a:cxn ang="0">
                    <a:pos x="412" y="76"/>
                  </a:cxn>
                  <a:cxn ang="0">
                    <a:pos x="140" y="0"/>
                  </a:cxn>
                  <a:cxn ang="0">
                    <a:pos x="44" y="460"/>
                  </a:cxn>
                  <a:cxn ang="0">
                    <a:pos x="0" y="460"/>
                  </a:cxn>
                  <a:cxn ang="0">
                    <a:pos x="0" y="688"/>
                  </a:cxn>
                  <a:cxn ang="0">
                    <a:pos x="76" y="688"/>
                  </a:cxn>
                  <a:cxn ang="0">
                    <a:pos x="76" y="536"/>
                  </a:cxn>
                  <a:cxn ang="0">
                    <a:pos x="488" y="540"/>
                  </a:cxn>
                  <a:cxn ang="0">
                    <a:pos x="488" y="688"/>
                  </a:cxn>
                  <a:cxn ang="0">
                    <a:pos x="564" y="688"/>
                  </a:cxn>
                  <a:cxn ang="0">
                    <a:pos x="564" y="460"/>
                  </a:cxn>
                  <a:cxn ang="0">
                    <a:pos x="504" y="456"/>
                  </a:cxn>
                  <a:cxn ang="0">
                    <a:pos x="504" y="0"/>
                  </a:cxn>
                  <a:cxn ang="0">
                    <a:pos x="140" y="0"/>
                  </a:cxn>
                </a:cxnLst>
                <a:rect l="0" t="0" r="r" b="b"/>
                <a:pathLst>
                  <a:path w="564" h="688">
                    <a:moveTo>
                      <a:pt x="412" y="76"/>
                    </a:moveTo>
                    <a:cubicBezTo>
                      <a:pt x="412" y="204"/>
                      <a:pt x="412" y="332"/>
                      <a:pt x="412" y="460"/>
                    </a:cubicBezTo>
                    <a:cubicBezTo>
                      <a:pt x="320" y="460"/>
                      <a:pt x="228" y="460"/>
                      <a:pt x="136" y="460"/>
                    </a:cubicBezTo>
                    <a:cubicBezTo>
                      <a:pt x="190" y="360"/>
                      <a:pt x="211" y="226"/>
                      <a:pt x="216" y="76"/>
                    </a:cubicBezTo>
                    <a:cubicBezTo>
                      <a:pt x="281" y="76"/>
                      <a:pt x="347" y="76"/>
                      <a:pt x="412" y="76"/>
                    </a:cubicBezTo>
                    <a:close/>
                    <a:moveTo>
                      <a:pt x="140" y="0"/>
                    </a:moveTo>
                    <a:cubicBezTo>
                      <a:pt x="139" y="184"/>
                      <a:pt x="127" y="358"/>
                      <a:pt x="44" y="460"/>
                    </a:cubicBezTo>
                    <a:cubicBezTo>
                      <a:pt x="29" y="460"/>
                      <a:pt x="15" y="460"/>
                      <a:pt x="0" y="460"/>
                    </a:cubicBezTo>
                    <a:cubicBezTo>
                      <a:pt x="0" y="536"/>
                      <a:pt x="0" y="612"/>
                      <a:pt x="0" y="688"/>
                    </a:cubicBezTo>
                    <a:cubicBezTo>
                      <a:pt x="25" y="688"/>
                      <a:pt x="51" y="688"/>
                      <a:pt x="76" y="688"/>
                    </a:cubicBezTo>
                    <a:cubicBezTo>
                      <a:pt x="76" y="637"/>
                      <a:pt x="76" y="587"/>
                      <a:pt x="76" y="536"/>
                    </a:cubicBezTo>
                    <a:cubicBezTo>
                      <a:pt x="212" y="539"/>
                      <a:pt x="359" y="531"/>
                      <a:pt x="488" y="540"/>
                    </a:cubicBezTo>
                    <a:cubicBezTo>
                      <a:pt x="488" y="589"/>
                      <a:pt x="488" y="639"/>
                      <a:pt x="488" y="688"/>
                    </a:cubicBezTo>
                    <a:cubicBezTo>
                      <a:pt x="513" y="688"/>
                      <a:pt x="539" y="688"/>
                      <a:pt x="564" y="688"/>
                    </a:cubicBezTo>
                    <a:cubicBezTo>
                      <a:pt x="564" y="612"/>
                      <a:pt x="564" y="536"/>
                      <a:pt x="564" y="460"/>
                    </a:cubicBezTo>
                    <a:cubicBezTo>
                      <a:pt x="545" y="457"/>
                      <a:pt x="516" y="465"/>
                      <a:pt x="504" y="456"/>
                    </a:cubicBezTo>
                    <a:cubicBezTo>
                      <a:pt x="504" y="304"/>
                      <a:pt x="504" y="152"/>
                      <a:pt x="504" y="0"/>
                    </a:cubicBezTo>
                    <a:cubicBezTo>
                      <a:pt x="383" y="0"/>
                      <a:pt x="261" y="0"/>
                      <a:pt x="140"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15" name="Freeform 7"/>
              <p:cNvSpPr>
                <a:spLocks/>
              </p:cNvSpPr>
              <p:nvPr/>
            </p:nvSpPr>
            <p:spPr bwMode="invGray">
              <a:xfrm>
                <a:off x="4831566" y="6233725"/>
                <a:ext cx="81627" cy="141819"/>
              </a:xfrm>
              <a:custGeom>
                <a:avLst/>
                <a:gdLst/>
                <a:ahLst/>
                <a:cxnLst>
                  <a:cxn ang="0">
                    <a:pos x="309" y="0"/>
                  </a:cxn>
                  <a:cxn ang="0">
                    <a:pos x="309" y="76"/>
                  </a:cxn>
                  <a:cxn ang="0">
                    <a:pos x="101" y="76"/>
                  </a:cxn>
                  <a:cxn ang="0">
                    <a:pos x="97" y="536"/>
                  </a:cxn>
                  <a:cxn ang="0">
                    <a:pos x="5" y="536"/>
                  </a:cxn>
                  <a:cxn ang="0">
                    <a:pos x="9" y="0"/>
                  </a:cxn>
                  <a:cxn ang="0">
                    <a:pos x="309" y="0"/>
                  </a:cxn>
                </a:cxnLst>
                <a:rect l="0" t="0" r="r" b="b"/>
                <a:pathLst>
                  <a:path w="309" h="536">
                    <a:moveTo>
                      <a:pt x="309" y="0"/>
                    </a:moveTo>
                    <a:cubicBezTo>
                      <a:pt x="309" y="25"/>
                      <a:pt x="309" y="51"/>
                      <a:pt x="309" y="76"/>
                    </a:cubicBezTo>
                    <a:cubicBezTo>
                      <a:pt x="240" y="76"/>
                      <a:pt x="170" y="76"/>
                      <a:pt x="101" y="76"/>
                    </a:cubicBezTo>
                    <a:cubicBezTo>
                      <a:pt x="92" y="221"/>
                      <a:pt x="100" y="384"/>
                      <a:pt x="97" y="536"/>
                    </a:cubicBezTo>
                    <a:cubicBezTo>
                      <a:pt x="66" y="536"/>
                      <a:pt x="36" y="536"/>
                      <a:pt x="5" y="536"/>
                    </a:cubicBezTo>
                    <a:cubicBezTo>
                      <a:pt x="8" y="359"/>
                      <a:pt x="0" y="171"/>
                      <a:pt x="9" y="0"/>
                    </a:cubicBezTo>
                    <a:cubicBezTo>
                      <a:pt x="109" y="0"/>
                      <a:pt x="209" y="0"/>
                      <a:pt x="309"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16" name="Freeform 8"/>
              <p:cNvSpPr>
                <a:spLocks/>
              </p:cNvSpPr>
              <p:nvPr/>
            </p:nvSpPr>
            <p:spPr bwMode="invGray">
              <a:xfrm>
                <a:off x="4517097" y="6233725"/>
                <a:ext cx="135066" cy="160611"/>
              </a:xfrm>
              <a:custGeom>
                <a:avLst/>
                <a:gdLst/>
                <a:ahLst/>
                <a:cxnLst>
                  <a:cxn ang="0">
                    <a:pos x="512" y="0"/>
                  </a:cxn>
                  <a:cxn ang="0">
                    <a:pos x="512" y="540"/>
                  </a:cxn>
                  <a:cxn ang="0">
                    <a:pos x="420" y="540"/>
                  </a:cxn>
                  <a:cxn ang="0">
                    <a:pos x="420" y="76"/>
                  </a:cxn>
                  <a:cxn ang="0">
                    <a:pos x="192" y="76"/>
                  </a:cxn>
                  <a:cxn ang="0">
                    <a:pos x="0" y="532"/>
                  </a:cxn>
                  <a:cxn ang="0">
                    <a:pos x="0" y="456"/>
                  </a:cxn>
                  <a:cxn ang="0">
                    <a:pos x="88" y="448"/>
                  </a:cxn>
                  <a:cxn ang="0">
                    <a:pos x="104" y="0"/>
                  </a:cxn>
                  <a:cxn ang="0">
                    <a:pos x="512" y="0"/>
                  </a:cxn>
                </a:cxnLst>
                <a:rect l="0" t="0" r="r" b="b"/>
                <a:pathLst>
                  <a:path w="512" h="608">
                    <a:moveTo>
                      <a:pt x="512" y="0"/>
                    </a:moveTo>
                    <a:cubicBezTo>
                      <a:pt x="512" y="180"/>
                      <a:pt x="512" y="360"/>
                      <a:pt x="512" y="540"/>
                    </a:cubicBezTo>
                    <a:cubicBezTo>
                      <a:pt x="481" y="540"/>
                      <a:pt x="451" y="540"/>
                      <a:pt x="420" y="540"/>
                    </a:cubicBezTo>
                    <a:cubicBezTo>
                      <a:pt x="420" y="385"/>
                      <a:pt x="420" y="231"/>
                      <a:pt x="420" y="76"/>
                    </a:cubicBezTo>
                    <a:cubicBezTo>
                      <a:pt x="344" y="76"/>
                      <a:pt x="268" y="76"/>
                      <a:pt x="192" y="76"/>
                    </a:cubicBezTo>
                    <a:cubicBezTo>
                      <a:pt x="172" y="270"/>
                      <a:pt x="277" y="608"/>
                      <a:pt x="0" y="532"/>
                    </a:cubicBezTo>
                    <a:cubicBezTo>
                      <a:pt x="0" y="507"/>
                      <a:pt x="0" y="481"/>
                      <a:pt x="0" y="456"/>
                    </a:cubicBezTo>
                    <a:cubicBezTo>
                      <a:pt x="33" y="457"/>
                      <a:pt x="65" y="457"/>
                      <a:pt x="88" y="448"/>
                    </a:cubicBezTo>
                    <a:cubicBezTo>
                      <a:pt x="117" y="323"/>
                      <a:pt x="88" y="138"/>
                      <a:pt x="104" y="0"/>
                    </a:cubicBezTo>
                    <a:cubicBezTo>
                      <a:pt x="240" y="0"/>
                      <a:pt x="376" y="0"/>
                      <a:pt x="512"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17" name="Freeform 9"/>
              <p:cNvSpPr>
                <a:spLocks noEditPoints="1"/>
              </p:cNvSpPr>
              <p:nvPr/>
            </p:nvSpPr>
            <p:spPr bwMode="invGray">
              <a:xfrm>
                <a:off x="5362432" y="6222861"/>
                <a:ext cx="143287" cy="206416"/>
              </a:xfrm>
              <a:custGeom>
                <a:avLst/>
                <a:gdLst/>
                <a:ahLst/>
                <a:cxnLst>
                  <a:cxn ang="0">
                    <a:pos x="208" y="105"/>
                  </a:cxn>
                  <a:cxn ang="0">
                    <a:pos x="348" y="437"/>
                  </a:cxn>
                  <a:cxn ang="0">
                    <a:pos x="224" y="513"/>
                  </a:cxn>
                  <a:cxn ang="0">
                    <a:pos x="112" y="169"/>
                  </a:cxn>
                  <a:cxn ang="0">
                    <a:pos x="208" y="105"/>
                  </a:cxn>
                  <a:cxn ang="0">
                    <a:pos x="208" y="589"/>
                  </a:cxn>
                  <a:cxn ang="0">
                    <a:pos x="392" y="89"/>
                  </a:cxn>
                  <a:cxn ang="0">
                    <a:pos x="152" y="45"/>
                  </a:cxn>
                  <a:cxn ang="0">
                    <a:pos x="84" y="105"/>
                  </a:cxn>
                  <a:cxn ang="0">
                    <a:pos x="84" y="41"/>
                  </a:cxn>
                  <a:cxn ang="0">
                    <a:pos x="0" y="41"/>
                  </a:cxn>
                  <a:cxn ang="0">
                    <a:pos x="0" y="781"/>
                  </a:cxn>
                  <a:cxn ang="0">
                    <a:pos x="92" y="781"/>
                  </a:cxn>
                  <a:cxn ang="0">
                    <a:pos x="92" y="525"/>
                  </a:cxn>
                  <a:cxn ang="0">
                    <a:pos x="208" y="589"/>
                  </a:cxn>
                </a:cxnLst>
                <a:rect l="0" t="0" r="r" b="b"/>
                <a:pathLst>
                  <a:path w="543" h="781">
                    <a:moveTo>
                      <a:pt x="208" y="105"/>
                    </a:moveTo>
                    <a:cubicBezTo>
                      <a:pt x="358" y="80"/>
                      <a:pt x="415" y="310"/>
                      <a:pt x="348" y="437"/>
                    </a:cubicBezTo>
                    <a:cubicBezTo>
                      <a:pt x="325" y="480"/>
                      <a:pt x="274" y="513"/>
                      <a:pt x="224" y="513"/>
                    </a:cubicBezTo>
                    <a:cubicBezTo>
                      <a:pt x="75" y="512"/>
                      <a:pt x="42" y="279"/>
                      <a:pt x="112" y="169"/>
                    </a:cubicBezTo>
                    <a:cubicBezTo>
                      <a:pt x="131" y="139"/>
                      <a:pt x="161" y="113"/>
                      <a:pt x="208" y="105"/>
                    </a:cubicBezTo>
                    <a:close/>
                    <a:moveTo>
                      <a:pt x="208" y="589"/>
                    </a:moveTo>
                    <a:cubicBezTo>
                      <a:pt x="461" y="617"/>
                      <a:pt x="543" y="244"/>
                      <a:pt x="392" y="89"/>
                    </a:cubicBezTo>
                    <a:cubicBezTo>
                      <a:pt x="348" y="44"/>
                      <a:pt x="242" y="0"/>
                      <a:pt x="152" y="45"/>
                    </a:cubicBezTo>
                    <a:cubicBezTo>
                      <a:pt x="126" y="58"/>
                      <a:pt x="105" y="92"/>
                      <a:pt x="84" y="105"/>
                    </a:cubicBezTo>
                    <a:cubicBezTo>
                      <a:pt x="84" y="84"/>
                      <a:pt x="84" y="62"/>
                      <a:pt x="84" y="41"/>
                    </a:cubicBezTo>
                    <a:cubicBezTo>
                      <a:pt x="56" y="41"/>
                      <a:pt x="28" y="41"/>
                      <a:pt x="0" y="41"/>
                    </a:cubicBezTo>
                    <a:cubicBezTo>
                      <a:pt x="0" y="288"/>
                      <a:pt x="0" y="534"/>
                      <a:pt x="0" y="781"/>
                    </a:cubicBezTo>
                    <a:cubicBezTo>
                      <a:pt x="31" y="781"/>
                      <a:pt x="61" y="781"/>
                      <a:pt x="92" y="781"/>
                    </a:cubicBezTo>
                    <a:cubicBezTo>
                      <a:pt x="92" y="696"/>
                      <a:pt x="92" y="610"/>
                      <a:pt x="92" y="525"/>
                    </a:cubicBezTo>
                    <a:cubicBezTo>
                      <a:pt x="135" y="560"/>
                      <a:pt x="154" y="583"/>
                      <a:pt x="208" y="589"/>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18" name="Freeform 10"/>
              <p:cNvSpPr>
                <a:spLocks noEditPoints="1"/>
              </p:cNvSpPr>
              <p:nvPr/>
            </p:nvSpPr>
            <p:spPr bwMode="invGray">
              <a:xfrm>
                <a:off x="5201822" y="6218457"/>
                <a:ext cx="136240" cy="168832"/>
              </a:xfrm>
              <a:custGeom>
                <a:avLst/>
                <a:gdLst/>
                <a:ahLst/>
                <a:cxnLst>
                  <a:cxn ang="0">
                    <a:pos x="395" y="326"/>
                  </a:cxn>
                  <a:cxn ang="0">
                    <a:pos x="383" y="454"/>
                  </a:cxn>
                  <a:cxn ang="0">
                    <a:pos x="139" y="502"/>
                  </a:cxn>
                  <a:cxn ang="0">
                    <a:pos x="143" y="394"/>
                  </a:cxn>
                  <a:cxn ang="0">
                    <a:pos x="395" y="326"/>
                  </a:cxn>
                  <a:cxn ang="0">
                    <a:pos x="487" y="182"/>
                  </a:cxn>
                  <a:cxn ang="0">
                    <a:pos x="91" y="102"/>
                  </a:cxn>
                  <a:cxn ang="0">
                    <a:pos x="39" y="210"/>
                  </a:cxn>
                  <a:cxn ang="0">
                    <a:pos x="131" y="222"/>
                  </a:cxn>
                  <a:cxn ang="0">
                    <a:pos x="399" y="254"/>
                  </a:cxn>
                  <a:cxn ang="0">
                    <a:pos x="27" y="478"/>
                  </a:cxn>
                  <a:cxn ang="0">
                    <a:pos x="403" y="530"/>
                  </a:cxn>
                  <a:cxn ang="0">
                    <a:pos x="423" y="594"/>
                  </a:cxn>
                  <a:cxn ang="0">
                    <a:pos x="515" y="590"/>
                  </a:cxn>
                  <a:cxn ang="0">
                    <a:pos x="487" y="182"/>
                  </a:cxn>
                </a:cxnLst>
                <a:rect l="0" t="0" r="r" b="b"/>
                <a:pathLst>
                  <a:path w="515" h="639">
                    <a:moveTo>
                      <a:pt x="395" y="326"/>
                    </a:moveTo>
                    <a:cubicBezTo>
                      <a:pt x="404" y="352"/>
                      <a:pt x="398" y="423"/>
                      <a:pt x="383" y="454"/>
                    </a:cubicBezTo>
                    <a:cubicBezTo>
                      <a:pt x="344" y="534"/>
                      <a:pt x="192" y="567"/>
                      <a:pt x="139" y="502"/>
                    </a:cubicBezTo>
                    <a:cubicBezTo>
                      <a:pt x="116" y="474"/>
                      <a:pt x="117" y="421"/>
                      <a:pt x="143" y="394"/>
                    </a:cubicBezTo>
                    <a:cubicBezTo>
                      <a:pt x="196" y="339"/>
                      <a:pt x="327" y="372"/>
                      <a:pt x="395" y="326"/>
                    </a:cubicBezTo>
                    <a:close/>
                    <a:moveTo>
                      <a:pt x="487" y="182"/>
                    </a:moveTo>
                    <a:cubicBezTo>
                      <a:pt x="468" y="26"/>
                      <a:pt x="199" y="0"/>
                      <a:pt x="91" y="102"/>
                    </a:cubicBezTo>
                    <a:cubicBezTo>
                      <a:pt x="62" y="130"/>
                      <a:pt x="54" y="156"/>
                      <a:pt x="39" y="210"/>
                    </a:cubicBezTo>
                    <a:cubicBezTo>
                      <a:pt x="70" y="214"/>
                      <a:pt x="99" y="219"/>
                      <a:pt x="131" y="222"/>
                    </a:cubicBezTo>
                    <a:cubicBezTo>
                      <a:pt x="132" y="86"/>
                      <a:pt x="437" y="77"/>
                      <a:pt x="399" y="254"/>
                    </a:cubicBezTo>
                    <a:cubicBezTo>
                      <a:pt x="250" y="300"/>
                      <a:pt x="0" y="265"/>
                      <a:pt x="27" y="478"/>
                    </a:cubicBezTo>
                    <a:cubicBezTo>
                      <a:pt x="48" y="639"/>
                      <a:pt x="318" y="632"/>
                      <a:pt x="403" y="530"/>
                    </a:cubicBezTo>
                    <a:cubicBezTo>
                      <a:pt x="407" y="554"/>
                      <a:pt x="412" y="577"/>
                      <a:pt x="423" y="594"/>
                    </a:cubicBezTo>
                    <a:cubicBezTo>
                      <a:pt x="452" y="591"/>
                      <a:pt x="492" y="599"/>
                      <a:pt x="515" y="590"/>
                    </a:cubicBezTo>
                    <a:cubicBezTo>
                      <a:pt x="460" y="498"/>
                      <a:pt x="502" y="313"/>
                      <a:pt x="487" y="18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19" name="Freeform 11"/>
              <p:cNvSpPr>
                <a:spLocks noEditPoints="1"/>
              </p:cNvSpPr>
              <p:nvPr/>
            </p:nvSpPr>
            <p:spPr bwMode="invGray">
              <a:xfrm>
                <a:off x="4907613" y="6227559"/>
                <a:ext cx="141232" cy="161786"/>
              </a:xfrm>
              <a:custGeom>
                <a:avLst/>
                <a:gdLst/>
                <a:ahLst/>
                <a:cxnLst>
                  <a:cxn ang="0">
                    <a:pos x="245" y="92"/>
                  </a:cxn>
                  <a:cxn ang="0">
                    <a:pos x="377" y="448"/>
                  </a:cxn>
                  <a:cxn ang="0">
                    <a:pos x="137" y="420"/>
                  </a:cxn>
                  <a:cxn ang="0">
                    <a:pos x="245" y="92"/>
                  </a:cxn>
                  <a:cxn ang="0">
                    <a:pos x="61" y="116"/>
                  </a:cxn>
                  <a:cxn ang="0">
                    <a:pos x="57" y="460"/>
                  </a:cxn>
                  <a:cxn ang="0">
                    <a:pos x="485" y="448"/>
                  </a:cxn>
                  <a:cxn ang="0">
                    <a:pos x="477" y="124"/>
                  </a:cxn>
                  <a:cxn ang="0">
                    <a:pos x="229" y="16"/>
                  </a:cxn>
                  <a:cxn ang="0">
                    <a:pos x="61" y="116"/>
                  </a:cxn>
                </a:cxnLst>
                <a:rect l="0" t="0" r="r" b="b"/>
                <a:pathLst>
                  <a:path w="534" h="613">
                    <a:moveTo>
                      <a:pt x="245" y="92"/>
                    </a:moveTo>
                    <a:cubicBezTo>
                      <a:pt x="414" y="67"/>
                      <a:pt x="479" y="328"/>
                      <a:pt x="377" y="448"/>
                    </a:cubicBezTo>
                    <a:cubicBezTo>
                      <a:pt x="306" y="532"/>
                      <a:pt x="182" y="504"/>
                      <a:pt x="137" y="420"/>
                    </a:cubicBezTo>
                    <a:cubicBezTo>
                      <a:pt x="69" y="292"/>
                      <a:pt x="123" y="110"/>
                      <a:pt x="245" y="92"/>
                    </a:cubicBezTo>
                    <a:close/>
                    <a:moveTo>
                      <a:pt x="61" y="116"/>
                    </a:moveTo>
                    <a:cubicBezTo>
                      <a:pt x="19" y="181"/>
                      <a:pt x="0" y="361"/>
                      <a:pt x="57" y="460"/>
                    </a:cubicBezTo>
                    <a:cubicBezTo>
                      <a:pt x="146" y="613"/>
                      <a:pt x="405" y="609"/>
                      <a:pt x="485" y="448"/>
                    </a:cubicBezTo>
                    <a:cubicBezTo>
                      <a:pt x="534" y="350"/>
                      <a:pt x="522" y="201"/>
                      <a:pt x="477" y="124"/>
                    </a:cubicBezTo>
                    <a:cubicBezTo>
                      <a:pt x="440" y="61"/>
                      <a:pt x="351" y="0"/>
                      <a:pt x="229" y="16"/>
                    </a:cubicBezTo>
                    <a:cubicBezTo>
                      <a:pt x="150" y="26"/>
                      <a:pt x="93" y="67"/>
                      <a:pt x="61" y="11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20" name="Freeform 12"/>
              <p:cNvSpPr>
                <a:spLocks noEditPoints="1"/>
              </p:cNvSpPr>
              <p:nvPr/>
            </p:nvSpPr>
            <p:spPr bwMode="invGray">
              <a:xfrm>
                <a:off x="4671542" y="6218457"/>
                <a:ext cx="135947" cy="168832"/>
              </a:xfrm>
              <a:custGeom>
                <a:avLst/>
                <a:gdLst/>
                <a:ahLst/>
                <a:cxnLst>
                  <a:cxn ang="0">
                    <a:pos x="395" y="326"/>
                  </a:cxn>
                  <a:cxn ang="0">
                    <a:pos x="383" y="454"/>
                  </a:cxn>
                  <a:cxn ang="0">
                    <a:pos x="139" y="502"/>
                  </a:cxn>
                  <a:cxn ang="0">
                    <a:pos x="143" y="394"/>
                  </a:cxn>
                  <a:cxn ang="0">
                    <a:pos x="395" y="326"/>
                  </a:cxn>
                  <a:cxn ang="0">
                    <a:pos x="487" y="182"/>
                  </a:cxn>
                  <a:cxn ang="0">
                    <a:pos x="91" y="102"/>
                  </a:cxn>
                  <a:cxn ang="0">
                    <a:pos x="39" y="210"/>
                  </a:cxn>
                  <a:cxn ang="0">
                    <a:pos x="131" y="222"/>
                  </a:cxn>
                  <a:cxn ang="0">
                    <a:pos x="399" y="254"/>
                  </a:cxn>
                  <a:cxn ang="0">
                    <a:pos x="27" y="478"/>
                  </a:cxn>
                  <a:cxn ang="0">
                    <a:pos x="403" y="530"/>
                  </a:cxn>
                  <a:cxn ang="0">
                    <a:pos x="423" y="594"/>
                  </a:cxn>
                  <a:cxn ang="0">
                    <a:pos x="515" y="590"/>
                  </a:cxn>
                  <a:cxn ang="0">
                    <a:pos x="487" y="182"/>
                  </a:cxn>
                </a:cxnLst>
                <a:rect l="0" t="0" r="r" b="b"/>
                <a:pathLst>
                  <a:path w="515" h="639">
                    <a:moveTo>
                      <a:pt x="395" y="326"/>
                    </a:moveTo>
                    <a:cubicBezTo>
                      <a:pt x="404" y="352"/>
                      <a:pt x="398" y="423"/>
                      <a:pt x="383" y="454"/>
                    </a:cubicBezTo>
                    <a:cubicBezTo>
                      <a:pt x="344" y="534"/>
                      <a:pt x="192" y="567"/>
                      <a:pt x="139" y="502"/>
                    </a:cubicBezTo>
                    <a:cubicBezTo>
                      <a:pt x="116" y="474"/>
                      <a:pt x="117" y="421"/>
                      <a:pt x="143" y="394"/>
                    </a:cubicBezTo>
                    <a:cubicBezTo>
                      <a:pt x="196" y="339"/>
                      <a:pt x="327" y="372"/>
                      <a:pt x="395" y="326"/>
                    </a:cubicBezTo>
                    <a:close/>
                    <a:moveTo>
                      <a:pt x="487" y="182"/>
                    </a:moveTo>
                    <a:cubicBezTo>
                      <a:pt x="468" y="26"/>
                      <a:pt x="199" y="0"/>
                      <a:pt x="91" y="102"/>
                    </a:cubicBezTo>
                    <a:cubicBezTo>
                      <a:pt x="62" y="130"/>
                      <a:pt x="54" y="156"/>
                      <a:pt x="39" y="210"/>
                    </a:cubicBezTo>
                    <a:cubicBezTo>
                      <a:pt x="70" y="214"/>
                      <a:pt x="99" y="219"/>
                      <a:pt x="131" y="222"/>
                    </a:cubicBezTo>
                    <a:cubicBezTo>
                      <a:pt x="132" y="86"/>
                      <a:pt x="437" y="77"/>
                      <a:pt x="399" y="254"/>
                    </a:cubicBezTo>
                    <a:cubicBezTo>
                      <a:pt x="250" y="300"/>
                      <a:pt x="0" y="265"/>
                      <a:pt x="27" y="478"/>
                    </a:cubicBezTo>
                    <a:cubicBezTo>
                      <a:pt x="48" y="639"/>
                      <a:pt x="318" y="632"/>
                      <a:pt x="403" y="530"/>
                    </a:cubicBezTo>
                    <a:cubicBezTo>
                      <a:pt x="407" y="554"/>
                      <a:pt x="412" y="577"/>
                      <a:pt x="423" y="594"/>
                    </a:cubicBezTo>
                    <a:cubicBezTo>
                      <a:pt x="452" y="591"/>
                      <a:pt x="492" y="599"/>
                      <a:pt x="515" y="590"/>
                    </a:cubicBezTo>
                    <a:cubicBezTo>
                      <a:pt x="460" y="498"/>
                      <a:pt x="502" y="313"/>
                      <a:pt x="487" y="18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21" name="Freeform 13"/>
              <p:cNvSpPr>
                <a:spLocks noEditPoints="1"/>
              </p:cNvSpPr>
              <p:nvPr/>
            </p:nvSpPr>
            <p:spPr bwMode="invGray">
              <a:xfrm>
                <a:off x="4381738" y="6174707"/>
                <a:ext cx="150040" cy="211408"/>
              </a:xfrm>
              <a:custGeom>
                <a:avLst/>
                <a:gdLst/>
                <a:ahLst/>
                <a:cxnLst>
                  <a:cxn ang="0">
                    <a:pos x="244" y="307"/>
                  </a:cxn>
                  <a:cxn ang="0">
                    <a:pos x="288" y="699"/>
                  </a:cxn>
                  <a:cxn ang="0">
                    <a:pos x="244" y="307"/>
                  </a:cxn>
                  <a:cxn ang="0">
                    <a:pos x="432" y="3"/>
                  </a:cxn>
                  <a:cxn ang="0">
                    <a:pos x="260" y="23"/>
                  </a:cxn>
                  <a:cxn ang="0">
                    <a:pos x="8" y="439"/>
                  </a:cxn>
                  <a:cxn ang="0">
                    <a:pos x="100" y="715"/>
                  </a:cxn>
                  <a:cxn ang="0">
                    <a:pos x="388" y="747"/>
                  </a:cxn>
                  <a:cxn ang="0">
                    <a:pos x="408" y="263"/>
                  </a:cxn>
                  <a:cxn ang="0">
                    <a:pos x="164" y="251"/>
                  </a:cxn>
                  <a:cxn ang="0">
                    <a:pos x="84" y="323"/>
                  </a:cxn>
                  <a:cxn ang="0">
                    <a:pos x="148" y="143"/>
                  </a:cxn>
                  <a:cxn ang="0">
                    <a:pos x="504" y="7"/>
                  </a:cxn>
                  <a:cxn ang="0">
                    <a:pos x="432" y="3"/>
                  </a:cxn>
                </a:cxnLst>
                <a:rect l="0" t="0" r="r" b="b"/>
                <a:pathLst>
                  <a:path w="568" h="799">
                    <a:moveTo>
                      <a:pt x="244" y="307"/>
                    </a:moveTo>
                    <a:cubicBezTo>
                      <a:pt x="485" y="274"/>
                      <a:pt x="471" y="678"/>
                      <a:pt x="288" y="699"/>
                    </a:cubicBezTo>
                    <a:cubicBezTo>
                      <a:pt x="63" y="725"/>
                      <a:pt x="46" y="334"/>
                      <a:pt x="244" y="307"/>
                    </a:cubicBezTo>
                    <a:close/>
                    <a:moveTo>
                      <a:pt x="432" y="3"/>
                    </a:moveTo>
                    <a:cubicBezTo>
                      <a:pt x="406" y="36"/>
                      <a:pt x="317" y="19"/>
                      <a:pt x="260" y="23"/>
                    </a:cubicBezTo>
                    <a:cubicBezTo>
                      <a:pt x="39" y="40"/>
                      <a:pt x="0" y="201"/>
                      <a:pt x="8" y="439"/>
                    </a:cubicBezTo>
                    <a:cubicBezTo>
                      <a:pt x="12" y="559"/>
                      <a:pt x="40" y="658"/>
                      <a:pt x="100" y="715"/>
                    </a:cubicBezTo>
                    <a:cubicBezTo>
                      <a:pt x="156" y="768"/>
                      <a:pt x="292" y="799"/>
                      <a:pt x="388" y="747"/>
                    </a:cubicBezTo>
                    <a:cubicBezTo>
                      <a:pt x="541" y="665"/>
                      <a:pt x="568" y="367"/>
                      <a:pt x="408" y="263"/>
                    </a:cubicBezTo>
                    <a:cubicBezTo>
                      <a:pt x="354" y="228"/>
                      <a:pt x="246" y="206"/>
                      <a:pt x="164" y="251"/>
                    </a:cubicBezTo>
                    <a:cubicBezTo>
                      <a:pt x="131" y="270"/>
                      <a:pt x="118" y="292"/>
                      <a:pt x="84" y="323"/>
                    </a:cubicBezTo>
                    <a:cubicBezTo>
                      <a:pt x="95" y="231"/>
                      <a:pt x="96" y="181"/>
                      <a:pt x="148" y="143"/>
                    </a:cubicBezTo>
                    <a:cubicBezTo>
                      <a:pt x="254" y="66"/>
                      <a:pt x="517" y="178"/>
                      <a:pt x="504" y="7"/>
                    </a:cubicBezTo>
                    <a:cubicBezTo>
                      <a:pt x="478" y="8"/>
                      <a:pt x="460" y="0"/>
                      <a:pt x="432" y="3"/>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54" name="Rectangle 53"/>
            <p:cNvSpPr/>
            <p:nvPr/>
          </p:nvSpPr>
          <p:spPr>
            <a:xfrm>
              <a:off x="4064021" y="5593229"/>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55" name="Group 54"/>
            <p:cNvGrpSpPr/>
            <p:nvPr/>
          </p:nvGrpSpPr>
          <p:grpSpPr>
            <a:xfrm>
              <a:off x="4382252" y="6112561"/>
              <a:ext cx="648085" cy="242469"/>
              <a:chOff x="11218145" y="6191686"/>
              <a:chExt cx="663815" cy="248839"/>
            </a:xfrm>
            <a:solidFill>
              <a:srgbClr val="FFFFFF"/>
            </a:solidFill>
            <a:effectLst/>
          </p:grpSpPr>
          <p:sp>
            <p:nvSpPr>
              <p:cNvPr id="107" name="Freeform 18"/>
              <p:cNvSpPr>
                <a:spLocks noEditPoints="1"/>
              </p:cNvSpPr>
              <p:nvPr/>
            </p:nvSpPr>
            <p:spPr bwMode="invGray">
              <a:xfrm>
                <a:off x="11218145" y="6205715"/>
                <a:ext cx="148048" cy="175369"/>
              </a:xfrm>
              <a:custGeom>
                <a:avLst/>
                <a:gdLst/>
                <a:ahLst/>
                <a:cxnLst>
                  <a:cxn ang="0">
                    <a:pos x="170" y="98"/>
                  </a:cxn>
                  <a:cxn ang="0">
                    <a:pos x="163" y="140"/>
                  </a:cxn>
                  <a:cxn ang="0">
                    <a:pos x="141" y="173"/>
                  </a:cxn>
                  <a:cxn ang="0">
                    <a:pos x="106" y="194"/>
                  </a:cxn>
                  <a:cxn ang="0">
                    <a:pos x="61" y="201"/>
                  </a:cxn>
                  <a:cxn ang="0">
                    <a:pos x="0" y="201"/>
                  </a:cxn>
                  <a:cxn ang="0">
                    <a:pos x="0" y="0"/>
                  </a:cxn>
                  <a:cxn ang="0">
                    <a:pos x="62" y="0"/>
                  </a:cxn>
                  <a:cxn ang="0">
                    <a:pos x="143" y="25"/>
                  </a:cxn>
                  <a:cxn ang="0">
                    <a:pos x="170" y="98"/>
                  </a:cxn>
                  <a:cxn ang="0">
                    <a:pos x="135" y="99"/>
                  </a:cxn>
                  <a:cxn ang="0">
                    <a:pos x="130" y="69"/>
                  </a:cxn>
                  <a:cxn ang="0">
                    <a:pos x="116" y="47"/>
                  </a:cxn>
                  <a:cxn ang="0">
                    <a:pos x="93" y="33"/>
                  </a:cxn>
                  <a:cxn ang="0">
                    <a:pos x="61" y="29"/>
                  </a:cxn>
                  <a:cxn ang="0">
                    <a:pos x="34" y="29"/>
                  </a:cxn>
                  <a:cxn ang="0">
                    <a:pos x="34" y="172"/>
                  </a:cxn>
                  <a:cxn ang="0">
                    <a:pos x="61" y="172"/>
                  </a:cxn>
                  <a:cxn ang="0">
                    <a:pos x="93" y="167"/>
                  </a:cxn>
                  <a:cxn ang="0">
                    <a:pos x="116" y="152"/>
                  </a:cxn>
                  <a:cxn ang="0">
                    <a:pos x="130" y="129"/>
                  </a:cxn>
                  <a:cxn ang="0">
                    <a:pos x="135" y="99"/>
                  </a:cxn>
                </a:cxnLst>
                <a:rect l="0" t="0" r="r" b="b"/>
                <a:pathLst>
                  <a:path w="170" h="201">
                    <a:moveTo>
                      <a:pt x="170" y="98"/>
                    </a:moveTo>
                    <a:cubicBezTo>
                      <a:pt x="170" y="113"/>
                      <a:pt x="168" y="128"/>
                      <a:pt x="163" y="140"/>
                    </a:cubicBezTo>
                    <a:cubicBezTo>
                      <a:pt x="157" y="153"/>
                      <a:pt x="150" y="164"/>
                      <a:pt x="141" y="173"/>
                    </a:cubicBezTo>
                    <a:cubicBezTo>
                      <a:pt x="131" y="182"/>
                      <a:pt x="119" y="189"/>
                      <a:pt x="106" y="194"/>
                    </a:cubicBezTo>
                    <a:cubicBezTo>
                      <a:pt x="92" y="199"/>
                      <a:pt x="77" y="201"/>
                      <a:pt x="61" y="201"/>
                    </a:cubicBezTo>
                    <a:cubicBezTo>
                      <a:pt x="0" y="201"/>
                      <a:pt x="0" y="201"/>
                      <a:pt x="0" y="201"/>
                    </a:cubicBezTo>
                    <a:cubicBezTo>
                      <a:pt x="0" y="0"/>
                      <a:pt x="0" y="0"/>
                      <a:pt x="0" y="0"/>
                    </a:cubicBezTo>
                    <a:cubicBezTo>
                      <a:pt x="62" y="0"/>
                      <a:pt x="62" y="0"/>
                      <a:pt x="62" y="0"/>
                    </a:cubicBezTo>
                    <a:cubicBezTo>
                      <a:pt x="98" y="0"/>
                      <a:pt x="125" y="8"/>
                      <a:pt x="143" y="25"/>
                    </a:cubicBezTo>
                    <a:cubicBezTo>
                      <a:pt x="161" y="41"/>
                      <a:pt x="170" y="66"/>
                      <a:pt x="170" y="98"/>
                    </a:cubicBezTo>
                    <a:close/>
                    <a:moveTo>
                      <a:pt x="135" y="99"/>
                    </a:moveTo>
                    <a:cubicBezTo>
                      <a:pt x="135" y="87"/>
                      <a:pt x="133" y="77"/>
                      <a:pt x="130" y="69"/>
                    </a:cubicBezTo>
                    <a:cubicBezTo>
                      <a:pt x="127" y="60"/>
                      <a:pt x="122" y="53"/>
                      <a:pt x="116" y="47"/>
                    </a:cubicBezTo>
                    <a:cubicBezTo>
                      <a:pt x="110" y="41"/>
                      <a:pt x="102" y="36"/>
                      <a:pt x="93" y="33"/>
                    </a:cubicBezTo>
                    <a:cubicBezTo>
                      <a:pt x="84" y="30"/>
                      <a:pt x="73" y="29"/>
                      <a:pt x="61" y="29"/>
                    </a:cubicBezTo>
                    <a:cubicBezTo>
                      <a:pt x="34" y="29"/>
                      <a:pt x="34" y="29"/>
                      <a:pt x="34" y="29"/>
                    </a:cubicBezTo>
                    <a:cubicBezTo>
                      <a:pt x="34" y="172"/>
                      <a:pt x="34" y="172"/>
                      <a:pt x="34" y="172"/>
                    </a:cubicBezTo>
                    <a:cubicBezTo>
                      <a:pt x="61" y="172"/>
                      <a:pt x="61" y="172"/>
                      <a:pt x="61" y="172"/>
                    </a:cubicBezTo>
                    <a:cubicBezTo>
                      <a:pt x="73" y="172"/>
                      <a:pt x="83" y="171"/>
                      <a:pt x="93" y="167"/>
                    </a:cubicBezTo>
                    <a:cubicBezTo>
                      <a:pt x="102" y="164"/>
                      <a:pt x="110" y="159"/>
                      <a:pt x="116" y="152"/>
                    </a:cubicBezTo>
                    <a:cubicBezTo>
                      <a:pt x="122" y="146"/>
                      <a:pt x="127" y="138"/>
                      <a:pt x="130" y="129"/>
                    </a:cubicBezTo>
                    <a:cubicBezTo>
                      <a:pt x="133" y="120"/>
                      <a:pt x="135" y="110"/>
                      <a:pt x="135" y="99"/>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08" name="Freeform 19"/>
              <p:cNvSpPr>
                <a:spLocks noEditPoints="1"/>
              </p:cNvSpPr>
              <p:nvPr/>
            </p:nvSpPr>
            <p:spPr bwMode="invGray">
              <a:xfrm>
                <a:off x="11382068" y="6191686"/>
                <a:ext cx="114451" cy="192721"/>
              </a:xfrm>
              <a:custGeom>
                <a:avLst/>
                <a:gdLst/>
                <a:ahLst/>
                <a:cxnLst>
                  <a:cxn ang="0">
                    <a:pos x="33" y="155"/>
                  </a:cxn>
                  <a:cxn ang="0">
                    <a:pos x="45" y="185"/>
                  </a:cxn>
                  <a:cxn ang="0">
                    <a:pos x="76" y="195"/>
                  </a:cxn>
                  <a:cxn ang="0">
                    <a:pos x="100" y="191"/>
                  </a:cxn>
                  <a:cxn ang="0">
                    <a:pos x="119" y="181"/>
                  </a:cxn>
                  <a:cxn ang="0">
                    <a:pos x="119" y="209"/>
                  </a:cxn>
                  <a:cxn ang="0">
                    <a:pos x="112" y="213"/>
                  </a:cxn>
                  <a:cxn ang="0">
                    <a:pos x="100" y="216"/>
                  </a:cxn>
                  <a:cxn ang="0">
                    <a:pos x="86" y="219"/>
                  </a:cxn>
                  <a:cxn ang="0">
                    <a:pos x="68" y="221"/>
                  </a:cxn>
                  <a:cxn ang="0">
                    <a:pos x="40" y="216"/>
                  </a:cxn>
                  <a:cxn ang="0">
                    <a:pos x="18" y="202"/>
                  </a:cxn>
                  <a:cxn ang="0">
                    <a:pos x="4" y="178"/>
                  </a:cxn>
                  <a:cxn ang="0">
                    <a:pos x="0" y="147"/>
                  </a:cxn>
                  <a:cxn ang="0">
                    <a:pos x="6" y="112"/>
                  </a:cxn>
                  <a:cxn ang="0">
                    <a:pos x="22" y="88"/>
                  </a:cxn>
                  <a:cxn ang="0">
                    <a:pos x="44" y="74"/>
                  </a:cxn>
                  <a:cxn ang="0">
                    <a:pos x="68" y="70"/>
                  </a:cxn>
                  <a:cxn ang="0">
                    <a:pos x="95" y="75"/>
                  </a:cxn>
                  <a:cxn ang="0">
                    <a:pos x="115" y="89"/>
                  </a:cxn>
                  <a:cxn ang="0">
                    <a:pos x="127" y="111"/>
                  </a:cxn>
                  <a:cxn ang="0">
                    <a:pos x="131" y="139"/>
                  </a:cxn>
                  <a:cxn ang="0">
                    <a:pos x="131" y="155"/>
                  </a:cxn>
                  <a:cxn ang="0">
                    <a:pos x="33" y="155"/>
                  </a:cxn>
                  <a:cxn ang="0">
                    <a:pos x="83" y="46"/>
                  </a:cxn>
                  <a:cxn ang="0">
                    <a:pos x="55" y="46"/>
                  </a:cxn>
                  <a:cxn ang="0">
                    <a:pos x="24" y="0"/>
                  </a:cxn>
                  <a:cxn ang="0">
                    <a:pos x="46" y="0"/>
                  </a:cxn>
                  <a:cxn ang="0">
                    <a:pos x="69" y="30"/>
                  </a:cxn>
                  <a:cxn ang="0">
                    <a:pos x="92" y="0"/>
                  </a:cxn>
                  <a:cxn ang="0">
                    <a:pos x="114" y="0"/>
                  </a:cxn>
                  <a:cxn ang="0">
                    <a:pos x="83" y="46"/>
                  </a:cxn>
                  <a:cxn ang="0">
                    <a:pos x="97" y="116"/>
                  </a:cxn>
                  <a:cxn ang="0">
                    <a:pos x="91" y="105"/>
                  </a:cxn>
                  <a:cxn ang="0">
                    <a:pos x="82" y="98"/>
                  </a:cxn>
                  <a:cxn ang="0">
                    <a:pos x="68" y="95"/>
                  </a:cxn>
                  <a:cxn ang="0">
                    <a:pos x="56" y="98"/>
                  </a:cxn>
                  <a:cxn ang="0">
                    <a:pos x="45" y="105"/>
                  </a:cxn>
                  <a:cxn ang="0">
                    <a:pos x="37" y="116"/>
                  </a:cxn>
                  <a:cxn ang="0">
                    <a:pos x="33" y="130"/>
                  </a:cxn>
                  <a:cxn ang="0">
                    <a:pos x="98" y="130"/>
                  </a:cxn>
                  <a:cxn ang="0">
                    <a:pos x="97" y="116"/>
                  </a:cxn>
                </a:cxnLst>
                <a:rect l="0" t="0" r="r" b="b"/>
                <a:pathLst>
                  <a:path w="131" h="221">
                    <a:moveTo>
                      <a:pt x="33" y="155"/>
                    </a:moveTo>
                    <a:cubicBezTo>
                      <a:pt x="33" y="168"/>
                      <a:pt x="38" y="178"/>
                      <a:pt x="45" y="185"/>
                    </a:cubicBezTo>
                    <a:cubicBezTo>
                      <a:pt x="52" y="192"/>
                      <a:pt x="63" y="195"/>
                      <a:pt x="76" y="195"/>
                    </a:cubicBezTo>
                    <a:cubicBezTo>
                      <a:pt x="84" y="195"/>
                      <a:pt x="92" y="194"/>
                      <a:pt x="100" y="191"/>
                    </a:cubicBezTo>
                    <a:cubicBezTo>
                      <a:pt x="107" y="189"/>
                      <a:pt x="114" y="185"/>
                      <a:pt x="119" y="181"/>
                    </a:cubicBezTo>
                    <a:cubicBezTo>
                      <a:pt x="119" y="209"/>
                      <a:pt x="119" y="209"/>
                      <a:pt x="119" y="209"/>
                    </a:cubicBezTo>
                    <a:cubicBezTo>
                      <a:pt x="117" y="210"/>
                      <a:pt x="115" y="211"/>
                      <a:pt x="112" y="213"/>
                    </a:cubicBezTo>
                    <a:cubicBezTo>
                      <a:pt x="108" y="214"/>
                      <a:pt x="105" y="215"/>
                      <a:pt x="100" y="216"/>
                    </a:cubicBezTo>
                    <a:cubicBezTo>
                      <a:pt x="96" y="218"/>
                      <a:pt x="91" y="219"/>
                      <a:pt x="86" y="219"/>
                    </a:cubicBezTo>
                    <a:cubicBezTo>
                      <a:pt x="80" y="220"/>
                      <a:pt x="74" y="221"/>
                      <a:pt x="68" y="221"/>
                    </a:cubicBezTo>
                    <a:cubicBezTo>
                      <a:pt x="58" y="221"/>
                      <a:pt x="48" y="219"/>
                      <a:pt x="40" y="216"/>
                    </a:cubicBezTo>
                    <a:cubicBezTo>
                      <a:pt x="31" y="213"/>
                      <a:pt x="24" y="208"/>
                      <a:pt x="18" y="202"/>
                    </a:cubicBezTo>
                    <a:cubicBezTo>
                      <a:pt x="12" y="195"/>
                      <a:pt x="8" y="188"/>
                      <a:pt x="4" y="178"/>
                    </a:cubicBezTo>
                    <a:cubicBezTo>
                      <a:pt x="1" y="169"/>
                      <a:pt x="0" y="159"/>
                      <a:pt x="0" y="147"/>
                    </a:cubicBezTo>
                    <a:cubicBezTo>
                      <a:pt x="0" y="133"/>
                      <a:pt x="2" y="122"/>
                      <a:pt x="6" y="112"/>
                    </a:cubicBezTo>
                    <a:cubicBezTo>
                      <a:pt x="10" y="103"/>
                      <a:pt x="15" y="95"/>
                      <a:pt x="22" y="88"/>
                    </a:cubicBezTo>
                    <a:cubicBezTo>
                      <a:pt x="28" y="82"/>
                      <a:pt x="35" y="77"/>
                      <a:pt x="44" y="74"/>
                    </a:cubicBezTo>
                    <a:cubicBezTo>
                      <a:pt x="52" y="71"/>
                      <a:pt x="60" y="70"/>
                      <a:pt x="68" y="70"/>
                    </a:cubicBezTo>
                    <a:cubicBezTo>
                      <a:pt x="78" y="70"/>
                      <a:pt x="88" y="72"/>
                      <a:pt x="95" y="75"/>
                    </a:cubicBezTo>
                    <a:cubicBezTo>
                      <a:pt x="103" y="78"/>
                      <a:pt x="110" y="83"/>
                      <a:pt x="115" y="89"/>
                    </a:cubicBezTo>
                    <a:cubicBezTo>
                      <a:pt x="120" y="95"/>
                      <a:pt x="124" y="102"/>
                      <a:pt x="127" y="111"/>
                    </a:cubicBezTo>
                    <a:cubicBezTo>
                      <a:pt x="129" y="119"/>
                      <a:pt x="131" y="129"/>
                      <a:pt x="131" y="139"/>
                    </a:cubicBezTo>
                    <a:cubicBezTo>
                      <a:pt x="131" y="155"/>
                      <a:pt x="131" y="155"/>
                      <a:pt x="131" y="155"/>
                    </a:cubicBezTo>
                    <a:lnTo>
                      <a:pt x="33" y="155"/>
                    </a:lnTo>
                    <a:close/>
                    <a:moveTo>
                      <a:pt x="83" y="46"/>
                    </a:moveTo>
                    <a:cubicBezTo>
                      <a:pt x="55" y="46"/>
                      <a:pt x="55" y="46"/>
                      <a:pt x="55" y="46"/>
                    </a:cubicBezTo>
                    <a:cubicBezTo>
                      <a:pt x="24" y="0"/>
                      <a:pt x="24" y="0"/>
                      <a:pt x="24" y="0"/>
                    </a:cubicBezTo>
                    <a:cubicBezTo>
                      <a:pt x="46" y="0"/>
                      <a:pt x="46" y="0"/>
                      <a:pt x="46" y="0"/>
                    </a:cubicBezTo>
                    <a:cubicBezTo>
                      <a:pt x="69" y="30"/>
                      <a:pt x="69" y="30"/>
                      <a:pt x="69" y="30"/>
                    </a:cubicBezTo>
                    <a:cubicBezTo>
                      <a:pt x="92" y="0"/>
                      <a:pt x="92" y="0"/>
                      <a:pt x="92" y="0"/>
                    </a:cubicBezTo>
                    <a:cubicBezTo>
                      <a:pt x="114" y="0"/>
                      <a:pt x="114" y="0"/>
                      <a:pt x="114" y="0"/>
                    </a:cubicBezTo>
                    <a:lnTo>
                      <a:pt x="83" y="46"/>
                    </a:lnTo>
                    <a:close/>
                    <a:moveTo>
                      <a:pt x="97" y="116"/>
                    </a:moveTo>
                    <a:cubicBezTo>
                      <a:pt x="96" y="112"/>
                      <a:pt x="94" y="108"/>
                      <a:pt x="91" y="105"/>
                    </a:cubicBezTo>
                    <a:cubicBezTo>
                      <a:pt x="89" y="102"/>
                      <a:pt x="86" y="100"/>
                      <a:pt x="82" y="98"/>
                    </a:cubicBezTo>
                    <a:cubicBezTo>
                      <a:pt x="78" y="96"/>
                      <a:pt x="73" y="95"/>
                      <a:pt x="68" y="95"/>
                    </a:cubicBezTo>
                    <a:cubicBezTo>
                      <a:pt x="64" y="95"/>
                      <a:pt x="59" y="96"/>
                      <a:pt x="56" y="98"/>
                    </a:cubicBezTo>
                    <a:cubicBezTo>
                      <a:pt x="52" y="99"/>
                      <a:pt x="48" y="102"/>
                      <a:pt x="45" y="105"/>
                    </a:cubicBezTo>
                    <a:cubicBezTo>
                      <a:pt x="42" y="108"/>
                      <a:pt x="39" y="112"/>
                      <a:pt x="37" y="116"/>
                    </a:cubicBezTo>
                    <a:cubicBezTo>
                      <a:pt x="35" y="120"/>
                      <a:pt x="34" y="125"/>
                      <a:pt x="33" y="130"/>
                    </a:cubicBezTo>
                    <a:cubicBezTo>
                      <a:pt x="98" y="130"/>
                      <a:pt x="98" y="130"/>
                      <a:pt x="98" y="130"/>
                    </a:cubicBezTo>
                    <a:cubicBezTo>
                      <a:pt x="98" y="125"/>
                      <a:pt x="98" y="121"/>
                      <a:pt x="97" y="11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09" name="Freeform 20"/>
              <p:cNvSpPr>
                <a:spLocks/>
              </p:cNvSpPr>
              <p:nvPr/>
            </p:nvSpPr>
            <p:spPr bwMode="invGray">
              <a:xfrm>
                <a:off x="11518302" y="6195378"/>
                <a:ext cx="114820" cy="185706"/>
              </a:xfrm>
              <a:custGeom>
                <a:avLst/>
                <a:gdLst/>
                <a:ahLst/>
                <a:cxnLst>
                  <a:cxn ang="0">
                    <a:pos x="210" y="503"/>
                  </a:cxn>
                  <a:cxn ang="0">
                    <a:pos x="78" y="340"/>
                  </a:cxn>
                  <a:cxn ang="0">
                    <a:pos x="75" y="340"/>
                  </a:cxn>
                  <a:cxn ang="0">
                    <a:pos x="75" y="503"/>
                  </a:cxn>
                  <a:cxn ang="0">
                    <a:pos x="0" y="503"/>
                  </a:cxn>
                  <a:cxn ang="0">
                    <a:pos x="0" y="0"/>
                  </a:cxn>
                  <a:cxn ang="0">
                    <a:pos x="75" y="0"/>
                  </a:cxn>
                  <a:cxn ang="0">
                    <a:pos x="75" y="319"/>
                  </a:cxn>
                  <a:cxn ang="0">
                    <a:pos x="78" y="319"/>
                  </a:cxn>
                  <a:cxn ang="0">
                    <a:pos x="203" y="163"/>
                  </a:cxn>
                  <a:cxn ang="0">
                    <a:pos x="300" y="163"/>
                  </a:cxn>
                  <a:cxn ang="0">
                    <a:pos x="156" y="326"/>
                  </a:cxn>
                  <a:cxn ang="0">
                    <a:pos x="311" y="503"/>
                  </a:cxn>
                  <a:cxn ang="0">
                    <a:pos x="210" y="503"/>
                  </a:cxn>
                </a:cxnLst>
                <a:rect l="0" t="0" r="r" b="b"/>
                <a:pathLst>
                  <a:path w="311" h="503">
                    <a:moveTo>
                      <a:pt x="210" y="503"/>
                    </a:moveTo>
                    <a:lnTo>
                      <a:pt x="78" y="340"/>
                    </a:lnTo>
                    <a:lnTo>
                      <a:pt x="75" y="340"/>
                    </a:lnTo>
                    <a:lnTo>
                      <a:pt x="75" y="503"/>
                    </a:lnTo>
                    <a:lnTo>
                      <a:pt x="0" y="503"/>
                    </a:lnTo>
                    <a:lnTo>
                      <a:pt x="0" y="0"/>
                    </a:lnTo>
                    <a:lnTo>
                      <a:pt x="75" y="0"/>
                    </a:lnTo>
                    <a:lnTo>
                      <a:pt x="75" y="319"/>
                    </a:lnTo>
                    <a:lnTo>
                      <a:pt x="78" y="319"/>
                    </a:lnTo>
                    <a:lnTo>
                      <a:pt x="203" y="163"/>
                    </a:lnTo>
                    <a:lnTo>
                      <a:pt x="300" y="163"/>
                    </a:lnTo>
                    <a:lnTo>
                      <a:pt x="156" y="326"/>
                    </a:lnTo>
                    <a:lnTo>
                      <a:pt x="311" y="503"/>
                    </a:lnTo>
                    <a:lnTo>
                      <a:pt x="210"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10" name="Freeform 21"/>
              <p:cNvSpPr>
                <a:spLocks/>
              </p:cNvSpPr>
              <p:nvPr/>
            </p:nvSpPr>
            <p:spPr bwMode="invGray">
              <a:xfrm>
                <a:off x="11643828" y="6255557"/>
                <a:ext cx="111497" cy="128850"/>
              </a:xfrm>
              <a:custGeom>
                <a:avLst/>
                <a:gdLst/>
                <a:ahLst/>
                <a:cxnLst>
                  <a:cxn ang="0">
                    <a:pos x="95" y="144"/>
                  </a:cxn>
                  <a:cxn ang="0">
                    <a:pos x="95" y="123"/>
                  </a:cxn>
                  <a:cxn ang="0">
                    <a:pos x="95" y="123"/>
                  </a:cxn>
                  <a:cxn ang="0">
                    <a:pos x="88" y="132"/>
                  </a:cxn>
                  <a:cxn ang="0">
                    <a:pos x="78" y="140"/>
                  </a:cxn>
                  <a:cxn ang="0">
                    <a:pos x="66" y="146"/>
                  </a:cxn>
                  <a:cxn ang="0">
                    <a:pos x="51" y="148"/>
                  </a:cxn>
                  <a:cxn ang="0">
                    <a:pos x="13" y="133"/>
                  </a:cxn>
                  <a:cxn ang="0">
                    <a:pos x="0" y="88"/>
                  </a:cxn>
                  <a:cxn ang="0">
                    <a:pos x="0" y="0"/>
                  </a:cxn>
                  <a:cxn ang="0">
                    <a:pos x="33" y="0"/>
                  </a:cxn>
                  <a:cxn ang="0">
                    <a:pos x="33" y="84"/>
                  </a:cxn>
                  <a:cxn ang="0">
                    <a:pos x="35" y="101"/>
                  </a:cxn>
                  <a:cxn ang="0">
                    <a:pos x="41" y="113"/>
                  </a:cxn>
                  <a:cxn ang="0">
                    <a:pos x="51" y="119"/>
                  </a:cxn>
                  <a:cxn ang="0">
                    <a:pos x="63" y="121"/>
                  </a:cxn>
                  <a:cxn ang="0">
                    <a:pos x="75" y="119"/>
                  </a:cxn>
                  <a:cxn ang="0">
                    <a:pos x="86" y="111"/>
                  </a:cxn>
                  <a:cxn ang="0">
                    <a:pos x="93" y="100"/>
                  </a:cxn>
                  <a:cxn ang="0">
                    <a:pos x="95" y="84"/>
                  </a:cxn>
                  <a:cxn ang="0">
                    <a:pos x="95" y="0"/>
                  </a:cxn>
                  <a:cxn ang="0">
                    <a:pos x="128" y="0"/>
                  </a:cxn>
                  <a:cxn ang="0">
                    <a:pos x="128" y="144"/>
                  </a:cxn>
                  <a:cxn ang="0">
                    <a:pos x="95" y="144"/>
                  </a:cxn>
                </a:cxnLst>
                <a:rect l="0" t="0" r="r" b="b"/>
                <a:pathLst>
                  <a:path w="128" h="148">
                    <a:moveTo>
                      <a:pt x="95" y="144"/>
                    </a:moveTo>
                    <a:cubicBezTo>
                      <a:pt x="95" y="123"/>
                      <a:pt x="95" y="123"/>
                      <a:pt x="95" y="123"/>
                    </a:cubicBezTo>
                    <a:cubicBezTo>
                      <a:pt x="95" y="123"/>
                      <a:pt x="95" y="123"/>
                      <a:pt x="95" y="123"/>
                    </a:cubicBezTo>
                    <a:cubicBezTo>
                      <a:pt x="93" y="126"/>
                      <a:pt x="90" y="129"/>
                      <a:pt x="88" y="132"/>
                    </a:cubicBezTo>
                    <a:cubicBezTo>
                      <a:pt x="85" y="135"/>
                      <a:pt x="81" y="138"/>
                      <a:pt x="78" y="140"/>
                    </a:cubicBezTo>
                    <a:cubicBezTo>
                      <a:pt x="74" y="143"/>
                      <a:pt x="70" y="144"/>
                      <a:pt x="66" y="146"/>
                    </a:cubicBezTo>
                    <a:cubicBezTo>
                      <a:pt x="61" y="147"/>
                      <a:pt x="56" y="148"/>
                      <a:pt x="51" y="148"/>
                    </a:cubicBezTo>
                    <a:cubicBezTo>
                      <a:pt x="35" y="148"/>
                      <a:pt x="22" y="143"/>
                      <a:pt x="13" y="133"/>
                    </a:cubicBezTo>
                    <a:cubicBezTo>
                      <a:pt x="4" y="123"/>
                      <a:pt x="0" y="108"/>
                      <a:pt x="0" y="88"/>
                    </a:cubicBezTo>
                    <a:cubicBezTo>
                      <a:pt x="0" y="0"/>
                      <a:pt x="0" y="0"/>
                      <a:pt x="0" y="0"/>
                    </a:cubicBezTo>
                    <a:cubicBezTo>
                      <a:pt x="33" y="0"/>
                      <a:pt x="33" y="0"/>
                      <a:pt x="33" y="0"/>
                    </a:cubicBezTo>
                    <a:cubicBezTo>
                      <a:pt x="33" y="84"/>
                      <a:pt x="33" y="84"/>
                      <a:pt x="33" y="84"/>
                    </a:cubicBezTo>
                    <a:cubicBezTo>
                      <a:pt x="33" y="90"/>
                      <a:pt x="33" y="96"/>
                      <a:pt x="35" y="101"/>
                    </a:cubicBezTo>
                    <a:cubicBezTo>
                      <a:pt x="36" y="106"/>
                      <a:pt x="38" y="110"/>
                      <a:pt x="41" y="113"/>
                    </a:cubicBezTo>
                    <a:cubicBezTo>
                      <a:pt x="44" y="116"/>
                      <a:pt x="47" y="118"/>
                      <a:pt x="51" y="119"/>
                    </a:cubicBezTo>
                    <a:cubicBezTo>
                      <a:pt x="54" y="120"/>
                      <a:pt x="58" y="121"/>
                      <a:pt x="63" y="121"/>
                    </a:cubicBezTo>
                    <a:cubicBezTo>
                      <a:pt x="67" y="121"/>
                      <a:pt x="71" y="120"/>
                      <a:pt x="75" y="119"/>
                    </a:cubicBezTo>
                    <a:cubicBezTo>
                      <a:pt x="79" y="117"/>
                      <a:pt x="83" y="115"/>
                      <a:pt x="86" y="111"/>
                    </a:cubicBezTo>
                    <a:cubicBezTo>
                      <a:pt x="89" y="108"/>
                      <a:pt x="91" y="104"/>
                      <a:pt x="93" y="100"/>
                    </a:cubicBezTo>
                    <a:cubicBezTo>
                      <a:pt x="94" y="95"/>
                      <a:pt x="95" y="89"/>
                      <a:pt x="95" y="84"/>
                    </a:cubicBezTo>
                    <a:cubicBezTo>
                      <a:pt x="95" y="0"/>
                      <a:pt x="95" y="0"/>
                      <a:pt x="95" y="0"/>
                    </a:cubicBezTo>
                    <a:cubicBezTo>
                      <a:pt x="128" y="0"/>
                      <a:pt x="128" y="0"/>
                      <a:pt x="128" y="0"/>
                    </a:cubicBezTo>
                    <a:cubicBezTo>
                      <a:pt x="128" y="144"/>
                      <a:pt x="128" y="144"/>
                      <a:pt x="128" y="144"/>
                    </a:cubicBezTo>
                    <a:lnTo>
                      <a:pt x="95"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11" name="Freeform 22"/>
              <p:cNvSpPr>
                <a:spLocks noEditPoints="1"/>
              </p:cNvSpPr>
              <p:nvPr/>
            </p:nvSpPr>
            <p:spPr bwMode="invGray">
              <a:xfrm>
                <a:off x="11749418" y="6194270"/>
                <a:ext cx="70517" cy="246255"/>
              </a:xfrm>
              <a:custGeom>
                <a:avLst/>
                <a:gdLst/>
                <a:ahLst/>
                <a:cxnLst>
                  <a:cxn ang="0">
                    <a:pos x="74" y="238"/>
                  </a:cxn>
                  <a:cxn ang="0">
                    <a:pos x="63" y="261"/>
                  </a:cxn>
                  <a:cxn ang="0">
                    <a:pos x="45" y="276"/>
                  </a:cxn>
                  <a:cxn ang="0">
                    <a:pos x="19" y="282"/>
                  </a:cxn>
                  <a:cxn ang="0">
                    <a:pos x="14" y="281"/>
                  </a:cxn>
                  <a:cxn ang="0">
                    <a:pos x="9" y="280"/>
                  </a:cxn>
                  <a:cxn ang="0">
                    <a:pos x="4" y="279"/>
                  </a:cxn>
                  <a:cxn ang="0">
                    <a:pos x="0" y="278"/>
                  </a:cxn>
                  <a:cxn ang="0">
                    <a:pos x="0" y="250"/>
                  </a:cxn>
                  <a:cxn ang="0">
                    <a:pos x="9" y="254"/>
                  </a:cxn>
                  <a:cxn ang="0">
                    <a:pos x="18" y="255"/>
                  </a:cxn>
                  <a:cxn ang="0">
                    <a:pos x="28" y="253"/>
                  </a:cxn>
                  <a:cxn ang="0">
                    <a:pos x="37" y="246"/>
                  </a:cxn>
                  <a:cxn ang="0">
                    <a:pos x="43" y="232"/>
                  </a:cxn>
                  <a:cxn ang="0">
                    <a:pos x="45" y="213"/>
                  </a:cxn>
                  <a:cxn ang="0">
                    <a:pos x="45" y="70"/>
                  </a:cxn>
                  <a:cxn ang="0">
                    <a:pos x="77" y="70"/>
                  </a:cxn>
                  <a:cxn ang="0">
                    <a:pos x="77" y="209"/>
                  </a:cxn>
                  <a:cxn ang="0">
                    <a:pos x="74" y="238"/>
                  </a:cxn>
                  <a:cxn ang="0">
                    <a:pos x="81" y="20"/>
                  </a:cxn>
                  <a:cxn ang="0">
                    <a:pos x="80" y="27"/>
                  </a:cxn>
                  <a:cxn ang="0">
                    <a:pos x="76" y="33"/>
                  </a:cxn>
                  <a:cxn ang="0">
                    <a:pos x="69" y="37"/>
                  </a:cxn>
                  <a:cxn ang="0">
                    <a:pos x="61" y="38"/>
                  </a:cxn>
                  <a:cxn ang="0">
                    <a:pos x="53" y="37"/>
                  </a:cxn>
                  <a:cxn ang="0">
                    <a:pos x="47" y="33"/>
                  </a:cxn>
                  <a:cxn ang="0">
                    <a:pos x="43" y="27"/>
                  </a:cxn>
                  <a:cxn ang="0">
                    <a:pos x="42" y="20"/>
                  </a:cxn>
                  <a:cxn ang="0">
                    <a:pos x="43" y="12"/>
                  </a:cxn>
                  <a:cxn ang="0">
                    <a:pos x="47" y="6"/>
                  </a:cxn>
                  <a:cxn ang="0">
                    <a:pos x="54" y="2"/>
                  </a:cxn>
                  <a:cxn ang="0">
                    <a:pos x="61" y="0"/>
                  </a:cxn>
                  <a:cxn ang="0">
                    <a:pos x="69" y="2"/>
                  </a:cxn>
                  <a:cxn ang="0">
                    <a:pos x="76" y="6"/>
                  </a:cxn>
                  <a:cxn ang="0">
                    <a:pos x="80" y="12"/>
                  </a:cxn>
                  <a:cxn ang="0">
                    <a:pos x="81" y="20"/>
                  </a:cxn>
                </a:cxnLst>
                <a:rect l="0" t="0" r="r" b="b"/>
                <a:pathLst>
                  <a:path w="81" h="282">
                    <a:moveTo>
                      <a:pt x="74" y="238"/>
                    </a:moveTo>
                    <a:cubicBezTo>
                      <a:pt x="71" y="247"/>
                      <a:pt x="68" y="255"/>
                      <a:pt x="63" y="261"/>
                    </a:cubicBezTo>
                    <a:cubicBezTo>
                      <a:pt x="58" y="268"/>
                      <a:pt x="52" y="273"/>
                      <a:pt x="45" y="276"/>
                    </a:cubicBezTo>
                    <a:cubicBezTo>
                      <a:pt x="37" y="280"/>
                      <a:pt x="29" y="282"/>
                      <a:pt x="19" y="282"/>
                    </a:cubicBezTo>
                    <a:cubicBezTo>
                      <a:pt x="18" y="282"/>
                      <a:pt x="16" y="282"/>
                      <a:pt x="14" y="281"/>
                    </a:cubicBezTo>
                    <a:cubicBezTo>
                      <a:pt x="12" y="281"/>
                      <a:pt x="11" y="281"/>
                      <a:pt x="9" y="280"/>
                    </a:cubicBezTo>
                    <a:cubicBezTo>
                      <a:pt x="7" y="280"/>
                      <a:pt x="6" y="280"/>
                      <a:pt x="4" y="279"/>
                    </a:cubicBezTo>
                    <a:cubicBezTo>
                      <a:pt x="2" y="279"/>
                      <a:pt x="1" y="278"/>
                      <a:pt x="0" y="278"/>
                    </a:cubicBezTo>
                    <a:cubicBezTo>
                      <a:pt x="0" y="250"/>
                      <a:pt x="0" y="250"/>
                      <a:pt x="0" y="250"/>
                    </a:cubicBezTo>
                    <a:cubicBezTo>
                      <a:pt x="2" y="251"/>
                      <a:pt x="5" y="252"/>
                      <a:pt x="9" y="254"/>
                    </a:cubicBezTo>
                    <a:cubicBezTo>
                      <a:pt x="12" y="255"/>
                      <a:pt x="15" y="255"/>
                      <a:pt x="18" y="255"/>
                    </a:cubicBezTo>
                    <a:cubicBezTo>
                      <a:pt x="22" y="255"/>
                      <a:pt x="25" y="255"/>
                      <a:pt x="28" y="253"/>
                    </a:cubicBezTo>
                    <a:cubicBezTo>
                      <a:pt x="32" y="251"/>
                      <a:pt x="34" y="249"/>
                      <a:pt x="37" y="246"/>
                    </a:cubicBezTo>
                    <a:cubicBezTo>
                      <a:pt x="39" y="242"/>
                      <a:pt x="41" y="238"/>
                      <a:pt x="43" y="232"/>
                    </a:cubicBezTo>
                    <a:cubicBezTo>
                      <a:pt x="44" y="227"/>
                      <a:pt x="45" y="220"/>
                      <a:pt x="45" y="213"/>
                    </a:cubicBezTo>
                    <a:cubicBezTo>
                      <a:pt x="45" y="70"/>
                      <a:pt x="45" y="70"/>
                      <a:pt x="45" y="70"/>
                    </a:cubicBezTo>
                    <a:cubicBezTo>
                      <a:pt x="77" y="70"/>
                      <a:pt x="77" y="70"/>
                      <a:pt x="77" y="70"/>
                    </a:cubicBezTo>
                    <a:cubicBezTo>
                      <a:pt x="77" y="209"/>
                      <a:pt x="77" y="209"/>
                      <a:pt x="77" y="209"/>
                    </a:cubicBezTo>
                    <a:cubicBezTo>
                      <a:pt x="77" y="220"/>
                      <a:pt x="76" y="229"/>
                      <a:pt x="74" y="238"/>
                    </a:cubicBezTo>
                    <a:close/>
                    <a:moveTo>
                      <a:pt x="81" y="20"/>
                    </a:moveTo>
                    <a:cubicBezTo>
                      <a:pt x="81" y="22"/>
                      <a:pt x="81" y="24"/>
                      <a:pt x="80" y="27"/>
                    </a:cubicBezTo>
                    <a:cubicBezTo>
                      <a:pt x="79" y="29"/>
                      <a:pt x="77" y="31"/>
                      <a:pt x="76" y="33"/>
                    </a:cubicBezTo>
                    <a:cubicBezTo>
                      <a:pt x="74" y="34"/>
                      <a:pt x="72" y="36"/>
                      <a:pt x="69" y="37"/>
                    </a:cubicBezTo>
                    <a:cubicBezTo>
                      <a:pt x="67" y="38"/>
                      <a:pt x="64" y="38"/>
                      <a:pt x="61" y="38"/>
                    </a:cubicBezTo>
                    <a:cubicBezTo>
                      <a:pt x="59" y="38"/>
                      <a:pt x="56" y="38"/>
                      <a:pt x="53" y="37"/>
                    </a:cubicBezTo>
                    <a:cubicBezTo>
                      <a:pt x="51" y="36"/>
                      <a:pt x="49" y="34"/>
                      <a:pt x="47" y="33"/>
                    </a:cubicBezTo>
                    <a:cubicBezTo>
                      <a:pt x="45" y="31"/>
                      <a:pt x="44" y="29"/>
                      <a:pt x="43" y="27"/>
                    </a:cubicBezTo>
                    <a:cubicBezTo>
                      <a:pt x="42" y="24"/>
                      <a:pt x="42" y="22"/>
                      <a:pt x="42" y="20"/>
                    </a:cubicBezTo>
                    <a:cubicBezTo>
                      <a:pt x="42" y="17"/>
                      <a:pt x="42" y="14"/>
                      <a:pt x="43" y="12"/>
                    </a:cubicBezTo>
                    <a:cubicBezTo>
                      <a:pt x="44" y="10"/>
                      <a:pt x="46" y="8"/>
                      <a:pt x="47" y="6"/>
                    </a:cubicBezTo>
                    <a:cubicBezTo>
                      <a:pt x="49" y="4"/>
                      <a:pt x="51" y="3"/>
                      <a:pt x="54" y="2"/>
                    </a:cubicBezTo>
                    <a:cubicBezTo>
                      <a:pt x="56" y="1"/>
                      <a:pt x="59" y="0"/>
                      <a:pt x="61" y="0"/>
                    </a:cubicBezTo>
                    <a:cubicBezTo>
                      <a:pt x="64" y="0"/>
                      <a:pt x="67" y="1"/>
                      <a:pt x="69" y="2"/>
                    </a:cubicBezTo>
                    <a:cubicBezTo>
                      <a:pt x="72" y="3"/>
                      <a:pt x="74" y="4"/>
                      <a:pt x="76" y="6"/>
                    </a:cubicBezTo>
                    <a:cubicBezTo>
                      <a:pt x="77" y="8"/>
                      <a:pt x="79" y="10"/>
                      <a:pt x="80" y="12"/>
                    </a:cubicBezTo>
                    <a:cubicBezTo>
                      <a:pt x="81" y="14"/>
                      <a:pt x="81" y="17"/>
                      <a:pt x="81" y="2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12" name="Freeform 23"/>
              <p:cNvSpPr>
                <a:spLocks noEditPoints="1"/>
              </p:cNvSpPr>
              <p:nvPr/>
            </p:nvSpPr>
            <p:spPr bwMode="invGray">
              <a:xfrm>
                <a:off x="11846886" y="6194270"/>
                <a:ext cx="35074" cy="186814"/>
              </a:xfrm>
              <a:custGeom>
                <a:avLst/>
                <a:gdLst/>
                <a:ahLst/>
                <a:cxnLst>
                  <a:cxn ang="0">
                    <a:pos x="40" y="20"/>
                  </a:cxn>
                  <a:cxn ang="0">
                    <a:pos x="38" y="27"/>
                  </a:cxn>
                  <a:cxn ang="0">
                    <a:pos x="34" y="33"/>
                  </a:cxn>
                  <a:cxn ang="0">
                    <a:pos x="28" y="37"/>
                  </a:cxn>
                  <a:cxn ang="0">
                    <a:pos x="20" y="38"/>
                  </a:cxn>
                  <a:cxn ang="0">
                    <a:pos x="12" y="37"/>
                  </a:cxn>
                  <a:cxn ang="0">
                    <a:pos x="6" y="33"/>
                  </a:cxn>
                  <a:cxn ang="0">
                    <a:pos x="2"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7" y="29"/>
                      <a:pt x="36" y="31"/>
                      <a:pt x="34" y="33"/>
                    </a:cubicBezTo>
                    <a:cubicBezTo>
                      <a:pt x="32" y="34"/>
                      <a:pt x="30" y="36"/>
                      <a:pt x="28" y="37"/>
                    </a:cubicBezTo>
                    <a:cubicBezTo>
                      <a:pt x="25" y="38"/>
                      <a:pt x="23" y="38"/>
                      <a:pt x="20" y="38"/>
                    </a:cubicBezTo>
                    <a:cubicBezTo>
                      <a:pt x="17" y="38"/>
                      <a:pt x="14" y="38"/>
                      <a:pt x="12" y="37"/>
                    </a:cubicBezTo>
                    <a:cubicBezTo>
                      <a:pt x="10" y="36"/>
                      <a:pt x="7" y="34"/>
                      <a:pt x="6" y="33"/>
                    </a:cubicBezTo>
                    <a:cubicBezTo>
                      <a:pt x="4" y="31"/>
                      <a:pt x="3" y="29"/>
                      <a:pt x="2" y="27"/>
                    </a:cubicBezTo>
                    <a:cubicBezTo>
                      <a:pt x="1" y="24"/>
                      <a:pt x="0" y="22"/>
                      <a:pt x="0" y="20"/>
                    </a:cubicBezTo>
                    <a:cubicBezTo>
                      <a:pt x="0" y="17"/>
                      <a:pt x="1" y="14"/>
                      <a:pt x="2" y="12"/>
                    </a:cubicBezTo>
                    <a:cubicBezTo>
                      <a:pt x="3" y="10"/>
                      <a:pt x="4" y="8"/>
                      <a:pt x="6" y="6"/>
                    </a:cubicBezTo>
                    <a:cubicBezTo>
                      <a:pt x="8" y="4"/>
                      <a:pt x="10" y="3"/>
                      <a:pt x="12" y="2"/>
                    </a:cubicBezTo>
                    <a:cubicBezTo>
                      <a:pt x="14"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56" name="Rectangle 55"/>
            <p:cNvSpPr/>
            <p:nvPr/>
          </p:nvSpPr>
          <p:spPr>
            <a:xfrm>
              <a:off x="4064021" y="4216164"/>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57" name="Group 56"/>
            <p:cNvGrpSpPr/>
            <p:nvPr/>
          </p:nvGrpSpPr>
          <p:grpSpPr>
            <a:xfrm>
              <a:off x="4295508" y="4708732"/>
              <a:ext cx="821573" cy="254309"/>
              <a:chOff x="1471737" y="6192453"/>
              <a:chExt cx="841520" cy="260991"/>
            </a:xfrm>
            <a:solidFill>
              <a:srgbClr val="FFFFFF"/>
            </a:solidFill>
            <a:effectLst/>
          </p:grpSpPr>
          <p:sp>
            <p:nvSpPr>
              <p:cNvPr id="100" name="Freeform 20"/>
              <p:cNvSpPr>
                <a:spLocks noEditPoints="1"/>
              </p:cNvSpPr>
              <p:nvPr/>
            </p:nvSpPr>
            <p:spPr bwMode="invGray">
              <a:xfrm>
                <a:off x="1471737" y="6192453"/>
                <a:ext cx="132645" cy="207734"/>
              </a:xfrm>
              <a:custGeom>
                <a:avLst/>
                <a:gdLst/>
                <a:ahLst/>
                <a:cxnLst>
                  <a:cxn ang="0">
                    <a:pos x="170" y="163"/>
                  </a:cxn>
                  <a:cxn ang="0">
                    <a:pos x="162" y="205"/>
                  </a:cxn>
                  <a:cxn ang="0">
                    <a:pos x="140" y="238"/>
                  </a:cxn>
                  <a:cxn ang="0">
                    <a:pos x="105" y="259"/>
                  </a:cxn>
                  <a:cxn ang="0">
                    <a:pos x="60" y="266"/>
                  </a:cxn>
                  <a:cxn ang="0">
                    <a:pos x="0" y="266"/>
                  </a:cxn>
                  <a:cxn ang="0">
                    <a:pos x="0" y="65"/>
                  </a:cxn>
                  <a:cxn ang="0">
                    <a:pos x="62" y="65"/>
                  </a:cxn>
                  <a:cxn ang="0">
                    <a:pos x="143" y="90"/>
                  </a:cxn>
                  <a:cxn ang="0">
                    <a:pos x="170" y="163"/>
                  </a:cxn>
                  <a:cxn ang="0">
                    <a:pos x="84" y="46"/>
                  </a:cxn>
                  <a:cxn ang="0">
                    <a:pos x="56" y="46"/>
                  </a:cxn>
                  <a:cxn ang="0">
                    <a:pos x="25" y="0"/>
                  </a:cxn>
                  <a:cxn ang="0">
                    <a:pos x="46" y="0"/>
                  </a:cxn>
                  <a:cxn ang="0">
                    <a:pos x="70" y="30"/>
                  </a:cxn>
                  <a:cxn ang="0">
                    <a:pos x="92" y="0"/>
                  </a:cxn>
                  <a:cxn ang="0">
                    <a:pos x="114" y="0"/>
                  </a:cxn>
                  <a:cxn ang="0">
                    <a:pos x="84" y="46"/>
                  </a:cxn>
                  <a:cxn ang="0">
                    <a:pos x="134" y="164"/>
                  </a:cxn>
                  <a:cxn ang="0">
                    <a:pos x="129" y="134"/>
                  </a:cxn>
                  <a:cxn ang="0">
                    <a:pos x="115" y="112"/>
                  </a:cxn>
                  <a:cxn ang="0">
                    <a:pos x="92" y="98"/>
                  </a:cxn>
                  <a:cxn ang="0">
                    <a:pos x="60" y="94"/>
                  </a:cxn>
                  <a:cxn ang="0">
                    <a:pos x="33" y="94"/>
                  </a:cxn>
                  <a:cxn ang="0">
                    <a:pos x="33" y="237"/>
                  </a:cxn>
                  <a:cxn ang="0">
                    <a:pos x="60" y="237"/>
                  </a:cxn>
                  <a:cxn ang="0">
                    <a:pos x="92" y="232"/>
                  </a:cxn>
                  <a:cxn ang="0">
                    <a:pos x="115" y="217"/>
                  </a:cxn>
                  <a:cxn ang="0">
                    <a:pos x="129" y="194"/>
                  </a:cxn>
                  <a:cxn ang="0">
                    <a:pos x="134" y="164"/>
                  </a:cxn>
                </a:cxnLst>
                <a:rect l="0" t="0" r="r" b="b"/>
                <a:pathLst>
                  <a:path w="170" h="266">
                    <a:moveTo>
                      <a:pt x="170" y="163"/>
                    </a:moveTo>
                    <a:cubicBezTo>
                      <a:pt x="170" y="178"/>
                      <a:pt x="167" y="193"/>
                      <a:pt x="162" y="205"/>
                    </a:cubicBezTo>
                    <a:cubicBezTo>
                      <a:pt x="157" y="218"/>
                      <a:pt x="149" y="229"/>
                      <a:pt x="140" y="238"/>
                    </a:cubicBezTo>
                    <a:cubicBezTo>
                      <a:pt x="130" y="247"/>
                      <a:pt x="119" y="254"/>
                      <a:pt x="105" y="259"/>
                    </a:cubicBezTo>
                    <a:cubicBezTo>
                      <a:pt x="92" y="264"/>
                      <a:pt x="77" y="266"/>
                      <a:pt x="60" y="266"/>
                    </a:cubicBezTo>
                    <a:cubicBezTo>
                      <a:pt x="0" y="266"/>
                      <a:pt x="0" y="266"/>
                      <a:pt x="0" y="266"/>
                    </a:cubicBezTo>
                    <a:cubicBezTo>
                      <a:pt x="0" y="65"/>
                      <a:pt x="0" y="65"/>
                      <a:pt x="0" y="65"/>
                    </a:cubicBezTo>
                    <a:cubicBezTo>
                      <a:pt x="62" y="65"/>
                      <a:pt x="62" y="65"/>
                      <a:pt x="62" y="65"/>
                    </a:cubicBezTo>
                    <a:cubicBezTo>
                      <a:pt x="98" y="65"/>
                      <a:pt x="125" y="73"/>
                      <a:pt x="143" y="90"/>
                    </a:cubicBezTo>
                    <a:cubicBezTo>
                      <a:pt x="161" y="106"/>
                      <a:pt x="170" y="131"/>
                      <a:pt x="170" y="163"/>
                    </a:cubicBezTo>
                    <a:close/>
                    <a:moveTo>
                      <a:pt x="84" y="46"/>
                    </a:moveTo>
                    <a:cubicBezTo>
                      <a:pt x="56" y="46"/>
                      <a:pt x="56" y="46"/>
                      <a:pt x="56" y="46"/>
                    </a:cubicBezTo>
                    <a:cubicBezTo>
                      <a:pt x="25" y="0"/>
                      <a:pt x="25" y="0"/>
                      <a:pt x="25" y="0"/>
                    </a:cubicBezTo>
                    <a:cubicBezTo>
                      <a:pt x="46" y="0"/>
                      <a:pt x="46" y="0"/>
                      <a:pt x="46" y="0"/>
                    </a:cubicBezTo>
                    <a:cubicBezTo>
                      <a:pt x="70" y="30"/>
                      <a:pt x="70" y="30"/>
                      <a:pt x="70" y="30"/>
                    </a:cubicBezTo>
                    <a:cubicBezTo>
                      <a:pt x="92" y="0"/>
                      <a:pt x="92" y="0"/>
                      <a:pt x="92" y="0"/>
                    </a:cubicBezTo>
                    <a:cubicBezTo>
                      <a:pt x="114" y="0"/>
                      <a:pt x="114" y="0"/>
                      <a:pt x="114" y="0"/>
                    </a:cubicBezTo>
                    <a:lnTo>
                      <a:pt x="84" y="46"/>
                    </a:lnTo>
                    <a:close/>
                    <a:moveTo>
                      <a:pt x="134" y="164"/>
                    </a:moveTo>
                    <a:cubicBezTo>
                      <a:pt x="134" y="152"/>
                      <a:pt x="133" y="142"/>
                      <a:pt x="129" y="134"/>
                    </a:cubicBezTo>
                    <a:cubicBezTo>
                      <a:pt x="126" y="125"/>
                      <a:pt x="122" y="118"/>
                      <a:pt x="115" y="112"/>
                    </a:cubicBezTo>
                    <a:cubicBezTo>
                      <a:pt x="109" y="106"/>
                      <a:pt x="101" y="101"/>
                      <a:pt x="92" y="98"/>
                    </a:cubicBezTo>
                    <a:cubicBezTo>
                      <a:pt x="83" y="95"/>
                      <a:pt x="72" y="94"/>
                      <a:pt x="60" y="94"/>
                    </a:cubicBezTo>
                    <a:cubicBezTo>
                      <a:pt x="33" y="94"/>
                      <a:pt x="33" y="94"/>
                      <a:pt x="33" y="94"/>
                    </a:cubicBezTo>
                    <a:cubicBezTo>
                      <a:pt x="33" y="237"/>
                      <a:pt x="33" y="237"/>
                      <a:pt x="33" y="237"/>
                    </a:cubicBezTo>
                    <a:cubicBezTo>
                      <a:pt x="60" y="237"/>
                      <a:pt x="60" y="237"/>
                      <a:pt x="60" y="237"/>
                    </a:cubicBezTo>
                    <a:cubicBezTo>
                      <a:pt x="72" y="237"/>
                      <a:pt x="83" y="236"/>
                      <a:pt x="92" y="232"/>
                    </a:cubicBezTo>
                    <a:cubicBezTo>
                      <a:pt x="101" y="229"/>
                      <a:pt x="109" y="224"/>
                      <a:pt x="115" y="217"/>
                    </a:cubicBezTo>
                    <a:cubicBezTo>
                      <a:pt x="121" y="211"/>
                      <a:pt x="126" y="203"/>
                      <a:pt x="129" y="194"/>
                    </a:cubicBezTo>
                    <a:cubicBezTo>
                      <a:pt x="133" y="185"/>
                      <a:pt x="134" y="175"/>
                      <a:pt x="134" y="16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01" name="Freeform 21"/>
              <p:cNvSpPr>
                <a:spLocks noEditPoints="1"/>
              </p:cNvSpPr>
              <p:nvPr/>
            </p:nvSpPr>
            <p:spPr bwMode="invGray">
              <a:xfrm>
                <a:off x="1616291" y="6285404"/>
                <a:ext cx="94274" cy="117760"/>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4" y="85"/>
                      <a:pt x="7" y="81"/>
                      <a:pt x="11" y="76"/>
                    </a:cubicBezTo>
                    <a:cubicBezTo>
                      <a:pt x="15" y="72"/>
                      <a:pt x="20" y="69"/>
                      <a:pt x="26" y="66"/>
                    </a:cubicBezTo>
                    <a:cubicBezTo>
                      <a:pt x="31" y="63"/>
                      <a:pt x="39" y="61"/>
                      <a:pt x="47" y="60"/>
                    </a:cubicBezTo>
                    <a:cubicBezTo>
                      <a:pt x="89" y="55"/>
                      <a:pt x="89" y="55"/>
                      <a:pt x="89" y="55"/>
                    </a:cubicBezTo>
                    <a:cubicBezTo>
                      <a:pt x="89" y="44"/>
                      <a:pt x="87" y="37"/>
                      <a:pt x="82" y="32"/>
                    </a:cubicBezTo>
                    <a:cubicBezTo>
                      <a:pt x="77" y="28"/>
                      <a:pt x="70" y="25"/>
                      <a:pt x="62" y="25"/>
                    </a:cubicBezTo>
                    <a:cubicBezTo>
                      <a:pt x="53" y="25"/>
                      <a:pt x="44" y="27"/>
                      <a:pt x="36" y="30"/>
                    </a:cubicBezTo>
                    <a:cubicBezTo>
                      <a:pt x="28" y="33"/>
                      <a:pt x="20" y="36"/>
                      <a:pt x="14" y="41"/>
                    </a:cubicBezTo>
                    <a:cubicBezTo>
                      <a:pt x="14" y="13"/>
                      <a:pt x="14" y="13"/>
                      <a:pt x="14" y="13"/>
                    </a:cubicBezTo>
                    <a:cubicBezTo>
                      <a:pt x="16" y="11"/>
                      <a:pt x="19" y="10"/>
                      <a:pt x="23" y="8"/>
                    </a:cubicBezTo>
                    <a:cubicBezTo>
                      <a:pt x="26"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1" y="86"/>
                      <a:pt x="39" y="87"/>
                      <a:pt x="37" y="89"/>
                    </a:cubicBezTo>
                    <a:cubicBezTo>
                      <a:pt x="35" y="91"/>
                      <a:pt x="34" y="93"/>
                      <a:pt x="33" y="96"/>
                    </a:cubicBezTo>
                    <a:cubicBezTo>
                      <a:pt x="32" y="98"/>
                      <a:pt x="32" y="101"/>
                      <a:pt x="32" y="105"/>
                    </a:cubicBezTo>
                    <a:cubicBezTo>
                      <a:pt x="32" y="108"/>
                      <a:pt x="32" y="110"/>
                      <a:pt x="33"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02" name="Freeform 22"/>
              <p:cNvSpPr>
                <a:spLocks/>
              </p:cNvSpPr>
              <p:nvPr/>
            </p:nvSpPr>
            <p:spPr bwMode="invGray">
              <a:xfrm>
                <a:off x="1735043" y="6233801"/>
                <a:ext cx="102875" cy="166386"/>
              </a:xfrm>
              <a:custGeom>
                <a:avLst/>
                <a:gdLst/>
                <a:ahLst/>
                <a:cxnLst>
                  <a:cxn ang="0">
                    <a:pos x="210" y="503"/>
                  </a:cxn>
                  <a:cxn ang="0">
                    <a:pos x="78" y="340"/>
                  </a:cxn>
                  <a:cxn ang="0">
                    <a:pos x="75" y="340"/>
                  </a:cxn>
                  <a:cxn ang="0">
                    <a:pos x="75" y="503"/>
                  </a:cxn>
                  <a:cxn ang="0">
                    <a:pos x="0" y="503"/>
                  </a:cxn>
                  <a:cxn ang="0">
                    <a:pos x="0" y="0"/>
                  </a:cxn>
                  <a:cxn ang="0">
                    <a:pos x="75" y="0"/>
                  </a:cxn>
                  <a:cxn ang="0">
                    <a:pos x="75" y="319"/>
                  </a:cxn>
                  <a:cxn ang="0">
                    <a:pos x="78" y="319"/>
                  </a:cxn>
                  <a:cxn ang="0">
                    <a:pos x="203" y="163"/>
                  </a:cxn>
                  <a:cxn ang="0">
                    <a:pos x="300" y="163"/>
                  </a:cxn>
                  <a:cxn ang="0">
                    <a:pos x="156" y="326"/>
                  </a:cxn>
                  <a:cxn ang="0">
                    <a:pos x="311" y="503"/>
                  </a:cxn>
                  <a:cxn ang="0">
                    <a:pos x="210" y="503"/>
                  </a:cxn>
                </a:cxnLst>
                <a:rect l="0" t="0" r="r" b="b"/>
                <a:pathLst>
                  <a:path w="311" h="503">
                    <a:moveTo>
                      <a:pt x="210" y="503"/>
                    </a:moveTo>
                    <a:lnTo>
                      <a:pt x="78" y="340"/>
                    </a:lnTo>
                    <a:lnTo>
                      <a:pt x="75" y="340"/>
                    </a:lnTo>
                    <a:lnTo>
                      <a:pt x="75" y="503"/>
                    </a:lnTo>
                    <a:lnTo>
                      <a:pt x="0" y="503"/>
                    </a:lnTo>
                    <a:lnTo>
                      <a:pt x="0" y="0"/>
                    </a:lnTo>
                    <a:lnTo>
                      <a:pt x="75" y="0"/>
                    </a:lnTo>
                    <a:lnTo>
                      <a:pt x="75" y="319"/>
                    </a:lnTo>
                    <a:lnTo>
                      <a:pt x="78" y="319"/>
                    </a:lnTo>
                    <a:lnTo>
                      <a:pt x="203" y="163"/>
                    </a:lnTo>
                    <a:lnTo>
                      <a:pt x="300" y="163"/>
                    </a:lnTo>
                    <a:lnTo>
                      <a:pt x="156" y="326"/>
                    </a:lnTo>
                    <a:lnTo>
                      <a:pt x="311" y="503"/>
                    </a:lnTo>
                    <a:lnTo>
                      <a:pt x="210"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03" name="Freeform 23"/>
              <p:cNvSpPr>
                <a:spLocks/>
              </p:cNvSpPr>
              <p:nvPr/>
            </p:nvSpPr>
            <p:spPr bwMode="invGray">
              <a:xfrm>
                <a:off x="1847510" y="6287720"/>
                <a:ext cx="99897" cy="115445"/>
              </a:xfrm>
              <a:custGeom>
                <a:avLst/>
                <a:gdLst/>
                <a:ahLst/>
                <a:cxnLst>
                  <a:cxn ang="0">
                    <a:pos x="95" y="144"/>
                  </a:cxn>
                  <a:cxn ang="0">
                    <a:pos x="95" y="123"/>
                  </a:cxn>
                  <a:cxn ang="0">
                    <a:pos x="95" y="123"/>
                  </a:cxn>
                  <a:cxn ang="0">
                    <a:pos x="88" y="132"/>
                  </a:cxn>
                  <a:cxn ang="0">
                    <a:pos x="78" y="140"/>
                  </a:cxn>
                  <a:cxn ang="0">
                    <a:pos x="66" y="146"/>
                  </a:cxn>
                  <a:cxn ang="0">
                    <a:pos x="51" y="148"/>
                  </a:cxn>
                  <a:cxn ang="0">
                    <a:pos x="13" y="133"/>
                  </a:cxn>
                  <a:cxn ang="0">
                    <a:pos x="0" y="88"/>
                  </a:cxn>
                  <a:cxn ang="0">
                    <a:pos x="0" y="0"/>
                  </a:cxn>
                  <a:cxn ang="0">
                    <a:pos x="33" y="0"/>
                  </a:cxn>
                  <a:cxn ang="0">
                    <a:pos x="33" y="84"/>
                  </a:cxn>
                  <a:cxn ang="0">
                    <a:pos x="35" y="101"/>
                  </a:cxn>
                  <a:cxn ang="0">
                    <a:pos x="41" y="113"/>
                  </a:cxn>
                  <a:cxn ang="0">
                    <a:pos x="50" y="119"/>
                  </a:cxn>
                  <a:cxn ang="0">
                    <a:pos x="63" y="121"/>
                  </a:cxn>
                  <a:cxn ang="0">
                    <a:pos x="75" y="119"/>
                  </a:cxn>
                  <a:cxn ang="0">
                    <a:pos x="86" y="111"/>
                  </a:cxn>
                  <a:cxn ang="0">
                    <a:pos x="93" y="100"/>
                  </a:cxn>
                  <a:cxn ang="0">
                    <a:pos x="95" y="84"/>
                  </a:cxn>
                  <a:cxn ang="0">
                    <a:pos x="95" y="0"/>
                  </a:cxn>
                  <a:cxn ang="0">
                    <a:pos x="128" y="0"/>
                  </a:cxn>
                  <a:cxn ang="0">
                    <a:pos x="128" y="144"/>
                  </a:cxn>
                  <a:cxn ang="0">
                    <a:pos x="95" y="144"/>
                  </a:cxn>
                </a:cxnLst>
                <a:rect l="0" t="0" r="r" b="b"/>
                <a:pathLst>
                  <a:path w="128" h="148">
                    <a:moveTo>
                      <a:pt x="95" y="144"/>
                    </a:moveTo>
                    <a:cubicBezTo>
                      <a:pt x="95" y="123"/>
                      <a:pt x="95" y="123"/>
                      <a:pt x="95" y="123"/>
                    </a:cubicBezTo>
                    <a:cubicBezTo>
                      <a:pt x="95" y="123"/>
                      <a:pt x="95" y="123"/>
                      <a:pt x="95" y="123"/>
                    </a:cubicBezTo>
                    <a:cubicBezTo>
                      <a:pt x="93" y="126"/>
                      <a:pt x="90" y="129"/>
                      <a:pt x="88" y="132"/>
                    </a:cubicBezTo>
                    <a:cubicBezTo>
                      <a:pt x="85" y="135"/>
                      <a:pt x="81" y="138"/>
                      <a:pt x="78" y="140"/>
                    </a:cubicBezTo>
                    <a:cubicBezTo>
                      <a:pt x="74" y="143"/>
                      <a:pt x="70" y="144"/>
                      <a:pt x="66" y="146"/>
                    </a:cubicBezTo>
                    <a:cubicBezTo>
                      <a:pt x="61" y="147"/>
                      <a:pt x="56" y="148"/>
                      <a:pt x="51" y="148"/>
                    </a:cubicBezTo>
                    <a:cubicBezTo>
                      <a:pt x="35" y="148"/>
                      <a:pt x="22" y="143"/>
                      <a:pt x="13" y="133"/>
                    </a:cubicBezTo>
                    <a:cubicBezTo>
                      <a:pt x="4" y="123"/>
                      <a:pt x="0" y="108"/>
                      <a:pt x="0" y="88"/>
                    </a:cubicBezTo>
                    <a:cubicBezTo>
                      <a:pt x="0" y="0"/>
                      <a:pt x="0" y="0"/>
                      <a:pt x="0" y="0"/>
                    </a:cubicBezTo>
                    <a:cubicBezTo>
                      <a:pt x="33" y="0"/>
                      <a:pt x="33" y="0"/>
                      <a:pt x="33" y="0"/>
                    </a:cubicBezTo>
                    <a:cubicBezTo>
                      <a:pt x="33" y="84"/>
                      <a:pt x="33" y="84"/>
                      <a:pt x="33" y="84"/>
                    </a:cubicBezTo>
                    <a:cubicBezTo>
                      <a:pt x="33" y="90"/>
                      <a:pt x="33" y="96"/>
                      <a:pt x="35" y="101"/>
                    </a:cubicBezTo>
                    <a:cubicBezTo>
                      <a:pt x="36" y="106"/>
                      <a:pt x="38" y="110"/>
                      <a:pt x="41" y="113"/>
                    </a:cubicBezTo>
                    <a:cubicBezTo>
                      <a:pt x="44" y="116"/>
                      <a:pt x="47" y="118"/>
                      <a:pt x="50" y="119"/>
                    </a:cubicBezTo>
                    <a:cubicBezTo>
                      <a:pt x="54" y="120"/>
                      <a:pt x="58" y="121"/>
                      <a:pt x="63" y="121"/>
                    </a:cubicBezTo>
                    <a:cubicBezTo>
                      <a:pt x="67" y="121"/>
                      <a:pt x="71" y="120"/>
                      <a:pt x="75" y="119"/>
                    </a:cubicBezTo>
                    <a:cubicBezTo>
                      <a:pt x="79" y="117"/>
                      <a:pt x="83" y="115"/>
                      <a:pt x="86" y="111"/>
                    </a:cubicBezTo>
                    <a:cubicBezTo>
                      <a:pt x="89" y="108"/>
                      <a:pt x="91" y="104"/>
                      <a:pt x="93" y="100"/>
                    </a:cubicBezTo>
                    <a:cubicBezTo>
                      <a:pt x="94" y="95"/>
                      <a:pt x="95" y="89"/>
                      <a:pt x="95" y="84"/>
                    </a:cubicBezTo>
                    <a:cubicBezTo>
                      <a:pt x="95" y="0"/>
                      <a:pt x="95" y="0"/>
                      <a:pt x="95" y="0"/>
                    </a:cubicBezTo>
                    <a:cubicBezTo>
                      <a:pt x="128" y="0"/>
                      <a:pt x="128" y="0"/>
                      <a:pt x="128" y="0"/>
                    </a:cubicBezTo>
                    <a:cubicBezTo>
                      <a:pt x="128" y="144"/>
                      <a:pt x="128" y="144"/>
                      <a:pt x="128" y="144"/>
                    </a:cubicBezTo>
                    <a:lnTo>
                      <a:pt x="95"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04" name="Freeform 24"/>
              <p:cNvSpPr>
                <a:spLocks noEditPoints="1"/>
              </p:cNvSpPr>
              <p:nvPr/>
            </p:nvSpPr>
            <p:spPr bwMode="invGray">
              <a:xfrm>
                <a:off x="1942115" y="6232809"/>
                <a:ext cx="63180" cy="220635"/>
              </a:xfrm>
              <a:custGeom>
                <a:avLst/>
                <a:gdLst/>
                <a:ahLst/>
                <a:cxnLst>
                  <a:cxn ang="0">
                    <a:pos x="74" y="238"/>
                  </a:cxn>
                  <a:cxn ang="0">
                    <a:pos x="63" y="261"/>
                  </a:cxn>
                  <a:cxn ang="0">
                    <a:pos x="45" y="276"/>
                  </a:cxn>
                  <a:cxn ang="0">
                    <a:pos x="19" y="282"/>
                  </a:cxn>
                  <a:cxn ang="0">
                    <a:pos x="14" y="281"/>
                  </a:cxn>
                  <a:cxn ang="0">
                    <a:pos x="9" y="280"/>
                  </a:cxn>
                  <a:cxn ang="0">
                    <a:pos x="4" y="279"/>
                  </a:cxn>
                  <a:cxn ang="0">
                    <a:pos x="0" y="278"/>
                  </a:cxn>
                  <a:cxn ang="0">
                    <a:pos x="0" y="250"/>
                  </a:cxn>
                  <a:cxn ang="0">
                    <a:pos x="9" y="254"/>
                  </a:cxn>
                  <a:cxn ang="0">
                    <a:pos x="18" y="255"/>
                  </a:cxn>
                  <a:cxn ang="0">
                    <a:pos x="28" y="253"/>
                  </a:cxn>
                  <a:cxn ang="0">
                    <a:pos x="37" y="246"/>
                  </a:cxn>
                  <a:cxn ang="0">
                    <a:pos x="43" y="232"/>
                  </a:cxn>
                  <a:cxn ang="0">
                    <a:pos x="45" y="213"/>
                  </a:cxn>
                  <a:cxn ang="0">
                    <a:pos x="45" y="70"/>
                  </a:cxn>
                  <a:cxn ang="0">
                    <a:pos x="77" y="70"/>
                  </a:cxn>
                  <a:cxn ang="0">
                    <a:pos x="77" y="209"/>
                  </a:cxn>
                  <a:cxn ang="0">
                    <a:pos x="74" y="238"/>
                  </a:cxn>
                  <a:cxn ang="0">
                    <a:pos x="81" y="20"/>
                  </a:cxn>
                  <a:cxn ang="0">
                    <a:pos x="80" y="27"/>
                  </a:cxn>
                  <a:cxn ang="0">
                    <a:pos x="76" y="33"/>
                  </a:cxn>
                  <a:cxn ang="0">
                    <a:pos x="69" y="37"/>
                  </a:cxn>
                  <a:cxn ang="0">
                    <a:pos x="61" y="38"/>
                  </a:cxn>
                  <a:cxn ang="0">
                    <a:pos x="53" y="37"/>
                  </a:cxn>
                  <a:cxn ang="0">
                    <a:pos x="47" y="33"/>
                  </a:cxn>
                  <a:cxn ang="0">
                    <a:pos x="43" y="27"/>
                  </a:cxn>
                  <a:cxn ang="0">
                    <a:pos x="42" y="20"/>
                  </a:cxn>
                  <a:cxn ang="0">
                    <a:pos x="43" y="12"/>
                  </a:cxn>
                  <a:cxn ang="0">
                    <a:pos x="47" y="6"/>
                  </a:cxn>
                  <a:cxn ang="0">
                    <a:pos x="54" y="2"/>
                  </a:cxn>
                  <a:cxn ang="0">
                    <a:pos x="61" y="0"/>
                  </a:cxn>
                  <a:cxn ang="0">
                    <a:pos x="69" y="2"/>
                  </a:cxn>
                  <a:cxn ang="0">
                    <a:pos x="76" y="6"/>
                  </a:cxn>
                  <a:cxn ang="0">
                    <a:pos x="80" y="12"/>
                  </a:cxn>
                  <a:cxn ang="0">
                    <a:pos x="81" y="20"/>
                  </a:cxn>
                </a:cxnLst>
                <a:rect l="0" t="0" r="r" b="b"/>
                <a:pathLst>
                  <a:path w="81" h="282">
                    <a:moveTo>
                      <a:pt x="74" y="238"/>
                    </a:moveTo>
                    <a:cubicBezTo>
                      <a:pt x="71" y="247"/>
                      <a:pt x="68" y="255"/>
                      <a:pt x="63" y="261"/>
                    </a:cubicBezTo>
                    <a:cubicBezTo>
                      <a:pt x="58" y="268"/>
                      <a:pt x="52" y="273"/>
                      <a:pt x="45" y="276"/>
                    </a:cubicBezTo>
                    <a:cubicBezTo>
                      <a:pt x="37" y="280"/>
                      <a:pt x="29" y="282"/>
                      <a:pt x="19" y="282"/>
                    </a:cubicBezTo>
                    <a:cubicBezTo>
                      <a:pt x="18" y="282"/>
                      <a:pt x="16" y="282"/>
                      <a:pt x="14" y="281"/>
                    </a:cubicBezTo>
                    <a:cubicBezTo>
                      <a:pt x="12" y="281"/>
                      <a:pt x="11" y="281"/>
                      <a:pt x="9" y="280"/>
                    </a:cubicBezTo>
                    <a:cubicBezTo>
                      <a:pt x="7" y="280"/>
                      <a:pt x="6" y="280"/>
                      <a:pt x="4" y="279"/>
                    </a:cubicBezTo>
                    <a:cubicBezTo>
                      <a:pt x="2" y="279"/>
                      <a:pt x="1" y="278"/>
                      <a:pt x="0" y="278"/>
                    </a:cubicBezTo>
                    <a:cubicBezTo>
                      <a:pt x="0" y="250"/>
                      <a:pt x="0" y="250"/>
                      <a:pt x="0" y="250"/>
                    </a:cubicBezTo>
                    <a:cubicBezTo>
                      <a:pt x="2" y="251"/>
                      <a:pt x="5" y="252"/>
                      <a:pt x="9" y="254"/>
                    </a:cubicBezTo>
                    <a:cubicBezTo>
                      <a:pt x="12" y="255"/>
                      <a:pt x="15" y="255"/>
                      <a:pt x="18" y="255"/>
                    </a:cubicBezTo>
                    <a:cubicBezTo>
                      <a:pt x="22" y="255"/>
                      <a:pt x="25" y="255"/>
                      <a:pt x="28" y="253"/>
                    </a:cubicBezTo>
                    <a:cubicBezTo>
                      <a:pt x="32" y="251"/>
                      <a:pt x="34" y="249"/>
                      <a:pt x="37" y="246"/>
                    </a:cubicBezTo>
                    <a:cubicBezTo>
                      <a:pt x="39" y="242"/>
                      <a:pt x="41" y="238"/>
                      <a:pt x="43" y="232"/>
                    </a:cubicBezTo>
                    <a:cubicBezTo>
                      <a:pt x="44" y="227"/>
                      <a:pt x="45" y="220"/>
                      <a:pt x="45" y="213"/>
                    </a:cubicBezTo>
                    <a:cubicBezTo>
                      <a:pt x="45" y="70"/>
                      <a:pt x="45" y="70"/>
                      <a:pt x="45" y="70"/>
                    </a:cubicBezTo>
                    <a:cubicBezTo>
                      <a:pt x="77" y="70"/>
                      <a:pt x="77" y="70"/>
                      <a:pt x="77" y="70"/>
                    </a:cubicBezTo>
                    <a:cubicBezTo>
                      <a:pt x="77" y="209"/>
                      <a:pt x="77" y="209"/>
                      <a:pt x="77" y="209"/>
                    </a:cubicBezTo>
                    <a:cubicBezTo>
                      <a:pt x="77" y="220"/>
                      <a:pt x="76" y="229"/>
                      <a:pt x="74" y="238"/>
                    </a:cubicBezTo>
                    <a:close/>
                    <a:moveTo>
                      <a:pt x="81" y="20"/>
                    </a:moveTo>
                    <a:cubicBezTo>
                      <a:pt x="81" y="22"/>
                      <a:pt x="81" y="24"/>
                      <a:pt x="80" y="27"/>
                    </a:cubicBezTo>
                    <a:cubicBezTo>
                      <a:pt x="79" y="29"/>
                      <a:pt x="77" y="31"/>
                      <a:pt x="76" y="33"/>
                    </a:cubicBezTo>
                    <a:cubicBezTo>
                      <a:pt x="74" y="34"/>
                      <a:pt x="72" y="36"/>
                      <a:pt x="69" y="37"/>
                    </a:cubicBezTo>
                    <a:cubicBezTo>
                      <a:pt x="67" y="38"/>
                      <a:pt x="64" y="38"/>
                      <a:pt x="61" y="38"/>
                    </a:cubicBezTo>
                    <a:cubicBezTo>
                      <a:pt x="59" y="38"/>
                      <a:pt x="56" y="38"/>
                      <a:pt x="53" y="37"/>
                    </a:cubicBezTo>
                    <a:cubicBezTo>
                      <a:pt x="51" y="36"/>
                      <a:pt x="49" y="34"/>
                      <a:pt x="47" y="33"/>
                    </a:cubicBezTo>
                    <a:cubicBezTo>
                      <a:pt x="45" y="31"/>
                      <a:pt x="44" y="29"/>
                      <a:pt x="43" y="27"/>
                    </a:cubicBezTo>
                    <a:cubicBezTo>
                      <a:pt x="42" y="24"/>
                      <a:pt x="42" y="22"/>
                      <a:pt x="42" y="20"/>
                    </a:cubicBezTo>
                    <a:cubicBezTo>
                      <a:pt x="42" y="17"/>
                      <a:pt x="42" y="14"/>
                      <a:pt x="43" y="12"/>
                    </a:cubicBezTo>
                    <a:cubicBezTo>
                      <a:pt x="44" y="10"/>
                      <a:pt x="46" y="8"/>
                      <a:pt x="47" y="6"/>
                    </a:cubicBezTo>
                    <a:cubicBezTo>
                      <a:pt x="49" y="4"/>
                      <a:pt x="51" y="3"/>
                      <a:pt x="54" y="2"/>
                    </a:cubicBezTo>
                    <a:cubicBezTo>
                      <a:pt x="56" y="1"/>
                      <a:pt x="59" y="0"/>
                      <a:pt x="61" y="0"/>
                    </a:cubicBezTo>
                    <a:cubicBezTo>
                      <a:pt x="64" y="0"/>
                      <a:pt x="67" y="1"/>
                      <a:pt x="69" y="2"/>
                    </a:cubicBezTo>
                    <a:cubicBezTo>
                      <a:pt x="72" y="3"/>
                      <a:pt x="74" y="4"/>
                      <a:pt x="76" y="6"/>
                    </a:cubicBezTo>
                    <a:cubicBezTo>
                      <a:pt x="77" y="8"/>
                      <a:pt x="79" y="10"/>
                      <a:pt x="80" y="12"/>
                    </a:cubicBezTo>
                    <a:cubicBezTo>
                      <a:pt x="81" y="14"/>
                      <a:pt x="81" y="17"/>
                      <a:pt x="81" y="2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05" name="Freeform 25"/>
              <p:cNvSpPr>
                <a:spLocks noEditPoints="1"/>
              </p:cNvSpPr>
              <p:nvPr/>
            </p:nvSpPr>
            <p:spPr bwMode="invGray">
              <a:xfrm>
                <a:off x="2024150" y="6285404"/>
                <a:ext cx="102213" cy="117760"/>
              </a:xfrm>
              <a:custGeom>
                <a:avLst/>
                <a:gdLst/>
                <a:ahLst/>
                <a:cxnLst>
                  <a:cxn ang="0">
                    <a:pos x="33" y="85"/>
                  </a:cxn>
                  <a:cxn ang="0">
                    <a:pos x="45" y="115"/>
                  </a:cxn>
                  <a:cxn ang="0">
                    <a:pos x="76" y="125"/>
                  </a:cxn>
                  <a:cxn ang="0">
                    <a:pos x="100" y="121"/>
                  </a:cxn>
                  <a:cxn ang="0">
                    <a:pos x="119" y="111"/>
                  </a:cxn>
                  <a:cxn ang="0">
                    <a:pos x="119" y="139"/>
                  </a:cxn>
                  <a:cxn ang="0">
                    <a:pos x="112" y="143"/>
                  </a:cxn>
                  <a:cxn ang="0">
                    <a:pos x="100" y="146"/>
                  </a:cxn>
                  <a:cxn ang="0">
                    <a:pos x="86" y="149"/>
                  </a:cxn>
                  <a:cxn ang="0">
                    <a:pos x="68" y="151"/>
                  </a:cxn>
                  <a:cxn ang="0">
                    <a:pos x="40" y="146"/>
                  </a:cxn>
                  <a:cxn ang="0">
                    <a:pos x="18" y="132"/>
                  </a:cxn>
                  <a:cxn ang="0">
                    <a:pos x="4" y="108"/>
                  </a:cxn>
                  <a:cxn ang="0">
                    <a:pos x="0" y="77"/>
                  </a:cxn>
                  <a:cxn ang="0">
                    <a:pos x="6" y="42"/>
                  </a:cxn>
                  <a:cxn ang="0">
                    <a:pos x="22" y="18"/>
                  </a:cxn>
                  <a:cxn ang="0">
                    <a:pos x="44" y="4"/>
                  </a:cxn>
                  <a:cxn ang="0">
                    <a:pos x="68" y="0"/>
                  </a:cxn>
                  <a:cxn ang="0">
                    <a:pos x="96" y="5"/>
                  </a:cxn>
                  <a:cxn ang="0">
                    <a:pos x="115" y="19"/>
                  </a:cxn>
                  <a:cxn ang="0">
                    <a:pos x="127" y="41"/>
                  </a:cxn>
                  <a:cxn ang="0">
                    <a:pos x="131" y="69"/>
                  </a:cxn>
                  <a:cxn ang="0">
                    <a:pos x="131" y="85"/>
                  </a:cxn>
                  <a:cxn ang="0">
                    <a:pos x="33" y="85"/>
                  </a:cxn>
                  <a:cxn ang="0">
                    <a:pos x="97" y="46"/>
                  </a:cxn>
                  <a:cxn ang="0">
                    <a:pos x="91" y="35"/>
                  </a:cxn>
                  <a:cxn ang="0">
                    <a:pos x="82" y="28"/>
                  </a:cxn>
                  <a:cxn ang="0">
                    <a:pos x="68" y="25"/>
                  </a:cxn>
                  <a:cxn ang="0">
                    <a:pos x="56" y="28"/>
                  </a:cxn>
                  <a:cxn ang="0">
                    <a:pos x="45" y="35"/>
                  </a:cxn>
                  <a:cxn ang="0">
                    <a:pos x="37" y="46"/>
                  </a:cxn>
                  <a:cxn ang="0">
                    <a:pos x="33" y="60"/>
                  </a:cxn>
                  <a:cxn ang="0">
                    <a:pos x="98" y="60"/>
                  </a:cxn>
                  <a:cxn ang="0">
                    <a:pos x="97" y="46"/>
                  </a:cxn>
                </a:cxnLst>
                <a:rect l="0" t="0" r="r" b="b"/>
                <a:pathLst>
                  <a:path w="131" h="151">
                    <a:moveTo>
                      <a:pt x="33" y="85"/>
                    </a:moveTo>
                    <a:cubicBezTo>
                      <a:pt x="34" y="98"/>
                      <a:pt x="38" y="108"/>
                      <a:pt x="45" y="115"/>
                    </a:cubicBezTo>
                    <a:cubicBezTo>
                      <a:pt x="52" y="122"/>
                      <a:pt x="63" y="125"/>
                      <a:pt x="76" y="125"/>
                    </a:cubicBezTo>
                    <a:cubicBezTo>
                      <a:pt x="84" y="125"/>
                      <a:pt x="92" y="124"/>
                      <a:pt x="100" y="121"/>
                    </a:cubicBezTo>
                    <a:cubicBezTo>
                      <a:pt x="107" y="119"/>
                      <a:pt x="114" y="115"/>
                      <a:pt x="119" y="111"/>
                    </a:cubicBezTo>
                    <a:cubicBezTo>
                      <a:pt x="119" y="139"/>
                      <a:pt x="119" y="139"/>
                      <a:pt x="119" y="139"/>
                    </a:cubicBezTo>
                    <a:cubicBezTo>
                      <a:pt x="117" y="140"/>
                      <a:pt x="115" y="141"/>
                      <a:pt x="112" y="143"/>
                    </a:cubicBezTo>
                    <a:cubicBezTo>
                      <a:pt x="108" y="144"/>
                      <a:pt x="105" y="145"/>
                      <a:pt x="100" y="146"/>
                    </a:cubicBezTo>
                    <a:cubicBezTo>
                      <a:pt x="96" y="148"/>
                      <a:pt x="91" y="149"/>
                      <a:pt x="86" y="149"/>
                    </a:cubicBezTo>
                    <a:cubicBezTo>
                      <a:pt x="80" y="150"/>
                      <a:pt x="74" y="151"/>
                      <a:pt x="68" y="151"/>
                    </a:cubicBezTo>
                    <a:cubicBezTo>
                      <a:pt x="58" y="151"/>
                      <a:pt x="48" y="149"/>
                      <a:pt x="40" y="146"/>
                    </a:cubicBezTo>
                    <a:cubicBezTo>
                      <a:pt x="31" y="143"/>
                      <a:pt x="24" y="138"/>
                      <a:pt x="18" y="132"/>
                    </a:cubicBezTo>
                    <a:cubicBezTo>
                      <a:pt x="12" y="125"/>
                      <a:pt x="8" y="118"/>
                      <a:pt x="4" y="108"/>
                    </a:cubicBezTo>
                    <a:cubicBezTo>
                      <a:pt x="1" y="99"/>
                      <a:pt x="0" y="89"/>
                      <a:pt x="0" y="77"/>
                    </a:cubicBezTo>
                    <a:cubicBezTo>
                      <a:pt x="0" y="63"/>
                      <a:pt x="2" y="52"/>
                      <a:pt x="6" y="42"/>
                    </a:cubicBezTo>
                    <a:cubicBezTo>
                      <a:pt x="10" y="33"/>
                      <a:pt x="15" y="25"/>
                      <a:pt x="22" y="18"/>
                    </a:cubicBezTo>
                    <a:cubicBezTo>
                      <a:pt x="28" y="12"/>
                      <a:pt x="36" y="7"/>
                      <a:pt x="44" y="4"/>
                    </a:cubicBezTo>
                    <a:cubicBezTo>
                      <a:pt x="52" y="1"/>
                      <a:pt x="60" y="0"/>
                      <a:pt x="68" y="0"/>
                    </a:cubicBezTo>
                    <a:cubicBezTo>
                      <a:pt x="78" y="0"/>
                      <a:pt x="88" y="2"/>
                      <a:pt x="96" y="5"/>
                    </a:cubicBezTo>
                    <a:cubicBezTo>
                      <a:pt x="103" y="8"/>
                      <a:pt x="110" y="13"/>
                      <a:pt x="115" y="19"/>
                    </a:cubicBezTo>
                    <a:cubicBezTo>
                      <a:pt x="120" y="25"/>
                      <a:pt x="124" y="32"/>
                      <a:pt x="127" y="41"/>
                    </a:cubicBezTo>
                    <a:cubicBezTo>
                      <a:pt x="129" y="49"/>
                      <a:pt x="131" y="59"/>
                      <a:pt x="131" y="69"/>
                    </a:cubicBezTo>
                    <a:cubicBezTo>
                      <a:pt x="131" y="85"/>
                      <a:pt x="131" y="85"/>
                      <a:pt x="131" y="85"/>
                    </a:cubicBezTo>
                    <a:lnTo>
                      <a:pt x="33" y="85"/>
                    </a:lnTo>
                    <a:close/>
                    <a:moveTo>
                      <a:pt x="97" y="46"/>
                    </a:moveTo>
                    <a:cubicBezTo>
                      <a:pt x="96" y="42"/>
                      <a:pt x="94" y="38"/>
                      <a:pt x="91" y="35"/>
                    </a:cubicBezTo>
                    <a:cubicBezTo>
                      <a:pt x="89" y="32"/>
                      <a:pt x="86" y="30"/>
                      <a:pt x="82" y="28"/>
                    </a:cubicBezTo>
                    <a:cubicBezTo>
                      <a:pt x="78" y="26"/>
                      <a:pt x="73" y="25"/>
                      <a:pt x="68" y="25"/>
                    </a:cubicBezTo>
                    <a:cubicBezTo>
                      <a:pt x="64" y="25"/>
                      <a:pt x="59" y="26"/>
                      <a:pt x="56" y="28"/>
                    </a:cubicBezTo>
                    <a:cubicBezTo>
                      <a:pt x="52" y="29"/>
                      <a:pt x="48" y="32"/>
                      <a:pt x="45" y="35"/>
                    </a:cubicBezTo>
                    <a:cubicBezTo>
                      <a:pt x="42" y="38"/>
                      <a:pt x="39" y="42"/>
                      <a:pt x="37" y="46"/>
                    </a:cubicBezTo>
                    <a:cubicBezTo>
                      <a:pt x="35" y="50"/>
                      <a:pt x="34" y="55"/>
                      <a:pt x="33" y="60"/>
                    </a:cubicBezTo>
                    <a:cubicBezTo>
                      <a:pt x="98" y="60"/>
                      <a:pt x="98" y="60"/>
                      <a:pt x="98" y="60"/>
                    </a:cubicBezTo>
                    <a:cubicBezTo>
                      <a:pt x="98"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106" name="Freeform 26"/>
              <p:cNvSpPr>
                <a:spLocks/>
              </p:cNvSpPr>
              <p:nvPr/>
            </p:nvSpPr>
            <p:spPr bwMode="invGray">
              <a:xfrm>
                <a:off x="2145879" y="6285404"/>
                <a:ext cx="167378" cy="114783"/>
              </a:xfrm>
              <a:custGeom>
                <a:avLst/>
                <a:gdLst/>
                <a:ahLst/>
                <a:cxnLst>
                  <a:cxn ang="0">
                    <a:pos x="182" y="147"/>
                  </a:cxn>
                  <a:cxn ang="0">
                    <a:pos x="182" y="66"/>
                  </a:cxn>
                  <a:cxn ang="0">
                    <a:pos x="180" y="46"/>
                  </a:cxn>
                  <a:cxn ang="0">
                    <a:pos x="174" y="34"/>
                  </a:cxn>
                  <a:cxn ang="0">
                    <a:pos x="165" y="28"/>
                  </a:cxn>
                  <a:cxn ang="0">
                    <a:pos x="153" y="26"/>
                  </a:cxn>
                  <a:cxn ang="0">
                    <a:pos x="141" y="30"/>
                  </a:cxn>
                  <a:cxn ang="0">
                    <a:pos x="132" y="38"/>
                  </a:cxn>
                  <a:cxn ang="0">
                    <a:pos x="125" y="51"/>
                  </a:cxn>
                  <a:cxn ang="0">
                    <a:pos x="123" y="66"/>
                  </a:cxn>
                  <a:cxn ang="0">
                    <a:pos x="123" y="147"/>
                  </a:cxn>
                  <a:cxn ang="0">
                    <a:pos x="91" y="147"/>
                  </a:cxn>
                  <a:cxn ang="0">
                    <a:pos x="91" y="63"/>
                  </a:cxn>
                  <a:cxn ang="0">
                    <a:pos x="89" y="46"/>
                  </a:cxn>
                  <a:cxn ang="0">
                    <a:pos x="83" y="35"/>
                  </a:cxn>
                  <a:cxn ang="0">
                    <a:pos x="74" y="28"/>
                  </a:cxn>
                  <a:cxn ang="0">
                    <a:pos x="62" y="26"/>
                  </a:cxn>
                  <a:cxn ang="0">
                    <a:pos x="50" y="29"/>
                  </a:cxn>
                  <a:cxn ang="0">
                    <a:pos x="41" y="37"/>
                  </a:cxn>
                  <a:cxn ang="0">
                    <a:pos x="35" y="50"/>
                  </a:cxn>
                  <a:cxn ang="0">
                    <a:pos x="32" y="66"/>
                  </a:cxn>
                  <a:cxn ang="0">
                    <a:pos x="32" y="147"/>
                  </a:cxn>
                  <a:cxn ang="0">
                    <a:pos x="0" y="147"/>
                  </a:cxn>
                  <a:cxn ang="0">
                    <a:pos x="0" y="3"/>
                  </a:cxn>
                  <a:cxn ang="0">
                    <a:pos x="32" y="3"/>
                  </a:cxn>
                  <a:cxn ang="0">
                    <a:pos x="32" y="26"/>
                  </a:cxn>
                  <a:cxn ang="0">
                    <a:pos x="33" y="26"/>
                  </a:cxn>
                  <a:cxn ang="0">
                    <a:pos x="52" y="6"/>
                  </a:cxn>
                  <a:cxn ang="0">
                    <a:pos x="78" y="0"/>
                  </a:cxn>
                  <a:cxn ang="0">
                    <a:pos x="92" y="2"/>
                  </a:cxn>
                  <a:cxn ang="0">
                    <a:pos x="104" y="7"/>
                  </a:cxn>
                  <a:cxn ang="0">
                    <a:pos x="113" y="16"/>
                  </a:cxn>
                  <a:cxn ang="0">
                    <a:pos x="119" y="28"/>
                  </a:cxn>
                  <a:cxn ang="0">
                    <a:pos x="140" y="7"/>
                  </a:cxn>
                  <a:cxn ang="0">
                    <a:pos x="167" y="0"/>
                  </a:cxn>
                  <a:cxn ang="0">
                    <a:pos x="202" y="14"/>
                  </a:cxn>
                  <a:cxn ang="0">
                    <a:pos x="214" y="58"/>
                  </a:cxn>
                  <a:cxn ang="0">
                    <a:pos x="214" y="147"/>
                  </a:cxn>
                  <a:cxn ang="0">
                    <a:pos x="182" y="147"/>
                  </a:cxn>
                </a:cxnLst>
                <a:rect l="0" t="0" r="r" b="b"/>
                <a:pathLst>
                  <a:path w="214" h="147">
                    <a:moveTo>
                      <a:pt x="182" y="147"/>
                    </a:moveTo>
                    <a:cubicBezTo>
                      <a:pt x="182" y="66"/>
                      <a:pt x="182" y="66"/>
                      <a:pt x="182" y="66"/>
                    </a:cubicBezTo>
                    <a:cubicBezTo>
                      <a:pt x="182" y="58"/>
                      <a:pt x="181" y="52"/>
                      <a:pt x="180" y="46"/>
                    </a:cubicBezTo>
                    <a:cubicBezTo>
                      <a:pt x="178" y="41"/>
                      <a:pt x="177" y="37"/>
                      <a:pt x="174" y="34"/>
                    </a:cubicBezTo>
                    <a:cubicBezTo>
                      <a:pt x="172" y="31"/>
                      <a:pt x="169" y="29"/>
                      <a:pt x="165" y="28"/>
                    </a:cubicBezTo>
                    <a:cubicBezTo>
                      <a:pt x="162" y="27"/>
                      <a:pt x="158" y="26"/>
                      <a:pt x="153" y="26"/>
                    </a:cubicBezTo>
                    <a:cubicBezTo>
                      <a:pt x="149" y="26"/>
                      <a:pt x="145" y="27"/>
                      <a:pt x="141" y="30"/>
                    </a:cubicBezTo>
                    <a:cubicBezTo>
                      <a:pt x="137" y="32"/>
                      <a:pt x="134" y="35"/>
                      <a:pt x="132" y="38"/>
                    </a:cubicBezTo>
                    <a:cubicBezTo>
                      <a:pt x="129" y="42"/>
                      <a:pt x="127" y="46"/>
                      <a:pt x="125" y="51"/>
                    </a:cubicBezTo>
                    <a:cubicBezTo>
                      <a:pt x="124" y="56"/>
                      <a:pt x="123" y="61"/>
                      <a:pt x="123" y="66"/>
                    </a:cubicBezTo>
                    <a:cubicBezTo>
                      <a:pt x="123" y="147"/>
                      <a:pt x="123" y="147"/>
                      <a:pt x="123" y="147"/>
                    </a:cubicBezTo>
                    <a:cubicBezTo>
                      <a:pt x="91" y="147"/>
                      <a:pt x="91" y="147"/>
                      <a:pt x="91" y="147"/>
                    </a:cubicBezTo>
                    <a:cubicBezTo>
                      <a:pt x="91" y="63"/>
                      <a:pt x="91" y="63"/>
                      <a:pt x="91" y="63"/>
                    </a:cubicBezTo>
                    <a:cubicBezTo>
                      <a:pt x="91" y="56"/>
                      <a:pt x="90" y="51"/>
                      <a:pt x="89" y="46"/>
                    </a:cubicBezTo>
                    <a:cubicBezTo>
                      <a:pt x="87" y="41"/>
                      <a:pt x="85" y="38"/>
                      <a:pt x="83" y="35"/>
                    </a:cubicBezTo>
                    <a:cubicBezTo>
                      <a:pt x="80" y="32"/>
                      <a:pt x="78" y="30"/>
                      <a:pt x="74" y="28"/>
                    </a:cubicBezTo>
                    <a:cubicBezTo>
                      <a:pt x="71" y="27"/>
                      <a:pt x="67" y="26"/>
                      <a:pt x="62" y="26"/>
                    </a:cubicBezTo>
                    <a:cubicBezTo>
                      <a:pt x="58" y="26"/>
                      <a:pt x="54" y="27"/>
                      <a:pt x="50" y="29"/>
                    </a:cubicBezTo>
                    <a:cubicBezTo>
                      <a:pt x="47" y="31"/>
                      <a:pt x="44" y="34"/>
                      <a:pt x="41" y="37"/>
                    </a:cubicBezTo>
                    <a:cubicBezTo>
                      <a:pt x="38" y="41"/>
                      <a:pt x="36" y="45"/>
                      <a:pt x="35" y="50"/>
                    </a:cubicBezTo>
                    <a:cubicBezTo>
                      <a:pt x="33" y="55"/>
                      <a:pt x="32" y="60"/>
                      <a:pt x="32" y="66"/>
                    </a:cubicBezTo>
                    <a:cubicBezTo>
                      <a:pt x="32" y="147"/>
                      <a:pt x="32" y="147"/>
                      <a:pt x="32" y="147"/>
                    </a:cubicBezTo>
                    <a:cubicBezTo>
                      <a:pt x="0" y="147"/>
                      <a:pt x="0" y="147"/>
                      <a:pt x="0" y="147"/>
                    </a:cubicBezTo>
                    <a:cubicBezTo>
                      <a:pt x="0" y="3"/>
                      <a:pt x="0" y="3"/>
                      <a:pt x="0" y="3"/>
                    </a:cubicBezTo>
                    <a:cubicBezTo>
                      <a:pt x="32" y="3"/>
                      <a:pt x="32" y="3"/>
                      <a:pt x="32" y="3"/>
                    </a:cubicBezTo>
                    <a:cubicBezTo>
                      <a:pt x="32" y="26"/>
                      <a:pt x="32" y="26"/>
                      <a:pt x="32" y="26"/>
                    </a:cubicBezTo>
                    <a:cubicBezTo>
                      <a:pt x="33" y="26"/>
                      <a:pt x="33" y="26"/>
                      <a:pt x="33" y="26"/>
                    </a:cubicBezTo>
                    <a:cubicBezTo>
                      <a:pt x="38" y="17"/>
                      <a:pt x="44" y="11"/>
                      <a:pt x="52" y="6"/>
                    </a:cubicBezTo>
                    <a:cubicBezTo>
                      <a:pt x="60" y="2"/>
                      <a:pt x="68" y="0"/>
                      <a:pt x="78" y="0"/>
                    </a:cubicBezTo>
                    <a:cubicBezTo>
                      <a:pt x="83" y="0"/>
                      <a:pt x="88" y="1"/>
                      <a:pt x="92" y="2"/>
                    </a:cubicBezTo>
                    <a:cubicBezTo>
                      <a:pt x="96" y="3"/>
                      <a:pt x="100" y="5"/>
                      <a:pt x="104" y="7"/>
                    </a:cubicBezTo>
                    <a:cubicBezTo>
                      <a:pt x="107" y="10"/>
                      <a:pt x="110" y="13"/>
                      <a:pt x="113" y="16"/>
                    </a:cubicBezTo>
                    <a:cubicBezTo>
                      <a:pt x="116" y="20"/>
                      <a:pt x="118" y="24"/>
                      <a:pt x="119" y="28"/>
                    </a:cubicBezTo>
                    <a:cubicBezTo>
                      <a:pt x="125" y="18"/>
                      <a:pt x="132" y="11"/>
                      <a:pt x="140" y="7"/>
                    </a:cubicBezTo>
                    <a:cubicBezTo>
                      <a:pt x="148" y="2"/>
                      <a:pt x="157" y="0"/>
                      <a:pt x="167" y="0"/>
                    </a:cubicBezTo>
                    <a:cubicBezTo>
                      <a:pt x="183" y="0"/>
                      <a:pt x="194" y="4"/>
                      <a:pt x="202" y="14"/>
                    </a:cubicBezTo>
                    <a:cubicBezTo>
                      <a:pt x="210" y="23"/>
                      <a:pt x="214" y="38"/>
                      <a:pt x="214" y="58"/>
                    </a:cubicBezTo>
                    <a:cubicBezTo>
                      <a:pt x="214" y="147"/>
                      <a:pt x="214" y="147"/>
                      <a:pt x="214" y="147"/>
                    </a:cubicBezTo>
                    <a:lnTo>
                      <a:pt x="182"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58" name="Rectangle 57"/>
            <p:cNvSpPr/>
            <p:nvPr/>
          </p:nvSpPr>
          <p:spPr>
            <a:xfrm>
              <a:off x="9563785"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59" name="Group 58"/>
            <p:cNvGrpSpPr/>
            <p:nvPr/>
          </p:nvGrpSpPr>
          <p:grpSpPr>
            <a:xfrm>
              <a:off x="9933348" y="550126"/>
              <a:ext cx="545420" cy="350835"/>
              <a:chOff x="2481885" y="4360116"/>
              <a:chExt cx="558662" cy="360056"/>
            </a:xfrm>
            <a:solidFill>
              <a:srgbClr val="FFFFFF"/>
            </a:solidFill>
            <a:effectLst/>
          </p:grpSpPr>
          <p:sp>
            <p:nvSpPr>
              <p:cNvPr id="93" name="Freeform 21"/>
              <p:cNvSpPr>
                <a:spLocks/>
              </p:cNvSpPr>
              <p:nvPr/>
            </p:nvSpPr>
            <p:spPr bwMode="invGray">
              <a:xfrm>
                <a:off x="2481885" y="4360116"/>
                <a:ext cx="57060" cy="32954"/>
              </a:xfrm>
              <a:custGeom>
                <a:avLst/>
                <a:gdLst/>
                <a:ahLst/>
                <a:cxnLst>
                  <a:cxn ang="0">
                    <a:pos x="105" y="0"/>
                  </a:cxn>
                  <a:cxn ang="0">
                    <a:pos x="109" y="7"/>
                  </a:cxn>
                  <a:cxn ang="0">
                    <a:pos x="0" y="63"/>
                  </a:cxn>
                  <a:cxn ang="0">
                    <a:pos x="105" y="0"/>
                  </a:cxn>
                </a:cxnLst>
                <a:rect l="0" t="0" r="r" b="b"/>
                <a:pathLst>
                  <a:path w="109" h="63">
                    <a:moveTo>
                      <a:pt x="105" y="0"/>
                    </a:moveTo>
                    <a:cubicBezTo>
                      <a:pt x="109" y="3"/>
                      <a:pt x="107" y="0"/>
                      <a:pt x="109" y="7"/>
                    </a:cubicBezTo>
                    <a:cubicBezTo>
                      <a:pt x="86" y="35"/>
                      <a:pt x="38" y="52"/>
                      <a:pt x="0" y="63"/>
                    </a:cubicBezTo>
                    <a:cubicBezTo>
                      <a:pt x="7" y="20"/>
                      <a:pt x="73" y="19"/>
                      <a:pt x="105"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94" name="Freeform 22"/>
              <p:cNvSpPr>
                <a:spLocks/>
              </p:cNvSpPr>
              <p:nvPr/>
            </p:nvSpPr>
            <p:spPr bwMode="invGray">
              <a:xfrm>
                <a:off x="2481885" y="4385108"/>
                <a:ext cx="57503" cy="34059"/>
              </a:xfrm>
              <a:custGeom>
                <a:avLst/>
                <a:gdLst/>
                <a:ahLst/>
                <a:cxnLst>
                  <a:cxn ang="0">
                    <a:pos x="105" y="0"/>
                  </a:cxn>
                  <a:cxn ang="0">
                    <a:pos x="107" y="13"/>
                  </a:cxn>
                  <a:cxn ang="0">
                    <a:pos x="0" y="65"/>
                  </a:cxn>
                  <a:cxn ang="0">
                    <a:pos x="105" y="0"/>
                  </a:cxn>
                </a:cxnLst>
                <a:rect l="0" t="0" r="r" b="b"/>
                <a:pathLst>
                  <a:path w="110" h="65">
                    <a:moveTo>
                      <a:pt x="105" y="0"/>
                    </a:moveTo>
                    <a:cubicBezTo>
                      <a:pt x="110" y="4"/>
                      <a:pt x="110" y="7"/>
                      <a:pt x="107" y="13"/>
                    </a:cubicBezTo>
                    <a:cubicBezTo>
                      <a:pt x="94" y="38"/>
                      <a:pt x="29" y="57"/>
                      <a:pt x="0" y="65"/>
                    </a:cubicBezTo>
                    <a:cubicBezTo>
                      <a:pt x="8" y="21"/>
                      <a:pt x="74" y="21"/>
                      <a:pt x="105"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95" name="Freeform 23"/>
              <p:cNvSpPr>
                <a:spLocks/>
              </p:cNvSpPr>
              <p:nvPr/>
            </p:nvSpPr>
            <p:spPr bwMode="invGray">
              <a:xfrm>
                <a:off x="2500684" y="4428013"/>
                <a:ext cx="38704" cy="210991"/>
              </a:xfrm>
              <a:custGeom>
                <a:avLst/>
                <a:gdLst/>
                <a:ahLst/>
                <a:cxnLst>
                  <a:cxn ang="0">
                    <a:pos x="29" y="0"/>
                  </a:cxn>
                  <a:cxn ang="0">
                    <a:pos x="42" y="94"/>
                  </a:cxn>
                  <a:cxn ang="0">
                    <a:pos x="62" y="334"/>
                  </a:cxn>
                  <a:cxn ang="0">
                    <a:pos x="33" y="403"/>
                  </a:cxn>
                  <a:cxn ang="0">
                    <a:pos x="25" y="402"/>
                  </a:cxn>
                  <a:cxn ang="0">
                    <a:pos x="14" y="167"/>
                  </a:cxn>
                  <a:cxn ang="0">
                    <a:pos x="0" y="58"/>
                  </a:cxn>
                  <a:cxn ang="0">
                    <a:pos x="29" y="0"/>
                  </a:cxn>
                </a:cxnLst>
                <a:rect l="0" t="0" r="r" b="b"/>
                <a:pathLst>
                  <a:path w="74" h="403">
                    <a:moveTo>
                      <a:pt x="29" y="0"/>
                    </a:moveTo>
                    <a:cubicBezTo>
                      <a:pt x="33" y="32"/>
                      <a:pt x="38" y="63"/>
                      <a:pt x="42" y="94"/>
                    </a:cubicBezTo>
                    <a:cubicBezTo>
                      <a:pt x="52" y="149"/>
                      <a:pt x="74" y="272"/>
                      <a:pt x="62" y="334"/>
                    </a:cubicBezTo>
                    <a:cubicBezTo>
                      <a:pt x="56" y="362"/>
                      <a:pt x="41" y="380"/>
                      <a:pt x="33" y="403"/>
                    </a:cubicBezTo>
                    <a:cubicBezTo>
                      <a:pt x="30" y="403"/>
                      <a:pt x="28" y="402"/>
                      <a:pt x="25" y="402"/>
                    </a:cubicBezTo>
                    <a:cubicBezTo>
                      <a:pt x="29" y="321"/>
                      <a:pt x="26" y="241"/>
                      <a:pt x="14" y="167"/>
                    </a:cubicBezTo>
                    <a:cubicBezTo>
                      <a:pt x="9" y="131"/>
                      <a:pt x="5" y="94"/>
                      <a:pt x="0" y="58"/>
                    </a:cubicBezTo>
                    <a:cubicBezTo>
                      <a:pt x="10" y="39"/>
                      <a:pt x="19" y="19"/>
                      <a:pt x="29"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96" name="Freeform 24"/>
              <p:cNvSpPr>
                <a:spLocks/>
              </p:cNvSpPr>
              <p:nvPr/>
            </p:nvSpPr>
            <p:spPr bwMode="invGray">
              <a:xfrm>
                <a:off x="2559956" y="4430225"/>
                <a:ext cx="480591" cy="289947"/>
              </a:xfrm>
              <a:custGeom>
                <a:avLst/>
                <a:gdLst/>
                <a:ahLst/>
                <a:cxnLst>
                  <a:cxn ang="0">
                    <a:pos x="912" y="390"/>
                  </a:cxn>
                  <a:cxn ang="0">
                    <a:pos x="824" y="369"/>
                  </a:cxn>
                  <a:cxn ang="0">
                    <a:pos x="670" y="371"/>
                  </a:cxn>
                  <a:cxn ang="0">
                    <a:pos x="298" y="390"/>
                  </a:cxn>
                  <a:cxn ang="0">
                    <a:pos x="156" y="545"/>
                  </a:cxn>
                  <a:cxn ang="0">
                    <a:pos x="52" y="526"/>
                  </a:cxn>
                  <a:cxn ang="0">
                    <a:pos x="0" y="505"/>
                  </a:cxn>
                  <a:cxn ang="0">
                    <a:pos x="4" y="493"/>
                  </a:cxn>
                  <a:cxn ang="0">
                    <a:pos x="275" y="369"/>
                  </a:cxn>
                  <a:cxn ang="0">
                    <a:pos x="227" y="252"/>
                  </a:cxn>
                  <a:cxn ang="0">
                    <a:pos x="246" y="202"/>
                  </a:cxn>
                  <a:cxn ang="0">
                    <a:pos x="258" y="211"/>
                  </a:cxn>
                  <a:cxn ang="0">
                    <a:pos x="298" y="334"/>
                  </a:cxn>
                  <a:cxn ang="0">
                    <a:pos x="523" y="334"/>
                  </a:cxn>
                  <a:cxn ang="0">
                    <a:pos x="521" y="328"/>
                  </a:cxn>
                  <a:cxn ang="0">
                    <a:pos x="390" y="221"/>
                  </a:cxn>
                  <a:cxn ang="0">
                    <a:pos x="377" y="225"/>
                  </a:cxn>
                  <a:cxn ang="0">
                    <a:pos x="325" y="181"/>
                  </a:cxn>
                  <a:cxn ang="0">
                    <a:pos x="528" y="0"/>
                  </a:cxn>
                  <a:cxn ang="0">
                    <a:pos x="528" y="56"/>
                  </a:cxn>
                  <a:cxn ang="0">
                    <a:pos x="365" y="121"/>
                  </a:cxn>
                  <a:cxn ang="0">
                    <a:pos x="430" y="181"/>
                  </a:cxn>
                  <a:cxn ang="0">
                    <a:pos x="530" y="284"/>
                  </a:cxn>
                  <a:cxn ang="0">
                    <a:pos x="561" y="334"/>
                  </a:cxn>
                  <a:cxn ang="0">
                    <a:pos x="663" y="242"/>
                  </a:cxn>
                  <a:cxn ang="0">
                    <a:pos x="667" y="244"/>
                  </a:cxn>
                  <a:cxn ang="0">
                    <a:pos x="757" y="334"/>
                  </a:cxn>
                  <a:cxn ang="0">
                    <a:pos x="797" y="328"/>
                  </a:cxn>
                  <a:cxn ang="0">
                    <a:pos x="816" y="242"/>
                  </a:cxn>
                  <a:cxn ang="0">
                    <a:pos x="818" y="246"/>
                  </a:cxn>
                  <a:cxn ang="0">
                    <a:pos x="885" y="332"/>
                  </a:cxn>
                  <a:cxn ang="0">
                    <a:pos x="866" y="257"/>
                  </a:cxn>
                  <a:cxn ang="0">
                    <a:pos x="887" y="221"/>
                  </a:cxn>
                  <a:cxn ang="0">
                    <a:pos x="889" y="221"/>
                  </a:cxn>
                  <a:cxn ang="0">
                    <a:pos x="907" y="254"/>
                  </a:cxn>
                  <a:cxn ang="0">
                    <a:pos x="912" y="390"/>
                  </a:cxn>
                </a:cxnLst>
                <a:rect l="0" t="0" r="r" b="b"/>
                <a:pathLst>
                  <a:path w="919" h="554">
                    <a:moveTo>
                      <a:pt x="912" y="390"/>
                    </a:moveTo>
                    <a:cubicBezTo>
                      <a:pt x="878" y="390"/>
                      <a:pt x="837" y="390"/>
                      <a:pt x="824" y="369"/>
                    </a:cubicBezTo>
                    <a:cubicBezTo>
                      <a:pt x="794" y="405"/>
                      <a:pt x="705" y="389"/>
                      <a:pt x="670" y="371"/>
                    </a:cubicBezTo>
                    <a:cubicBezTo>
                      <a:pt x="608" y="410"/>
                      <a:pt x="398" y="390"/>
                      <a:pt x="298" y="390"/>
                    </a:cubicBezTo>
                    <a:cubicBezTo>
                      <a:pt x="298" y="458"/>
                      <a:pt x="212" y="533"/>
                      <a:pt x="156" y="545"/>
                    </a:cubicBezTo>
                    <a:cubicBezTo>
                      <a:pt x="116" y="554"/>
                      <a:pt x="78" y="536"/>
                      <a:pt x="52" y="526"/>
                    </a:cubicBezTo>
                    <a:cubicBezTo>
                      <a:pt x="35" y="519"/>
                      <a:pt x="18" y="512"/>
                      <a:pt x="0" y="505"/>
                    </a:cubicBezTo>
                    <a:cubicBezTo>
                      <a:pt x="2" y="501"/>
                      <a:pt x="3" y="497"/>
                      <a:pt x="4" y="493"/>
                    </a:cubicBezTo>
                    <a:cubicBezTo>
                      <a:pt x="124" y="533"/>
                      <a:pt x="253" y="464"/>
                      <a:pt x="275" y="369"/>
                    </a:cubicBezTo>
                    <a:cubicBezTo>
                      <a:pt x="287" y="315"/>
                      <a:pt x="246" y="277"/>
                      <a:pt x="227" y="252"/>
                    </a:cubicBezTo>
                    <a:cubicBezTo>
                      <a:pt x="233" y="235"/>
                      <a:pt x="240" y="218"/>
                      <a:pt x="246" y="202"/>
                    </a:cubicBezTo>
                    <a:cubicBezTo>
                      <a:pt x="250" y="205"/>
                      <a:pt x="254" y="208"/>
                      <a:pt x="258" y="211"/>
                    </a:cubicBezTo>
                    <a:cubicBezTo>
                      <a:pt x="277" y="251"/>
                      <a:pt x="298" y="267"/>
                      <a:pt x="298" y="334"/>
                    </a:cubicBezTo>
                    <a:cubicBezTo>
                      <a:pt x="373" y="334"/>
                      <a:pt x="448" y="334"/>
                      <a:pt x="523" y="334"/>
                    </a:cubicBezTo>
                    <a:cubicBezTo>
                      <a:pt x="522" y="332"/>
                      <a:pt x="521" y="330"/>
                      <a:pt x="521" y="328"/>
                    </a:cubicBezTo>
                    <a:cubicBezTo>
                      <a:pt x="480" y="293"/>
                      <a:pt x="449" y="237"/>
                      <a:pt x="390" y="221"/>
                    </a:cubicBezTo>
                    <a:cubicBezTo>
                      <a:pt x="384" y="229"/>
                      <a:pt x="384" y="231"/>
                      <a:pt x="377" y="225"/>
                    </a:cubicBezTo>
                    <a:cubicBezTo>
                      <a:pt x="356" y="216"/>
                      <a:pt x="339" y="196"/>
                      <a:pt x="325" y="181"/>
                    </a:cubicBezTo>
                    <a:cubicBezTo>
                      <a:pt x="324" y="59"/>
                      <a:pt x="436" y="25"/>
                      <a:pt x="528" y="0"/>
                    </a:cubicBezTo>
                    <a:cubicBezTo>
                      <a:pt x="528" y="19"/>
                      <a:pt x="528" y="37"/>
                      <a:pt x="528" y="56"/>
                    </a:cubicBezTo>
                    <a:cubicBezTo>
                      <a:pt x="488" y="65"/>
                      <a:pt x="387" y="95"/>
                      <a:pt x="365" y="121"/>
                    </a:cubicBezTo>
                    <a:cubicBezTo>
                      <a:pt x="371" y="148"/>
                      <a:pt x="411" y="166"/>
                      <a:pt x="430" y="181"/>
                    </a:cubicBezTo>
                    <a:cubicBezTo>
                      <a:pt x="467" y="209"/>
                      <a:pt x="503" y="246"/>
                      <a:pt x="530" y="284"/>
                    </a:cubicBezTo>
                    <a:cubicBezTo>
                      <a:pt x="540" y="301"/>
                      <a:pt x="551" y="318"/>
                      <a:pt x="561" y="334"/>
                    </a:cubicBezTo>
                    <a:cubicBezTo>
                      <a:pt x="684" y="337"/>
                      <a:pt x="635" y="316"/>
                      <a:pt x="663" y="242"/>
                    </a:cubicBezTo>
                    <a:cubicBezTo>
                      <a:pt x="664" y="243"/>
                      <a:pt x="665" y="243"/>
                      <a:pt x="667" y="244"/>
                    </a:cubicBezTo>
                    <a:cubicBezTo>
                      <a:pt x="674" y="294"/>
                      <a:pt x="696" y="334"/>
                      <a:pt x="757" y="334"/>
                    </a:cubicBezTo>
                    <a:cubicBezTo>
                      <a:pt x="772" y="334"/>
                      <a:pt x="788" y="335"/>
                      <a:pt x="797" y="328"/>
                    </a:cubicBezTo>
                    <a:cubicBezTo>
                      <a:pt x="814" y="317"/>
                      <a:pt x="809" y="263"/>
                      <a:pt x="816" y="242"/>
                    </a:cubicBezTo>
                    <a:cubicBezTo>
                      <a:pt x="817" y="243"/>
                      <a:pt x="818" y="245"/>
                      <a:pt x="818" y="246"/>
                    </a:cubicBezTo>
                    <a:cubicBezTo>
                      <a:pt x="831" y="274"/>
                      <a:pt x="834" y="354"/>
                      <a:pt x="885" y="332"/>
                    </a:cubicBezTo>
                    <a:cubicBezTo>
                      <a:pt x="914" y="318"/>
                      <a:pt x="877" y="266"/>
                      <a:pt x="866" y="257"/>
                    </a:cubicBezTo>
                    <a:cubicBezTo>
                      <a:pt x="873" y="245"/>
                      <a:pt x="880" y="233"/>
                      <a:pt x="887" y="221"/>
                    </a:cubicBezTo>
                    <a:cubicBezTo>
                      <a:pt x="888" y="221"/>
                      <a:pt x="889" y="221"/>
                      <a:pt x="889" y="221"/>
                    </a:cubicBezTo>
                    <a:cubicBezTo>
                      <a:pt x="895" y="232"/>
                      <a:pt x="901" y="243"/>
                      <a:pt x="907" y="254"/>
                    </a:cubicBezTo>
                    <a:cubicBezTo>
                      <a:pt x="919" y="288"/>
                      <a:pt x="912" y="346"/>
                      <a:pt x="912" y="39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97" name="Freeform 25"/>
              <p:cNvSpPr>
                <a:spLocks/>
              </p:cNvSpPr>
              <p:nvPr/>
            </p:nvSpPr>
            <p:spPr bwMode="invGray">
              <a:xfrm>
                <a:off x="2949648" y="4436418"/>
                <a:ext cx="39146" cy="38262"/>
              </a:xfrm>
              <a:custGeom>
                <a:avLst/>
                <a:gdLst/>
                <a:ahLst/>
                <a:cxnLst>
                  <a:cxn ang="0">
                    <a:pos x="21" y="0"/>
                  </a:cxn>
                  <a:cxn ang="0">
                    <a:pos x="75" y="25"/>
                  </a:cxn>
                  <a:cxn ang="0">
                    <a:pos x="50" y="73"/>
                  </a:cxn>
                  <a:cxn ang="0">
                    <a:pos x="0" y="48"/>
                  </a:cxn>
                  <a:cxn ang="0">
                    <a:pos x="21" y="0"/>
                  </a:cxn>
                </a:cxnLst>
                <a:rect l="0" t="0" r="r" b="b"/>
                <a:pathLst>
                  <a:path w="75" h="73">
                    <a:moveTo>
                      <a:pt x="21" y="0"/>
                    </a:moveTo>
                    <a:cubicBezTo>
                      <a:pt x="39" y="8"/>
                      <a:pt x="57" y="16"/>
                      <a:pt x="75" y="25"/>
                    </a:cubicBezTo>
                    <a:cubicBezTo>
                      <a:pt x="67" y="41"/>
                      <a:pt x="59" y="57"/>
                      <a:pt x="50" y="73"/>
                    </a:cubicBezTo>
                    <a:cubicBezTo>
                      <a:pt x="34" y="64"/>
                      <a:pt x="17" y="56"/>
                      <a:pt x="0" y="48"/>
                    </a:cubicBezTo>
                    <a:cubicBezTo>
                      <a:pt x="7" y="32"/>
                      <a:pt x="14" y="16"/>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98" name="Freeform 26"/>
              <p:cNvSpPr>
                <a:spLocks/>
              </p:cNvSpPr>
              <p:nvPr/>
            </p:nvSpPr>
            <p:spPr bwMode="invGray">
              <a:xfrm>
                <a:off x="2981938" y="4466275"/>
                <a:ext cx="39367" cy="38262"/>
              </a:xfrm>
              <a:custGeom>
                <a:avLst/>
                <a:gdLst/>
                <a:ahLst/>
                <a:cxnLst>
                  <a:cxn ang="0">
                    <a:pos x="21" y="0"/>
                  </a:cxn>
                  <a:cxn ang="0">
                    <a:pos x="75" y="25"/>
                  </a:cxn>
                  <a:cxn ang="0">
                    <a:pos x="50" y="73"/>
                  </a:cxn>
                  <a:cxn ang="0">
                    <a:pos x="0" y="44"/>
                  </a:cxn>
                  <a:cxn ang="0">
                    <a:pos x="21" y="0"/>
                  </a:cxn>
                </a:cxnLst>
                <a:rect l="0" t="0" r="r" b="b"/>
                <a:pathLst>
                  <a:path w="75" h="73">
                    <a:moveTo>
                      <a:pt x="21" y="0"/>
                    </a:moveTo>
                    <a:cubicBezTo>
                      <a:pt x="39" y="9"/>
                      <a:pt x="57" y="17"/>
                      <a:pt x="75" y="25"/>
                    </a:cubicBezTo>
                    <a:cubicBezTo>
                      <a:pt x="66" y="41"/>
                      <a:pt x="58" y="57"/>
                      <a:pt x="50" y="73"/>
                    </a:cubicBezTo>
                    <a:cubicBezTo>
                      <a:pt x="33" y="64"/>
                      <a:pt x="16" y="54"/>
                      <a:pt x="0" y="44"/>
                    </a:cubicBezTo>
                    <a:cubicBezTo>
                      <a:pt x="7" y="30"/>
                      <a:pt x="14" y="15"/>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99" name="Freeform 27"/>
              <p:cNvSpPr>
                <a:spLocks/>
              </p:cNvSpPr>
              <p:nvPr/>
            </p:nvSpPr>
            <p:spPr bwMode="invGray">
              <a:xfrm>
                <a:off x="2943898" y="4481535"/>
                <a:ext cx="39146" cy="38040"/>
              </a:xfrm>
              <a:custGeom>
                <a:avLst/>
                <a:gdLst/>
                <a:ahLst/>
                <a:cxnLst>
                  <a:cxn ang="0">
                    <a:pos x="21" y="0"/>
                  </a:cxn>
                  <a:cxn ang="0">
                    <a:pos x="75" y="25"/>
                  </a:cxn>
                  <a:cxn ang="0">
                    <a:pos x="50" y="73"/>
                  </a:cxn>
                  <a:cxn ang="0">
                    <a:pos x="0" y="48"/>
                  </a:cxn>
                  <a:cxn ang="0">
                    <a:pos x="21" y="0"/>
                  </a:cxn>
                </a:cxnLst>
                <a:rect l="0" t="0" r="r" b="b"/>
                <a:pathLst>
                  <a:path w="75" h="73">
                    <a:moveTo>
                      <a:pt x="21" y="0"/>
                    </a:moveTo>
                    <a:cubicBezTo>
                      <a:pt x="39" y="8"/>
                      <a:pt x="57" y="17"/>
                      <a:pt x="75" y="25"/>
                    </a:cubicBezTo>
                    <a:cubicBezTo>
                      <a:pt x="66" y="41"/>
                      <a:pt x="58" y="57"/>
                      <a:pt x="50" y="73"/>
                    </a:cubicBezTo>
                    <a:cubicBezTo>
                      <a:pt x="33" y="65"/>
                      <a:pt x="16" y="56"/>
                      <a:pt x="0" y="48"/>
                    </a:cubicBezTo>
                    <a:cubicBezTo>
                      <a:pt x="7" y="32"/>
                      <a:pt x="14" y="16"/>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60" name="Rectangle 59"/>
            <p:cNvSpPr/>
            <p:nvPr/>
          </p:nvSpPr>
          <p:spPr>
            <a:xfrm>
              <a:off x="4064021"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61" name="Group 60"/>
            <p:cNvGrpSpPr/>
            <p:nvPr/>
          </p:nvGrpSpPr>
          <p:grpSpPr>
            <a:xfrm>
              <a:off x="4390034" y="634958"/>
              <a:ext cx="634430" cy="181162"/>
              <a:chOff x="6791943" y="4414224"/>
              <a:chExt cx="649833" cy="185924"/>
            </a:xfrm>
            <a:solidFill>
              <a:srgbClr val="FFFFFF"/>
            </a:solidFill>
            <a:effectLst/>
          </p:grpSpPr>
          <p:sp>
            <p:nvSpPr>
              <p:cNvPr id="87" name="Freeform 22"/>
              <p:cNvSpPr>
                <a:spLocks/>
              </p:cNvSpPr>
              <p:nvPr/>
            </p:nvSpPr>
            <p:spPr bwMode="invGray">
              <a:xfrm>
                <a:off x="6791943" y="4422166"/>
                <a:ext cx="145129" cy="177982"/>
              </a:xfrm>
              <a:custGeom>
                <a:avLst/>
                <a:gdLst/>
                <a:ahLst/>
                <a:cxnLst>
                  <a:cxn ang="0">
                    <a:pos x="138" y="204"/>
                  </a:cxn>
                  <a:cxn ang="0">
                    <a:pos x="100" y="209"/>
                  </a:cxn>
                  <a:cxn ang="0">
                    <a:pos x="60" y="202"/>
                  </a:cxn>
                  <a:cxn ang="0">
                    <a:pos x="28" y="182"/>
                  </a:cxn>
                  <a:cxn ang="0">
                    <a:pos x="7" y="150"/>
                  </a:cxn>
                  <a:cxn ang="0">
                    <a:pos x="0" y="107"/>
                  </a:cxn>
                  <a:cxn ang="0">
                    <a:pos x="3" y="77"/>
                  </a:cxn>
                  <a:cxn ang="0">
                    <a:pos x="14" y="51"/>
                  </a:cxn>
                  <a:cxn ang="0">
                    <a:pos x="31" y="30"/>
                  </a:cxn>
                  <a:cxn ang="0">
                    <a:pos x="52" y="14"/>
                  </a:cxn>
                  <a:cxn ang="0">
                    <a:pos x="78" y="4"/>
                  </a:cxn>
                  <a:cxn ang="0">
                    <a:pos x="107" y="0"/>
                  </a:cxn>
                  <a:cxn ang="0">
                    <a:pos x="126" y="1"/>
                  </a:cxn>
                  <a:cxn ang="0">
                    <a:pos x="142" y="4"/>
                  </a:cxn>
                  <a:cxn ang="0">
                    <a:pos x="155" y="7"/>
                  </a:cxn>
                  <a:cxn ang="0">
                    <a:pos x="164" y="11"/>
                  </a:cxn>
                  <a:cxn ang="0">
                    <a:pos x="164" y="45"/>
                  </a:cxn>
                  <a:cxn ang="0">
                    <a:pos x="153" y="39"/>
                  </a:cxn>
                  <a:cxn ang="0">
                    <a:pos x="139" y="34"/>
                  </a:cxn>
                  <a:cxn ang="0">
                    <a:pos x="123" y="31"/>
                  </a:cxn>
                  <a:cxn ang="0">
                    <a:pos x="105" y="29"/>
                  </a:cxn>
                  <a:cxn ang="0">
                    <a:pos x="78" y="35"/>
                  </a:cxn>
                  <a:cxn ang="0">
                    <a:pos x="56" y="50"/>
                  </a:cxn>
                  <a:cxn ang="0">
                    <a:pos x="41" y="73"/>
                  </a:cxn>
                  <a:cxn ang="0">
                    <a:pos x="35" y="105"/>
                  </a:cxn>
                  <a:cxn ang="0">
                    <a:pos x="40" y="138"/>
                  </a:cxn>
                  <a:cxn ang="0">
                    <a:pos x="54" y="161"/>
                  </a:cxn>
                  <a:cxn ang="0">
                    <a:pos x="76" y="175"/>
                  </a:cxn>
                  <a:cxn ang="0">
                    <a:pos x="103" y="180"/>
                  </a:cxn>
                  <a:cxn ang="0">
                    <a:pos x="121" y="178"/>
                  </a:cxn>
                  <a:cxn ang="0">
                    <a:pos x="137" y="172"/>
                  </a:cxn>
                  <a:cxn ang="0">
                    <a:pos x="137" y="124"/>
                  </a:cxn>
                  <a:cxn ang="0">
                    <a:pos x="95" y="124"/>
                  </a:cxn>
                  <a:cxn ang="0">
                    <a:pos x="95" y="96"/>
                  </a:cxn>
                  <a:cxn ang="0">
                    <a:pos x="170" y="96"/>
                  </a:cxn>
                  <a:cxn ang="0">
                    <a:pos x="170" y="191"/>
                  </a:cxn>
                  <a:cxn ang="0">
                    <a:pos x="138" y="204"/>
                  </a:cxn>
                </a:cxnLst>
                <a:rect l="0" t="0" r="r" b="b"/>
                <a:pathLst>
                  <a:path w="170" h="209">
                    <a:moveTo>
                      <a:pt x="138" y="204"/>
                    </a:moveTo>
                    <a:cubicBezTo>
                      <a:pt x="126" y="207"/>
                      <a:pt x="113" y="209"/>
                      <a:pt x="100" y="209"/>
                    </a:cubicBezTo>
                    <a:cubicBezTo>
                      <a:pt x="85" y="209"/>
                      <a:pt x="72" y="206"/>
                      <a:pt x="60" y="202"/>
                    </a:cubicBezTo>
                    <a:cubicBezTo>
                      <a:pt x="47" y="197"/>
                      <a:pt x="37" y="190"/>
                      <a:pt x="28" y="182"/>
                    </a:cubicBezTo>
                    <a:cubicBezTo>
                      <a:pt x="19" y="173"/>
                      <a:pt x="12" y="162"/>
                      <a:pt x="7" y="150"/>
                    </a:cubicBezTo>
                    <a:cubicBezTo>
                      <a:pt x="2" y="137"/>
                      <a:pt x="0" y="123"/>
                      <a:pt x="0" y="107"/>
                    </a:cubicBezTo>
                    <a:cubicBezTo>
                      <a:pt x="0" y="97"/>
                      <a:pt x="1" y="87"/>
                      <a:pt x="3" y="77"/>
                    </a:cubicBezTo>
                    <a:cubicBezTo>
                      <a:pt x="6" y="68"/>
                      <a:pt x="9" y="59"/>
                      <a:pt x="14" y="51"/>
                    </a:cubicBezTo>
                    <a:cubicBezTo>
                      <a:pt x="19" y="43"/>
                      <a:pt x="24" y="36"/>
                      <a:pt x="31" y="30"/>
                    </a:cubicBezTo>
                    <a:cubicBezTo>
                      <a:pt x="37" y="23"/>
                      <a:pt x="44" y="18"/>
                      <a:pt x="52" y="14"/>
                    </a:cubicBezTo>
                    <a:cubicBezTo>
                      <a:pt x="60" y="9"/>
                      <a:pt x="69" y="6"/>
                      <a:pt x="78" y="4"/>
                    </a:cubicBezTo>
                    <a:cubicBezTo>
                      <a:pt x="87" y="2"/>
                      <a:pt x="97" y="0"/>
                      <a:pt x="107" y="0"/>
                    </a:cubicBezTo>
                    <a:cubicBezTo>
                      <a:pt x="114" y="0"/>
                      <a:pt x="120" y="1"/>
                      <a:pt x="126" y="1"/>
                    </a:cubicBezTo>
                    <a:cubicBezTo>
                      <a:pt x="132" y="2"/>
                      <a:pt x="137" y="3"/>
                      <a:pt x="142" y="4"/>
                    </a:cubicBezTo>
                    <a:cubicBezTo>
                      <a:pt x="147" y="5"/>
                      <a:pt x="151" y="6"/>
                      <a:pt x="155" y="7"/>
                    </a:cubicBezTo>
                    <a:cubicBezTo>
                      <a:pt x="159" y="8"/>
                      <a:pt x="162" y="9"/>
                      <a:pt x="164" y="11"/>
                    </a:cubicBezTo>
                    <a:cubicBezTo>
                      <a:pt x="164" y="45"/>
                      <a:pt x="164" y="45"/>
                      <a:pt x="164" y="45"/>
                    </a:cubicBezTo>
                    <a:cubicBezTo>
                      <a:pt x="161" y="43"/>
                      <a:pt x="157" y="41"/>
                      <a:pt x="153" y="39"/>
                    </a:cubicBezTo>
                    <a:cubicBezTo>
                      <a:pt x="149" y="37"/>
                      <a:pt x="144" y="35"/>
                      <a:pt x="139" y="34"/>
                    </a:cubicBezTo>
                    <a:cubicBezTo>
                      <a:pt x="134" y="33"/>
                      <a:pt x="129" y="31"/>
                      <a:pt x="123" y="31"/>
                    </a:cubicBezTo>
                    <a:cubicBezTo>
                      <a:pt x="118" y="30"/>
                      <a:pt x="112" y="29"/>
                      <a:pt x="105" y="29"/>
                    </a:cubicBezTo>
                    <a:cubicBezTo>
                      <a:pt x="96" y="29"/>
                      <a:pt x="87" y="31"/>
                      <a:pt x="78" y="35"/>
                    </a:cubicBezTo>
                    <a:cubicBezTo>
                      <a:pt x="69" y="38"/>
                      <a:pt x="62" y="43"/>
                      <a:pt x="56" y="50"/>
                    </a:cubicBezTo>
                    <a:cubicBezTo>
                      <a:pt x="49" y="56"/>
                      <a:pt x="44" y="64"/>
                      <a:pt x="41" y="73"/>
                    </a:cubicBezTo>
                    <a:cubicBezTo>
                      <a:pt x="37" y="83"/>
                      <a:pt x="35" y="93"/>
                      <a:pt x="35" y="105"/>
                    </a:cubicBezTo>
                    <a:cubicBezTo>
                      <a:pt x="35" y="118"/>
                      <a:pt x="37" y="129"/>
                      <a:pt x="40" y="138"/>
                    </a:cubicBezTo>
                    <a:cubicBezTo>
                      <a:pt x="44" y="148"/>
                      <a:pt x="48" y="155"/>
                      <a:pt x="54" y="161"/>
                    </a:cubicBezTo>
                    <a:cubicBezTo>
                      <a:pt x="60" y="168"/>
                      <a:pt x="68" y="172"/>
                      <a:pt x="76" y="175"/>
                    </a:cubicBezTo>
                    <a:cubicBezTo>
                      <a:pt x="84" y="178"/>
                      <a:pt x="93" y="180"/>
                      <a:pt x="103" y="180"/>
                    </a:cubicBezTo>
                    <a:cubicBezTo>
                      <a:pt x="109" y="180"/>
                      <a:pt x="115" y="179"/>
                      <a:pt x="121" y="178"/>
                    </a:cubicBezTo>
                    <a:cubicBezTo>
                      <a:pt x="127" y="176"/>
                      <a:pt x="132" y="174"/>
                      <a:pt x="137" y="172"/>
                    </a:cubicBezTo>
                    <a:cubicBezTo>
                      <a:pt x="137" y="124"/>
                      <a:pt x="137" y="124"/>
                      <a:pt x="137" y="124"/>
                    </a:cubicBezTo>
                    <a:cubicBezTo>
                      <a:pt x="95" y="124"/>
                      <a:pt x="95" y="124"/>
                      <a:pt x="95" y="124"/>
                    </a:cubicBezTo>
                    <a:cubicBezTo>
                      <a:pt x="95" y="96"/>
                      <a:pt x="95" y="96"/>
                      <a:pt x="95" y="96"/>
                    </a:cubicBezTo>
                    <a:cubicBezTo>
                      <a:pt x="170" y="96"/>
                      <a:pt x="170" y="96"/>
                      <a:pt x="170" y="96"/>
                    </a:cubicBezTo>
                    <a:cubicBezTo>
                      <a:pt x="170" y="191"/>
                      <a:pt x="170" y="191"/>
                      <a:pt x="170" y="191"/>
                    </a:cubicBezTo>
                    <a:cubicBezTo>
                      <a:pt x="161" y="197"/>
                      <a:pt x="150" y="201"/>
                      <a:pt x="138" y="20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88" name="Freeform 23"/>
              <p:cNvSpPr>
                <a:spLocks/>
              </p:cNvSpPr>
              <p:nvPr/>
            </p:nvSpPr>
            <p:spPr bwMode="invGray">
              <a:xfrm>
                <a:off x="6967037" y="4472348"/>
                <a:ext cx="70760" cy="124551"/>
              </a:xfrm>
              <a:custGeom>
                <a:avLst/>
                <a:gdLst/>
                <a:ahLst/>
                <a:cxnLst>
                  <a:cxn ang="0">
                    <a:pos x="80" y="32"/>
                  </a:cxn>
                  <a:cxn ang="0">
                    <a:pos x="75" y="31"/>
                  </a:cxn>
                  <a:cxn ang="0">
                    <a:pos x="70" y="29"/>
                  </a:cxn>
                  <a:cxn ang="0">
                    <a:pos x="64" y="29"/>
                  </a:cxn>
                  <a:cxn ang="0">
                    <a:pos x="52" y="32"/>
                  </a:cxn>
                  <a:cxn ang="0">
                    <a:pos x="42" y="41"/>
                  </a:cxn>
                  <a:cxn ang="0">
                    <a:pos x="35" y="54"/>
                  </a:cxn>
                  <a:cxn ang="0">
                    <a:pos x="33" y="73"/>
                  </a:cxn>
                  <a:cxn ang="0">
                    <a:pos x="33" y="146"/>
                  </a:cxn>
                  <a:cxn ang="0">
                    <a:pos x="0" y="146"/>
                  </a:cxn>
                  <a:cxn ang="0">
                    <a:pos x="0" y="2"/>
                  </a:cxn>
                  <a:cxn ang="0">
                    <a:pos x="33" y="2"/>
                  </a:cxn>
                  <a:cxn ang="0">
                    <a:pos x="33" y="30"/>
                  </a:cxn>
                  <a:cxn ang="0">
                    <a:pos x="33" y="30"/>
                  </a:cxn>
                  <a:cxn ang="0">
                    <a:pos x="40" y="17"/>
                  </a:cxn>
                  <a:cxn ang="0">
                    <a:pos x="49" y="7"/>
                  </a:cxn>
                  <a:cxn ang="0">
                    <a:pos x="59" y="2"/>
                  </a:cxn>
                  <a:cxn ang="0">
                    <a:pos x="70" y="0"/>
                  </a:cxn>
                  <a:cxn ang="0">
                    <a:pos x="77" y="0"/>
                  </a:cxn>
                  <a:cxn ang="0">
                    <a:pos x="83" y="2"/>
                  </a:cxn>
                  <a:cxn ang="0">
                    <a:pos x="83" y="34"/>
                  </a:cxn>
                  <a:cxn ang="0">
                    <a:pos x="80" y="32"/>
                  </a:cxn>
                </a:cxnLst>
                <a:rect l="0" t="0" r="r" b="b"/>
                <a:pathLst>
                  <a:path w="83" h="146">
                    <a:moveTo>
                      <a:pt x="80" y="32"/>
                    </a:moveTo>
                    <a:cubicBezTo>
                      <a:pt x="78" y="32"/>
                      <a:pt x="77" y="31"/>
                      <a:pt x="75" y="31"/>
                    </a:cubicBezTo>
                    <a:cubicBezTo>
                      <a:pt x="73" y="30"/>
                      <a:pt x="71" y="30"/>
                      <a:pt x="70" y="29"/>
                    </a:cubicBezTo>
                    <a:cubicBezTo>
                      <a:pt x="68" y="29"/>
                      <a:pt x="66" y="29"/>
                      <a:pt x="64" y="29"/>
                    </a:cubicBezTo>
                    <a:cubicBezTo>
                      <a:pt x="60" y="29"/>
                      <a:pt x="56" y="30"/>
                      <a:pt x="52" y="32"/>
                    </a:cubicBezTo>
                    <a:cubicBezTo>
                      <a:pt x="48" y="34"/>
                      <a:pt x="45" y="37"/>
                      <a:pt x="42" y="41"/>
                    </a:cubicBezTo>
                    <a:cubicBezTo>
                      <a:pt x="39" y="44"/>
                      <a:pt x="37" y="49"/>
                      <a:pt x="35" y="54"/>
                    </a:cubicBezTo>
                    <a:cubicBezTo>
                      <a:pt x="34" y="60"/>
                      <a:pt x="33" y="66"/>
                      <a:pt x="33" y="73"/>
                    </a:cubicBezTo>
                    <a:cubicBezTo>
                      <a:pt x="33" y="146"/>
                      <a:pt x="33" y="146"/>
                      <a:pt x="33" y="146"/>
                    </a:cubicBezTo>
                    <a:cubicBezTo>
                      <a:pt x="0" y="146"/>
                      <a:pt x="0" y="146"/>
                      <a:pt x="0" y="146"/>
                    </a:cubicBezTo>
                    <a:cubicBezTo>
                      <a:pt x="0" y="2"/>
                      <a:pt x="0" y="2"/>
                      <a:pt x="0" y="2"/>
                    </a:cubicBezTo>
                    <a:cubicBezTo>
                      <a:pt x="33" y="2"/>
                      <a:pt x="33" y="2"/>
                      <a:pt x="33" y="2"/>
                    </a:cubicBezTo>
                    <a:cubicBezTo>
                      <a:pt x="33" y="30"/>
                      <a:pt x="33" y="30"/>
                      <a:pt x="33" y="30"/>
                    </a:cubicBezTo>
                    <a:cubicBezTo>
                      <a:pt x="33" y="30"/>
                      <a:pt x="33" y="30"/>
                      <a:pt x="33" y="30"/>
                    </a:cubicBezTo>
                    <a:cubicBezTo>
                      <a:pt x="35" y="25"/>
                      <a:pt x="37" y="20"/>
                      <a:pt x="40" y="17"/>
                    </a:cubicBezTo>
                    <a:cubicBezTo>
                      <a:pt x="43" y="13"/>
                      <a:pt x="46" y="10"/>
                      <a:pt x="49" y="7"/>
                    </a:cubicBezTo>
                    <a:cubicBezTo>
                      <a:pt x="52" y="5"/>
                      <a:pt x="55" y="3"/>
                      <a:pt x="59" y="2"/>
                    </a:cubicBezTo>
                    <a:cubicBezTo>
                      <a:pt x="63" y="0"/>
                      <a:pt x="66" y="0"/>
                      <a:pt x="70" y="0"/>
                    </a:cubicBezTo>
                    <a:cubicBezTo>
                      <a:pt x="73" y="0"/>
                      <a:pt x="75" y="0"/>
                      <a:pt x="77" y="0"/>
                    </a:cubicBezTo>
                    <a:cubicBezTo>
                      <a:pt x="79" y="1"/>
                      <a:pt x="81" y="1"/>
                      <a:pt x="83" y="2"/>
                    </a:cubicBezTo>
                    <a:cubicBezTo>
                      <a:pt x="83" y="34"/>
                      <a:pt x="83" y="34"/>
                      <a:pt x="83" y="34"/>
                    </a:cubicBezTo>
                    <a:cubicBezTo>
                      <a:pt x="82" y="33"/>
                      <a:pt x="81" y="33"/>
                      <a:pt x="80" y="3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89" name="Freeform 24"/>
              <p:cNvSpPr>
                <a:spLocks noEditPoints="1"/>
              </p:cNvSpPr>
              <p:nvPr/>
            </p:nvSpPr>
            <p:spPr bwMode="invGray">
              <a:xfrm>
                <a:off x="7042129" y="4471626"/>
                <a:ext cx="102890" cy="128522"/>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1"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3" y="110"/>
                      <a:pt x="34" y="113"/>
                    </a:cubicBezTo>
                    <a:cubicBezTo>
                      <a:pt x="35" y="115"/>
                      <a:pt x="36" y="117"/>
                      <a:pt x="38" y="119"/>
                    </a:cubicBezTo>
                    <a:cubicBezTo>
                      <a:pt x="40" y="121"/>
                      <a:pt x="43" y="122"/>
                      <a:pt x="46" y="123"/>
                    </a:cubicBezTo>
                    <a:cubicBezTo>
                      <a:pt x="49" y="124"/>
                      <a:pt x="52" y="125"/>
                      <a:pt x="56" y="125"/>
                    </a:cubicBezTo>
                    <a:cubicBezTo>
                      <a:pt x="61" y="125"/>
                      <a:pt x="65" y="124"/>
                      <a:pt x="70"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90" name="Freeform 25"/>
              <p:cNvSpPr>
                <a:spLocks/>
              </p:cNvSpPr>
              <p:nvPr/>
            </p:nvSpPr>
            <p:spPr bwMode="invGray">
              <a:xfrm>
                <a:off x="7155489" y="4474153"/>
                <a:ext cx="104695" cy="122746"/>
              </a:xfrm>
              <a:custGeom>
                <a:avLst/>
                <a:gdLst/>
                <a:ahLst/>
                <a:cxnLst>
                  <a:cxn ang="0">
                    <a:pos x="108" y="279"/>
                  </a:cxn>
                  <a:cxn ang="0">
                    <a:pos x="290" y="279"/>
                  </a:cxn>
                  <a:cxn ang="0">
                    <a:pos x="290" y="340"/>
                  </a:cxn>
                  <a:cxn ang="0">
                    <a:pos x="0" y="340"/>
                  </a:cxn>
                  <a:cxn ang="0">
                    <a:pos x="0" y="314"/>
                  </a:cxn>
                  <a:cxn ang="0">
                    <a:pos x="184" y="61"/>
                  </a:cxn>
                  <a:cxn ang="0">
                    <a:pos x="19" y="61"/>
                  </a:cxn>
                  <a:cxn ang="0">
                    <a:pos x="19" y="0"/>
                  </a:cxn>
                  <a:cxn ang="0">
                    <a:pos x="290" y="0"/>
                  </a:cxn>
                  <a:cxn ang="0">
                    <a:pos x="290" y="30"/>
                  </a:cxn>
                  <a:cxn ang="0">
                    <a:pos x="108" y="279"/>
                  </a:cxn>
                </a:cxnLst>
                <a:rect l="0" t="0" r="r" b="b"/>
                <a:pathLst>
                  <a:path w="290" h="340">
                    <a:moveTo>
                      <a:pt x="108" y="279"/>
                    </a:moveTo>
                    <a:lnTo>
                      <a:pt x="290" y="279"/>
                    </a:lnTo>
                    <a:lnTo>
                      <a:pt x="290" y="340"/>
                    </a:lnTo>
                    <a:lnTo>
                      <a:pt x="0" y="340"/>
                    </a:lnTo>
                    <a:lnTo>
                      <a:pt x="0" y="314"/>
                    </a:lnTo>
                    <a:lnTo>
                      <a:pt x="184" y="61"/>
                    </a:lnTo>
                    <a:lnTo>
                      <a:pt x="19" y="61"/>
                    </a:lnTo>
                    <a:lnTo>
                      <a:pt x="19" y="0"/>
                    </a:lnTo>
                    <a:lnTo>
                      <a:pt x="290" y="0"/>
                    </a:lnTo>
                    <a:lnTo>
                      <a:pt x="290" y="30"/>
                    </a:lnTo>
                    <a:lnTo>
                      <a:pt x="108" y="27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91" name="Freeform 26"/>
              <p:cNvSpPr>
                <a:spLocks noEditPoints="1"/>
              </p:cNvSpPr>
              <p:nvPr/>
            </p:nvSpPr>
            <p:spPr bwMode="invGray">
              <a:xfrm>
                <a:off x="7275708" y="4414224"/>
                <a:ext cx="33936" cy="182675"/>
              </a:xfrm>
              <a:custGeom>
                <a:avLst/>
                <a:gdLst/>
                <a:ahLst/>
                <a:cxnLst>
                  <a:cxn ang="0">
                    <a:pos x="40" y="20"/>
                  </a:cxn>
                  <a:cxn ang="0">
                    <a:pos x="39" y="27"/>
                  </a:cxn>
                  <a:cxn ang="0">
                    <a:pos x="34" y="33"/>
                  </a:cxn>
                  <a:cxn ang="0">
                    <a:pos x="28" y="37"/>
                  </a:cxn>
                  <a:cxn ang="0">
                    <a:pos x="20" y="38"/>
                  </a:cxn>
                  <a:cxn ang="0">
                    <a:pos x="12" y="37"/>
                  </a:cxn>
                  <a:cxn ang="0">
                    <a:pos x="6" y="33"/>
                  </a:cxn>
                  <a:cxn ang="0">
                    <a:pos x="2" y="27"/>
                  </a:cxn>
                  <a:cxn ang="0">
                    <a:pos x="0" y="20"/>
                  </a:cxn>
                  <a:cxn ang="0">
                    <a:pos x="2" y="12"/>
                  </a:cxn>
                  <a:cxn ang="0">
                    <a:pos x="6" y="6"/>
                  </a:cxn>
                  <a:cxn ang="0">
                    <a:pos x="12" y="2"/>
                  </a:cxn>
                  <a:cxn ang="0">
                    <a:pos x="20" y="0"/>
                  </a:cxn>
                  <a:cxn ang="0">
                    <a:pos x="28" y="2"/>
                  </a:cxn>
                  <a:cxn ang="0">
                    <a:pos x="34" y="6"/>
                  </a:cxn>
                  <a:cxn ang="0">
                    <a:pos x="39" y="12"/>
                  </a:cxn>
                  <a:cxn ang="0">
                    <a:pos x="40" y="20"/>
                  </a:cxn>
                  <a:cxn ang="0">
                    <a:pos x="4" y="214"/>
                  </a:cxn>
                  <a:cxn ang="0">
                    <a:pos x="4" y="70"/>
                  </a:cxn>
                  <a:cxn ang="0">
                    <a:pos x="36" y="70"/>
                  </a:cxn>
                  <a:cxn ang="0">
                    <a:pos x="36" y="214"/>
                  </a:cxn>
                  <a:cxn ang="0">
                    <a:pos x="4" y="214"/>
                  </a:cxn>
                </a:cxnLst>
                <a:rect l="0" t="0" r="r" b="b"/>
                <a:pathLst>
                  <a:path w="40" h="214">
                    <a:moveTo>
                      <a:pt x="40" y="20"/>
                    </a:moveTo>
                    <a:cubicBezTo>
                      <a:pt x="40" y="22"/>
                      <a:pt x="40" y="24"/>
                      <a:pt x="39" y="27"/>
                    </a:cubicBezTo>
                    <a:cubicBezTo>
                      <a:pt x="38" y="29"/>
                      <a:pt x="36" y="31"/>
                      <a:pt x="34" y="33"/>
                    </a:cubicBezTo>
                    <a:cubicBezTo>
                      <a:pt x="33" y="34"/>
                      <a:pt x="31" y="36"/>
                      <a:pt x="28" y="37"/>
                    </a:cubicBezTo>
                    <a:cubicBezTo>
                      <a:pt x="26" y="38"/>
                      <a:pt x="23" y="38"/>
                      <a:pt x="20" y="38"/>
                    </a:cubicBezTo>
                    <a:cubicBezTo>
                      <a:pt x="17" y="38"/>
                      <a:pt x="15" y="38"/>
                      <a:pt x="12" y="37"/>
                    </a:cubicBezTo>
                    <a:cubicBezTo>
                      <a:pt x="10" y="36"/>
                      <a:pt x="8" y="34"/>
                      <a:pt x="6" y="33"/>
                    </a:cubicBezTo>
                    <a:cubicBezTo>
                      <a:pt x="4" y="31"/>
                      <a:pt x="3" y="29"/>
                      <a:pt x="2" y="27"/>
                    </a:cubicBezTo>
                    <a:cubicBezTo>
                      <a:pt x="1" y="24"/>
                      <a:pt x="0" y="22"/>
                      <a:pt x="0" y="20"/>
                    </a:cubicBezTo>
                    <a:cubicBezTo>
                      <a:pt x="0" y="17"/>
                      <a:pt x="1" y="14"/>
                      <a:pt x="2" y="12"/>
                    </a:cubicBezTo>
                    <a:cubicBezTo>
                      <a:pt x="3" y="10"/>
                      <a:pt x="4" y="8"/>
                      <a:pt x="6" y="6"/>
                    </a:cubicBezTo>
                    <a:cubicBezTo>
                      <a:pt x="8" y="4"/>
                      <a:pt x="10" y="3"/>
                      <a:pt x="12" y="2"/>
                    </a:cubicBezTo>
                    <a:cubicBezTo>
                      <a:pt x="15" y="1"/>
                      <a:pt x="17" y="0"/>
                      <a:pt x="20" y="0"/>
                    </a:cubicBezTo>
                    <a:cubicBezTo>
                      <a:pt x="23" y="0"/>
                      <a:pt x="26" y="1"/>
                      <a:pt x="28" y="2"/>
                    </a:cubicBezTo>
                    <a:cubicBezTo>
                      <a:pt x="30" y="3"/>
                      <a:pt x="33" y="4"/>
                      <a:pt x="34" y="6"/>
                    </a:cubicBezTo>
                    <a:cubicBezTo>
                      <a:pt x="36" y="8"/>
                      <a:pt x="38" y="10"/>
                      <a:pt x="39" y="12"/>
                    </a:cubicBezTo>
                    <a:cubicBezTo>
                      <a:pt x="40" y="14"/>
                      <a:pt x="40" y="17"/>
                      <a:pt x="40" y="20"/>
                    </a:cubicBezTo>
                    <a:close/>
                    <a:moveTo>
                      <a:pt x="4" y="214"/>
                    </a:moveTo>
                    <a:cubicBezTo>
                      <a:pt x="4" y="70"/>
                      <a:pt x="4" y="70"/>
                      <a:pt x="4" y="70"/>
                    </a:cubicBezTo>
                    <a:cubicBezTo>
                      <a:pt x="36" y="70"/>
                      <a:pt x="36" y="70"/>
                      <a:pt x="36" y="70"/>
                    </a:cubicBezTo>
                    <a:cubicBezTo>
                      <a:pt x="36" y="214"/>
                      <a:pt x="36" y="214"/>
                      <a:pt x="36" y="214"/>
                    </a:cubicBezTo>
                    <a:lnTo>
                      <a:pt x="4"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92" name="Freeform 27"/>
              <p:cNvSpPr>
                <a:spLocks noEditPoints="1"/>
              </p:cNvSpPr>
              <p:nvPr/>
            </p:nvSpPr>
            <p:spPr bwMode="invGray">
              <a:xfrm>
                <a:off x="7329499" y="4471626"/>
                <a:ext cx="112277" cy="128522"/>
              </a:xfrm>
              <a:custGeom>
                <a:avLst/>
                <a:gdLst/>
                <a:ahLst/>
                <a:cxnLst>
                  <a:cxn ang="0">
                    <a:pos x="34" y="85"/>
                  </a:cxn>
                  <a:cxn ang="0">
                    <a:pos x="46" y="115"/>
                  </a:cxn>
                  <a:cxn ang="0">
                    <a:pos x="77" y="125"/>
                  </a:cxn>
                  <a:cxn ang="0">
                    <a:pos x="100" y="121"/>
                  </a:cxn>
                  <a:cxn ang="0">
                    <a:pos x="120" y="111"/>
                  </a:cxn>
                  <a:cxn ang="0">
                    <a:pos x="120" y="139"/>
                  </a:cxn>
                  <a:cxn ang="0">
                    <a:pos x="112" y="143"/>
                  </a:cxn>
                  <a:cxn ang="0">
                    <a:pos x="101" y="146"/>
                  </a:cxn>
                  <a:cxn ang="0">
                    <a:pos x="86" y="149"/>
                  </a:cxn>
                  <a:cxn ang="0">
                    <a:pos x="69" y="151"/>
                  </a:cxn>
                  <a:cxn ang="0">
                    <a:pos x="40" y="146"/>
                  </a:cxn>
                  <a:cxn ang="0">
                    <a:pos x="19" y="132"/>
                  </a:cxn>
                  <a:cxn ang="0">
                    <a:pos x="5" y="108"/>
                  </a:cxn>
                  <a:cxn ang="0">
                    <a:pos x="0" y="77"/>
                  </a:cxn>
                  <a:cxn ang="0">
                    <a:pos x="7" y="42"/>
                  </a:cxn>
                  <a:cxn ang="0">
                    <a:pos x="22" y="18"/>
                  </a:cxn>
                  <a:cxn ang="0">
                    <a:pos x="44" y="4"/>
                  </a:cxn>
                  <a:cxn ang="0">
                    <a:pos x="69" y="0"/>
                  </a:cxn>
                  <a:cxn ang="0">
                    <a:pos x="96" y="5"/>
                  </a:cxn>
                  <a:cxn ang="0">
                    <a:pos x="116" y="19"/>
                  </a:cxn>
                  <a:cxn ang="0">
                    <a:pos x="128" y="41"/>
                  </a:cxn>
                  <a:cxn ang="0">
                    <a:pos x="132" y="69"/>
                  </a:cxn>
                  <a:cxn ang="0">
                    <a:pos x="132" y="85"/>
                  </a:cxn>
                  <a:cxn ang="0">
                    <a:pos x="34" y="85"/>
                  </a:cxn>
                  <a:cxn ang="0">
                    <a:pos x="98" y="46"/>
                  </a:cxn>
                  <a:cxn ang="0">
                    <a:pos x="92" y="35"/>
                  </a:cxn>
                  <a:cxn ang="0">
                    <a:pos x="83" y="28"/>
                  </a:cxn>
                  <a:cxn ang="0">
                    <a:pos x="69" y="25"/>
                  </a:cxn>
                  <a:cxn ang="0">
                    <a:pos x="56" y="28"/>
                  </a:cxn>
                  <a:cxn ang="0">
                    <a:pos x="46" y="35"/>
                  </a:cxn>
                  <a:cxn ang="0">
                    <a:pos x="38" y="46"/>
                  </a:cxn>
                  <a:cxn ang="0">
                    <a:pos x="34" y="60"/>
                  </a:cxn>
                  <a:cxn ang="0">
                    <a:pos x="99" y="60"/>
                  </a:cxn>
                  <a:cxn ang="0">
                    <a:pos x="98" y="46"/>
                  </a:cxn>
                </a:cxnLst>
                <a:rect l="0" t="0" r="r" b="b"/>
                <a:pathLst>
                  <a:path w="132" h="151">
                    <a:moveTo>
                      <a:pt x="34" y="85"/>
                    </a:moveTo>
                    <a:cubicBezTo>
                      <a:pt x="34" y="98"/>
                      <a:pt x="38" y="108"/>
                      <a:pt x="46" y="115"/>
                    </a:cubicBezTo>
                    <a:cubicBezTo>
                      <a:pt x="53" y="122"/>
                      <a:pt x="63" y="125"/>
                      <a:pt x="77" y="125"/>
                    </a:cubicBezTo>
                    <a:cubicBezTo>
                      <a:pt x="85" y="125"/>
                      <a:pt x="93" y="124"/>
                      <a:pt x="100" y="121"/>
                    </a:cubicBezTo>
                    <a:cubicBezTo>
                      <a:pt x="108" y="119"/>
                      <a:pt x="115" y="115"/>
                      <a:pt x="120" y="111"/>
                    </a:cubicBezTo>
                    <a:cubicBezTo>
                      <a:pt x="120" y="139"/>
                      <a:pt x="120" y="139"/>
                      <a:pt x="120" y="139"/>
                    </a:cubicBezTo>
                    <a:cubicBezTo>
                      <a:pt x="118" y="140"/>
                      <a:pt x="116" y="141"/>
                      <a:pt x="112" y="143"/>
                    </a:cubicBezTo>
                    <a:cubicBezTo>
                      <a:pt x="109" y="144"/>
                      <a:pt x="106" y="145"/>
                      <a:pt x="101" y="146"/>
                    </a:cubicBezTo>
                    <a:cubicBezTo>
                      <a:pt x="97" y="148"/>
                      <a:pt x="92" y="149"/>
                      <a:pt x="86" y="149"/>
                    </a:cubicBezTo>
                    <a:cubicBezTo>
                      <a:pt x="81" y="150"/>
                      <a:pt x="75" y="151"/>
                      <a:pt x="69" y="151"/>
                    </a:cubicBezTo>
                    <a:cubicBezTo>
                      <a:pt x="58" y="151"/>
                      <a:pt x="49" y="149"/>
                      <a:pt x="40" y="146"/>
                    </a:cubicBezTo>
                    <a:cubicBezTo>
                      <a:pt x="32" y="143"/>
                      <a:pt x="25" y="138"/>
                      <a:pt x="19" y="132"/>
                    </a:cubicBezTo>
                    <a:cubicBezTo>
                      <a:pt x="13" y="125"/>
                      <a:pt x="8" y="118"/>
                      <a:pt x="5" y="108"/>
                    </a:cubicBezTo>
                    <a:cubicBezTo>
                      <a:pt x="2" y="99"/>
                      <a:pt x="0" y="89"/>
                      <a:pt x="0" y="77"/>
                    </a:cubicBezTo>
                    <a:cubicBezTo>
                      <a:pt x="0" y="63"/>
                      <a:pt x="2" y="52"/>
                      <a:pt x="7" y="42"/>
                    </a:cubicBezTo>
                    <a:cubicBezTo>
                      <a:pt x="11" y="33"/>
                      <a:pt x="16" y="25"/>
                      <a:pt x="22" y="18"/>
                    </a:cubicBezTo>
                    <a:cubicBezTo>
                      <a:pt x="29" y="12"/>
                      <a:pt x="36" y="7"/>
                      <a:pt x="44" y="4"/>
                    </a:cubicBezTo>
                    <a:cubicBezTo>
                      <a:pt x="53" y="1"/>
                      <a:pt x="61" y="0"/>
                      <a:pt x="69" y="0"/>
                    </a:cubicBezTo>
                    <a:cubicBezTo>
                      <a:pt x="79" y="0"/>
                      <a:pt x="88" y="2"/>
                      <a:pt x="96" y="5"/>
                    </a:cubicBezTo>
                    <a:cubicBezTo>
                      <a:pt x="104" y="8"/>
                      <a:pt x="111" y="13"/>
                      <a:pt x="116" y="19"/>
                    </a:cubicBezTo>
                    <a:cubicBezTo>
                      <a:pt x="121" y="25"/>
                      <a:pt x="125" y="32"/>
                      <a:pt x="128" y="41"/>
                    </a:cubicBezTo>
                    <a:cubicBezTo>
                      <a:pt x="130" y="49"/>
                      <a:pt x="132" y="59"/>
                      <a:pt x="132" y="69"/>
                    </a:cubicBezTo>
                    <a:cubicBezTo>
                      <a:pt x="132" y="85"/>
                      <a:pt x="132" y="85"/>
                      <a:pt x="132" y="85"/>
                    </a:cubicBezTo>
                    <a:lnTo>
                      <a:pt x="34" y="85"/>
                    </a:lnTo>
                    <a:close/>
                    <a:moveTo>
                      <a:pt x="98" y="46"/>
                    </a:moveTo>
                    <a:cubicBezTo>
                      <a:pt x="96" y="42"/>
                      <a:pt x="95" y="38"/>
                      <a:pt x="92" y="35"/>
                    </a:cubicBezTo>
                    <a:cubicBezTo>
                      <a:pt x="90" y="32"/>
                      <a:pt x="87" y="30"/>
                      <a:pt x="83" y="28"/>
                    </a:cubicBezTo>
                    <a:cubicBezTo>
                      <a:pt x="79" y="26"/>
                      <a:pt x="74" y="25"/>
                      <a:pt x="69" y="25"/>
                    </a:cubicBezTo>
                    <a:cubicBezTo>
                      <a:pt x="64" y="25"/>
                      <a:pt x="60" y="26"/>
                      <a:pt x="56" y="28"/>
                    </a:cubicBezTo>
                    <a:cubicBezTo>
                      <a:pt x="52" y="29"/>
                      <a:pt x="49" y="32"/>
                      <a:pt x="46" y="35"/>
                    </a:cubicBezTo>
                    <a:cubicBezTo>
                      <a:pt x="43" y="38"/>
                      <a:pt x="40" y="42"/>
                      <a:pt x="38" y="46"/>
                    </a:cubicBezTo>
                    <a:cubicBezTo>
                      <a:pt x="36" y="50"/>
                      <a:pt x="35" y="55"/>
                      <a:pt x="34" y="60"/>
                    </a:cubicBezTo>
                    <a:cubicBezTo>
                      <a:pt x="99" y="60"/>
                      <a:pt x="99" y="60"/>
                      <a:pt x="99" y="60"/>
                    </a:cubicBezTo>
                    <a:cubicBezTo>
                      <a:pt x="99" y="55"/>
                      <a:pt x="99" y="51"/>
                      <a:pt x="98"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62" name="Rectangle 61"/>
            <p:cNvSpPr/>
            <p:nvPr/>
          </p:nvSpPr>
          <p:spPr>
            <a:xfrm>
              <a:off x="-60806" y="2839104"/>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63" name="Group 62"/>
            <p:cNvGrpSpPr/>
            <p:nvPr/>
          </p:nvGrpSpPr>
          <p:grpSpPr>
            <a:xfrm>
              <a:off x="230698" y="3357405"/>
              <a:ext cx="701534" cy="291019"/>
              <a:chOff x="7844547" y="4357855"/>
              <a:chExt cx="718565" cy="298667"/>
            </a:xfrm>
            <a:solidFill>
              <a:srgbClr val="FFFFFF"/>
            </a:solidFill>
            <a:effectLst/>
          </p:grpSpPr>
          <p:sp>
            <p:nvSpPr>
              <p:cNvPr id="83" name="Freeform 18"/>
              <p:cNvSpPr>
                <a:spLocks/>
              </p:cNvSpPr>
              <p:nvPr/>
            </p:nvSpPr>
            <p:spPr bwMode="invGray">
              <a:xfrm>
                <a:off x="8301916" y="4357855"/>
                <a:ext cx="261196" cy="298667"/>
              </a:xfrm>
              <a:custGeom>
                <a:avLst/>
                <a:gdLst/>
                <a:ahLst/>
                <a:cxnLst>
                  <a:cxn ang="0">
                    <a:pos x="469" y="441"/>
                  </a:cxn>
                  <a:cxn ang="0">
                    <a:pos x="419" y="441"/>
                  </a:cxn>
                  <a:cxn ang="0">
                    <a:pos x="394" y="98"/>
                  </a:cxn>
                  <a:cxn ang="0">
                    <a:pos x="246" y="134"/>
                  </a:cxn>
                  <a:cxn ang="0">
                    <a:pos x="362" y="178"/>
                  </a:cxn>
                  <a:cxn ang="0">
                    <a:pos x="294" y="507"/>
                  </a:cxn>
                  <a:cxn ang="0">
                    <a:pos x="51" y="572"/>
                  </a:cxn>
                  <a:cxn ang="0">
                    <a:pos x="1" y="572"/>
                  </a:cxn>
                  <a:cxn ang="0">
                    <a:pos x="252" y="478"/>
                  </a:cxn>
                  <a:cxn ang="0">
                    <a:pos x="339" y="386"/>
                  </a:cxn>
                  <a:cxn ang="0">
                    <a:pos x="260" y="186"/>
                  </a:cxn>
                  <a:cxn ang="0">
                    <a:pos x="212" y="441"/>
                  </a:cxn>
                  <a:cxn ang="0">
                    <a:pos x="164" y="441"/>
                  </a:cxn>
                  <a:cxn ang="0">
                    <a:pos x="114" y="184"/>
                  </a:cxn>
                  <a:cxn ang="0">
                    <a:pos x="78" y="441"/>
                  </a:cxn>
                  <a:cxn ang="0">
                    <a:pos x="28" y="441"/>
                  </a:cxn>
                  <a:cxn ang="0">
                    <a:pos x="89" y="149"/>
                  </a:cxn>
                  <a:cxn ang="0">
                    <a:pos x="154" y="149"/>
                  </a:cxn>
                  <a:cxn ang="0">
                    <a:pos x="195" y="184"/>
                  </a:cxn>
                  <a:cxn ang="0">
                    <a:pos x="195" y="180"/>
                  </a:cxn>
                  <a:cxn ang="0">
                    <a:pos x="210" y="165"/>
                  </a:cxn>
                  <a:cxn ang="0">
                    <a:pos x="385" y="40"/>
                  </a:cxn>
                  <a:cxn ang="0">
                    <a:pos x="469" y="441"/>
                  </a:cxn>
                </a:cxnLst>
                <a:rect l="0" t="0" r="r" b="b"/>
                <a:pathLst>
                  <a:path w="501" h="572">
                    <a:moveTo>
                      <a:pt x="469" y="441"/>
                    </a:moveTo>
                    <a:cubicBezTo>
                      <a:pt x="453" y="441"/>
                      <a:pt x="436" y="441"/>
                      <a:pt x="419" y="441"/>
                    </a:cubicBezTo>
                    <a:cubicBezTo>
                      <a:pt x="421" y="345"/>
                      <a:pt x="436" y="150"/>
                      <a:pt x="394" y="98"/>
                    </a:cubicBezTo>
                    <a:cubicBezTo>
                      <a:pt x="362" y="56"/>
                      <a:pt x="225" y="53"/>
                      <a:pt x="246" y="134"/>
                    </a:cubicBezTo>
                    <a:cubicBezTo>
                      <a:pt x="285" y="158"/>
                      <a:pt x="332" y="139"/>
                      <a:pt x="362" y="178"/>
                    </a:cubicBezTo>
                    <a:cubicBezTo>
                      <a:pt x="436" y="278"/>
                      <a:pt x="383" y="468"/>
                      <a:pt x="294" y="507"/>
                    </a:cubicBezTo>
                    <a:cubicBezTo>
                      <a:pt x="229" y="535"/>
                      <a:pt x="52" y="488"/>
                      <a:pt x="51" y="572"/>
                    </a:cubicBezTo>
                    <a:cubicBezTo>
                      <a:pt x="34" y="572"/>
                      <a:pt x="17" y="572"/>
                      <a:pt x="1" y="572"/>
                    </a:cubicBezTo>
                    <a:cubicBezTo>
                      <a:pt x="2" y="437"/>
                      <a:pt x="141" y="502"/>
                      <a:pt x="252" y="478"/>
                    </a:cubicBezTo>
                    <a:cubicBezTo>
                      <a:pt x="301" y="467"/>
                      <a:pt x="326" y="432"/>
                      <a:pt x="339" y="386"/>
                    </a:cubicBezTo>
                    <a:cubicBezTo>
                      <a:pt x="359" y="310"/>
                      <a:pt x="354" y="161"/>
                      <a:pt x="260" y="186"/>
                    </a:cubicBezTo>
                    <a:cubicBezTo>
                      <a:pt x="188" y="205"/>
                      <a:pt x="210" y="352"/>
                      <a:pt x="212" y="441"/>
                    </a:cubicBezTo>
                    <a:cubicBezTo>
                      <a:pt x="196" y="441"/>
                      <a:pt x="180" y="441"/>
                      <a:pt x="164" y="441"/>
                    </a:cubicBezTo>
                    <a:cubicBezTo>
                      <a:pt x="165" y="373"/>
                      <a:pt x="187" y="171"/>
                      <a:pt x="114" y="184"/>
                    </a:cubicBezTo>
                    <a:cubicBezTo>
                      <a:pt x="58" y="194"/>
                      <a:pt x="76" y="370"/>
                      <a:pt x="78" y="441"/>
                    </a:cubicBezTo>
                    <a:cubicBezTo>
                      <a:pt x="61" y="441"/>
                      <a:pt x="44" y="441"/>
                      <a:pt x="28" y="441"/>
                    </a:cubicBezTo>
                    <a:cubicBezTo>
                      <a:pt x="26" y="325"/>
                      <a:pt x="0" y="181"/>
                      <a:pt x="89" y="149"/>
                    </a:cubicBezTo>
                    <a:cubicBezTo>
                      <a:pt x="107" y="143"/>
                      <a:pt x="136" y="142"/>
                      <a:pt x="154" y="149"/>
                    </a:cubicBezTo>
                    <a:cubicBezTo>
                      <a:pt x="172" y="157"/>
                      <a:pt x="181" y="173"/>
                      <a:pt x="195" y="184"/>
                    </a:cubicBezTo>
                    <a:cubicBezTo>
                      <a:pt x="195" y="183"/>
                      <a:pt x="195" y="181"/>
                      <a:pt x="195" y="180"/>
                    </a:cubicBezTo>
                    <a:cubicBezTo>
                      <a:pt x="200" y="175"/>
                      <a:pt x="205" y="170"/>
                      <a:pt x="210" y="165"/>
                    </a:cubicBezTo>
                    <a:cubicBezTo>
                      <a:pt x="138" y="64"/>
                      <a:pt x="291" y="0"/>
                      <a:pt x="385" y="40"/>
                    </a:cubicBezTo>
                    <a:cubicBezTo>
                      <a:pt x="501" y="90"/>
                      <a:pt x="471" y="279"/>
                      <a:pt x="469" y="441"/>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84" name="Freeform 20"/>
              <p:cNvSpPr>
                <a:spLocks/>
              </p:cNvSpPr>
              <p:nvPr/>
            </p:nvSpPr>
            <p:spPr bwMode="invGray">
              <a:xfrm>
                <a:off x="7844547" y="4433018"/>
                <a:ext cx="175674" cy="223504"/>
              </a:xfrm>
              <a:custGeom>
                <a:avLst/>
                <a:gdLst/>
                <a:ahLst/>
                <a:cxnLst>
                  <a:cxn ang="0">
                    <a:pos x="27" y="0"/>
                  </a:cxn>
                  <a:cxn ang="0">
                    <a:pos x="258" y="0"/>
                  </a:cxn>
                  <a:cxn ang="0">
                    <a:pos x="258" y="40"/>
                  </a:cxn>
                  <a:cxn ang="0">
                    <a:pos x="192" y="40"/>
                  </a:cxn>
                  <a:cxn ang="0">
                    <a:pos x="192" y="119"/>
                  </a:cxn>
                  <a:cxn ang="0">
                    <a:pos x="302" y="286"/>
                  </a:cxn>
                  <a:cxn ang="0">
                    <a:pos x="198" y="376"/>
                  </a:cxn>
                  <a:cxn ang="0">
                    <a:pos x="50" y="428"/>
                  </a:cxn>
                  <a:cxn ang="0">
                    <a:pos x="0" y="428"/>
                  </a:cxn>
                  <a:cxn ang="0">
                    <a:pos x="246" y="301"/>
                  </a:cxn>
                  <a:cxn ang="0">
                    <a:pos x="221" y="148"/>
                  </a:cxn>
                  <a:cxn ang="0">
                    <a:pos x="215" y="149"/>
                  </a:cxn>
                  <a:cxn ang="0">
                    <a:pos x="192" y="297"/>
                  </a:cxn>
                  <a:cxn ang="0">
                    <a:pos x="142" y="297"/>
                  </a:cxn>
                  <a:cxn ang="0">
                    <a:pos x="142" y="40"/>
                  </a:cxn>
                  <a:cxn ang="0">
                    <a:pos x="77" y="40"/>
                  </a:cxn>
                  <a:cxn ang="0">
                    <a:pos x="77" y="297"/>
                  </a:cxn>
                  <a:cxn ang="0">
                    <a:pos x="27" y="297"/>
                  </a:cxn>
                  <a:cxn ang="0">
                    <a:pos x="27" y="0"/>
                  </a:cxn>
                </a:cxnLst>
                <a:rect l="0" t="0" r="r" b="b"/>
                <a:pathLst>
                  <a:path w="337" h="428">
                    <a:moveTo>
                      <a:pt x="27" y="0"/>
                    </a:moveTo>
                    <a:cubicBezTo>
                      <a:pt x="104" y="0"/>
                      <a:pt x="181" y="0"/>
                      <a:pt x="258" y="0"/>
                    </a:cubicBezTo>
                    <a:cubicBezTo>
                      <a:pt x="258" y="13"/>
                      <a:pt x="258" y="27"/>
                      <a:pt x="258" y="40"/>
                    </a:cubicBezTo>
                    <a:cubicBezTo>
                      <a:pt x="236" y="40"/>
                      <a:pt x="214" y="40"/>
                      <a:pt x="192" y="40"/>
                    </a:cubicBezTo>
                    <a:cubicBezTo>
                      <a:pt x="192" y="66"/>
                      <a:pt x="192" y="92"/>
                      <a:pt x="192" y="119"/>
                    </a:cubicBezTo>
                    <a:cubicBezTo>
                      <a:pt x="291" y="58"/>
                      <a:pt x="337" y="200"/>
                      <a:pt x="302" y="286"/>
                    </a:cubicBezTo>
                    <a:cubicBezTo>
                      <a:pt x="284" y="329"/>
                      <a:pt x="250" y="366"/>
                      <a:pt x="198" y="376"/>
                    </a:cubicBezTo>
                    <a:cubicBezTo>
                      <a:pt x="135" y="389"/>
                      <a:pt x="51" y="352"/>
                      <a:pt x="50" y="428"/>
                    </a:cubicBezTo>
                    <a:cubicBezTo>
                      <a:pt x="34" y="428"/>
                      <a:pt x="17" y="428"/>
                      <a:pt x="0" y="428"/>
                    </a:cubicBezTo>
                    <a:cubicBezTo>
                      <a:pt x="3" y="267"/>
                      <a:pt x="192" y="389"/>
                      <a:pt x="246" y="301"/>
                    </a:cubicBezTo>
                    <a:cubicBezTo>
                      <a:pt x="269" y="265"/>
                      <a:pt x="281" y="151"/>
                      <a:pt x="221" y="148"/>
                    </a:cubicBezTo>
                    <a:cubicBezTo>
                      <a:pt x="219" y="148"/>
                      <a:pt x="217" y="149"/>
                      <a:pt x="215" y="149"/>
                    </a:cubicBezTo>
                    <a:cubicBezTo>
                      <a:pt x="183" y="173"/>
                      <a:pt x="191" y="242"/>
                      <a:pt x="192" y="297"/>
                    </a:cubicBezTo>
                    <a:cubicBezTo>
                      <a:pt x="176" y="297"/>
                      <a:pt x="159" y="297"/>
                      <a:pt x="142" y="297"/>
                    </a:cubicBezTo>
                    <a:cubicBezTo>
                      <a:pt x="142" y="212"/>
                      <a:pt x="142" y="126"/>
                      <a:pt x="142" y="40"/>
                    </a:cubicBezTo>
                    <a:cubicBezTo>
                      <a:pt x="121" y="40"/>
                      <a:pt x="99" y="40"/>
                      <a:pt x="77" y="40"/>
                    </a:cubicBezTo>
                    <a:cubicBezTo>
                      <a:pt x="77" y="126"/>
                      <a:pt x="77" y="212"/>
                      <a:pt x="77" y="297"/>
                    </a:cubicBezTo>
                    <a:cubicBezTo>
                      <a:pt x="61" y="297"/>
                      <a:pt x="44" y="297"/>
                      <a:pt x="27" y="297"/>
                    </a:cubicBezTo>
                    <a:cubicBezTo>
                      <a:pt x="27" y="198"/>
                      <a:pt x="27" y="99"/>
                      <a:pt x="27"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85" name="Freeform 21"/>
              <p:cNvSpPr>
                <a:spLocks noEditPoints="1"/>
              </p:cNvSpPr>
              <p:nvPr/>
            </p:nvSpPr>
            <p:spPr bwMode="invGray">
              <a:xfrm>
                <a:off x="8021323" y="4423760"/>
                <a:ext cx="275744" cy="178980"/>
              </a:xfrm>
              <a:custGeom>
                <a:avLst/>
                <a:gdLst/>
                <a:ahLst/>
                <a:cxnLst>
                  <a:cxn ang="0">
                    <a:pos x="529" y="18"/>
                  </a:cxn>
                  <a:cxn ang="0">
                    <a:pos x="529" y="58"/>
                  </a:cxn>
                  <a:cxn ang="0">
                    <a:pos x="475" y="58"/>
                  </a:cxn>
                  <a:cxn ang="0">
                    <a:pos x="475" y="315"/>
                  </a:cxn>
                  <a:cxn ang="0">
                    <a:pos x="425" y="315"/>
                  </a:cxn>
                  <a:cxn ang="0">
                    <a:pos x="425" y="58"/>
                  </a:cxn>
                  <a:cxn ang="0">
                    <a:pos x="335" y="77"/>
                  </a:cxn>
                  <a:cxn ang="0">
                    <a:pos x="377" y="166"/>
                  </a:cxn>
                  <a:cxn ang="0">
                    <a:pos x="283" y="315"/>
                  </a:cxn>
                  <a:cxn ang="0">
                    <a:pos x="232" y="127"/>
                  </a:cxn>
                  <a:cxn ang="0">
                    <a:pos x="264" y="75"/>
                  </a:cxn>
                  <a:cxn ang="0">
                    <a:pos x="78" y="141"/>
                  </a:cxn>
                  <a:cxn ang="0">
                    <a:pos x="86" y="315"/>
                  </a:cxn>
                  <a:cxn ang="0">
                    <a:pos x="47" y="91"/>
                  </a:cxn>
                  <a:cxn ang="0">
                    <a:pos x="237" y="22"/>
                  </a:cxn>
                  <a:cxn ang="0">
                    <a:pos x="303" y="46"/>
                  </a:cxn>
                  <a:cxn ang="0">
                    <a:pos x="529" y="18"/>
                  </a:cxn>
                  <a:cxn ang="0">
                    <a:pos x="297" y="108"/>
                  </a:cxn>
                  <a:cxn ang="0">
                    <a:pos x="297" y="275"/>
                  </a:cxn>
                  <a:cxn ang="0">
                    <a:pos x="297" y="108"/>
                  </a:cxn>
                  <a:cxn ang="0">
                    <a:pos x="91" y="175"/>
                  </a:cxn>
                  <a:cxn ang="0">
                    <a:pos x="76" y="187"/>
                  </a:cxn>
                  <a:cxn ang="0">
                    <a:pos x="91" y="273"/>
                  </a:cxn>
                  <a:cxn ang="0">
                    <a:pos x="111" y="181"/>
                  </a:cxn>
                  <a:cxn ang="0">
                    <a:pos x="91" y="175"/>
                  </a:cxn>
                </a:cxnLst>
                <a:rect l="0" t="0" r="r" b="b"/>
                <a:pathLst>
                  <a:path w="529" h="343">
                    <a:moveTo>
                      <a:pt x="529" y="18"/>
                    </a:moveTo>
                    <a:cubicBezTo>
                      <a:pt x="529" y="31"/>
                      <a:pt x="529" y="45"/>
                      <a:pt x="529" y="58"/>
                    </a:cubicBezTo>
                    <a:cubicBezTo>
                      <a:pt x="511" y="58"/>
                      <a:pt x="493" y="58"/>
                      <a:pt x="475" y="58"/>
                    </a:cubicBezTo>
                    <a:cubicBezTo>
                      <a:pt x="475" y="144"/>
                      <a:pt x="475" y="230"/>
                      <a:pt x="475" y="315"/>
                    </a:cubicBezTo>
                    <a:cubicBezTo>
                      <a:pt x="459" y="315"/>
                      <a:pt x="442" y="315"/>
                      <a:pt x="425" y="315"/>
                    </a:cubicBezTo>
                    <a:cubicBezTo>
                      <a:pt x="425" y="230"/>
                      <a:pt x="425" y="144"/>
                      <a:pt x="425" y="58"/>
                    </a:cubicBezTo>
                    <a:cubicBezTo>
                      <a:pt x="393" y="58"/>
                      <a:pt x="354" y="62"/>
                      <a:pt x="335" y="77"/>
                    </a:cubicBezTo>
                    <a:cubicBezTo>
                      <a:pt x="354" y="103"/>
                      <a:pt x="370" y="129"/>
                      <a:pt x="377" y="166"/>
                    </a:cubicBezTo>
                    <a:cubicBezTo>
                      <a:pt x="391" y="232"/>
                      <a:pt x="359" y="334"/>
                      <a:pt x="283" y="315"/>
                    </a:cubicBezTo>
                    <a:cubicBezTo>
                      <a:pt x="218" y="299"/>
                      <a:pt x="204" y="196"/>
                      <a:pt x="232" y="127"/>
                    </a:cubicBezTo>
                    <a:cubicBezTo>
                      <a:pt x="242" y="110"/>
                      <a:pt x="253" y="93"/>
                      <a:pt x="264" y="75"/>
                    </a:cubicBezTo>
                    <a:cubicBezTo>
                      <a:pt x="187" y="49"/>
                      <a:pt x="96" y="58"/>
                      <a:pt x="78" y="141"/>
                    </a:cubicBezTo>
                    <a:cubicBezTo>
                      <a:pt x="203" y="95"/>
                      <a:pt x="212" y="343"/>
                      <a:pt x="86" y="315"/>
                    </a:cubicBezTo>
                    <a:cubicBezTo>
                      <a:pt x="0" y="296"/>
                      <a:pt x="7" y="154"/>
                      <a:pt x="47" y="91"/>
                    </a:cubicBezTo>
                    <a:cubicBezTo>
                      <a:pt x="78" y="43"/>
                      <a:pt x="152" y="0"/>
                      <a:pt x="237" y="22"/>
                    </a:cubicBezTo>
                    <a:cubicBezTo>
                      <a:pt x="259" y="30"/>
                      <a:pt x="281" y="38"/>
                      <a:pt x="303" y="46"/>
                    </a:cubicBezTo>
                    <a:cubicBezTo>
                      <a:pt x="349" y="10"/>
                      <a:pt x="447" y="17"/>
                      <a:pt x="529" y="18"/>
                    </a:cubicBezTo>
                    <a:close/>
                    <a:moveTo>
                      <a:pt x="297" y="108"/>
                    </a:moveTo>
                    <a:cubicBezTo>
                      <a:pt x="273" y="141"/>
                      <a:pt x="245" y="248"/>
                      <a:pt x="297" y="275"/>
                    </a:cubicBezTo>
                    <a:cubicBezTo>
                      <a:pt x="349" y="264"/>
                      <a:pt x="332" y="126"/>
                      <a:pt x="297" y="108"/>
                    </a:cubicBezTo>
                    <a:close/>
                    <a:moveTo>
                      <a:pt x="91" y="175"/>
                    </a:moveTo>
                    <a:cubicBezTo>
                      <a:pt x="85" y="179"/>
                      <a:pt x="80" y="180"/>
                      <a:pt x="76" y="187"/>
                    </a:cubicBezTo>
                    <a:cubicBezTo>
                      <a:pt x="55" y="208"/>
                      <a:pt x="73" y="265"/>
                      <a:pt x="91" y="273"/>
                    </a:cubicBezTo>
                    <a:cubicBezTo>
                      <a:pt x="132" y="284"/>
                      <a:pt x="139" y="196"/>
                      <a:pt x="111" y="181"/>
                    </a:cubicBezTo>
                    <a:cubicBezTo>
                      <a:pt x="105" y="176"/>
                      <a:pt x="102" y="175"/>
                      <a:pt x="91" y="17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86" name="Oval 85"/>
              <p:cNvSpPr>
                <a:spLocks noChangeAspect="1"/>
              </p:cNvSpPr>
              <p:nvPr/>
            </p:nvSpPr>
            <p:spPr bwMode="invGray">
              <a:xfrm>
                <a:off x="8159966" y="4376370"/>
                <a:ext cx="41897" cy="41897"/>
              </a:xfrm>
              <a:prstGeom prst="ellipse">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64" name="Rectangle 63"/>
            <p:cNvSpPr/>
            <p:nvPr/>
          </p:nvSpPr>
          <p:spPr>
            <a:xfrm>
              <a:off x="10938731"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65" name="Group 64"/>
            <p:cNvGrpSpPr/>
            <p:nvPr/>
          </p:nvGrpSpPr>
          <p:grpSpPr>
            <a:xfrm>
              <a:off x="11361396" y="2020053"/>
              <a:ext cx="439213" cy="179551"/>
              <a:chOff x="4491504" y="4454449"/>
              <a:chExt cx="449878" cy="184270"/>
            </a:xfrm>
            <a:solidFill>
              <a:srgbClr val="FFFFFF"/>
            </a:solidFill>
            <a:effectLst/>
          </p:grpSpPr>
          <p:sp>
            <p:nvSpPr>
              <p:cNvPr id="79" name="Freeform 22"/>
              <p:cNvSpPr>
                <a:spLocks/>
              </p:cNvSpPr>
              <p:nvPr/>
            </p:nvSpPr>
            <p:spPr bwMode="invGray">
              <a:xfrm>
                <a:off x="4491504" y="4464526"/>
                <a:ext cx="127765" cy="170954"/>
              </a:xfrm>
              <a:custGeom>
                <a:avLst/>
                <a:gdLst/>
                <a:ahLst/>
                <a:cxnLst>
                  <a:cxn ang="0">
                    <a:pos x="218" y="69"/>
                  </a:cxn>
                  <a:cxn ang="0">
                    <a:pos x="218" y="475"/>
                  </a:cxn>
                  <a:cxn ang="0">
                    <a:pos x="137" y="475"/>
                  </a:cxn>
                  <a:cxn ang="0">
                    <a:pos x="137" y="69"/>
                  </a:cxn>
                  <a:cxn ang="0">
                    <a:pos x="0" y="69"/>
                  </a:cxn>
                  <a:cxn ang="0">
                    <a:pos x="0" y="0"/>
                  </a:cxn>
                  <a:cxn ang="0">
                    <a:pos x="355" y="0"/>
                  </a:cxn>
                  <a:cxn ang="0">
                    <a:pos x="355" y="69"/>
                  </a:cxn>
                  <a:cxn ang="0">
                    <a:pos x="218" y="69"/>
                  </a:cxn>
                </a:cxnLst>
                <a:rect l="0" t="0" r="r" b="b"/>
                <a:pathLst>
                  <a:path w="355" h="475">
                    <a:moveTo>
                      <a:pt x="218" y="69"/>
                    </a:moveTo>
                    <a:lnTo>
                      <a:pt x="218" y="475"/>
                    </a:lnTo>
                    <a:lnTo>
                      <a:pt x="137" y="475"/>
                    </a:lnTo>
                    <a:lnTo>
                      <a:pt x="137" y="69"/>
                    </a:lnTo>
                    <a:lnTo>
                      <a:pt x="0" y="69"/>
                    </a:lnTo>
                    <a:lnTo>
                      <a:pt x="0" y="0"/>
                    </a:lnTo>
                    <a:lnTo>
                      <a:pt x="355" y="0"/>
                    </a:lnTo>
                    <a:lnTo>
                      <a:pt x="355" y="69"/>
                    </a:lnTo>
                    <a:lnTo>
                      <a:pt x="218" y="6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80" name="Freeform 23"/>
              <p:cNvSpPr>
                <a:spLocks noEditPoints="1"/>
              </p:cNvSpPr>
              <p:nvPr/>
            </p:nvSpPr>
            <p:spPr bwMode="invGray">
              <a:xfrm>
                <a:off x="4590117" y="4510594"/>
                <a:ext cx="102932" cy="128125"/>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4" y="85"/>
                      <a:pt x="7" y="81"/>
                      <a:pt x="11" y="76"/>
                    </a:cubicBezTo>
                    <a:cubicBezTo>
                      <a:pt x="15" y="72"/>
                      <a:pt x="20" y="69"/>
                      <a:pt x="26" y="66"/>
                    </a:cubicBezTo>
                    <a:cubicBezTo>
                      <a:pt x="31" y="63"/>
                      <a:pt x="39" y="61"/>
                      <a:pt x="47" y="60"/>
                    </a:cubicBezTo>
                    <a:cubicBezTo>
                      <a:pt x="89" y="55"/>
                      <a:pt x="89" y="55"/>
                      <a:pt x="89" y="55"/>
                    </a:cubicBezTo>
                    <a:cubicBezTo>
                      <a:pt x="89" y="44"/>
                      <a:pt x="87" y="37"/>
                      <a:pt x="82" y="32"/>
                    </a:cubicBezTo>
                    <a:cubicBezTo>
                      <a:pt x="77" y="28"/>
                      <a:pt x="70" y="25"/>
                      <a:pt x="62" y="25"/>
                    </a:cubicBezTo>
                    <a:cubicBezTo>
                      <a:pt x="53" y="25"/>
                      <a:pt x="44" y="27"/>
                      <a:pt x="36" y="30"/>
                    </a:cubicBezTo>
                    <a:cubicBezTo>
                      <a:pt x="28" y="33"/>
                      <a:pt x="20" y="36"/>
                      <a:pt x="14" y="41"/>
                    </a:cubicBezTo>
                    <a:cubicBezTo>
                      <a:pt x="14" y="13"/>
                      <a:pt x="14" y="13"/>
                      <a:pt x="14" y="13"/>
                    </a:cubicBezTo>
                    <a:cubicBezTo>
                      <a:pt x="16" y="11"/>
                      <a:pt x="19" y="10"/>
                      <a:pt x="23" y="8"/>
                    </a:cubicBezTo>
                    <a:cubicBezTo>
                      <a:pt x="26"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1" y="86"/>
                      <a:pt x="39" y="87"/>
                      <a:pt x="37" y="89"/>
                    </a:cubicBezTo>
                    <a:cubicBezTo>
                      <a:pt x="35" y="91"/>
                      <a:pt x="34" y="93"/>
                      <a:pt x="33" y="96"/>
                    </a:cubicBezTo>
                    <a:cubicBezTo>
                      <a:pt x="32" y="98"/>
                      <a:pt x="32" y="101"/>
                      <a:pt x="32" y="105"/>
                    </a:cubicBezTo>
                    <a:cubicBezTo>
                      <a:pt x="32" y="108"/>
                      <a:pt x="32" y="110"/>
                      <a:pt x="33"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81" name="Freeform 24"/>
              <p:cNvSpPr>
                <a:spLocks/>
              </p:cNvSpPr>
              <p:nvPr/>
            </p:nvSpPr>
            <p:spPr bwMode="invGray">
              <a:xfrm>
                <a:off x="4709965" y="4510594"/>
                <a:ext cx="95374" cy="128125"/>
              </a:xfrm>
              <a:custGeom>
                <a:avLst/>
                <a:gdLst/>
                <a:ahLst/>
                <a:cxnLst>
                  <a:cxn ang="0">
                    <a:pos x="95" y="148"/>
                  </a:cxn>
                  <a:cxn ang="0">
                    <a:pos x="71" y="151"/>
                  </a:cxn>
                  <a:cxn ang="0">
                    <a:pos x="42" y="145"/>
                  </a:cxn>
                  <a:cxn ang="0">
                    <a:pos x="19" y="130"/>
                  </a:cxn>
                  <a:cxn ang="0">
                    <a:pos x="5" y="108"/>
                  </a:cxn>
                  <a:cxn ang="0">
                    <a:pos x="0" y="79"/>
                  </a:cxn>
                  <a:cxn ang="0">
                    <a:pos x="5" y="46"/>
                  </a:cxn>
                  <a:cxn ang="0">
                    <a:pos x="21" y="22"/>
                  </a:cxn>
                  <a:cxn ang="0">
                    <a:pos x="45" y="6"/>
                  </a:cxn>
                  <a:cxn ang="0">
                    <a:pos x="78" y="0"/>
                  </a:cxn>
                  <a:cxn ang="0">
                    <a:pos x="89" y="1"/>
                  </a:cxn>
                  <a:cxn ang="0">
                    <a:pos x="98" y="2"/>
                  </a:cxn>
                  <a:cxn ang="0">
                    <a:pos x="106" y="5"/>
                  </a:cxn>
                  <a:cxn ang="0">
                    <a:pos x="112" y="7"/>
                  </a:cxn>
                  <a:cxn ang="0">
                    <a:pos x="112" y="38"/>
                  </a:cxn>
                  <a:cxn ang="0">
                    <a:pos x="97" y="30"/>
                  </a:cxn>
                  <a:cxn ang="0">
                    <a:pos x="79" y="26"/>
                  </a:cxn>
                  <a:cxn ang="0">
                    <a:pos x="61" y="30"/>
                  </a:cxn>
                  <a:cxn ang="0">
                    <a:pos x="47" y="39"/>
                  </a:cxn>
                  <a:cxn ang="0">
                    <a:pos x="37" y="55"/>
                  </a:cxn>
                  <a:cxn ang="0">
                    <a:pos x="34" y="76"/>
                  </a:cxn>
                  <a:cxn ang="0">
                    <a:pos x="37" y="96"/>
                  </a:cxn>
                  <a:cxn ang="0">
                    <a:pos x="46" y="111"/>
                  </a:cxn>
                  <a:cxn ang="0">
                    <a:pos x="60" y="121"/>
                  </a:cxn>
                  <a:cxn ang="0">
                    <a:pos x="79" y="124"/>
                  </a:cxn>
                  <a:cxn ang="0">
                    <a:pos x="87" y="123"/>
                  </a:cxn>
                  <a:cxn ang="0">
                    <a:pos x="96" y="121"/>
                  </a:cxn>
                  <a:cxn ang="0">
                    <a:pos x="105" y="117"/>
                  </a:cxn>
                  <a:cxn ang="0">
                    <a:pos x="112" y="112"/>
                  </a:cxn>
                  <a:cxn ang="0">
                    <a:pos x="112" y="141"/>
                  </a:cxn>
                  <a:cxn ang="0">
                    <a:pos x="95" y="148"/>
                  </a:cxn>
                </a:cxnLst>
                <a:rect l="0" t="0" r="r" b="b"/>
                <a:pathLst>
                  <a:path w="112" h="151">
                    <a:moveTo>
                      <a:pt x="95" y="148"/>
                    </a:moveTo>
                    <a:cubicBezTo>
                      <a:pt x="88" y="150"/>
                      <a:pt x="80" y="151"/>
                      <a:pt x="71" y="151"/>
                    </a:cubicBezTo>
                    <a:cubicBezTo>
                      <a:pt x="61" y="151"/>
                      <a:pt x="51" y="149"/>
                      <a:pt x="42" y="145"/>
                    </a:cubicBezTo>
                    <a:cubicBezTo>
                      <a:pt x="33" y="142"/>
                      <a:pt x="26" y="137"/>
                      <a:pt x="19" y="130"/>
                    </a:cubicBezTo>
                    <a:cubicBezTo>
                      <a:pt x="13" y="124"/>
                      <a:pt x="8" y="116"/>
                      <a:pt x="5" y="108"/>
                    </a:cubicBezTo>
                    <a:cubicBezTo>
                      <a:pt x="2" y="99"/>
                      <a:pt x="0" y="89"/>
                      <a:pt x="0" y="79"/>
                    </a:cubicBezTo>
                    <a:cubicBezTo>
                      <a:pt x="0" y="67"/>
                      <a:pt x="2" y="56"/>
                      <a:pt x="5" y="46"/>
                    </a:cubicBezTo>
                    <a:cubicBezTo>
                      <a:pt x="9" y="37"/>
                      <a:pt x="14" y="28"/>
                      <a:pt x="21" y="22"/>
                    </a:cubicBezTo>
                    <a:cubicBezTo>
                      <a:pt x="28" y="15"/>
                      <a:pt x="36" y="9"/>
                      <a:pt x="45" y="6"/>
                    </a:cubicBezTo>
                    <a:cubicBezTo>
                      <a:pt x="55" y="2"/>
                      <a:pt x="66" y="0"/>
                      <a:pt x="78" y="0"/>
                    </a:cubicBezTo>
                    <a:cubicBezTo>
                      <a:pt x="82" y="0"/>
                      <a:pt x="85" y="0"/>
                      <a:pt x="89" y="1"/>
                    </a:cubicBezTo>
                    <a:cubicBezTo>
                      <a:pt x="92" y="1"/>
                      <a:pt x="95" y="2"/>
                      <a:pt x="98" y="2"/>
                    </a:cubicBezTo>
                    <a:cubicBezTo>
                      <a:pt x="101" y="3"/>
                      <a:pt x="104" y="4"/>
                      <a:pt x="106" y="5"/>
                    </a:cubicBezTo>
                    <a:cubicBezTo>
                      <a:pt x="109" y="5"/>
                      <a:pt x="111" y="6"/>
                      <a:pt x="112" y="7"/>
                    </a:cubicBezTo>
                    <a:cubicBezTo>
                      <a:pt x="112" y="38"/>
                      <a:pt x="112" y="38"/>
                      <a:pt x="112" y="38"/>
                    </a:cubicBezTo>
                    <a:cubicBezTo>
                      <a:pt x="108" y="34"/>
                      <a:pt x="102" y="32"/>
                      <a:pt x="97" y="30"/>
                    </a:cubicBezTo>
                    <a:cubicBezTo>
                      <a:pt x="92" y="27"/>
                      <a:pt x="86" y="26"/>
                      <a:pt x="79" y="26"/>
                    </a:cubicBezTo>
                    <a:cubicBezTo>
                      <a:pt x="73" y="26"/>
                      <a:pt x="67" y="27"/>
                      <a:pt x="61" y="30"/>
                    </a:cubicBezTo>
                    <a:cubicBezTo>
                      <a:pt x="56" y="32"/>
                      <a:pt x="51" y="35"/>
                      <a:pt x="47" y="39"/>
                    </a:cubicBezTo>
                    <a:cubicBezTo>
                      <a:pt x="43" y="44"/>
                      <a:pt x="40" y="49"/>
                      <a:pt x="37" y="55"/>
                    </a:cubicBezTo>
                    <a:cubicBezTo>
                      <a:pt x="35" y="61"/>
                      <a:pt x="34" y="68"/>
                      <a:pt x="34" y="76"/>
                    </a:cubicBezTo>
                    <a:cubicBezTo>
                      <a:pt x="34" y="84"/>
                      <a:pt x="35" y="90"/>
                      <a:pt x="37" y="96"/>
                    </a:cubicBezTo>
                    <a:cubicBezTo>
                      <a:pt x="39" y="102"/>
                      <a:pt x="42" y="107"/>
                      <a:pt x="46" y="111"/>
                    </a:cubicBezTo>
                    <a:cubicBezTo>
                      <a:pt x="50" y="115"/>
                      <a:pt x="54" y="119"/>
                      <a:pt x="60" y="121"/>
                    </a:cubicBezTo>
                    <a:cubicBezTo>
                      <a:pt x="65" y="123"/>
                      <a:pt x="72" y="124"/>
                      <a:pt x="79" y="124"/>
                    </a:cubicBezTo>
                    <a:cubicBezTo>
                      <a:pt x="81" y="124"/>
                      <a:pt x="84" y="124"/>
                      <a:pt x="87" y="123"/>
                    </a:cubicBezTo>
                    <a:cubicBezTo>
                      <a:pt x="90" y="123"/>
                      <a:pt x="93" y="122"/>
                      <a:pt x="96" y="121"/>
                    </a:cubicBezTo>
                    <a:cubicBezTo>
                      <a:pt x="99" y="119"/>
                      <a:pt x="102" y="118"/>
                      <a:pt x="105" y="117"/>
                    </a:cubicBezTo>
                    <a:cubicBezTo>
                      <a:pt x="107" y="115"/>
                      <a:pt x="110" y="114"/>
                      <a:pt x="112" y="112"/>
                    </a:cubicBezTo>
                    <a:cubicBezTo>
                      <a:pt x="112" y="141"/>
                      <a:pt x="112" y="141"/>
                      <a:pt x="112" y="141"/>
                    </a:cubicBezTo>
                    <a:cubicBezTo>
                      <a:pt x="107" y="144"/>
                      <a:pt x="101" y="146"/>
                      <a:pt x="95" y="14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82" name="Freeform 25"/>
              <p:cNvSpPr>
                <a:spLocks/>
              </p:cNvSpPr>
              <p:nvPr/>
            </p:nvSpPr>
            <p:spPr bwMode="invGray">
              <a:xfrm>
                <a:off x="4829092" y="4454449"/>
                <a:ext cx="112290" cy="181031"/>
              </a:xfrm>
              <a:custGeom>
                <a:avLst/>
                <a:gdLst/>
                <a:ahLst/>
                <a:cxnLst>
                  <a:cxn ang="0">
                    <a:pos x="210" y="503"/>
                  </a:cxn>
                  <a:cxn ang="0">
                    <a:pos x="78" y="340"/>
                  </a:cxn>
                  <a:cxn ang="0">
                    <a:pos x="76" y="340"/>
                  </a:cxn>
                  <a:cxn ang="0">
                    <a:pos x="76" y="503"/>
                  </a:cxn>
                  <a:cxn ang="0">
                    <a:pos x="0" y="503"/>
                  </a:cxn>
                  <a:cxn ang="0">
                    <a:pos x="0" y="0"/>
                  </a:cxn>
                  <a:cxn ang="0">
                    <a:pos x="76" y="0"/>
                  </a:cxn>
                  <a:cxn ang="0">
                    <a:pos x="76" y="319"/>
                  </a:cxn>
                  <a:cxn ang="0">
                    <a:pos x="78" y="319"/>
                  </a:cxn>
                  <a:cxn ang="0">
                    <a:pos x="203" y="163"/>
                  </a:cxn>
                  <a:cxn ang="0">
                    <a:pos x="302" y="163"/>
                  </a:cxn>
                  <a:cxn ang="0">
                    <a:pos x="156" y="326"/>
                  </a:cxn>
                  <a:cxn ang="0">
                    <a:pos x="312" y="503"/>
                  </a:cxn>
                  <a:cxn ang="0">
                    <a:pos x="210" y="503"/>
                  </a:cxn>
                </a:cxnLst>
                <a:rect l="0" t="0" r="r" b="b"/>
                <a:pathLst>
                  <a:path w="312" h="503">
                    <a:moveTo>
                      <a:pt x="210" y="503"/>
                    </a:moveTo>
                    <a:lnTo>
                      <a:pt x="78" y="340"/>
                    </a:lnTo>
                    <a:lnTo>
                      <a:pt x="76" y="340"/>
                    </a:lnTo>
                    <a:lnTo>
                      <a:pt x="76" y="503"/>
                    </a:lnTo>
                    <a:lnTo>
                      <a:pt x="0" y="503"/>
                    </a:lnTo>
                    <a:lnTo>
                      <a:pt x="0" y="0"/>
                    </a:lnTo>
                    <a:lnTo>
                      <a:pt x="76" y="0"/>
                    </a:lnTo>
                    <a:lnTo>
                      <a:pt x="76" y="319"/>
                    </a:lnTo>
                    <a:lnTo>
                      <a:pt x="78" y="319"/>
                    </a:lnTo>
                    <a:lnTo>
                      <a:pt x="203" y="163"/>
                    </a:lnTo>
                    <a:lnTo>
                      <a:pt x="302" y="163"/>
                    </a:lnTo>
                    <a:lnTo>
                      <a:pt x="156" y="326"/>
                    </a:lnTo>
                    <a:lnTo>
                      <a:pt x="312" y="503"/>
                    </a:lnTo>
                    <a:lnTo>
                      <a:pt x="210"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66" name="Rectangle 65"/>
            <p:cNvSpPr/>
            <p:nvPr/>
          </p:nvSpPr>
          <p:spPr>
            <a:xfrm>
              <a:off x="8188846"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67" name="Group 66"/>
            <p:cNvGrpSpPr/>
            <p:nvPr/>
          </p:nvGrpSpPr>
          <p:grpSpPr>
            <a:xfrm>
              <a:off x="8527651" y="624842"/>
              <a:ext cx="606932" cy="201396"/>
              <a:chOff x="3467068" y="4450074"/>
              <a:chExt cx="621665" cy="206687"/>
            </a:xfrm>
            <a:solidFill>
              <a:srgbClr val="FFFFFF"/>
            </a:solidFill>
            <a:effectLst/>
          </p:grpSpPr>
          <p:sp>
            <p:nvSpPr>
              <p:cNvPr id="73" name="Freeform 23"/>
              <p:cNvSpPr>
                <a:spLocks/>
              </p:cNvSpPr>
              <p:nvPr/>
            </p:nvSpPr>
            <p:spPr bwMode="invGray">
              <a:xfrm>
                <a:off x="3467068" y="4462515"/>
                <a:ext cx="144881" cy="190634"/>
              </a:xfrm>
              <a:custGeom>
                <a:avLst/>
                <a:gdLst/>
                <a:ahLst/>
                <a:cxnLst>
                  <a:cxn ang="0">
                    <a:pos x="109" y="201"/>
                  </a:cxn>
                  <a:cxn ang="0">
                    <a:pos x="39" y="112"/>
                  </a:cxn>
                  <a:cxn ang="0">
                    <a:pos x="36" y="107"/>
                  </a:cxn>
                  <a:cxn ang="0">
                    <a:pos x="34" y="103"/>
                  </a:cxn>
                  <a:cxn ang="0">
                    <a:pos x="33" y="103"/>
                  </a:cxn>
                  <a:cxn ang="0">
                    <a:pos x="33" y="201"/>
                  </a:cxn>
                  <a:cxn ang="0">
                    <a:pos x="0" y="201"/>
                  </a:cxn>
                  <a:cxn ang="0">
                    <a:pos x="0" y="0"/>
                  </a:cxn>
                  <a:cxn ang="0">
                    <a:pos x="33" y="0"/>
                  </a:cxn>
                  <a:cxn ang="0">
                    <a:pos x="33" y="95"/>
                  </a:cxn>
                  <a:cxn ang="0">
                    <a:pos x="34" y="95"/>
                  </a:cxn>
                  <a:cxn ang="0">
                    <a:pos x="36" y="90"/>
                  </a:cxn>
                  <a:cxn ang="0">
                    <a:pos x="39" y="86"/>
                  </a:cxn>
                  <a:cxn ang="0">
                    <a:pos x="106" y="0"/>
                  </a:cxn>
                  <a:cxn ang="0">
                    <a:pos x="147" y="0"/>
                  </a:cxn>
                  <a:cxn ang="0">
                    <a:pos x="67" y="96"/>
                  </a:cxn>
                  <a:cxn ang="0">
                    <a:pos x="153" y="201"/>
                  </a:cxn>
                  <a:cxn ang="0">
                    <a:pos x="109" y="201"/>
                  </a:cxn>
                </a:cxnLst>
                <a:rect l="0" t="0" r="r" b="b"/>
                <a:pathLst>
                  <a:path w="153" h="201">
                    <a:moveTo>
                      <a:pt x="109" y="201"/>
                    </a:moveTo>
                    <a:cubicBezTo>
                      <a:pt x="39" y="112"/>
                      <a:pt x="39" y="112"/>
                      <a:pt x="39" y="112"/>
                    </a:cubicBezTo>
                    <a:cubicBezTo>
                      <a:pt x="38" y="110"/>
                      <a:pt x="37" y="109"/>
                      <a:pt x="36" y="107"/>
                    </a:cubicBezTo>
                    <a:cubicBezTo>
                      <a:pt x="36" y="106"/>
                      <a:pt x="35" y="104"/>
                      <a:pt x="34" y="103"/>
                    </a:cubicBezTo>
                    <a:cubicBezTo>
                      <a:pt x="33" y="103"/>
                      <a:pt x="33" y="103"/>
                      <a:pt x="33" y="103"/>
                    </a:cubicBezTo>
                    <a:cubicBezTo>
                      <a:pt x="33" y="201"/>
                      <a:pt x="33" y="201"/>
                      <a:pt x="33" y="201"/>
                    </a:cubicBezTo>
                    <a:cubicBezTo>
                      <a:pt x="0" y="201"/>
                      <a:pt x="0" y="201"/>
                      <a:pt x="0" y="201"/>
                    </a:cubicBezTo>
                    <a:cubicBezTo>
                      <a:pt x="0" y="0"/>
                      <a:pt x="0" y="0"/>
                      <a:pt x="0" y="0"/>
                    </a:cubicBezTo>
                    <a:cubicBezTo>
                      <a:pt x="33" y="0"/>
                      <a:pt x="33" y="0"/>
                      <a:pt x="33" y="0"/>
                    </a:cubicBezTo>
                    <a:cubicBezTo>
                      <a:pt x="33" y="95"/>
                      <a:pt x="33" y="95"/>
                      <a:pt x="33" y="95"/>
                    </a:cubicBezTo>
                    <a:cubicBezTo>
                      <a:pt x="34" y="95"/>
                      <a:pt x="34" y="95"/>
                      <a:pt x="34" y="95"/>
                    </a:cubicBezTo>
                    <a:cubicBezTo>
                      <a:pt x="35" y="93"/>
                      <a:pt x="36" y="92"/>
                      <a:pt x="36" y="90"/>
                    </a:cubicBezTo>
                    <a:cubicBezTo>
                      <a:pt x="37" y="89"/>
                      <a:pt x="38" y="87"/>
                      <a:pt x="39" y="86"/>
                    </a:cubicBezTo>
                    <a:cubicBezTo>
                      <a:pt x="106" y="0"/>
                      <a:pt x="106" y="0"/>
                      <a:pt x="106" y="0"/>
                    </a:cubicBezTo>
                    <a:cubicBezTo>
                      <a:pt x="147" y="0"/>
                      <a:pt x="147" y="0"/>
                      <a:pt x="147" y="0"/>
                    </a:cubicBezTo>
                    <a:cubicBezTo>
                      <a:pt x="67" y="96"/>
                      <a:pt x="67" y="96"/>
                      <a:pt x="67" y="96"/>
                    </a:cubicBezTo>
                    <a:cubicBezTo>
                      <a:pt x="153" y="201"/>
                      <a:pt x="153" y="201"/>
                      <a:pt x="153" y="201"/>
                    </a:cubicBezTo>
                    <a:lnTo>
                      <a:pt x="109" y="2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74" name="Freeform 24"/>
              <p:cNvSpPr>
                <a:spLocks noEditPoints="1"/>
              </p:cNvSpPr>
              <p:nvPr/>
            </p:nvSpPr>
            <p:spPr bwMode="invGray">
              <a:xfrm>
                <a:off x="3623186" y="4450074"/>
                <a:ext cx="37324" cy="203075"/>
              </a:xfrm>
              <a:custGeom>
                <a:avLst/>
                <a:gdLst/>
                <a:ahLst/>
                <a:cxnLst>
                  <a:cxn ang="0">
                    <a:pos x="39" y="20"/>
                  </a:cxn>
                  <a:cxn ang="0">
                    <a:pos x="38" y="27"/>
                  </a:cxn>
                  <a:cxn ang="0">
                    <a:pos x="34" y="33"/>
                  </a:cxn>
                  <a:cxn ang="0">
                    <a:pos x="28" y="37"/>
                  </a:cxn>
                  <a:cxn ang="0">
                    <a:pos x="20" y="38"/>
                  </a:cxn>
                  <a:cxn ang="0">
                    <a:pos x="12" y="37"/>
                  </a:cxn>
                  <a:cxn ang="0">
                    <a:pos x="5" y="33"/>
                  </a:cxn>
                  <a:cxn ang="0">
                    <a:pos x="1" y="27"/>
                  </a:cxn>
                  <a:cxn ang="0">
                    <a:pos x="0" y="20"/>
                  </a:cxn>
                  <a:cxn ang="0">
                    <a:pos x="1" y="12"/>
                  </a:cxn>
                  <a:cxn ang="0">
                    <a:pos x="5" y="6"/>
                  </a:cxn>
                  <a:cxn ang="0">
                    <a:pos x="12" y="2"/>
                  </a:cxn>
                  <a:cxn ang="0">
                    <a:pos x="20" y="0"/>
                  </a:cxn>
                  <a:cxn ang="0">
                    <a:pos x="27" y="2"/>
                  </a:cxn>
                  <a:cxn ang="0">
                    <a:pos x="34" y="6"/>
                  </a:cxn>
                  <a:cxn ang="0">
                    <a:pos x="38" y="12"/>
                  </a:cxn>
                  <a:cxn ang="0">
                    <a:pos x="39" y="20"/>
                  </a:cxn>
                  <a:cxn ang="0">
                    <a:pos x="3" y="214"/>
                  </a:cxn>
                  <a:cxn ang="0">
                    <a:pos x="3" y="70"/>
                  </a:cxn>
                  <a:cxn ang="0">
                    <a:pos x="35" y="70"/>
                  </a:cxn>
                  <a:cxn ang="0">
                    <a:pos x="35" y="214"/>
                  </a:cxn>
                  <a:cxn ang="0">
                    <a:pos x="3" y="214"/>
                  </a:cxn>
                </a:cxnLst>
                <a:rect l="0" t="0" r="r" b="b"/>
                <a:pathLst>
                  <a:path w="39" h="214">
                    <a:moveTo>
                      <a:pt x="39" y="20"/>
                    </a:moveTo>
                    <a:cubicBezTo>
                      <a:pt x="39" y="22"/>
                      <a:pt x="39" y="24"/>
                      <a:pt x="38" y="27"/>
                    </a:cubicBezTo>
                    <a:cubicBezTo>
                      <a:pt x="37" y="29"/>
                      <a:pt x="36" y="31"/>
                      <a:pt x="34" y="33"/>
                    </a:cubicBezTo>
                    <a:cubicBezTo>
                      <a:pt x="32" y="34"/>
                      <a:pt x="30" y="36"/>
                      <a:pt x="28" y="37"/>
                    </a:cubicBezTo>
                    <a:cubicBezTo>
                      <a:pt x="25" y="38"/>
                      <a:pt x="22" y="38"/>
                      <a:pt x="20" y="38"/>
                    </a:cubicBezTo>
                    <a:cubicBezTo>
                      <a:pt x="17" y="38"/>
                      <a:pt x="14" y="38"/>
                      <a:pt x="12" y="37"/>
                    </a:cubicBezTo>
                    <a:cubicBezTo>
                      <a:pt x="9" y="36"/>
                      <a:pt x="7" y="34"/>
                      <a:pt x="5" y="33"/>
                    </a:cubicBezTo>
                    <a:cubicBezTo>
                      <a:pt x="4" y="31"/>
                      <a:pt x="2" y="29"/>
                      <a:pt x="1" y="27"/>
                    </a:cubicBezTo>
                    <a:cubicBezTo>
                      <a:pt x="0" y="24"/>
                      <a:pt x="0" y="22"/>
                      <a:pt x="0" y="20"/>
                    </a:cubicBezTo>
                    <a:cubicBezTo>
                      <a:pt x="0" y="17"/>
                      <a:pt x="0" y="14"/>
                      <a:pt x="1" y="12"/>
                    </a:cubicBezTo>
                    <a:cubicBezTo>
                      <a:pt x="2" y="10"/>
                      <a:pt x="4" y="8"/>
                      <a:pt x="5" y="6"/>
                    </a:cubicBezTo>
                    <a:cubicBezTo>
                      <a:pt x="7" y="4"/>
                      <a:pt x="9" y="3"/>
                      <a:pt x="12" y="2"/>
                    </a:cubicBezTo>
                    <a:cubicBezTo>
                      <a:pt x="14" y="1"/>
                      <a:pt x="17" y="0"/>
                      <a:pt x="20" y="0"/>
                    </a:cubicBezTo>
                    <a:cubicBezTo>
                      <a:pt x="22" y="0"/>
                      <a:pt x="25" y="1"/>
                      <a:pt x="27" y="2"/>
                    </a:cubicBezTo>
                    <a:cubicBezTo>
                      <a:pt x="30" y="3"/>
                      <a:pt x="32" y="4"/>
                      <a:pt x="34" y="6"/>
                    </a:cubicBezTo>
                    <a:cubicBezTo>
                      <a:pt x="35" y="8"/>
                      <a:pt x="37" y="10"/>
                      <a:pt x="38" y="12"/>
                    </a:cubicBezTo>
                    <a:cubicBezTo>
                      <a:pt x="39" y="14"/>
                      <a:pt x="39" y="17"/>
                      <a:pt x="39" y="20"/>
                    </a:cubicBezTo>
                    <a:close/>
                    <a:moveTo>
                      <a:pt x="3" y="214"/>
                    </a:moveTo>
                    <a:cubicBezTo>
                      <a:pt x="3" y="70"/>
                      <a:pt x="3" y="70"/>
                      <a:pt x="3" y="70"/>
                    </a:cubicBezTo>
                    <a:cubicBezTo>
                      <a:pt x="35" y="70"/>
                      <a:pt x="35" y="70"/>
                      <a:pt x="35" y="70"/>
                    </a:cubicBezTo>
                    <a:cubicBezTo>
                      <a:pt x="35" y="214"/>
                      <a:pt x="35" y="214"/>
                      <a:pt x="35"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75" name="Freeform 25"/>
              <p:cNvSpPr>
                <a:spLocks noEditPoints="1"/>
              </p:cNvSpPr>
              <p:nvPr/>
            </p:nvSpPr>
            <p:spPr bwMode="invGray">
              <a:xfrm>
                <a:off x="3689808" y="4450074"/>
                <a:ext cx="37725" cy="203075"/>
              </a:xfrm>
              <a:custGeom>
                <a:avLst/>
                <a:gdLst/>
                <a:ahLst/>
                <a:cxnLst>
                  <a:cxn ang="0">
                    <a:pos x="40" y="20"/>
                  </a:cxn>
                  <a:cxn ang="0">
                    <a:pos x="38" y="27"/>
                  </a:cxn>
                  <a:cxn ang="0">
                    <a:pos x="34" y="33"/>
                  </a:cxn>
                  <a:cxn ang="0">
                    <a:pos x="28" y="37"/>
                  </a:cxn>
                  <a:cxn ang="0">
                    <a:pos x="20" y="38"/>
                  </a:cxn>
                  <a:cxn ang="0">
                    <a:pos x="12" y="37"/>
                  </a:cxn>
                  <a:cxn ang="0">
                    <a:pos x="6" y="33"/>
                  </a:cxn>
                  <a:cxn ang="0">
                    <a:pos x="2"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8" y="29"/>
                      <a:pt x="36" y="31"/>
                      <a:pt x="34" y="33"/>
                    </a:cubicBezTo>
                    <a:cubicBezTo>
                      <a:pt x="33" y="34"/>
                      <a:pt x="30" y="36"/>
                      <a:pt x="28" y="37"/>
                    </a:cubicBezTo>
                    <a:cubicBezTo>
                      <a:pt x="26" y="38"/>
                      <a:pt x="23" y="38"/>
                      <a:pt x="20" y="38"/>
                    </a:cubicBezTo>
                    <a:cubicBezTo>
                      <a:pt x="17" y="38"/>
                      <a:pt x="15" y="38"/>
                      <a:pt x="12" y="37"/>
                    </a:cubicBezTo>
                    <a:cubicBezTo>
                      <a:pt x="10" y="36"/>
                      <a:pt x="8" y="34"/>
                      <a:pt x="6" y="33"/>
                    </a:cubicBezTo>
                    <a:cubicBezTo>
                      <a:pt x="4" y="31"/>
                      <a:pt x="3" y="29"/>
                      <a:pt x="2" y="27"/>
                    </a:cubicBezTo>
                    <a:cubicBezTo>
                      <a:pt x="1" y="24"/>
                      <a:pt x="0" y="22"/>
                      <a:pt x="0" y="20"/>
                    </a:cubicBezTo>
                    <a:cubicBezTo>
                      <a:pt x="0" y="17"/>
                      <a:pt x="1" y="14"/>
                      <a:pt x="2" y="12"/>
                    </a:cubicBezTo>
                    <a:cubicBezTo>
                      <a:pt x="3" y="10"/>
                      <a:pt x="4" y="8"/>
                      <a:pt x="6" y="6"/>
                    </a:cubicBezTo>
                    <a:cubicBezTo>
                      <a:pt x="8" y="4"/>
                      <a:pt x="10" y="3"/>
                      <a:pt x="12" y="2"/>
                    </a:cubicBezTo>
                    <a:cubicBezTo>
                      <a:pt x="15"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76" name="Freeform 26"/>
              <p:cNvSpPr>
                <a:spLocks/>
              </p:cNvSpPr>
              <p:nvPr/>
            </p:nvSpPr>
            <p:spPr bwMode="invGray">
              <a:xfrm>
                <a:off x="3745593" y="4475759"/>
                <a:ext cx="86287" cy="181002"/>
              </a:xfrm>
              <a:custGeom>
                <a:avLst/>
                <a:gdLst/>
                <a:ahLst/>
                <a:cxnLst>
                  <a:cxn ang="0">
                    <a:pos x="86" y="188"/>
                  </a:cxn>
                  <a:cxn ang="0">
                    <a:pos x="80" y="189"/>
                  </a:cxn>
                  <a:cxn ang="0">
                    <a:pos x="73" y="190"/>
                  </a:cxn>
                  <a:cxn ang="0">
                    <a:pos x="66" y="191"/>
                  </a:cxn>
                  <a:cxn ang="0">
                    <a:pos x="34" y="179"/>
                  </a:cxn>
                  <a:cxn ang="0">
                    <a:pos x="24" y="145"/>
                  </a:cxn>
                  <a:cxn ang="0">
                    <a:pos x="24" y="69"/>
                  </a:cxn>
                  <a:cxn ang="0">
                    <a:pos x="0" y="69"/>
                  </a:cxn>
                  <a:cxn ang="0">
                    <a:pos x="0" y="43"/>
                  </a:cxn>
                  <a:cxn ang="0">
                    <a:pos x="24" y="43"/>
                  </a:cxn>
                  <a:cxn ang="0">
                    <a:pos x="24" y="10"/>
                  </a:cxn>
                  <a:cxn ang="0">
                    <a:pos x="56" y="0"/>
                  </a:cxn>
                  <a:cxn ang="0">
                    <a:pos x="56" y="43"/>
                  </a:cxn>
                  <a:cxn ang="0">
                    <a:pos x="91" y="43"/>
                  </a:cxn>
                  <a:cxn ang="0">
                    <a:pos x="91" y="69"/>
                  </a:cxn>
                  <a:cxn ang="0">
                    <a:pos x="56" y="69"/>
                  </a:cxn>
                  <a:cxn ang="0">
                    <a:pos x="56" y="139"/>
                  </a:cxn>
                  <a:cxn ang="0">
                    <a:pos x="61" y="158"/>
                  </a:cxn>
                  <a:cxn ang="0">
                    <a:pos x="76" y="164"/>
                  </a:cxn>
                  <a:cxn ang="0">
                    <a:pos x="84" y="163"/>
                  </a:cxn>
                  <a:cxn ang="0">
                    <a:pos x="91" y="160"/>
                  </a:cxn>
                  <a:cxn ang="0">
                    <a:pos x="91" y="186"/>
                  </a:cxn>
                  <a:cxn ang="0">
                    <a:pos x="86" y="188"/>
                  </a:cxn>
                </a:cxnLst>
                <a:rect l="0" t="0" r="r" b="b"/>
                <a:pathLst>
                  <a:path w="91" h="191">
                    <a:moveTo>
                      <a:pt x="86" y="188"/>
                    </a:moveTo>
                    <a:cubicBezTo>
                      <a:pt x="84" y="188"/>
                      <a:pt x="82" y="189"/>
                      <a:pt x="80" y="189"/>
                    </a:cubicBezTo>
                    <a:cubicBezTo>
                      <a:pt x="78" y="190"/>
                      <a:pt x="75" y="190"/>
                      <a:pt x="73" y="190"/>
                    </a:cubicBezTo>
                    <a:cubicBezTo>
                      <a:pt x="70" y="191"/>
                      <a:pt x="68" y="191"/>
                      <a:pt x="66" y="191"/>
                    </a:cubicBezTo>
                    <a:cubicBezTo>
                      <a:pt x="51" y="191"/>
                      <a:pt x="41" y="187"/>
                      <a:pt x="34" y="179"/>
                    </a:cubicBezTo>
                    <a:cubicBezTo>
                      <a:pt x="27" y="171"/>
                      <a:pt x="24" y="160"/>
                      <a:pt x="24" y="145"/>
                    </a:cubicBezTo>
                    <a:cubicBezTo>
                      <a:pt x="24" y="69"/>
                      <a:pt x="24" y="69"/>
                      <a:pt x="24" y="69"/>
                    </a:cubicBezTo>
                    <a:cubicBezTo>
                      <a:pt x="0" y="69"/>
                      <a:pt x="0" y="69"/>
                      <a:pt x="0" y="69"/>
                    </a:cubicBezTo>
                    <a:cubicBezTo>
                      <a:pt x="0" y="43"/>
                      <a:pt x="0" y="43"/>
                      <a:pt x="0" y="43"/>
                    </a:cubicBezTo>
                    <a:cubicBezTo>
                      <a:pt x="24" y="43"/>
                      <a:pt x="24" y="43"/>
                      <a:pt x="24" y="43"/>
                    </a:cubicBezTo>
                    <a:cubicBezTo>
                      <a:pt x="24" y="10"/>
                      <a:pt x="24" y="10"/>
                      <a:pt x="24" y="10"/>
                    </a:cubicBezTo>
                    <a:cubicBezTo>
                      <a:pt x="56" y="0"/>
                      <a:pt x="56" y="0"/>
                      <a:pt x="56" y="0"/>
                    </a:cubicBezTo>
                    <a:cubicBezTo>
                      <a:pt x="56" y="43"/>
                      <a:pt x="56" y="43"/>
                      <a:pt x="56" y="43"/>
                    </a:cubicBezTo>
                    <a:cubicBezTo>
                      <a:pt x="91" y="43"/>
                      <a:pt x="91" y="43"/>
                      <a:pt x="91" y="43"/>
                    </a:cubicBezTo>
                    <a:cubicBezTo>
                      <a:pt x="91" y="69"/>
                      <a:pt x="91" y="69"/>
                      <a:pt x="91" y="69"/>
                    </a:cubicBezTo>
                    <a:cubicBezTo>
                      <a:pt x="56" y="69"/>
                      <a:pt x="56" y="69"/>
                      <a:pt x="56" y="69"/>
                    </a:cubicBezTo>
                    <a:cubicBezTo>
                      <a:pt x="56" y="139"/>
                      <a:pt x="56" y="139"/>
                      <a:pt x="56" y="139"/>
                    </a:cubicBezTo>
                    <a:cubicBezTo>
                      <a:pt x="56" y="148"/>
                      <a:pt x="58" y="155"/>
                      <a:pt x="61" y="158"/>
                    </a:cubicBezTo>
                    <a:cubicBezTo>
                      <a:pt x="64" y="162"/>
                      <a:pt x="69" y="164"/>
                      <a:pt x="76" y="164"/>
                    </a:cubicBezTo>
                    <a:cubicBezTo>
                      <a:pt x="78" y="164"/>
                      <a:pt x="81" y="164"/>
                      <a:pt x="84" y="163"/>
                    </a:cubicBezTo>
                    <a:cubicBezTo>
                      <a:pt x="86" y="162"/>
                      <a:pt x="89" y="161"/>
                      <a:pt x="91" y="160"/>
                    </a:cubicBezTo>
                    <a:cubicBezTo>
                      <a:pt x="91" y="186"/>
                      <a:pt x="91" y="186"/>
                      <a:pt x="91" y="186"/>
                    </a:cubicBezTo>
                    <a:cubicBezTo>
                      <a:pt x="90" y="186"/>
                      <a:pt x="88" y="187"/>
                      <a:pt x="86" y="18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77" name="Freeform 27"/>
              <p:cNvSpPr>
                <a:spLocks noEditPoints="1"/>
              </p:cNvSpPr>
              <p:nvPr/>
            </p:nvSpPr>
            <p:spPr bwMode="invGray">
              <a:xfrm>
                <a:off x="3841512" y="4513886"/>
                <a:ext cx="140065" cy="142875"/>
              </a:xfrm>
              <a:custGeom>
                <a:avLst/>
                <a:gdLst/>
                <a:ahLst/>
                <a:cxnLst>
                  <a:cxn ang="0">
                    <a:pos x="148" y="74"/>
                  </a:cxn>
                  <a:cxn ang="0">
                    <a:pos x="142" y="106"/>
                  </a:cxn>
                  <a:cxn ang="0">
                    <a:pos x="127" y="130"/>
                  </a:cxn>
                  <a:cxn ang="0">
                    <a:pos x="103" y="145"/>
                  </a:cxn>
                  <a:cxn ang="0">
                    <a:pos x="72" y="151"/>
                  </a:cxn>
                  <a:cxn ang="0">
                    <a:pos x="42" y="145"/>
                  </a:cxn>
                  <a:cxn ang="0">
                    <a:pos x="19" y="131"/>
                  </a:cxn>
                  <a:cxn ang="0">
                    <a:pos x="5" y="107"/>
                  </a:cxn>
                  <a:cxn ang="0">
                    <a:pos x="0" y="77"/>
                  </a:cxn>
                  <a:cxn ang="0">
                    <a:pos x="5" y="44"/>
                  </a:cxn>
                  <a:cxn ang="0">
                    <a:pos x="21" y="19"/>
                  </a:cxn>
                  <a:cxn ang="0">
                    <a:pos x="45" y="5"/>
                  </a:cxn>
                  <a:cxn ang="0">
                    <a:pos x="76" y="0"/>
                  </a:cxn>
                  <a:cxn ang="0">
                    <a:pos x="107" y="5"/>
                  </a:cxn>
                  <a:cxn ang="0">
                    <a:pos x="129" y="20"/>
                  </a:cxn>
                  <a:cxn ang="0">
                    <a:pos x="143" y="44"/>
                  </a:cxn>
                  <a:cxn ang="0">
                    <a:pos x="148" y="74"/>
                  </a:cxn>
                  <a:cxn ang="0">
                    <a:pos x="114" y="75"/>
                  </a:cxn>
                  <a:cxn ang="0">
                    <a:pos x="103" y="39"/>
                  </a:cxn>
                  <a:cxn ang="0">
                    <a:pos x="74" y="26"/>
                  </a:cxn>
                  <a:cxn ang="0">
                    <a:pos x="58" y="29"/>
                  </a:cxn>
                  <a:cxn ang="0">
                    <a:pos x="45" y="38"/>
                  </a:cxn>
                  <a:cxn ang="0">
                    <a:pos x="36" y="54"/>
                  </a:cxn>
                  <a:cxn ang="0">
                    <a:pos x="33" y="76"/>
                  </a:cxn>
                  <a:cxn ang="0">
                    <a:pos x="36" y="97"/>
                  </a:cxn>
                  <a:cxn ang="0">
                    <a:pos x="45" y="112"/>
                  </a:cxn>
                  <a:cxn ang="0">
                    <a:pos x="58" y="121"/>
                  </a:cxn>
                  <a:cxn ang="0">
                    <a:pos x="74" y="124"/>
                  </a:cxn>
                  <a:cxn ang="0">
                    <a:pos x="104" y="112"/>
                  </a:cxn>
                  <a:cxn ang="0">
                    <a:pos x="114" y="75"/>
                  </a:cxn>
                </a:cxnLst>
                <a:rect l="0" t="0" r="r" b="b"/>
                <a:pathLst>
                  <a:path w="148" h="151">
                    <a:moveTo>
                      <a:pt x="148" y="74"/>
                    </a:moveTo>
                    <a:cubicBezTo>
                      <a:pt x="148" y="86"/>
                      <a:pt x="146" y="96"/>
                      <a:pt x="142" y="106"/>
                    </a:cubicBezTo>
                    <a:cubicBezTo>
                      <a:pt x="139" y="115"/>
                      <a:pt x="133" y="124"/>
                      <a:pt x="127" y="130"/>
                    </a:cubicBezTo>
                    <a:cubicBezTo>
                      <a:pt x="120" y="137"/>
                      <a:pt x="112" y="142"/>
                      <a:pt x="103" y="145"/>
                    </a:cubicBezTo>
                    <a:cubicBezTo>
                      <a:pt x="94" y="149"/>
                      <a:pt x="84" y="151"/>
                      <a:pt x="72" y="151"/>
                    </a:cubicBezTo>
                    <a:cubicBezTo>
                      <a:pt x="61" y="151"/>
                      <a:pt x="51" y="149"/>
                      <a:pt x="42" y="145"/>
                    </a:cubicBezTo>
                    <a:cubicBezTo>
                      <a:pt x="33" y="142"/>
                      <a:pt x="26" y="137"/>
                      <a:pt x="19" y="131"/>
                    </a:cubicBezTo>
                    <a:cubicBezTo>
                      <a:pt x="13" y="124"/>
                      <a:pt x="8" y="117"/>
                      <a:pt x="5" y="107"/>
                    </a:cubicBezTo>
                    <a:cubicBezTo>
                      <a:pt x="1" y="98"/>
                      <a:pt x="0" y="88"/>
                      <a:pt x="0" y="77"/>
                    </a:cubicBezTo>
                    <a:cubicBezTo>
                      <a:pt x="0" y="64"/>
                      <a:pt x="2" y="53"/>
                      <a:pt x="5" y="44"/>
                    </a:cubicBezTo>
                    <a:cubicBezTo>
                      <a:pt x="9" y="34"/>
                      <a:pt x="14" y="26"/>
                      <a:pt x="21" y="19"/>
                    </a:cubicBezTo>
                    <a:cubicBezTo>
                      <a:pt x="28" y="13"/>
                      <a:pt x="36" y="8"/>
                      <a:pt x="45" y="5"/>
                    </a:cubicBezTo>
                    <a:cubicBezTo>
                      <a:pt x="54" y="1"/>
                      <a:pt x="65" y="0"/>
                      <a:pt x="76" y="0"/>
                    </a:cubicBezTo>
                    <a:cubicBezTo>
                      <a:pt x="88" y="0"/>
                      <a:pt x="98" y="2"/>
                      <a:pt x="107" y="5"/>
                    </a:cubicBezTo>
                    <a:cubicBezTo>
                      <a:pt x="116" y="9"/>
                      <a:pt x="123" y="14"/>
                      <a:pt x="129" y="20"/>
                    </a:cubicBezTo>
                    <a:cubicBezTo>
                      <a:pt x="135" y="27"/>
                      <a:pt x="140" y="35"/>
                      <a:pt x="143" y="44"/>
                    </a:cubicBezTo>
                    <a:cubicBezTo>
                      <a:pt x="146" y="53"/>
                      <a:pt x="148" y="63"/>
                      <a:pt x="148" y="74"/>
                    </a:cubicBezTo>
                    <a:close/>
                    <a:moveTo>
                      <a:pt x="114" y="75"/>
                    </a:moveTo>
                    <a:cubicBezTo>
                      <a:pt x="114" y="59"/>
                      <a:pt x="110" y="47"/>
                      <a:pt x="103" y="39"/>
                    </a:cubicBezTo>
                    <a:cubicBezTo>
                      <a:pt x="96" y="31"/>
                      <a:pt x="86" y="26"/>
                      <a:pt x="74" y="26"/>
                    </a:cubicBezTo>
                    <a:cubicBezTo>
                      <a:pt x="68" y="26"/>
                      <a:pt x="63" y="27"/>
                      <a:pt x="58" y="29"/>
                    </a:cubicBezTo>
                    <a:cubicBezTo>
                      <a:pt x="53" y="31"/>
                      <a:pt x="49" y="34"/>
                      <a:pt x="45" y="38"/>
                    </a:cubicBezTo>
                    <a:cubicBezTo>
                      <a:pt x="41" y="42"/>
                      <a:pt x="39" y="48"/>
                      <a:pt x="36" y="54"/>
                    </a:cubicBezTo>
                    <a:cubicBezTo>
                      <a:pt x="34" y="60"/>
                      <a:pt x="33" y="67"/>
                      <a:pt x="33" y="76"/>
                    </a:cubicBezTo>
                    <a:cubicBezTo>
                      <a:pt x="33" y="84"/>
                      <a:pt x="34" y="91"/>
                      <a:pt x="36" y="97"/>
                    </a:cubicBezTo>
                    <a:cubicBezTo>
                      <a:pt x="38" y="103"/>
                      <a:pt x="41" y="108"/>
                      <a:pt x="45" y="112"/>
                    </a:cubicBezTo>
                    <a:cubicBezTo>
                      <a:pt x="49" y="116"/>
                      <a:pt x="53" y="119"/>
                      <a:pt x="58" y="121"/>
                    </a:cubicBezTo>
                    <a:cubicBezTo>
                      <a:pt x="63" y="123"/>
                      <a:pt x="68" y="124"/>
                      <a:pt x="74" y="124"/>
                    </a:cubicBezTo>
                    <a:cubicBezTo>
                      <a:pt x="87" y="124"/>
                      <a:pt x="97" y="120"/>
                      <a:pt x="104" y="112"/>
                    </a:cubicBezTo>
                    <a:cubicBezTo>
                      <a:pt x="110" y="103"/>
                      <a:pt x="114" y="91"/>
                      <a:pt x="114" y="7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78" name="Freeform 28"/>
              <p:cNvSpPr>
                <a:spLocks/>
              </p:cNvSpPr>
              <p:nvPr/>
            </p:nvSpPr>
            <p:spPr bwMode="invGray">
              <a:xfrm>
                <a:off x="3998834" y="4513886"/>
                <a:ext cx="89899" cy="142875"/>
              </a:xfrm>
              <a:custGeom>
                <a:avLst/>
                <a:gdLst/>
                <a:ahLst/>
                <a:cxnLst>
                  <a:cxn ang="0">
                    <a:pos x="95" y="106"/>
                  </a:cxn>
                  <a:cxn ang="0">
                    <a:pos x="91" y="123"/>
                  </a:cxn>
                  <a:cxn ang="0">
                    <a:pos x="81" y="138"/>
                  </a:cxn>
                  <a:cxn ang="0">
                    <a:pos x="63" y="147"/>
                  </a:cxn>
                  <a:cxn ang="0">
                    <a:pos x="38" y="151"/>
                  </a:cxn>
                  <a:cxn ang="0">
                    <a:pos x="29" y="150"/>
                  </a:cxn>
                  <a:cxn ang="0">
                    <a:pos x="19" y="148"/>
                  </a:cxn>
                  <a:cxn ang="0">
                    <a:pos x="9" y="146"/>
                  </a:cxn>
                  <a:cxn ang="0">
                    <a:pos x="0" y="143"/>
                  </a:cxn>
                  <a:cxn ang="0">
                    <a:pos x="0" y="112"/>
                  </a:cxn>
                  <a:cxn ang="0">
                    <a:pos x="10" y="118"/>
                  </a:cxn>
                  <a:cxn ang="0">
                    <a:pos x="20" y="122"/>
                  </a:cxn>
                  <a:cxn ang="0">
                    <a:pos x="30" y="124"/>
                  </a:cxn>
                  <a:cxn ang="0">
                    <a:pos x="39" y="125"/>
                  </a:cxn>
                  <a:cxn ang="0">
                    <a:pos x="57" y="121"/>
                  </a:cxn>
                  <a:cxn ang="0">
                    <a:pos x="62" y="110"/>
                  </a:cxn>
                  <a:cxn ang="0">
                    <a:pos x="61" y="103"/>
                  </a:cxn>
                  <a:cxn ang="0">
                    <a:pos x="57" y="98"/>
                  </a:cxn>
                  <a:cxn ang="0">
                    <a:pos x="49" y="93"/>
                  </a:cxn>
                  <a:cxn ang="0">
                    <a:pos x="34" y="86"/>
                  </a:cxn>
                  <a:cxn ang="0">
                    <a:pos x="20" y="79"/>
                  </a:cxn>
                  <a:cxn ang="0">
                    <a:pos x="9" y="70"/>
                  </a:cxn>
                  <a:cxn ang="0">
                    <a:pos x="3" y="59"/>
                  </a:cxn>
                  <a:cxn ang="0">
                    <a:pos x="0" y="44"/>
                  </a:cxn>
                  <a:cxn ang="0">
                    <a:pos x="4" y="26"/>
                  </a:cxn>
                  <a:cxn ang="0">
                    <a:pos x="15" y="12"/>
                  </a:cxn>
                  <a:cxn ang="0">
                    <a:pos x="32" y="3"/>
                  </a:cxn>
                  <a:cxn ang="0">
                    <a:pos x="55" y="0"/>
                  </a:cxn>
                  <a:cxn ang="0">
                    <a:pos x="64" y="0"/>
                  </a:cxn>
                  <a:cxn ang="0">
                    <a:pos x="73" y="2"/>
                  </a:cxn>
                  <a:cxn ang="0">
                    <a:pos x="81" y="4"/>
                  </a:cxn>
                  <a:cxn ang="0">
                    <a:pos x="87" y="6"/>
                  </a:cxn>
                  <a:cxn ang="0">
                    <a:pos x="87" y="35"/>
                  </a:cxn>
                  <a:cxn ang="0">
                    <a:pos x="80" y="31"/>
                  </a:cxn>
                  <a:cxn ang="0">
                    <a:pos x="72" y="28"/>
                  </a:cxn>
                  <a:cxn ang="0">
                    <a:pos x="63" y="26"/>
                  </a:cxn>
                  <a:cxn ang="0">
                    <a:pos x="54" y="25"/>
                  </a:cxn>
                  <a:cxn ang="0">
                    <a:pos x="39" y="30"/>
                  </a:cxn>
                  <a:cxn ang="0">
                    <a:pos x="33" y="41"/>
                  </a:cxn>
                  <a:cxn ang="0">
                    <a:pos x="34" y="48"/>
                  </a:cxn>
                  <a:cxn ang="0">
                    <a:pos x="38" y="53"/>
                  </a:cxn>
                  <a:cxn ang="0">
                    <a:pos x="46" y="58"/>
                  </a:cxn>
                  <a:cxn ang="0">
                    <a:pos x="58" y="63"/>
                  </a:cxn>
                  <a:cxn ang="0">
                    <a:pos x="73" y="70"/>
                  </a:cxn>
                  <a:cxn ang="0">
                    <a:pos x="85" y="79"/>
                  </a:cxn>
                  <a:cxn ang="0">
                    <a:pos x="92" y="91"/>
                  </a:cxn>
                  <a:cxn ang="0">
                    <a:pos x="95" y="106"/>
                  </a:cxn>
                </a:cxnLst>
                <a:rect l="0" t="0" r="r" b="b"/>
                <a:pathLst>
                  <a:path w="95" h="151">
                    <a:moveTo>
                      <a:pt x="95" y="106"/>
                    </a:moveTo>
                    <a:cubicBezTo>
                      <a:pt x="95" y="112"/>
                      <a:pt x="94" y="118"/>
                      <a:pt x="91" y="123"/>
                    </a:cubicBezTo>
                    <a:cubicBezTo>
                      <a:pt x="89" y="129"/>
                      <a:pt x="85" y="134"/>
                      <a:pt x="81" y="138"/>
                    </a:cubicBezTo>
                    <a:cubicBezTo>
                      <a:pt x="76" y="142"/>
                      <a:pt x="70" y="145"/>
                      <a:pt x="63" y="147"/>
                    </a:cubicBezTo>
                    <a:cubicBezTo>
                      <a:pt x="56" y="150"/>
                      <a:pt x="47" y="151"/>
                      <a:pt x="38" y="151"/>
                    </a:cubicBezTo>
                    <a:cubicBezTo>
                      <a:pt x="35" y="151"/>
                      <a:pt x="32" y="150"/>
                      <a:pt x="29" y="150"/>
                    </a:cubicBezTo>
                    <a:cubicBezTo>
                      <a:pt x="25" y="150"/>
                      <a:pt x="22" y="149"/>
                      <a:pt x="19" y="148"/>
                    </a:cubicBezTo>
                    <a:cubicBezTo>
                      <a:pt x="15" y="148"/>
                      <a:pt x="12" y="147"/>
                      <a:pt x="9" y="146"/>
                    </a:cubicBezTo>
                    <a:cubicBezTo>
                      <a:pt x="5" y="145"/>
                      <a:pt x="3" y="144"/>
                      <a:pt x="0" y="143"/>
                    </a:cubicBezTo>
                    <a:cubicBezTo>
                      <a:pt x="0" y="112"/>
                      <a:pt x="0" y="112"/>
                      <a:pt x="0" y="112"/>
                    </a:cubicBezTo>
                    <a:cubicBezTo>
                      <a:pt x="3" y="114"/>
                      <a:pt x="6" y="116"/>
                      <a:pt x="10" y="118"/>
                    </a:cubicBezTo>
                    <a:cubicBezTo>
                      <a:pt x="13" y="119"/>
                      <a:pt x="17" y="121"/>
                      <a:pt x="20" y="122"/>
                    </a:cubicBezTo>
                    <a:cubicBezTo>
                      <a:pt x="23" y="123"/>
                      <a:pt x="27" y="124"/>
                      <a:pt x="30" y="124"/>
                    </a:cubicBezTo>
                    <a:cubicBezTo>
                      <a:pt x="33" y="125"/>
                      <a:pt x="36" y="125"/>
                      <a:pt x="39" y="125"/>
                    </a:cubicBezTo>
                    <a:cubicBezTo>
                      <a:pt x="47" y="125"/>
                      <a:pt x="53" y="124"/>
                      <a:pt x="57" y="121"/>
                    </a:cubicBezTo>
                    <a:cubicBezTo>
                      <a:pt x="61" y="118"/>
                      <a:pt x="62" y="115"/>
                      <a:pt x="62" y="110"/>
                    </a:cubicBezTo>
                    <a:cubicBezTo>
                      <a:pt x="62" y="107"/>
                      <a:pt x="62" y="105"/>
                      <a:pt x="61" y="103"/>
                    </a:cubicBezTo>
                    <a:cubicBezTo>
                      <a:pt x="61" y="102"/>
                      <a:pt x="59" y="100"/>
                      <a:pt x="57" y="98"/>
                    </a:cubicBezTo>
                    <a:cubicBezTo>
                      <a:pt x="55" y="96"/>
                      <a:pt x="52" y="95"/>
                      <a:pt x="49" y="93"/>
                    </a:cubicBezTo>
                    <a:cubicBezTo>
                      <a:pt x="45" y="91"/>
                      <a:pt x="40" y="89"/>
                      <a:pt x="34" y="86"/>
                    </a:cubicBezTo>
                    <a:cubicBezTo>
                      <a:pt x="29" y="84"/>
                      <a:pt x="24" y="82"/>
                      <a:pt x="20" y="79"/>
                    </a:cubicBezTo>
                    <a:cubicBezTo>
                      <a:pt x="16" y="77"/>
                      <a:pt x="12" y="74"/>
                      <a:pt x="9" y="70"/>
                    </a:cubicBezTo>
                    <a:cubicBezTo>
                      <a:pt x="6" y="67"/>
                      <a:pt x="4" y="63"/>
                      <a:pt x="3" y="59"/>
                    </a:cubicBezTo>
                    <a:cubicBezTo>
                      <a:pt x="1" y="55"/>
                      <a:pt x="0" y="50"/>
                      <a:pt x="0" y="44"/>
                    </a:cubicBezTo>
                    <a:cubicBezTo>
                      <a:pt x="0" y="37"/>
                      <a:pt x="1" y="32"/>
                      <a:pt x="4" y="26"/>
                    </a:cubicBezTo>
                    <a:cubicBezTo>
                      <a:pt x="7" y="21"/>
                      <a:pt x="10" y="16"/>
                      <a:pt x="15" y="12"/>
                    </a:cubicBezTo>
                    <a:cubicBezTo>
                      <a:pt x="20" y="9"/>
                      <a:pt x="26" y="5"/>
                      <a:pt x="32" y="3"/>
                    </a:cubicBezTo>
                    <a:cubicBezTo>
                      <a:pt x="39" y="1"/>
                      <a:pt x="47" y="0"/>
                      <a:pt x="55" y="0"/>
                    </a:cubicBezTo>
                    <a:cubicBezTo>
                      <a:pt x="58" y="0"/>
                      <a:pt x="61" y="0"/>
                      <a:pt x="64" y="0"/>
                    </a:cubicBezTo>
                    <a:cubicBezTo>
                      <a:pt x="67" y="1"/>
                      <a:pt x="70" y="1"/>
                      <a:pt x="73" y="2"/>
                    </a:cubicBezTo>
                    <a:cubicBezTo>
                      <a:pt x="76" y="2"/>
                      <a:pt x="79" y="3"/>
                      <a:pt x="81" y="4"/>
                    </a:cubicBezTo>
                    <a:cubicBezTo>
                      <a:pt x="84" y="4"/>
                      <a:pt x="86" y="5"/>
                      <a:pt x="87" y="6"/>
                    </a:cubicBezTo>
                    <a:cubicBezTo>
                      <a:pt x="87" y="35"/>
                      <a:pt x="87" y="35"/>
                      <a:pt x="87" y="35"/>
                    </a:cubicBezTo>
                    <a:cubicBezTo>
                      <a:pt x="85" y="34"/>
                      <a:pt x="83" y="32"/>
                      <a:pt x="80" y="31"/>
                    </a:cubicBezTo>
                    <a:cubicBezTo>
                      <a:pt x="77" y="30"/>
                      <a:pt x="75" y="29"/>
                      <a:pt x="72" y="28"/>
                    </a:cubicBezTo>
                    <a:cubicBezTo>
                      <a:pt x="69" y="27"/>
                      <a:pt x="66" y="26"/>
                      <a:pt x="63" y="26"/>
                    </a:cubicBezTo>
                    <a:cubicBezTo>
                      <a:pt x="60" y="26"/>
                      <a:pt x="57" y="25"/>
                      <a:pt x="54" y="25"/>
                    </a:cubicBezTo>
                    <a:cubicBezTo>
                      <a:pt x="48" y="25"/>
                      <a:pt x="42" y="27"/>
                      <a:pt x="39" y="30"/>
                    </a:cubicBezTo>
                    <a:cubicBezTo>
                      <a:pt x="35" y="33"/>
                      <a:pt x="33" y="36"/>
                      <a:pt x="33" y="41"/>
                    </a:cubicBezTo>
                    <a:cubicBezTo>
                      <a:pt x="33" y="44"/>
                      <a:pt x="33" y="46"/>
                      <a:pt x="34" y="48"/>
                    </a:cubicBezTo>
                    <a:cubicBezTo>
                      <a:pt x="35" y="50"/>
                      <a:pt x="36" y="52"/>
                      <a:pt x="38" y="53"/>
                    </a:cubicBezTo>
                    <a:cubicBezTo>
                      <a:pt x="40" y="55"/>
                      <a:pt x="43" y="57"/>
                      <a:pt x="46" y="58"/>
                    </a:cubicBezTo>
                    <a:cubicBezTo>
                      <a:pt x="49" y="60"/>
                      <a:pt x="53" y="62"/>
                      <a:pt x="58" y="63"/>
                    </a:cubicBezTo>
                    <a:cubicBezTo>
                      <a:pt x="64" y="66"/>
                      <a:pt x="69" y="68"/>
                      <a:pt x="73" y="70"/>
                    </a:cubicBezTo>
                    <a:cubicBezTo>
                      <a:pt x="78" y="73"/>
                      <a:pt x="81" y="76"/>
                      <a:pt x="85" y="79"/>
                    </a:cubicBezTo>
                    <a:cubicBezTo>
                      <a:pt x="88" y="83"/>
                      <a:pt x="91" y="86"/>
                      <a:pt x="92" y="91"/>
                    </a:cubicBezTo>
                    <a:cubicBezTo>
                      <a:pt x="94" y="95"/>
                      <a:pt x="95" y="100"/>
                      <a:pt x="95" y="10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68" name="Rectangle 67"/>
            <p:cNvSpPr/>
            <p:nvPr/>
          </p:nvSpPr>
          <p:spPr>
            <a:xfrm>
              <a:off x="10938730"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latin typeface="Segoe UI" pitchFamily="34" charset="0"/>
                <a:ea typeface="Segoe UI" pitchFamily="34" charset="0"/>
                <a:cs typeface="Segoe UI" pitchFamily="34" charset="0"/>
              </a:endParaRPr>
            </a:p>
          </p:txBody>
        </p:sp>
        <p:grpSp>
          <p:nvGrpSpPr>
            <p:cNvPr id="69" name="Group 68"/>
            <p:cNvGrpSpPr/>
            <p:nvPr/>
          </p:nvGrpSpPr>
          <p:grpSpPr>
            <a:xfrm>
              <a:off x="11255573" y="643430"/>
              <a:ext cx="598370" cy="281126"/>
              <a:chOff x="8669045" y="5484723"/>
              <a:chExt cx="612897" cy="288514"/>
            </a:xfrm>
            <a:solidFill>
              <a:srgbClr val="FFFFFF"/>
            </a:solidFill>
            <a:effectLst/>
          </p:grpSpPr>
          <p:sp>
            <p:nvSpPr>
              <p:cNvPr id="71" name="Freeform 16"/>
              <p:cNvSpPr>
                <a:spLocks noEditPoints="1"/>
              </p:cNvSpPr>
              <p:nvPr/>
            </p:nvSpPr>
            <p:spPr bwMode="invGray">
              <a:xfrm>
                <a:off x="8669045" y="5484723"/>
                <a:ext cx="293712" cy="288514"/>
              </a:xfrm>
              <a:custGeom>
                <a:avLst/>
                <a:gdLst/>
                <a:ahLst/>
                <a:cxnLst>
                  <a:cxn ang="0">
                    <a:pos x="28" y="81"/>
                  </a:cxn>
                  <a:cxn ang="0">
                    <a:pos x="41" y="69"/>
                  </a:cxn>
                  <a:cxn ang="0">
                    <a:pos x="56" y="84"/>
                  </a:cxn>
                  <a:cxn ang="0">
                    <a:pos x="45" y="187"/>
                  </a:cxn>
                  <a:cxn ang="0">
                    <a:pos x="72" y="165"/>
                  </a:cxn>
                  <a:cxn ang="0">
                    <a:pos x="62" y="185"/>
                  </a:cxn>
                  <a:cxn ang="0">
                    <a:pos x="44" y="215"/>
                  </a:cxn>
                  <a:cxn ang="0">
                    <a:pos x="34" y="194"/>
                  </a:cxn>
                  <a:cxn ang="0">
                    <a:pos x="28" y="88"/>
                  </a:cxn>
                  <a:cxn ang="0">
                    <a:pos x="0" y="78"/>
                  </a:cxn>
                  <a:cxn ang="0">
                    <a:pos x="43" y="21"/>
                  </a:cxn>
                  <a:cxn ang="0">
                    <a:pos x="54" y="41"/>
                  </a:cxn>
                  <a:cxn ang="0">
                    <a:pos x="44" y="48"/>
                  </a:cxn>
                  <a:cxn ang="0">
                    <a:pos x="34" y="24"/>
                  </a:cxn>
                  <a:cxn ang="0">
                    <a:pos x="25" y="6"/>
                  </a:cxn>
                  <a:cxn ang="0">
                    <a:pos x="135" y="10"/>
                  </a:cxn>
                  <a:cxn ang="0">
                    <a:pos x="110" y="33"/>
                  </a:cxn>
                  <a:cxn ang="0">
                    <a:pos x="142" y="22"/>
                  </a:cxn>
                  <a:cxn ang="0">
                    <a:pos x="157" y="36"/>
                  </a:cxn>
                  <a:cxn ang="0">
                    <a:pos x="147" y="212"/>
                  </a:cxn>
                  <a:cxn ang="0">
                    <a:pos x="135" y="232"/>
                  </a:cxn>
                  <a:cxn ang="0">
                    <a:pos x="126" y="230"/>
                  </a:cxn>
                  <a:cxn ang="0">
                    <a:pos x="117" y="221"/>
                  </a:cxn>
                  <a:cxn ang="0">
                    <a:pos x="102" y="211"/>
                  </a:cxn>
                  <a:cxn ang="0">
                    <a:pos x="133" y="214"/>
                  </a:cxn>
                  <a:cxn ang="0">
                    <a:pos x="136" y="155"/>
                  </a:cxn>
                  <a:cxn ang="0">
                    <a:pos x="95" y="203"/>
                  </a:cxn>
                  <a:cxn ang="0">
                    <a:pos x="57" y="222"/>
                  </a:cxn>
                  <a:cxn ang="0">
                    <a:pos x="108" y="176"/>
                  </a:cxn>
                  <a:cxn ang="0">
                    <a:pos x="93" y="150"/>
                  </a:cxn>
                  <a:cxn ang="0">
                    <a:pos x="65" y="140"/>
                  </a:cxn>
                  <a:cxn ang="0">
                    <a:pos x="86" y="25"/>
                  </a:cxn>
                  <a:cxn ang="0">
                    <a:pos x="105" y="33"/>
                  </a:cxn>
                  <a:cxn ang="0">
                    <a:pos x="111" y="0"/>
                  </a:cxn>
                  <a:cxn ang="0">
                    <a:pos x="136" y="67"/>
                  </a:cxn>
                  <a:cxn ang="0">
                    <a:pos x="98" y="40"/>
                  </a:cxn>
                  <a:cxn ang="0">
                    <a:pos x="98" y="105"/>
                  </a:cxn>
                  <a:cxn ang="0">
                    <a:pos x="136" y="75"/>
                  </a:cxn>
                  <a:cxn ang="0">
                    <a:pos x="98" y="105"/>
                  </a:cxn>
                  <a:cxn ang="0">
                    <a:pos x="136" y="142"/>
                  </a:cxn>
                  <a:cxn ang="0">
                    <a:pos x="98" y="112"/>
                  </a:cxn>
                  <a:cxn ang="0">
                    <a:pos x="152" y="63"/>
                  </a:cxn>
                  <a:cxn ang="0">
                    <a:pos x="199" y="66"/>
                  </a:cxn>
                  <a:cxn ang="0">
                    <a:pos x="198" y="2"/>
                  </a:cxn>
                  <a:cxn ang="0">
                    <a:pos x="225" y="11"/>
                  </a:cxn>
                  <a:cxn ang="0">
                    <a:pos x="211" y="18"/>
                  </a:cxn>
                  <a:cxn ang="0">
                    <a:pos x="212" y="66"/>
                  </a:cxn>
                  <a:cxn ang="0">
                    <a:pos x="237" y="67"/>
                  </a:cxn>
                  <a:cxn ang="0">
                    <a:pos x="236" y="74"/>
                  </a:cxn>
                  <a:cxn ang="0">
                    <a:pos x="211" y="211"/>
                  </a:cxn>
                  <a:cxn ang="0">
                    <a:pos x="199" y="231"/>
                  </a:cxn>
                  <a:cxn ang="0">
                    <a:pos x="190" y="229"/>
                  </a:cxn>
                  <a:cxn ang="0">
                    <a:pos x="179" y="219"/>
                  </a:cxn>
                  <a:cxn ang="0">
                    <a:pos x="163" y="210"/>
                  </a:cxn>
                  <a:cxn ang="0">
                    <a:pos x="197" y="213"/>
                  </a:cxn>
                  <a:cxn ang="0">
                    <a:pos x="199" y="74"/>
                  </a:cxn>
                  <a:cxn ang="0">
                    <a:pos x="157" y="75"/>
                  </a:cxn>
                  <a:cxn ang="0">
                    <a:pos x="163" y="101"/>
                  </a:cxn>
                  <a:cxn ang="0">
                    <a:pos x="184" y="139"/>
                  </a:cxn>
                  <a:cxn ang="0">
                    <a:pos x="185" y="156"/>
                  </a:cxn>
                  <a:cxn ang="0">
                    <a:pos x="176" y="158"/>
                  </a:cxn>
                  <a:cxn ang="0">
                    <a:pos x="170" y="125"/>
                  </a:cxn>
                  <a:cxn ang="0">
                    <a:pos x="163" y="101"/>
                  </a:cxn>
                </a:cxnLst>
                <a:rect l="0" t="0" r="r" b="b"/>
                <a:pathLst>
                  <a:path w="239" h="235">
                    <a:moveTo>
                      <a:pt x="0" y="78"/>
                    </a:moveTo>
                    <a:cubicBezTo>
                      <a:pt x="7" y="80"/>
                      <a:pt x="16" y="81"/>
                      <a:pt x="28" y="81"/>
                    </a:cubicBezTo>
                    <a:cubicBezTo>
                      <a:pt x="32" y="81"/>
                      <a:pt x="32" y="81"/>
                      <a:pt x="32" y="81"/>
                    </a:cubicBezTo>
                    <a:cubicBezTo>
                      <a:pt x="41" y="69"/>
                      <a:pt x="41" y="69"/>
                      <a:pt x="41" y="69"/>
                    </a:cubicBezTo>
                    <a:cubicBezTo>
                      <a:pt x="47" y="73"/>
                      <a:pt x="51" y="77"/>
                      <a:pt x="54" y="80"/>
                    </a:cubicBezTo>
                    <a:cubicBezTo>
                      <a:pt x="55" y="82"/>
                      <a:pt x="56" y="83"/>
                      <a:pt x="56" y="84"/>
                    </a:cubicBezTo>
                    <a:cubicBezTo>
                      <a:pt x="56" y="85"/>
                      <a:pt x="52" y="88"/>
                      <a:pt x="45" y="92"/>
                    </a:cubicBezTo>
                    <a:cubicBezTo>
                      <a:pt x="45" y="187"/>
                      <a:pt x="45" y="187"/>
                      <a:pt x="45" y="187"/>
                    </a:cubicBezTo>
                    <a:cubicBezTo>
                      <a:pt x="48" y="185"/>
                      <a:pt x="50" y="184"/>
                      <a:pt x="53" y="182"/>
                    </a:cubicBezTo>
                    <a:cubicBezTo>
                      <a:pt x="61" y="175"/>
                      <a:pt x="67" y="170"/>
                      <a:pt x="72" y="165"/>
                    </a:cubicBezTo>
                    <a:cubicBezTo>
                      <a:pt x="74" y="169"/>
                      <a:pt x="74" y="169"/>
                      <a:pt x="74" y="169"/>
                    </a:cubicBezTo>
                    <a:cubicBezTo>
                      <a:pt x="70" y="174"/>
                      <a:pt x="66" y="180"/>
                      <a:pt x="62" y="185"/>
                    </a:cubicBezTo>
                    <a:cubicBezTo>
                      <a:pt x="57" y="192"/>
                      <a:pt x="53" y="198"/>
                      <a:pt x="47" y="203"/>
                    </a:cubicBezTo>
                    <a:cubicBezTo>
                      <a:pt x="47" y="211"/>
                      <a:pt x="46" y="215"/>
                      <a:pt x="44" y="215"/>
                    </a:cubicBezTo>
                    <a:cubicBezTo>
                      <a:pt x="43" y="215"/>
                      <a:pt x="38" y="209"/>
                      <a:pt x="29" y="197"/>
                    </a:cubicBezTo>
                    <a:cubicBezTo>
                      <a:pt x="31" y="196"/>
                      <a:pt x="33" y="195"/>
                      <a:pt x="34" y="194"/>
                    </a:cubicBezTo>
                    <a:cubicBezTo>
                      <a:pt x="34" y="88"/>
                      <a:pt x="34" y="88"/>
                      <a:pt x="34" y="88"/>
                    </a:cubicBezTo>
                    <a:cubicBezTo>
                      <a:pt x="28" y="88"/>
                      <a:pt x="28" y="88"/>
                      <a:pt x="28" y="88"/>
                    </a:cubicBezTo>
                    <a:cubicBezTo>
                      <a:pt x="15" y="88"/>
                      <a:pt x="7" y="88"/>
                      <a:pt x="4" y="89"/>
                    </a:cubicBezTo>
                    <a:lnTo>
                      <a:pt x="0" y="78"/>
                    </a:lnTo>
                    <a:close/>
                    <a:moveTo>
                      <a:pt x="25" y="6"/>
                    </a:moveTo>
                    <a:cubicBezTo>
                      <a:pt x="33" y="10"/>
                      <a:pt x="39" y="15"/>
                      <a:pt x="43" y="21"/>
                    </a:cubicBezTo>
                    <a:cubicBezTo>
                      <a:pt x="47" y="25"/>
                      <a:pt x="50" y="29"/>
                      <a:pt x="52" y="32"/>
                    </a:cubicBezTo>
                    <a:cubicBezTo>
                      <a:pt x="53" y="35"/>
                      <a:pt x="54" y="38"/>
                      <a:pt x="54" y="41"/>
                    </a:cubicBezTo>
                    <a:cubicBezTo>
                      <a:pt x="54" y="47"/>
                      <a:pt x="52" y="49"/>
                      <a:pt x="47" y="49"/>
                    </a:cubicBezTo>
                    <a:cubicBezTo>
                      <a:pt x="46" y="49"/>
                      <a:pt x="45" y="49"/>
                      <a:pt x="44" y="48"/>
                    </a:cubicBezTo>
                    <a:cubicBezTo>
                      <a:pt x="44" y="47"/>
                      <a:pt x="43" y="45"/>
                      <a:pt x="42" y="42"/>
                    </a:cubicBezTo>
                    <a:cubicBezTo>
                      <a:pt x="39" y="35"/>
                      <a:pt x="37" y="29"/>
                      <a:pt x="34" y="24"/>
                    </a:cubicBezTo>
                    <a:cubicBezTo>
                      <a:pt x="31" y="20"/>
                      <a:pt x="27" y="15"/>
                      <a:pt x="22" y="10"/>
                    </a:cubicBezTo>
                    <a:lnTo>
                      <a:pt x="25" y="6"/>
                    </a:lnTo>
                    <a:close/>
                    <a:moveTo>
                      <a:pt x="111" y="0"/>
                    </a:moveTo>
                    <a:cubicBezTo>
                      <a:pt x="127" y="4"/>
                      <a:pt x="135" y="7"/>
                      <a:pt x="135" y="10"/>
                    </a:cubicBezTo>
                    <a:cubicBezTo>
                      <a:pt x="135" y="12"/>
                      <a:pt x="130" y="13"/>
                      <a:pt x="122" y="13"/>
                    </a:cubicBezTo>
                    <a:cubicBezTo>
                      <a:pt x="119" y="20"/>
                      <a:pt x="115" y="27"/>
                      <a:pt x="110" y="33"/>
                    </a:cubicBezTo>
                    <a:cubicBezTo>
                      <a:pt x="134" y="33"/>
                      <a:pt x="134" y="33"/>
                      <a:pt x="134" y="33"/>
                    </a:cubicBezTo>
                    <a:cubicBezTo>
                      <a:pt x="142" y="22"/>
                      <a:pt x="142" y="22"/>
                      <a:pt x="142" y="22"/>
                    </a:cubicBezTo>
                    <a:cubicBezTo>
                      <a:pt x="148" y="25"/>
                      <a:pt x="153" y="29"/>
                      <a:pt x="155" y="32"/>
                    </a:cubicBezTo>
                    <a:cubicBezTo>
                      <a:pt x="157" y="34"/>
                      <a:pt x="157" y="35"/>
                      <a:pt x="157" y="36"/>
                    </a:cubicBezTo>
                    <a:cubicBezTo>
                      <a:pt x="157" y="37"/>
                      <a:pt x="154" y="40"/>
                      <a:pt x="147" y="44"/>
                    </a:cubicBezTo>
                    <a:cubicBezTo>
                      <a:pt x="147" y="212"/>
                      <a:pt x="147" y="212"/>
                      <a:pt x="147" y="212"/>
                    </a:cubicBezTo>
                    <a:cubicBezTo>
                      <a:pt x="147" y="218"/>
                      <a:pt x="146" y="222"/>
                      <a:pt x="143" y="225"/>
                    </a:cubicBezTo>
                    <a:cubicBezTo>
                      <a:pt x="141" y="228"/>
                      <a:pt x="139" y="230"/>
                      <a:pt x="135" y="232"/>
                    </a:cubicBezTo>
                    <a:cubicBezTo>
                      <a:pt x="132" y="234"/>
                      <a:pt x="129" y="235"/>
                      <a:pt x="127" y="235"/>
                    </a:cubicBezTo>
                    <a:cubicBezTo>
                      <a:pt x="126" y="230"/>
                      <a:pt x="126" y="230"/>
                      <a:pt x="126" y="230"/>
                    </a:cubicBezTo>
                    <a:cubicBezTo>
                      <a:pt x="126" y="228"/>
                      <a:pt x="125" y="227"/>
                      <a:pt x="125" y="226"/>
                    </a:cubicBezTo>
                    <a:cubicBezTo>
                      <a:pt x="123" y="224"/>
                      <a:pt x="120" y="222"/>
                      <a:pt x="117" y="221"/>
                    </a:cubicBezTo>
                    <a:cubicBezTo>
                      <a:pt x="113" y="219"/>
                      <a:pt x="108" y="218"/>
                      <a:pt x="102" y="217"/>
                    </a:cubicBezTo>
                    <a:cubicBezTo>
                      <a:pt x="102" y="211"/>
                      <a:pt x="102" y="211"/>
                      <a:pt x="102" y="211"/>
                    </a:cubicBezTo>
                    <a:cubicBezTo>
                      <a:pt x="111" y="214"/>
                      <a:pt x="118" y="215"/>
                      <a:pt x="125" y="215"/>
                    </a:cubicBezTo>
                    <a:cubicBezTo>
                      <a:pt x="129" y="215"/>
                      <a:pt x="132" y="215"/>
                      <a:pt x="133" y="214"/>
                    </a:cubicBezTo>
                    <a:cubicBezTo>
                      <a:pt x="135" y="213"/>
                      <a:pt x="136" y="210"/>
                      <a:pt x="136" y="206"/>
                    </a:cubicBezTo>
                    <a:cubicBezTo>
                      <a:pt x="136" y="155"/>
                      <a:pt x="136" y="155"/>
                      <a:pt x="136" y="155"/>
                    </a:cubicBezTo>
                    <a:cubicBezTo>
                      <a:pt x="131" y="163"/>
                      <a:pt x="126" y="171"/>
                      <a:pt x="121" y="177"/>
                    </a:cubicBezTo>
                    <a:cubicBezTo>
                      <a:pt x="113" y="186"/>
                      <a:pt x="104" y="195"/>
                      <a:pt x="95" y="203"/>
                    </a:cubicBezTo>
                    <a:cubicBezTo>
                      <a:pt x="86" y="210"/>
                      <a:pt x="74" y="218"/>
                      <a:pt x="60" y="226"/>
                    </a:cubicBezTo>
                    <a:cubicBezTo>
                      <a:pt x="57" y="222"/>
                      <a:pt x="57" y="222"/>
                      <a:pt x="57" y="222"/>
                    </a:cubicBezTo>
                    <a:cubicBezTo>
                      <a:pt x="70" y="213"/>
                      <a:pt x="80" y="205"/>
                      <a:pt x="88" y="197"/>
                    </a:cubicBezTo>
                    <a:cubicBezTo>
                      <a:pt x="95" y="191"/>
                      <a:pt x="102" y="184"/>
                      <a:pt x="108" y="176"/>
                    </a:cubicBezTo>
                    <a:cubicBezTo>
                      <a:pt x="114" y="168"/>
                      <a:pt x="120" y="160"/>
                      <a:pt x="125" y="150"/>
                    </a:cubicBezTo>
                    <a:cubicBezTo>
                      <a:pt x="93" y="150"/>
                      <a:pt x="93" y="150"/>
                      <a:pt x="93" y="150"/>
                    </a:cubicBezTo>
                    <a:cubicBezTo>
                      <a:pt x="80" y="150"/>
                      <a:pt x="72" y="150"/>
                      <a:pt x="69" y="151"/>
                    </a:cubicBezTo>
                    <a:cubicBezTo>
                      <a:pt x="65" y="140"/>
                      <a:pt x="65" y="140"/>
                      <a:pt x="65" y="140"/>
                    </a:cubicBezTo>
                    <a:cubicBezTo>
                      <a:pt x="70" y="142"/>
                      <a:pt x="77" y="142"/>
                      <a:pt x="86" y="142"/>
                    </a:cubicBezTo>
                    <a:cubicBezTo>
                      <a:pt x="86" y="25"/>
                      <a:pt x="86" y="25"/>
                      <a:pt x="86" y="25"/>
                    </a:cubicBezTo>
                    <a:cubicBezTo>
                      <a:pt x="101" y="33"/>
                      <a:pt x="101" y="33"/>
                      <a:pt x="101" y="33"/>
                    </a:cubicBezTo>
                    <a:cubicBezTo>
                      <a:pt x="105" y="33"/>
                      <a:pt x="105" y="33"/>
                      <a:pt x="105" y="33"/>
                    </a:cubicBezTo>
                    <a:cubicBezTo>
                      <a:pt x="107" y="28"/>
                      <a:pt x="108" y="23"/>
                      <a:pt x="109" y="19"/>
                    </a:cubicBezTo>
                    <a:cubicBezTo>
                      <a:pt x="110" y="14"/>
                      <a:pt x="111" y="8"/>
                      <a:pt x="111" y="0"/>
                    </a:cubicBezTo>
                    <a:close/>
                    <a:moveTo>
                      <a:pt x="98" y="67"/>
                    </a:moveTo>
                    <a:cubicBezTo>
                      <a:pt x="136" y="67"/>
                      <a:pt x="136" y="67"/>
                      <a:pt x="136" y="67"/>
                    </a:cubicBezTo>
                    <a:cubicBezTo>
                      <a:pt x="136" y="40"/>
                      <a:pt x="136" y="40"/>
                      <a:pt x="136" y="40"/>
                    </a:cubicBezTo>
                    <a:cubicBezTo>
                      <a:pt x="98" y="40"/>
                      <a:pt x="98" y="40"/>
                      <a:pt x="98" y="40"/>
                    </a:cubicBezTo>
                    <a:lnTo>
                      <a:pt x="98" y="67"/>
                    </a:lnTo>
                    <a:close/>
                    <a:moveTo>
                      <a:pt x="98" y="105"/>
                    </a:moveTo>
                    <a:cubicBezTo>
                      <a:pt x="136" y="105"/>
                      <a:pt x="136" y="105"/>
                      <a:pt x="136" y="105"/>
                    </a:cubicBezTo>
                    <a:cubicBezTo>
                      <a:pt x="136" y="75"/>
                      <a:pt x="136" y="75"/>
                      <a:pt x="136" y="75"/>
                    </a:cubicBezTo>
                    <a:cubicBezTo>
                      <a:pt x="98" y="75"/>
                      <a:pt x="98" y="75"/>
                      <a:pt x="98" y="75"/>
                    </a:cubicBezTo>
                    <a:lnTo>
                      <a:pt x="98" y="105"/>
                    </a:lnTo>
                    <a:close/>
                    <a:moveTo>
                      <a:pt x="98" y="142"/>
                    </a:moveTo>
                    <a:cubicBezTo>
                      <a:pt x="136" y="142"/>
                      <a:pt x="136" y="142"/>
                      <a:pt x="136" y="142"/>
                    </a:cubicBezTo>
                    <a:cubicBezTo>
                      <a:pt x="136" y="112"/>
                      <a:pt x="136" y="112"/>
                      <a:pt x="136" y="112"/>
                    </a:cubicBezTo>
                    <a:cubicBezTo>
                      <a:pt x="98" y="112"/>
                      <a:pt x="98" y="112"/>
                      <a:pt x="98" y="112"/>
                    </a:cubicBezTo>
                    <a:lnTo>
                      <a:pt x="98" y="142"/>
                    </a:lnTo>
                    <a:close/>
                    <a:moveTo>
                      <a:pt x="152" y="63"/>
                    </a:moveTo>
                    <a:cubicBezTo>
                      <a:pt x="159" y="65"/>
                      <a:pt x="169" y="66"/>
                      <a:pt x="182" y="66"/>
                    </a:cubicBezTo>
                    <a:cubicBezTo>
                      <a:pt x="199" y="66"/>
                      <a:pt x="199" y="66"/>
                      <a:pt x="199" y="66"/>
                    </a:cubicBezTo>
                    <a:cubicBezTo>
                      <a:pt x="199" y="23"/>
                      <a:pt x="199" y="23"/>
                      <a:pt x="199" y="23"/>
                    </a:cubicBezTo>
                    <a:cubicBezTo>
                      <a:pt x="199" y="13"/>
                      <a:pt x="198" y="6"/>
                      <a:pt x="198" y="2"/>
                    </a:cubicBezTo>
                    <a:cubicBezTo>
                      <a:pt x="207" y="3"/>
                      <a:pt x="215" y="6"/>
                      <a:pt x="223" y="9"/>
                    </a:cubicBezTo>
                    <a:cubicBezTo>
                      <a:pt x="224" y="10"/>
                      <a:pt x="225" y="10"/>
                      <a:pt x="225" y="11"/>
                    </a:cubicBezTo>
                    <a:cubicBezTo>
                      <a:pt x="225" y="13"/>
                      <a:pt x="224" y="14"/>
                      <a:pt x="222" y="15"/>
                    </a:cubicBezTo>
                    <a:cubicBezTo>
                      <a:pt x="218" y="16"/>
                      <a:pt x="215" y="17"/>
                      <a:pt x="211" y="18"/>
                    </a:cubicBezTo>
                    <a:cubicBezTo>
                      <a:pt x="211" y="66"/>
                      <a:pt x="211" y="66"/>
                      <a:pt x="211" y="66"/>
                    </a:cubicBezTo>
                    <a:cubicBezTo>
                      <a:pt x="212" y="66"/>
                      <a:pt x="212" y="66"/>
                      <a:pt x="212" y="66"/>
                    </a:cubicBezTo>
                    <a:cubicBezTo>
                      <a:pt x="222" y="55"/>
                      <a:pt x="222" y="55"/>
                      <a:pt x="222" y="55"/>
                    </a:cubicBezTo>
                    <a:cubicBezTo>
                      <a:pt x="228" y="59"/>
                      <a:pt x="233" y="63"/>
                      <a:pt x="237" y="67"/>
                    </a:cubicBezTo>
                    <a:cubicBezTo>
                      <a:pt x="239" y="68"/>
                      <a:pt x="239" y="68"/>
                      <a:pt x="239" y="69"/>
                    </a:cubicBezTo>
                    <a:cubicBezTo>
                      <a:pt x="239" y="72"/>
                      <a:pt x="238" y="74"/>
                      <a:pt x="236" y="74"/>
                    </a:cubicBezTo>
                    <a:cubicBezTo>
                      <a:pt x="211" y="74"/>
                      <a:pt x="211" y="74"/>
                      <a:pt x="211" y="74"/>
                    </a:cubicBezTo>
                    <a:cubicBezTo>
                      <a:pt x="211" y="211"/>
                      <a:pt x="211" y="211"/>
                      <a:pt x="211" y="211"/>
                    </a:cubicBezTo>
                    <a:cubicBezTo>
                      <a:pt x="211" y="217"/>
                      <a:pt x="210" y="221"/>
                      <a:pt x="207" y="224"/>
                    </a:cubicBezTo>
                    <a:cubicBezTo>
                      <a:pt x="205" y="227"/>
                      <a:pt x="203" y="229"/>
                      <a:pt x="199" y="231"/>
                    </a:cubicBezTo>
                    <a:cubicBezTo>
                      <a:pt x="196" y="233"/>
                      <a:pt x="193" y="234"/>
                      <a:pt x="191" y="234"/>
                    </a:cubicBezTo>
                    <a:cubicBezTo>
                      <a:pt x="190" y="229"/>
                      <a:pt x="190" y="229"/>
                      <a:pt x="190" y="229"/>
                    </a:cubicBezTo>
                    <a:cubicBezTo>
                      <a:pt x="190" y="227"/>
                      <a:pt x="189" y="226"/>
                      <a:pt x="188" y="225"/>
                    </a:cubicBezTo>
                    <a:cubicBezTo>
                      <a:pt x="187" y="223"/>
                      <a:pt x="184" y="221"/>
                      <a:pt x="179" y="219"/>
                    </a:cubicBezTo>
                    <a:cubicBezTo>
                      <a:pt x="175" y="218"/>
                      <a:pt x="169" y="217"/>
                      <a:pt x="163" y="216"/>
                    </a:cubicBezTo>
                    <a:cubicBezTo>
                      <a:pt x="163" y="210"/>
                      <a:pt x="163" y="210"/>
                      <a:pt x="163" y="210"/>
                    </a:cubicBezTo>
                    <a:cubicBezTo>
                      <a:pt x="172" y="213"/>
                      <a:pt x="181" y="214"/>
                      <a:pt x="189" y="214"/>
                    </a:cubicBezTo>
                    <a:cubicBezTo>
                      <a:pt x="193" y="214"/>
                      <a:pt x="195" y="214"/>
                      <a:pt x="197" y="213"/>
                    </a:cubicBezTo>
                    <a:cubicBezTo>
                      <a:pt x="198" y="212"/>
                      <a:pt x="199" y="209"/>
                      <a:pt x="199" y="205"/>
                    </a:cubicBezTo>
                    <a:cubicBezTo>
                      <a:pt x="199" y="74"/>
                      <a:pt x="199" y="74"/>
                      <a:pt x="199" y="74"/>
                    </a:cubicBezTo>
                    <a:cubicBezTo>
                      <a:pt x="182" y="74"/>
                      <a:pt x="182" y="74"/>
                      <a:pt x="182" y="74"/>
                    </a:cubicBezTo>
                    <a:cubicBezTo>
                      <a:pt x="170" y="74"/>
                      <a:pt x="162" y="74"/>
                      <a:pt x="157" y="75"/>
                    </a:cubicBezTo>
                    <a:lnTo>
                      <a:pt x="152" y="63"/>
                    </a:lnTo>
                    <a:close/>
                    <a:moveTo>
                      <a:pt x="163" y="101"/>
                    </a:moveTo>
                    <a:cubicBezTo>
                      <a:pt x="169" y="108"/>
                      <a:pt x="174" y="115"/>
                      <a:pt x="177" y="123"/>
                    </a:cubicBezTo>
                    <a:cubicBezTo>
                      <a:pt x="180" y="127"/>
                      <a:pt x="183" y="133"/>
                      <a:pt x="184" y="139"/>
                    </a:cubicBezTo>
                    <a:cubicBezTo>
                      <a:pt x="186" y="143"/>
                      <a:pt x="187" y="146"/>
                      <a:pt x="187" y="150"/>
                    </a:cubicBezTo>
                    <a:cubicBezTo>
                      <a:pt x="187" y="152"/>
                      <a:pt x="186" y="154"/>
                      <a:pt x="185" y="156"/>
                    </a:cubicBezTo>
                    <a:cubicBezTo>
                      <a:pt x="183" y="158"/>
                      <a:pt x="182" y="159"/>
                      <a:pt x="181" y="159"/>
                    </a:cubicBezTo>
                    <a:cubicBezTo>
                      <a:pt x="179" y="159"/>
                      <a:pt x="178" y="158"/>
                      <a:pt x="176" y="158"/>
                    </a:cubicBezTo>
                    <a:cubicBezTo>
                      <a:pt x="175" y="156"/>
                      <a:pt x="174" y="154"/>
                      <a:pt x="174" y="151"/>
                    </a:cubicBezTo>
                    <a:cubicBezTo>
                      <a:pt x="173" y="140"/>
                      <a:pt x="172" y="131"/>
                      <a:pt x="170" y="125"/>
                    </a:cubicBezTo>
                    <a:cubicBezTo>
                      <a:pt x="168" y="119"/>
                      <a:pt x="165" y="112"/>
                      <a:pt x="160" y="103"/>
                    </a:cubicBezTo>
                    <a:lnTo>
                      <a:pt x="163" y="1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sp>
            <p:nvSpPr>
              <p:cNvPr id="72" name="Freeform 17"/>
              <p:cNvSpPr>
                <a:spLocks noEditPoints="1"/>
              </p:cNvSpPr>
              <p:nvPr/>
            </p:nvSpPr>
            <p:spPr bwMode="invGray">
              <a:xfrm>
                <a:off x="8988230" y="5484723"/>
                <a:ext cx="293712" cy="288514"/>
              </a:xfrm>
              <a:custGeom>
                <a:avLst/>
                <a:gdLst/>
                <a:ahLst/>
                <a:cxnLst>
                  <a:cxn ang="0">
                    <a:pos x="28" y="81"/>
                  </a:cxn>
                  <a:cxn ang="0">
                    <a:pos x="41" y="69"/>
                  </a:cxn>
                  <a:cxn ang="0">
                    <a:pos x="56" y="84"/>
                  </a:cxn>
                  <a:cxn ang="0">
                    <a:pos x="45" y="187"/>
                  </a:cxn>
                  <a:cxn ang="0">
                    <a:pos x="72" y="165"/>
                  </a:cxn>
                  <a:cxn ang="0">
                    <a:pos x="62" y="185"/>
                  </a:cxn>
                  <a:cxn ang="0">
                    <a:pos x="44" y="215"/>
                  </a:cxn>
                  <a:cxn ang="0">
                    <a:pos x="34" y="194"/>
                  </a:cxn>
                  <a:cxn ang="0">
                    <a:pos x="28" y="88"/>
                  </a:cxn>
                  <a:cxn ang="0">
                    <a:pos x="0" y="78"/>
                  </a:cxn>
                  <a:cxn ang="0">
                    <a:pos x="43" y="21"/>
                  </a:cxn>
                  <a:cxn ang="0">
                    <a:pos x="54" y="41"/>
                  </a:cxn>
                  <a:cxn ang="0">
                    <a:pos x="44" y="48"/>
                  </a:cxn>
                  <a:cxn ang="0">
                    <a:pos x="34" y="24"/>
                  </a:cxn>
                  <a:cxn ang="0">
                    <a:pos x="25" y="6"/>
                  </a:cxn>
                  <a:cxn ang="0">
                    <a:pos x="135" y="10"/>
                  </a:cxn>
                  <a:cxn ang="0">
                    <a:pos x="110" y="33"/>
                  </a:cxn>
                  <a:cxn ang="0">
                    <a:pos x="142" y="22"/>
                  </a:cxn>
                  <a:cxn ang="0">
                    <a:pos x="157" y="36"/>
                  </a:cxn>
                  <a:cxn ang="0">
                    <a:pos x="147" y="212"/>
                  </a:cxn>
                  <a:cxn ang="0">
                    <a:pos x="135" y="232"/>
                  </a:cxn>
                  <a:cxn ang="0">
                    <a:pos x="126" y="230"/>
                  </a:cxn>
                  <a:cxn ang="0">
                    <a:pos x="117" y="221"/>
                  </a:cxn>
                  <a:cxn ang="0">
                    <a:pos x="102" y="211"/>
                  </a:cxn>
                  <a:cxn ang="0">
                    <a:pos x="133" y="214"/>
                  </a:cxn>
                  <a:cxn ang="0">
                    <a:pos x="136" y="155"/>
                  </a:cxn>
                  <a:cxn ang="0">
                    <a:pos x="95" y="203"/>
                  </a:cxn>
                  <a:cxn ang="0">
                    <a:pos x="57" y="222"/>
                  </a:cxn>
                  <a:cxn ang="0">
                    <a:pos x="108" y="176"/>
                  </a:cxn>
                  <a:cxn ang="0">
                    <a:pos x="93" y="150"/>
                  </a:cxn>
                  <a:cxn ang="0">
                    <a:pos x="65" y="140"/>
                  </a:cxn>
                  <a:cxn ang="0">
                    <a:pos x="86" y="25"/>
                  </a:cxn>
                  <a:cxn ang="0">
                    <a:pos x="104" y="33"/>
                  </a:cxn>
                  <a:cxn ang="0">
                    <a:pos x="111" y="0"/>
                  </a:cxn>
                  <a:cxn ang="0">
                    <a:pos x="136" y="67"/>
                  </a:cxn>
                  <a:cxn ang="0">
                    <a:pos x="98" y="40"/>
                  </a:cxn>
                  <a:cxn ang="0">
                    <a:pos x="98" y="105"/>
                  </a:cxn>
                  <a:cxn ang="0">
                    <a:pos x="136" y="75"/>
                  </a:cxn>
                  <a:cxn ang="0">
                    <a:pos x="98" y="105"/>
                  </a:cxn>
                  <a:cxn ang="0">
                    <a:pos x="136" y="142"/>
                  </a:cxn>
                  <a:cxn ang="0">
                    <a:pos x="98" y="112"/>
                  </a:cxn>
                  <a:cxn ang="0">
                    <a:pos x="152" y="63"/>
                  </a:cxn>
                  <a:cxn ang="0">
                    <a:pos x="199" y="66"/>
                  </a:cxn>
                  <a:cxn ang="0">
                    <a:pos x="198" y="2"/>
                  </a:cxn>
                  <a:cxn ang="0">
                    <a:pos x="225" y="11"/>
                  </a:cxn>
                  <a:cxn ang="0">
                    <a:pos x="211" y="18"/>
                  </a:cxn>
                  <a:cxn ang="0">
                    <a:pos x="212" y="66"/>
                  </a:cxn>
                  <a:cxn ang="0">
                    <a:pos x="237" y="67"/>
                  </a:cxn>
                  <a:cxn ang="0">
                    <a:pos x="236" y="74"/>
                  </a:cxn>
                  <a:cxn ang="0">
                    <a:pos x="211" y="211"/>
                  </a:cxn>
                  <a:cxn ang="0">
                    <a:pos x="199" y="231"/>
                  </a:cxn>
                  <a:cxn ang="0">
                    <a:pos x="190" y="229"/>
                  </a:cxn>
                  <a:cxn ang="0">
                    <a:pos x="179" y="219"/>
                  </a:cxn>
                  <a:cxn ang="0">
                    <a:pos x="163" y="210"/>
                  </a:cxn>
                  <a:cxn ang="0">
                    <a:pos x="197" y="213"/>
                  </a:cxn>
                  <a:cxn ang="0">
                    <a:pos x="199" y="74"/>
                  </a:cxn>
                  <a:cxn ang="0">
                    <a:pos x="157" y="75"/>
                  </a:cxn>
                  <a:cxn ang="0">
                    <a:pos x="163" y="101"/>
                  </a:cxn>
                  <a:cxn ang="0">
                    <a:pos x="184" y="139"/>
                  </a:cxn>
                  <a:cxn ang="0">
                    <a:pos x="185" y="156"/>
                  </a:cxn>
                  <a:cxn ang="0">
                    <a:pos x="176" y="158"/>
                  </a:cxn>
                  <a:cxn ang="0">
                    <a:pos x="170" y="125"/>
                  </a:cxn>
                  <a:cxn ang="0">
                    <a:pos x="163" y="101"/>
                  </a:cxn>
                </a:cxnLst>
                <a:rect l="0" t="0" r="r" b="b"/>
                <a:pathLst>
                  <a:path w="239" h="235">
                    <a:moveTo>
                      <a:pt x="0" y="78"/>
                    </a:moveTo>
                    <a:cubicBezTo>
                      <a:pt x="6" y="80"/>
                      <a:pt x="16" y="81"/>
                      <a:pt x="28" y="81"/>
                    </a:cubicBezTo>
                    <a:cubicBezTo>
                      <a:pt x="32" y="81"/>
                      <a:pt x="32" y="81"/>
                      <a:pt x="32" y="81"/>
                    </a:cubicBezTo>
                    <a:cubicBezTo>
                      <a:pt x="41" y="69"/>
                      <a:pt x="41" y="69"/>
                      <a:pt x="41" y="69"/>
                    </a:cubicBezTo>
                    <a:cubicBezTo>
                      <a:pt x="47" y="73"/>
                      <a:pt x="51" y="77"/>
                      <a:pt x="54" y="80"/>
                    </a:cubicBezTo>
                    <a:cubicBezTo>
                      <a:pt x="55" y="82"/>
                      <a:pt x="56" y="83"/>
                      <a:pt x="56" y="84"/>
                    </a:cubicBezTo>
                    <a:cubicBezTo>
                      <a:pt x="56" y="85"/>
                      <a:pt x="52" y="88"/>
                      <a:pt x="45" y="92"/>
                    </a:cubicBezTo>
                    <a:cubicBezTo>
                      <a:pt x="45" y="187"/>
                      <a:pt x="45" y="187"/>
                      <a:pt x="45" y="187"/>
                    </a:cubicBezTo>
                    <a:cubicBezTo>
                      <a:pt x="48" y="185"/>
                      <a:pt x="50" y="184"/>
                      <a:pt x="52" y="182"/>
                    </a:cubicBezTo>
                    <a:cubicBezTo>
                      <a:pt x="61" y="175"/>
                      <a:pt x="67" y="170"/>
                      <a:pt x="72" y="165"/>
                    </a:cubicBezTo>
                    <a:cubicBezTo>
                      <a:pt x="74" y="169"/>
                      <a:pt x="74" y="169"/>
                      <a:pt x="74" y="169"/>
                    </a:cubicBezTo>
                    <a:cubicBezTo>
                      <a:pt x="70" y="174"/>
                      <a:pt x="66" y="180"/>
                      <a:pt x="62" y="185"/>
                    </a:cubicBezTo>
                    <a:cubicBezTo>
                      <a:pt x="57" y="192"/>
                      <a:pt x="52" y="198"/>
                      <a:pt x="47" y="203"/>
                    </a:cubicBezTo>
                    <a:cubicBezTo>
                      <a:pt x="47" y="211"/>
                      <a:pt x="46" y="215"/>
                      <a:pt x="44" y="215"/>
                    </a:cubicBezTo>
                    <a:cubicBezTo>
                      <a:pt x="43" y="215"/>
                      <a:pt x="38" y="209"/>
                      <a:pt x="29" y="197"/>
                    </a:cubicBezTo>
                    <a:cubicBezTo>
                      <a:pt x="31" y="196"/>
                      <a:pt x="33" y="195"/>
                      <a:pt x="34" y="194"/>
                    </a:cubicBezTo>
                    <a:cubicBezTo>
                      <a:pt x="34" y="88"/>
                      <a:pt x="34" y="88"/>
                      <a:pt x="34" y="88"/>
                    </a:cubicBezTo>
                    <a:cubicBezTo>
                      <a:pt x="28" y="88"/>
                      <a:pt x="28" y="88"/>
                      <a:pt x="28" y="88"/>
                    </a:cubicBezTo>
                    <a:cubicBezTo>
                      <a:pt x="15" y="88"/>
                      <a:pt x="7" y="88"/>
                      <a:pt x="4" y="89"/>
                    </a:cubicBezTo>
                    <a:lnTo>
                      <a:pt x="0" y="78"/>
                    </a:lnTo>
                    <a:close/>
                    <a:moveTo>
                      <a:pt x="25" y="6"/>
                    </a:moveTo>
                    <a:cubicBezTo>
                      <a:pt x="33" y="10"/>
                      <a:pt x="39" y="15"/>
                      <a:pt x="43" y="21"/>
                    </a:cubicBezTo>
                    <a:cubicBezTo>
                      <a:pt x="47" y="25"/>
                      <a:pt x="50" y="29"/>
                      <a:pt x="52" y="32"/>
                    </a:cubicBezTo>
                    <a:cubicBezTo>
                      <a:pt x="53" y="35"/>
                      <a:pt x="54" y="38"/>
                      <a:pt x="54" y="41"/>
                    </a:cubicBezTo>
                    <a:cubicBezTo>
                      <a:pt x="54" y="47"/>
                      <a:pt x="52" y="49"/>
                      <a:pt x="47" y="49"/>
                    </a:cubicBezTo>
                    <a:cubicBezTo>
                      <a:pt x="46" y="49"/>
                      <a:pt x="45" y="49"/>
                      <a:pt x="44" y="48"/>
                    </a:cubicBezTo>
                    <a:cubicBezTo>
                      <a:pt x="43" y="47"/>
                      <a:pt x="43" y="45"/>
                      <a:pt x="42" y="42"/>
                    </a:cubicBezTo>
                    <a:cubicBezTo>
                      <a:pt x="39" y="35"/>
                      <a:pt x="37" y="29"/>
                      <a:pt x="34" y="24"/>
                    </a:cubicBezTo>
                    <a:cubicBezTo>
                      <a:pt x="31" y="20"/>
                      <a:pt x="27" y="15"/>
                      <a:pt x="22" y="10"/>
                    </a:cubicBezTo>
                    <a:lnTo>
                      <a:pt x="25" y="6"/>
                    </a:lnTo>
                    <a:close/>
                    <a:moveTo>
                      <a:pt x="111" y="0"/>
                    </a:moveTo>
                    <a:cubicBezTo>
                      <a:pt x="127" y="4"/>
                      <a:pt x="135" y="7"/>
                      <a:pt x="135" y="10"/>
                    </a:cubicBezTo>
                    <a:cubicBezTo>
                      <a:pt x="135" y="12"/>
                      <a:pt x="130" y="13"/>
                      <a:pt x="121" y="13"/>
                    </a:cubicBezTo>
                    <a:cubicBezTo>
                      <a:pt x="118" y="20"/>
                      <a:pt x="115" y="27"/>
                      <a:pt x="110" y="33"/>
                    </a:cubicBezTo>
                    <a:cubicBezTo>
                      <a:pt x="134" y="33"/>
                      <a:pt x="134" y="33"/>
                      <a:pt x="134" y="33"/>
                    </a:cubicBezTo>
                    <a:cubicBezTo>
                      <a:pt x="142" y="22"/>
                      <a:pt x="142" y="22"/>
                      <a:pt x="142" y="22"/>
                    </a:cubicBezTo>
                    <a:cubicBezTo>
                      <a:pt x="148" y="25"/>
                      <a:pt x="153" y="29"/>
                      <a:pt x="155" y="32"/>
                    </a:cubicBezTo>
                    <a:cubicBezTo>
                      <a:pt x="157" y="34"/>
                      <a:pt x="157" y="35"/>
                      <a:pt x="157" y="36"/>
                    </a:cubicBezTo>
                    <a:cubicBezTo>
                      <a:pt x="157" y="37"/>
                      <a:pt x="154" y="40"/>
                      <a:pt x="147" y="44"/>
                    </a:cubicBezTo>
                    <a:cubicBezTo>
                      <a:pt x="147" y="212"/>
                      <a:pt x="147" y="212"/>
                      <a:pt x="147" y="212"/>
                    </a:cubicBezTo>
                    <a:cubicBezTo>
                      <a:pt x="147" y="218"/>
                      <a:pt x="146" y="222"/>
                      <a:pt x="143" y="225"/>
                    </a:cubicBezTo>
                    <a:cubicBezTo>
                      <a:pt x="141" y="228"/>
                      <a:pt x="139" y="230"/>
                      <a:pt x="135" y="232"/>
                    </a:cubicBezTo>
                    <a:cubicBezTo>
                      <a:pt x="132" y="234"/>
                      <a:pt x="129" y="235"/>
                      <a:pt x="127" y="235"/>
                    </a:cubicBezTo>
                    <a:cubicBezTo>
                      <a:pt x="126" y="230"/>
                      <a:pt x="126" y="230"/>
                      <a:pt x="126" y="230"/>
                    </a:cubicBezTo>
                    <a:cubicBezTo>
                      <a:pt x="126" y="228"/>
                      <a:pt x="125" y="227"/>
                      <a:pt x="125" y="226"/>
                    </a:cubicBezTo>
                    <a:cubicBezTo>
                      <a:pt x="123" y="224"/>
                      <a:pt x="120" y="222"/>
                      <a:pt x="117" y="221"/>
                    </a:cubicBezTo>
                    <a:cubicBezTo>
                      <a:pt x="112" y="219"/>
                      <a:pt x="108" y="218"/>
                      <a:pt x="102" y="217"/>
                    </a:cubicBezTo>
                    <a:cubicBezTo>
                      <a:pt x="102" y="211"/>
                      <a:pt x="102" y="211"/>
                      <a:pt x="102" y="211"/>
                    </a:cubicBezTo>
                    <a:cubicBezTo>
                      <a:pt x="110" y="214"/>
                      <a:pt x="118" y="215"/>
                      <a:pt x="125" y="215"/>
                    </a:cubicBezTo>
                    <a:cubicBezTo>
                      <a:pt x="129" y="215"/>
                      <a:pt x="132" y="215"/>
                      <a:pt x="133" y="214"/>
                    </a:cubicBezTo>
                    <a:cubicBezTo>
                      <a:pt x="135" y="213"/>
                      <a:pt x="136" y="210"/>
                      <a:pt x="136" y="206"/>
                    </a:cubicBezTo>
                    <a:cubicBezTo>
                      <a:pt x="136" y="155"/>
                      <a:pt x="136" y="155"/>
                      <a:pt x="136" y="155"/>
                    </a:cubicBezTo>
                    <a:cubicBezTo>
                      <a:pt x="131" y="163"/>
                      <a:pt x="126" y="171"/>
                      <a:pt x="120" y="177"/>
                    </a:cubicBezTo>
                    <a:cubicBezTo>
                      <a:pt x="112" y="186"/>
                      <a:pt x="104" y="195"/>
                      <a:pt x="95" y="203"/>
                    </a:cubicBezTo>
                    <a:cubicBezTo>
                      <a:pt x="86" y="210"/>
                      <a:pt x="74" y="218"/>
                      <a:pt x="60" y="226"/>
                    </a:cubicBezTo>
                    <a:cubicBezTo>
                      <a:pt x="57" y="222"/>
                      <a:pt x="57" y="222"/>
                      <a:pt x="57" y="222"/>
                    </a:cubicBezTo>
                    <a:cubicBezTo>
                      <a:pt x="70" y="213"/>
                      <a:pt x="80" y="205"/>
                      <a:pt x="88" y="197"/>
                    </a:cubicBezTo>
                    <a:cubicBezTo>
                      <a:pt x="95" y="191"/>
                      <a:pt x="102" y="184"/>
                      <a:pt x="108" y="176"/>
                    </a:cubicBezTo>
                    <a:cubicBezTo>
                      <a:pt x="114" y="168"/>
                      <a:pt x="120" y="160"/>
                      <a:pt x="125" y="150"/>
                    </a:cubicBezTo>
                    <a:cubicBezTo>
                      <a:pt x="93" y="150"/>
                      <a:pt x="93" y="150"/>
                      <a:pt x="93" y="150"/>
                    </a:cubicBezTo>
                    <a:cubicBezTo>
                      <a:pt x="80" y="150"/>
                      <a:pt x="72" y="150"/>
                      <a:pt x="69" y="151"/>
                    </a:cubicBezTo>
                    <a:cubicBezTo>
                      <a:pt x="65" y="140"/>
                      <a:pt x="65" y="140"/>
                      <a:pt x="65" y="140"/>
                    </a:cubicBezTo>
                    <a:cubicBezTo>
                      <a:pt x="70" y="142"/>
                      <a:pt x="77" y="142"/>
                      <a:pt x="86" y="142"/>
                    </a:cubicBezTo>
                    <a:cubicBezTo>
                      <a:pt x="86" y="25"/>
                      <a:pt x="86" y="25"/>
                      <a:pt x="86" y="25"/>
                    </a:cubicBezTo>
                    <a:cubicBezTo>
                      <a:pt x="101" y="33"/>
                      <a:pt x="101" y="33"/>
                      <a:pt x="101" y="33"/>
                    </a:cubicBezTo>
                    <a:cubicBezTo>
                      <a:pt x="104" y="33"/>
                      <a:pt x="104" y="33"/>
                      <a:pt x="104" y="33"/>
                    </a:cubicBezTo>
                    <a:cubicBezTo>
                      <a:pt x="107" y="28"/>
                      <a:pt x="108" y="23"/>
                      <a:pt x="109" y="19"/>
                    </a:cubicBezTo>
                    <a:cubicBezTo>
                      <a:pt x="110" y="14"/>
                      <a:pt x="111" y="8"/>
                      <a:pt x="111" y="0"/>
                    </a:cubicBezTo>
                    <a:close/>
                    <a:moveTo>
                      <a:pt x="98" y="67"/>
                    </a:moveTo>
                    <a:cubicBezTo>
                      <a:pt x="136" y="67"/>
                      <a:pt x="136" y="67"/>
                      <a:pt x="136" y="67"/>
                    </a:cubicBezTo>
                    <a:cubicBezTo>
                      <a:pt x="136" y="40"/>
                      <a:pt x="136" y="40"/>
                      <a:pt x="136" y="40"/>
                    </a:cubicBezTo>
                    <a:cubicBezTo>
                      <a:pt x="98" y="40"/>
                      <a:pt x="98" y="40"/>
                      <a:pt x="98" y="40"/>
                    </a:cubicBezTo>
                    <a:lnTo>
                      <a:pt x="98" y="67"/>
                    </a:lnTo>
                    <a:close/>
                    <a:moveTo>
                      <a:pt x="98" y="105"/>
                    </a:moveTo>
                    <a:cubicBezTo>
                      <a:pt x="136" y="105"/>
                      <a:pt x="136" y="105"/>
                      <a:pt x="136" y="105"/>
                    </a:cubicBezTo>
                    <a:cubicBezTo>
                      <a:pt x="136" y="75"/>
                      <a:pt x="136" y="75"/>
                      <a:pt x="136" y="75"/>
                    </a:cubicBezTo>
                    <a:cubicBezTo>
                      <a:pt x="98" y="75"/>
                      <a:pt x="98" y="75"/>
                      <a:pt x="98" y="75"/>
                    </a:cubicBezTo>
                    <a:lnTo>
                      <a:pt x="98" y="105"/>
                    </a:lnTo>
                    <a:close/>
                    <a:moveTo>
                      <a:pt x="98" y="142"/>
                    </a:moveTo>
                    <a:cubicBezTo>
                      <a:pt x="136" y="142"/>
                      <a:pt x="136" y="142"/>
                      <a:pt x="136" y="142"/>
                    </a:cubicBezTo>
                    <a:cubicBezTo>
                      <a:pt x="136" y="112"/>
                      <a:pt x="136" y="112"/>
                      <a:pt x="136" y="112"/>
                    </a:cubicBezTo>
                    <a:cubicBezTo>
                      <a:pt x="98" y="112"/>
                      <a:pt x="98" y="112"/>
                      <a:pt x="98" y="112"/>
                    </a:cubicBezTo>
                    <a:lnTo>
                      <a:pt x="98" y="142"/>
                    </a:lnTo>
                    <a:close/>
                    <a:moveTo>
                      <a:pt x="152" y="63"/>
                    </a:moveTo>
                    <a:cubicBezTo>
                      <a:pt x="159" y="65"/>
                      <a:pt x="169" y="66"/>
                      <a:pt x="182" y="66"/>
                    </a:cubicBezTo>
                    <a:cubicBezTo>
                      <a:pt x="199" y="66"/>
                      <a:pt x="199" y="66"/>
                      <a:pt x="199" y="66"/>
                    </a:cubicBezTo>
                    <a:cubicBezTo>
                      <a:pt x="199" y="23"/>
                      <a:pt x="199" y="23"/>
                      <a:pt x="199" y="23"/>
                    </a:cubicBezTo>
                    <a:cubicBezTo>
                      <a:pt x="199" y="13"/>
                      <a:pt x="198" y="6"/>
                      <a:pt x="198" y="2"/>
                    </a:cubicBezTo>
                    <a:cubicBezTo>
                      <a:pt x="207" y="3"/>
                      <a:pt x="215" y="6"/>
                      <a:pt x="222" y="9"/>
                    </a:cubicBezTo>
                    <a:cubicBezTo>
                      <a:pt x="224" y="10"/>
                      <a:pt x="225" y="10"/>
                      <a:pt x="225" y="11"/>
                    </a:cubicBezTo>
                    <a:cubicBezTo>
                      <a:pt x="225" y="13"/>
                      <a:pt x="224" y="14"/>
                      <a:pt x="222" y="15"/>
                    </a:cubicBezTo>
                    <a:cubicBezTo>
                      <a:pt x="218" y="16"/>
                      <a:pt x="215" y="17"/>
                      <a:pt x="211" y="18"/>
                    </a:cubicBezTo>
                    <a:cubicBezTo>
                      <a:pt x="211" y="66"/>
                      <a:pt x="211" y="66"/>
                      <a:pt x="211" y="66"/>
                    </a:cubicBezTo>
                    <a:cubicBezTo>
                      <a:pt x="212" y="66"/>
                      <a:pt x="212" y="66"/>
                      <a:pt x="212" y="66"/>
                    </a:cubicBezTo>
                    <a:cubicBezTo>
                      <a:pt x="222" y="55"/>
                      <a:pt x="222" y="55"/>
                      <a:pt x="222" y="55"/>
                    </a:cubicBezTo>
                    <a:cubicBezTo>
                      <a:pt x="227" y="59"/>
                      <a:pt x="233" y="63"/>
                      <a:pt x="237" y="67"/>
                    </a:cubicBezTo>
                    <a:cubicBezTo>
                      <a:pt x="239" y="68"/>
                      <a:pt x="239" y="68"/>
                      <a:pt x="239" y="69"/>
                    </a:cubicBezTo>
                    <a:cubicBezTo>
                      <a:pt x="239" y="72"/>
                      <a:pt x="238" y="74"/>
                      <a:pt x="236" y="74"/>
                    </a:cubicBezTo>
                    <a:cubicBezTo>
                      <a:pt x="211" y="74"/>
                      <a:pt x="211" y="74"/>
                      <a:pt x="211" y="74"/>
                    </a:cubicBezTo>
                    <a:cubicBezTo>
                      <a:pt x="211" y="211"/>
                      <a:pt x="211" y="211"/>
                      <a:pt x="211" y="211"/>
                    </a:cubicBezTo>
                    <a:cubicBezTo>
                      <a:pt x="211" y="217"/>
                      <a:pt x="210" y="221"/>
                      <a:pt x="207" y="224"/>
                    </a:cubicBezTo>
                    <a:cubicBezTo>
                      <a:pt x="205" y="227"/>
                      <a:pt x="203" y="229"/>
                      <a:pt x="199" y="231"/>
                    </a:cubicBezTo>
                    <a:cubicBezTo>
                      <a:pt x="196" y="233"/>
                      <a:pt x="193" y="234"/>
                      <a:pt x="191" y="234"/>
                    </a:cubicBezTo>
                    <a:cubicBezTo>
                      <a:pt x="190" y="229"/>
                      <a:pt x="190" y="229"/>
                      <a:pt x="190" y="229"/>
                    </a:cubicBezTo>
                    <a:cubicBezTo>
                      <a:pt x="190" y="227"/>
                      <a:pt x="189" y="226"/>
                      <a:pt x="188" y="225"/>
                    </a:cubicBezTo>
                    <a:cubicBezTo>
                      <a:pt x="186" y="223"/>
                      <a:pt x="184" y="221"/>
                      <a:pt x="179" y="219"/>
                    </a:cubicBezTo>
                    <a:cubicBezTo>
                      <a:pt x="175" y="218"/>
                      <a:pt x="169" y="217"/>
                      <a:pt x="163" y="216"/>
                    </a:cubicBezTo>
                    <a:cubicBezTo>
                      <a:pt x="163" y="210"/>
                      <a:pt x="163" y="210"/>
                      <a:pt x="163" y="210"/>
                    </a:cubicBezTo>
                    <a:cubicBezTo>
                      <a:pt x="172" y="213"/>
                      <a:pt x="181" y="214"/>
                      <a:pt x="188" y="214"/>
                    </a:cubicBezTo>
                    <a:cubicBezTo>
                      <a:pt x="193" y="214"/>
                      <a:pt x="195" y="214"/>
                      <a:pt x="197" y="213"/>
                    </a:cubicBezTo>
                    <a:cubicBezTo>
                      <a:pt x="198" y="212"/>
                      <a:pt x="199" y="209"/>
                      <a:pt x="199" y="205"/>
                    </a:cubicBezTo>
                    <a:cubicBezTo>
                      <a:pt x="199" y="74"/>
                      <a:pt x="199" y="74"/>
                      <a:pt x="199" y="74"/>
                    </a:cubicBezTo>
                    <a:cubicBezTo>
                      <a:pt x="182" y="74"/>
                      <a:pt x="182" y="74"/>
                      <a:pt x="182" y="74"/>
                    </a:cubicBezTo>
                    <a:cubicBezTo>
                      <a:pt x="170" y="74"/>
                      <a:pt x="161" y="74"/>
                      <a:pt x="157" y="75"/>
                    </a:cubicBezTo>
                    <a:lnTo>
                      <a:pt x="152" y="63"/>
                    </a:lnTo>
                    <a:close/>
                    <a:moveTo>
                      <a:pt x="163" y="101"/>
                    </a:moveTo>
                    <a:cubicBezTo>
                      <a:pt x="169" y="108"/>
                      <a:pt x="174" y="115"/>
                      <a:pt x="177" y="123"/>
                    </a:cubicBezTo>
                    <a:cubicBezTo>
                      <a:pt x="180" y="127"/>
                      <a:pt x="183" y="133"/>
                      <a:pt x="184" y="139"/>
                    </a:cubicBezTo>
                    <a:cubicBezTo>
                      <a:pt x="186" y="143"/>
                      <a:pt x="186" y="146"/>
                      <a:pt x="186" y="150"/>
                    </a:cubicBezTo>
                    <a:cubicBezTo>
                      <a:pt x="186" y="152"/>
                      <a:pt x="186" y="154"/>
                      <a:pt x="185" y="156"/>
                    </a:cubicBezTo>
                    <a:cubicBezTo>
                      <a:pt x="183" y="158"/>
                      <a:pt x="182" y="159"/>
                      <a:pt x="181" y="159"/>
                    </a:cubicBezTo>
                    <a:cubicBezTo>
                      <a:pt x="179" y="159"/>
                      <a:pt x="177" y="158"/>
                      <a:pt x="176" y="158"/>
                    </a:cubicBezTo>
                    <a:cubicBezTo>
                      <a:pt x="175" y="156"/>
                      <a:pt x="174" y="154"/>
                      <a:pt x="174" y="151"/>
                    </a:cubicBezTo>
                    <a:cubicBezTo>
                      <a:pt x="173" y="140"/>
                      <a:pt x="172" y="131"/>
                      <a:pt x="170" y="125"/>
                    </a:cubicBezTo>
                    <a:cubicBezTo>
                      <a:pt x="168" y="119"/>
                      <a:pt x="165" y="112"/>
                      <a:pt x="160" y="103"/>
                    </a:cubicBezTo>
                    <a:lnTo>
                      <a:pt x="163" y="1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latin typeface="Segoe UI" pitchFamily="34" charset="0"/>
                  <a:ea typeface="Segoe UI" pitchFamily="34" charset="0"/>
                  <a:cs typeface="Segoe UI" pitchFamily="34" charset="0"/>
                </a:endParaRPr>
              </a:p>
            </p:txBody>
          </p:sp>
        </p:grpSp>
        <p:sp>
          <p:nvSpPr>
            <p:cNvPr id="70" name="Rectangle 69"/>
            <p:cNvSpPr/>
            <p:nvPr/>
          </p:nvSpPr>
          <p:spPr>
            <a:xfrm>
              <a:off x="6938293" y="3094060"/>
              <a:ext cx="5186781" cy="1473323"/>
            </a:xfrm>
            <a:prstGeom prst="rect">
              <a:avLst/>
            </a:prstGeom>
          </p:spPr>
          <p:txBody>
            <a:bodyPr wrap="none" lIns="121674" tIns="60837" rIns="121674" bIns="60837">
              <a:spAutoFit/>
            </a:bodyPr>
            <a:lstStyle/>
            <a:p>
              <a:r>
                <a:rPr lang="en-US" sz="8800" dirty="0">
                  <a:solidFill>
                    <a:srgbClr val="FFFFFF">
                      <a:alpha val="99000"/>
                    </a:srgbClr>
                  </a:solidFill>
                  <a:latin typeface="Segoe UI" pitchFamily="34" charset="0"/>
                  <a:ea typeface="Segoe UI" pitchFamily="34" charset="0"/>
                  <a:cs typeface="Segoe UI" pitchFamily="34" charset="0"/>
                </a:rPr>
                <a:t>thank you</a:t>
              </a:r>
            </a:p>
          </p:txBody>
        </p:sp>
      </p:grpSp>
    </p:spTree>
    <p:extLst>
      <p:ext uri="{BB962C8B-B14F-4D97-AF65-F5344CB8AC3E}">
        <p14:creationId xmlns:p14="http://schemas.microsoft.com/office/powerpoint/2010/main" val="1371079033"/>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Non-Bulleted Content_New">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dirty="0" smtClean="0"/>
              <a:t>Click to edit Master title style</a:t>
            </a:r>
            <a:endParaRPr lang="en-US" dirty="0"/>
          </a:p>
        </p:txBody>
      </p:sp>
      <p:sp>
        <p:nvSpPr>
          <p:cNvPr id="9" name="Text Placeholder 4"/>
          <p:cNvSpPr>
            <a:spLocks noGrp="1"/>
          </p:cNvSpPr>
          <p:nvPr>
            <p:ph type="body" sz="quarter" idx="10"/>
          </p:nvPr>
        </p:nvSpPr>
        <p:spPr>
          <a:xfrm>
            <a:off x="519248" y="1447799"/>
            <a:ext cx="11151917" cy="4846320"/>
          </a:xfrm>
        </p:spPr>
        <p:txBody>
          <a:bodyPr/>
          <a:lstStyle>
            <a:lvl1pPr marL="0" indent="0">
              <a:spcBef>
                <a:spcPts val="0"/>
              </a:spcBef>
              <a:spcAft>
                <a:spcPts val="900"/>
              </a:spcAft>
              <a:buNone/>
              <a:defRPr sz="4000" spc="-100" baseline="0">
                <a:latin typeface="Segoe UI" panose="020B0502040204020203" pitchFamily="34" charset="0"/>
                <a:cs typeface="Segoe UI" panose="020B0502040204020203" pitchFamily="34" charset="0"/>
              </a:defRPr>
            </a:lvl1pPr>
            <a:lvl2pPr marL="0" indent="0">
              <a:spcBef>
                <a:spcPts val="0"/>
              </a:spcBef>
              <a:spcAft>
                <a:spcPts val="400"/>
              </a:spcAft>
              <a:buNone/>
              <a:defRPr sz="2000" spc="-50" baseline="0">
                <a:latin typeface="Segoe UI" panose="020B0502040204020203" pitchFamily="34" charset="0"/>
                <a:ea typeface="Segoe UI" panose="020B0502040204020203" pitchFamily="34" charset="0"/>
                <a:cs typeface="Segoe UI" panose="020B0502040204020203" pitchFamily="34" charset="0"/>
              </a:defRPr>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3727849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ed Content_New">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4846319"/>
          </a:xfrm>
        </p:spPr>
        <p:txBody>
          <a:bodyPr/>
          <a:lstStyle>
            <a:lvl1pPr marL="274320">
              <a:defRPr/>
            </a:lvl1pPr>
            <a:lvl2pPr marL="457200">
              <a:defRPr>
                <a:latin typeface="Segoe UI" panose="020B0502040204020203" pitchFamily="34" charset="0"/>
                <a:cs typeface="Segoe UI" panose="020B0502040204020203" pitchFamily="34" charset="0"/>
              </a:defRPr>
            </a:lvl2pPr>
            <a:lvl3pPr marL="640080">
              <a:defRPr/>
            </a:lvl3pPr>
            <a:lvl4pPr marL="822960">
              <a:defRPr/>
            </a:lvl4pPr>
            <a:lvl5pPr marL="100584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687291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Non-Bulleted Content &amp; Media_New">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dirty="0" smtClean="0"/>
              <a:t>Click to edit Master title style</a:t>
            </a:r>
            <a:endParaRPr lang="en-US" dirty="0"/>
          </a:p>
        </p:txBody>
      </p:sp>
      <p:sp>
        <p:nvSpPr>
          <p:cNvPr id="6" name="Content Placeholder 12"/>
          <p:cNvSpPr>
            <a:spLocks noGrp="1"/>
          </p:cNvSpPr>
          <p:nvPr>
            <p:ph sz="quarter" idx="11"/>
          </p:nvPr>
        </p:nvSpPr>
        <p:spPr>
          <a:xfrm>
            <a:off x="519248" y="1447799"/>
            <a:ext cx="5303520" cy="484632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a:p>
            <a:pPr lvl="1"/>
            <a:r>
              <a:rPr lang="en-US" dirty="0" smtClean="0"/>
              <a:t>Second level</a:t>
            </a:r>
          </a:p>
        </p:txBody>
      </p:sp>
      <p:sp>
        <p:nvSpPr>
          <p:cNvPr id="7" name="Content Placeholder 12"/>
          <p:cNvSpPr>
            <a:spLocks noGrp="1"/>
          </p:cNvSpPr>
          <p:nvPr>
            <p:ph sz="quarter" idx="12"/>
          </p:nvPr>
        </p:nvSpPr>
        <p:spPr>
          <a:xfrm>
            <a:off x="6367645" y="1447799"/>
            <a:ext cx="5303520" cy="484632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48095521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ulleted Content &amp; Media_New">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dirty="0" smtClean="0"/>
              <a:t>Click to edit Master title style</a:t>
            </a:r>
            <a:endParaRPr lang="en-US" dirty="0"/>
          </a:p>
        </p:txBody>
      </p:sp>
      <p:sp>
        <p:nvSpPr>
          <p:cNvPr id="8" name="Content Placeholder 3"/>
          <p:cNvSpPr>
            <a:spLocks noGrp="1"/>
          </p:cNvSpPr>
          <p:nvPr>
            <p:ph sz="quarter" idx="12"/>
          </p:nvPr>
        </p:nvSpPr>
        <p:spPr>
          <a:xfrm>
            <a:off x="519248" y="1447796"/>
            <a:ext cx="5303520" cy="4846321"/>
          </a:xfrm>
        </p:spPr>
        <p:txBody>
          <a:bodyPr/>
          <a:lstStyle>
            <a:lvl1pPr marL="499745" indent="-571500">
              <a:buNone/>
              <a:defRPr lang="en-US" sz="4000" kern="1200" dirty="0" smtClean="0">
                <a:solidFill>
                  <a:srgbClr val="FF0000"/>
                </a:solidFill>
                <a:latin typeface="Segoe UI" panose="020B0502040204020203" pitchFamily="34" charset="0"/>
                <a:ea typeface="+mn-ea"/>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marL="274320" lvl="0" indent="-346075" algn="l" defTabSz="914363" rtl="0" eaLnBrk="1" latinLnBrk="0" hangingPunct="1">
              <a:lnSpc>
                <a:spcPct val="90000"/>
              </a:lnSpc>
              <a:spcBef>
                <a:spcPct val="20000"/>
              </a:spcBef>
              <a:buSzPct val="9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quarter" idx="14"/>
          </p:nvPr>
        </p:nvSpPr>
        <p:spPr>
          <a:xfrm>
            <a:off x="6367645" y="1447795"/>
            <a:ext cx="5303520" cy="4846321"/>
          </a:xfrm>
        </p:spPr>
        <p:txBody>
          <a:bodyPr/>
          <a:lstStyle>
            <a:lvl1pPr marL="499745" indent="-571500">
              <a:buNone/>
              <a:defRPr lang="en-US" sz="4000" kern="1200" dirty="0" smtClean="0">
                <a:solidFill>
                  <a:srgbClr val="FF0000"/>
                </a:solidFill>
                <a:latin typeface="Segoe UI" panose="020B0502040204020203" pitchFamily="34" charset="0"/>
                <a:ea typeface="+mn-ea"/>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marL="274320" lvl="0" indent="-346075" algn="l" defTabSz="914363" rtl="0" eaLnBrk="1" latinLnBrk="0" hangingPunct="1">
              <a:lnSpc>
                <a:spcPct val="90000"/>
              </a:lnSpc>
              <a:spcBef>
                <a:spcPct val="20000"/>
              </a:spcBef>
              <a:buSzPct val="9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0597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bwMode="auto">
          <a:xfrm>
            <a:off x="0" y="5544766"/>
            <a:ext cx="12188825" cy="1313234"/>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6" name="TextBox 45"/>
          <p:cNvSpPr txBox="1"/>
          <p:nvPr userDrawn="1"/>
        </p:nvSpPr>
        <p:spPr>
          <a:xfrm>
            <a:off x="553311" y="6262999"/>
            <a:ext cx="4167883" cy="261610"/>
          </a:xfrm>
          <a:prstGeom prst="rect">
            <a:avLst/>
          </a:prstGeom>
          <a:noFill/>
          <a:effectLst/>
        </p:spPr>
        <p:txBody>
          <a:bodyPr wrap="square" rtlCol="0">
            <a:spAutoFit/>
          </a:bodyPr>
          <a:lstStyle/>
          <a:p>
            <a:r>
              <a:rPr lang="en-US" sz="11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Accessible content is available upon request. </a:t>
            </a:r>
            <a:endParaRPr lang="en-US" sz="11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2" name="Group 21"/>
          <p:cNvGrpSpPr>
            <a:grpSpLocks noChangeAspect="1"/>
          </p:cNvGrpSpPr>
          <p:nvPr userDrawn="1"/>
        </p:nvGrpSpPr>
        <p:grpSpPr bwMode="auto">
          <a:xfrm>
            <a:off x="638175" y="2415686"/>
            <a:ext cx="2943226" cy="556453"/>
            <a:chOff x="384" y="785"/>
            <a:chExt cx="1920" cy="363"/>
          </a:xfrm>
        </p:grpSpPr>
        <p:sp>
          <p:nvSpPr>
            <p:cNvPr id="23" name="AutoShape 5"/>
            <p:cNvSpPr>
              <a:spLocks noChangeAspect="1" noChangeArrowheads="1" noTextEdit="1"/>
            </p:cNvSpPr>
            <p:nvPr/>
          </p:nvSpPr>
          <p:spPr bwMode="auto">
            <a:xfrm>
              <a:off x="384" y="785"/>
              <a:ext cx="192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384" y="801"/>
              <a:ext cx="355" cy="347"/>
            </a:xfrm>
            <a:custGeom>
              <a:avLst/>
              <a:gdLst>
                <a:gd name="T0" fmla="*/ 125 w 432"/>
                <a:gd name="T1" fmla="*/ 341 h 422"/>
                <a:gd name="T2" fmla="*/ 215 w 432"/>
                <a:gd name="T3" fmla="*/ 251 h 422"/>
                <a:gd name="T4" fmla="*/ 305 w 432"/>
                <a:gd name="T5" fmla="*/ 341 h 422"/>
                <a:gd name="T6" fmla="*/ 254 w 432"/>
                <a:gd name="T7" fmla="*/ 422 h 422"/>
                <a:gd name="T8" fmla="*/ 432 w 432"/>
                <a:gd name="T9" fmla="*/ 422 h 422"/>
                <a:gd name="T10" fmla="*/ 216 w 432"/>
                <a:gd name="T11" fmla="*/ 0 h 422"/>
                <a:gd name="T12" fmla="*/ 0 w 432"/>
                <a:gd name="T13" fmla="*/ 422 h 422"/>
                <a:gd name="T14" fmla="*/ 176 w 432"/>
                <a:gd name="T15" fmla="*/ 422 h 422"/>
                <a:gd name="T16" fmla="*/ 125 w 432"/>
                <a:gd name="T17" fmla="*/ 34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422">
                  <a:moveTo>
                    <a:pt x="125" y="341"/>
                  </a:moveTo>
                  <a:cubicBezTo>
                    <a:pt x="125" y="291"/>
                    <a:pt x="165" y="251"/>
                    <a:pt x="215" y="251"/>
                  </a:cubicBezTo>
                  <a:cubicBezTo>
                    <a:pt x="265" y="251"/>
                    <a:pt x="305" y="291"/>
                    <a:pt x="305" y="341"/>
                  </a:cubicBezTo>
                  <a:cubicBezTo>
                    <a:pt x="305" y="377"/>
                    <a:pt x="284" y="408"/>
                    <a:pt x="254" y="422"/>
                  </a:cubicBezTo>
                  <a:cubicBezTo>
                    <a:pt x="432" y="422"/>
                    <a:pt x="432" y="422"/>
                    <a:pt x="432" y="422"/>
                  </a:cubicBezTo>
                  <a:cubicBezTo>
                    <a:pt x="216" y="0"/>
                    <a:pt x="216" y="0"/>
                    <a:pt x="216" y="0"/>
                  </a:cubicBezTo>
                  <a:cubicBezTo>
                    <a:pt x="0" y="422"/>
                    <a:pt x="0" y="422"/>
                    <a:pt x="0" y="422"/>
                  </a:cubicBezTo>
                  <a:cubicBezTo>
                    <a:pt x="176" y="422"/>
                    <a:pt x="176" y="422"/>
                    <a:pt x="176" y="422"/>
                  </a:cubicBezTo>
                  <a:cubicBezTo>
                    <a:pt x="146" y="408"/>
                    <a:pt x="125" y="377"/>
                    <a:pt x="125" y="341"/>
                  </a:cubicBezTo>
                  <a:close/>
                </a:path>
              </a:pathLst>
            </a:custGeom>
            <a:solidFill>
              <a:srgbClr val="E1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39"/>
            <p:cNvSpPr>
              <a:spLocks noChangeArrowheads="1"/>
            </p:cNvSpPr>
            <p:nvPr/>
          </p:nvSpPr>
          <p:spPr bwMode="auto">
            <a:xfrm>
              <a:off x="595" y="784"/>
              <a:ext cx="104" cy="104"/>
            </a:xfrm>
            <a:prstGeom prst="ellipse">
              <a:avLst/>
            </a:prstGeom>
            <a:solidFill>
              <a:srgbClr val="E1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noEditPoints="1"/>
            </p:cNvSpPr>
            <p:nvPr/>
          </p:nvSpPr>
          <p:spPr bwMode="auto">
            <a:xfrm>
              <a:off x="796" y="922"/>
              <a:ext cx="215" cy="226"/>
            </a:xfrm>
            <a:custGeom>
              <a:avLst/>
              <a:gdLst>
                <a:gd name="T0" fmla="*/ 0 w 215"/>
                <a:gd name="T1" fmla="*/ 226 h 226"/>
                <a:gd name="T2" fmla="*/ 77 w 215"/>
                <a:gd name="T3" fmla="*/ 0 h 226"/>
                <a:gd name="T4" fmla="*/ 138 w 215"/>
                <a:gd name="T5" fmla="*/ 0 h 226"/>
                <a:gd name="T6" fmla="*/ 215 w 215"/>
                <a:gd name="T7" fmla="*/ 226 h 226"/>
                <a:gd name="T8" fmla="*/ 156 w 215"/>
                <a:gd name="T9" fmla="*/ 226 h 226"/>
                <a:gd name="T10" fmla="*/ 142 w 215"/>
                <a:gd name="T11" fmla="*/ 180 h 226"/>
                <a:gd name="T12" fmla="*/ 72 w 215"/>
                <a:gd name="T13" fmla="*/ 180 h 226"/>
                <a:gd name="T14" fmla="*/ 58 w 215"/>
                <a:gd name="T15" fmla="*/ 226 h 226"/>
                <a:gd name="T16" fmla="*/ 0 w 215"/>
                <a:gd name="T17" fmla="*/ 226 h 226"/>
                <a:gd name="T18" fmla="*/ 130 w 215"/>
                <a:gd name="T19" fmla="*/ 139 h 226"/>
                <a:gd name="T20" fmla="*/ 107 w 215"/>
                <a:gd name="T21" fmla="*/ 64 h 226"/>
                <a:gd name="T22" fmla="*/ 84 w 215"/>
                <a:gd name="T23" fmla="*/ 139 h 226"/>
                <a:gd name="T24" fmla="*/ 130 w 215"/>
                <a:gd name="T25" fmla="*/ 13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226">
                  <a:moveTo>
                    <a:pt x="0" y="226"/>
                  </a:moveTo>
                  <a:lnTo>
                    <a:pt x="77" y="0"/>
                  </a:lnTo>
                  <a:lnTo>
                    <a:pt x="138" y="0"/>
                  </a:lnTo>
                  <a:lnTo>
                    <a:pt x="215" y="226"/>
                  </a:lnTo>
                  <a:lnTo>
                    <a:pt x="156" y="226"/>
                  </a:lnTo>
                  <a:lnTo>
                    <a:pt x="142" y="180"/>
                  </a:lnTo>
                  <a:lnTo>
                    <a:pt x="72" y="180"/>
                  </a:lnTo>
                  <a:lnTo>
                    <a:pt x="58" y="226"/>
                  </a:lnTo>
                  <a:lnTo>
                    <a:pt x="0" y="226"/>
                  </a:lnTo>
                  <a:close/>
                  <a:moveTo>
                    <a:pt x="130" y="139"/>
                  </a:moveTo>
                  <a:lnTo>
                    <a:pt x="107" y="64"/>
                  </a:lnTo>
                  <a:lnTo>
                    <a:pt x="84" y="139"/>
                  </a:lnTo>
                  <a:lnTo>
                    <a:pt x="130" y="1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997" y="977"/>
              <a:ext cx="181" cy="171"/>
            </a:xfrm>
            <a:custGeom>
              <a:avLst/>
              <a:gdLst>
                <a:gd name="T0" fmla="*/ 181 w 181"/>
                <a:gd name="T1" fmla="*/ 0 h 171"/>
                <a:gd name="T2" fmla="*/ 119 w 181"/>
                <a:gd name="T3" fmla="*/ 171 h 171"/>
                <a:gd name="T4" fmla="*/ 61 w 181"/>
                <a:gd name="T5" fmla="*/ 171 h 171"/>
                <a:gd name="T6" fmla="*/ 0 w 181"/>
                <a:gd name="T7" fmla="*/ 0 h 171"/>
                <a:gd name="T8" fmla="*/ 57 w 181"/>
                <a:gd name="T9" fmla="*/ 0 h 171"/>
                <a:gd name="T10" fmla="*/ 91 w 181"/>
                <a:gd name="T11" fmla="*/ 113 h 171"/>
                <a:gd name="T12" fmla="*/ 126 w 181"/>
                <a:gd name="T13" fmla="*/ 0 h 171"/>
                <a:gd name="T14" fmla="*/ 181 w 181"/>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71">
                  <a:moveTo>
                    <a:pt x="181" y="0"/>
                  </a:moveTo>
                  <a:lnTo>
                    <a:pt x="119" y="171"/>
                  </a:lnTo>
                  <a:lnTo>
                    <a:pt x="61" y="171"/>
                  </a:lnTo>
                  <a:lnTo>
                    <a:pt x="0" y="0"/>
                  </a:lnTo>
                  <a:lnTo>
                    <a:pt x="57" y="0"/>
                  </a:lnTo>
                  <a:lnTo>
                    <a:pt x="91" y="113"/>
                  </a:lnTo>
                  <a:lnTo>
                    <a:pt x="126" y="0"/>
                  </a:lnTo>
                  <a:lnTo>
                    <a:pt x="18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noEditPoints="1"/>
            </p:cNvSpPr>
            <p:nvPr/>
          </p:nvSpPr>
          <p:spPr bwMode="auto">
            <a:xfrm>
              <a:off x="1189" y="967"/>
              <a:ext cx="170" cy="181"/>
            </a:xfrm>
            <a:custGeom>
              <a:avLst/>
              <a:gdLst>
                <a:gd name="T0" fmla="*/ 121 w 207"/>
                <a:gd name="T1" fmla="*/ 220 h 220"/>
                <a:gd name="T2" fmla="*/ 31 w 207"/>
                <a:gd name="T3" fmla="*/ 192 h 220"/>
                <a:gd name="T4" fmla="*/ 0 w 207"/>
                <a:gd name="T5" fmla="*/ 112 h 220"/>
                <a:gd name="T6" fmla="*/ 29 w 207"/>
                <a:gd name="T7" fmla="*/ 30 h 220"/>
                <a:gd name="T8" fmla="*/ 111 w 207"/>
                <a:gd name="T9" fmla="*/ 0 h 220"/>
                <a:gd name="T10" fmla="*/ 183 w 207"/>
                <a:gd name="T11" fmla="*/ 26 h 220"/>
                <a:gd name="T12" fmla="*/ 207 w 207"/>
                <a:gd name="T13" fmla="*/ 99 h 220"/>
                <a:gd name="T14" fmla="*/ 207 w 207"/>
                <a:gd name="T15" fmla="*/ 123 h 220"/>
                <a:gd name="T16" fmla="*/ 65 w 207"/>
                <a:gd name="T17" fmla="*/ 123 h 220"/>
                <a:gd name="T18" fmla="*/ 71 w 207"/>
                <a:gd name="T19" fmla="*/ 147 h 220"/>
                <a:gd name="T20" fmla="*/ 84 w 207"/>
                <a:gd name="T21" fmla="*/ 163 h 220"/>
                <a:gd name="T22" fmla="*/ 104 w 207"/>
                <a:gd name="T23" fmla="*/ 171 h 220"/>
                <a:gd name="T24" fmla="*/ 128 w 207"/>
                <a:gd name="T25" fmla="*/ 174 h 220"/>
                <a:gd name="T26" fmla="*/ 150 w 207"/>
                <a:gd name="T27" fmla="*/ 171 h 220"/>
                <a:gd name="T28" fmla="*/ 170 w 207"/>
                <a:gd name="T29" fmla="*/ 164 h 220"/>
                <a:gd name="T30" fmla="*/ 185 w 207"/>
                <a:gd name="T31" fmla="*/ 157 h 220"/>
                <a:gd name="T32" fmla="*/ 196 w 207"/>
                <a:gd name="T33" fmla="*/ 149 h 220"/>
                <a:gd name="T34" fmla="*/ 203 w 207"/>
                <a:gd name="T35" fmla="*/ 149 h 220"/>
                <a:gd name="T36" fmla="*/ 203 w 207"/>
                <a:gd name="T37" fmla="*/ 203 h 220"/>
                <a:gd name="T38" fmla="*/ 189 w 207"/>
                <a:gd name="T39" fmla="*/ 209 h 220"/>
                <a:gd name="T40" fmla="*/ 170 w 207"/>
                <a:gd name="T41" fmla="*/ 214 h 220"/>
                <a:gd name="T42" fmla="*/ 149 w 207"/>
                <a:gd name="T43" fmla="*/ 218 h 220"/>
                <a:gd name="T44" fmla="*/ 121 w 207"/>
                <a:gd name="T45" fmla="*/ 220 h 220"/>
                <a:gd name="T46" fmla="*/ 143 w 207"/>
                <a:gd name="T47" fmla="*/ 84 h 220"/>
                <a:gd name="T48" fmla="*/ 133 w 207"/>
                <a:gd name="T49" fmla="*/ 52 h 220"/>
                <a:gd name="T50" fmla="*/ 106 w 207"/>
                <a:gd name="T51" fmla="*/ 41 h 220"/>
                <a:gd name="T52" fmla="*/ 76 w 207"/>
                <a:gd name="T53" fmla="*/ 53 h 220"/>
                <a:gd name="T54" fmla="*/ 64 w 207"/>
                <a:gd name="T55" fmla="*/ 84 h 220"/>
                <a:gd name="T56" fmla="*/ 143 w 207"/>
                <a:gd name="T57" fmla="*/ 8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220">
                  <a:moveTo>
                    <a:pt x="121" y="220"/>
                  </a:moveTo>
                  <a:cubicBezTo>
                    <a:pt x="82" y="220"/>
                    <a:pt x="52" y="211"/>
                    <a:pt x="31" y="192"/>
                  </a:cubicBezTo>
                  <a:cubicBezTo>
                    <a:pt x="10" y="173"/>
                    <a:pt x="0" y="146"/>
                    <a:pt x="0" y="112"/>
                  </a:cubicBezTo>
                  <a:cubicBezTo>
                    <a:pt x="0" y="78"/>
                    <a:pt x="10" y="51"/>
                    <a:pt x="29" y="30"/>
                  </a:cubicBezTo>
                  <a:cubicBezTo>
                    <a:pt x="49" y="10"/>
                    <a:pt x="76" y="0"/>
                    <a:pt x="111" y="0"/>
                  </a:cubicBezTo>
                  <a:cubicBezTo>
                    <a:pt x="143" y="0"/>
                    <a:pt x="167" y="9"/>
                    <a:pt x="183" y="26"/>
                  </a:cubicBezTo>
                  <a:cubicBezTo>
                    <a:pt x="199" y="43"/>
                    <a:pt x="207" y="68"/>
                    <a:pt x="207" y="99"/>
                  </a:cubicBezTo>
                  <a:cubicBezTo>
                    <a:pt x="207" y="123"/>
                    <a:pt x="207" y="123"/>
                    <a:pt x="207" y="123"/>
                  </a:cubicBezTo>
                  <a:cubicBezTo>
                    <a:pt x="65" y="123"/>
                    <a:pt x="65" y="123"/>
                    <a:pt x="65" y="123"/>
                  </a:cubicBezTo>
                  <a:cubicBezTo>
                    <a:pt x="65" y="132"/>
                    <a:pt x="67" y="141"/>
                    <a:pt x="71" y="147"/>
                  </a:cubicBezTo>
                  <a:cubicBezTo>
                    <a:pt x="74" y="154"/>
                    <a:pt x="79" y="159"/>
                    <a:pt x="84" y="163"/>
                  </a:cubicBezTo>
                  <a:cubicBezTo>
                    <a:pt x="90" y="167"/>
                    <a:pt x="97" y="169"/>
                    <a:pt x="104" y="171"/>
                  </a:cubicBezTo>
                  <a:cubicBezTo>
                    <a:pt x="111" y="173"/>
                    <a:pt x="119" y="174"/>
                    <a:pt x="128" y="174"/>
                  </a:cubicBezTo>
                  <a:cubicBezTo>
                    <a:pt x="136" y="174"/>
                    <a:pt x="143" y="173"/>
                    <a:pt x="150" y="171"/>
                  </a:cubicBezTo>
                  <a:cubicBezTo>
                    <a:pt x="158" y="169"/>
                    <a:pt x="164" y="167"/>
                    <a:pt x="170" y="164"/>
                  </a:cubicBezTo>
                  <a:cubicBezTo>
                    <a:pt x="176" y="162"/>
                    <a:pt x="181" y="159"/>
                    <a:pt x="185" y="157"/>
                  </a:cubicBezTo>
                  <a:cubicBezTo>
                    <a:pt x="190" y="154"/>
                    <a:pt x="193" y="151"/>
                    <a:pt x="196" y="149"/>
                  </a:cubicBezTo>
                  <a:cubicBezTo>
                    <a:pt x="203" y="149"/>
                    <a:pt x="203" y="149"/>
                    <a:pt x="203" y="149"/>
                  </a:cubicBezTo>
                  <a:cubicBezTo>
                    <a:pt x="203" y="203"/>
                    <a:pt x="203" y="203"/>
                    <a:pt x="203" y="203"/>
                  </a:cubicBezTo>
                  <a:cubicBezTo>
                    <a:pt x="198" y="205"/>
                    <a:pt x="193" y="207"/>
                    <a:pt x="189" y="209"/>
                  </a:cubicBezTo>
                  <a:cubicBezTo>
                    <a:pt x="184" y="210"/>
                    <a:pt x="178" y="212"/>
                    <a:pt x="170" y="214"/>
                  </a:cubicBezTo>
                  <a:cubicBezTo>
                    <a:pt x="163" y="216"/>
                    <a:pt x="156" y="217"/>
                    <a:pt x="149" y="218"/>
                  </a:cubicBezTo>
                  <a:cubicBezTo>
                    <a:pt x="141" y="219"/>
                    <a:pt x="132" y="220"/>
                    <a:pt x="121" y="220"/>
                  </a:cubicBezTo>
                  <a:close/>
                  <a:moveTo>
                    <a:pt x="143" y="84"/>
                  </a:moveTo>
                  <a:cubicBezTo>
                    <a:pt x="143" y="70"/>
                    <a:pt x="139" y="59"/>
                    <a:pt x="133" y="52"/>
                  </a:cubicBezTo>
                  <a:cubicBezTo>
                    <a:pt x="127" y="45"/>
                    <a:pt x="118" y="41"/>
                    <a:pt x="106" y="41"/>
                  </a:cubicBezTo>
                  <a:cubicBezTo>
                    <a:pt x="93" y="41"/>
                    <a:pt x="83" y="45"/>
                    <a:pt x="76" y="53"/>
                  </a:cubicBezTo>
                  <a:cubicBezTo>
                    <a:pt x="69" y="60"/>
                    <a:pt x="65" y="71"/>
                    <a:pt x="64" y="84"/>
                  </a:cubicBezTo>
                  <a:lnTo>
                    <a:pt x="143" y="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noEditPoints="1"/>
            </p:cNvSpPr>
            <p:nvPr/>
          </p:nvSpPr>
          <p:spPr bwMode="auto">
            <a:xfrm>
              <a:off x="1393" y="922"/>
              <a:ext cx="173" cy="226"/>
            </a:xfrm>
            <a:custGeom>
              <a:avLst/>
              <a:gdLst>
                <a:gd name="T0" fmla="*/ 211 w 211"/>
                <a:gd name="T1" fmla="*/ 87 h 275"/>
                <a:gd name="T2" fmla="*/ 205 w 211"/>
                <a:gd name="T3" fmla="*/ 123 h 275"/>
                <a:gd name="T4" fmla="*/ 188 w 211"/>
                <a:gd name="T5" fmla="*/ 152 h 275"/>
                <a:gd name="T6" fmla="*/ 172 w 211"/>
                <a:gd name="T7" fmla="*/ 166 h 275"/>
                <a:gd name="T8" fmla="*/ 154 w 211"/>
                <a:gd name="T9" fmla="*/ 176 h 275"/>
                <a:gd name="T10" fmla="*/ 132 w 211"/>
                <a:gd name="T11" fmla="*/ 183 h 275"/>
                <a:gd name="T12" fmla="*/ 105 w 211"/>
                <a:gd name="T13" fmla="*/ 185 h 275"/>
                <a:gd name="T14" fmla="*/ 69 w 211"/>
                <a:gd name="T15" fmla="*/ 185 h 275"/>
                <a:gd name="T16" fmla="*/ 69 w 211"/>
                <a:gd name="T17" fmla="*/ 275 h 275"/>
                <a:gd name="T18" fmla="*/ 0 w 211"/>
                <a:gd name="T19" fmla="*/ 275 h 275"/>
                <a:gd name="T20" fmla="*/ 0 w 211"/>
                <a:gd name="T21" fmla="*/ 0 h 275"/>
                <a:gd name="T22" fmla="*/ 106 w 211"/>
                <a:gd name="T23" fmla="*/ 0 h 275"/>
                <a:gd name="T24" fmla="*/ 147 w 211"/>
                <a:gd name="T25" fmla="*/ 4 h 275"/>
                <a:gd name="T26" fmla="*/ 179 w 211"/>
                <a:gd name="T27" fmla="*/ 18 h 275"/>
                <a:gd name="T28" fmla="*/ 203 w 211"/>
                <a:gd name="T29" fmla="*/ 45 h 275"/>
                <a:gd name="T30" fmla="*/ 211 w 211"/>
                <a:gd name="T31" fmla="*/ 87 h 275"/>
                <a:gd name="T32" fmla="*/ 140 w 211"/>
                <a:gd name="T33" fmla="*/ 88 h 275"/>
                <a:gd name="T34" fmla="*/ 134 w 211"/>
                <a:gd name="T35" fmla="*/ 68 h 275"/>
                <a:gd name="T36" fmla="*/ 121 w 211"/>
                <a:gd name="T37" fmla="*/ 56 h 275"/>
                <a:gd name="T38" fmla="*/ 103 w 211"/>
                <a:gd name="T39" fmla="*/ 52 h 275"/>
                <a:gd name="T40" fmla="*/ 78 w 211"/>
                <a:gd name="T41" fmla="*/ 51 h 275"/>
                <a:gd name="T42" fmla="*/ 69 w 211"/>
                <a:gd name="T43" fmla="*/ 51 h 275"/>
                <a:gd name="T44" fmla="*/ 69 w 211"/>
                <a:gd name="T45" fmla="*/ 134 h 275"/>
                <a:gd name="T46" fmla="*/ 73 w 211"/>
                <a:gd name="T47" fmla="*/ 134 h 275"/>
                <a:gd name="T48" fmla="*/ 92 w 211"/>
                <a:gd name="T49" fmla="*/ 134 h 275"/>
                <a:gd name="T50" fmla="*/ 107 w 211"/>
                <a:gd name="T51" fmla="*/ 132 h 275"/>
                <a:gd name="T52" fmla="*/ 119 w 211"/>
                <a:gd name="T53" fmla="*/ 129 h 275"/>
                <a:gd name="T54" fmla="*/ 128 w 211"/>
                <a:gd name="T55" fmla="*/ 123 h 275"/>
                <a:gd name="T56" fmla="*/ 137 w 211"/>
                <a:gd name="T57" fmla="*/ 108 h 275"/>
                <a:gd name="T58" fmla="*/ 140 w 211"/>
                <a:gd name="T59" fmla="*/ 8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1" h="275">
                  <a:moveTo>
                    <a:pt x="211" y="87"/>
                  </a:moveTo>
                  <a:cubicBezTo>
                    <a:pt x="211" y="99"/>
                    <a:pt x="209" y="112"/>
                    <a:pt x="205" y="123"/>
                  </a:cubicBezTo>
                  <a:cubicBezTo>
                    <a:pt x="201" y="135"/>
                    <a:pt x="195" y="144"/>
                    <a:pt x="188" y="152"/>
                  </a:cubicBezTo>
                  <a:cubicBezTo>
                    <a:pt x="183" y="157"/>
                    <a:pt x="178" y="161"/>
                    <a:pt x="172" y="166"/>
                  </a:cubicBezTo>
                  <a:cubicBezTo>
                    <a:pt x="167" y="170"/>
                    <a:pt x="160" y="173"/>
                    <a:pt x="154" y="176"/>
                  </a:cubicBezTo>
                  <a:cubicBezTo>
                    <a:pt x="147" y="179"/>
                    <a:pt x="140" y="181"/>
                    <a:pt x="132" y="183"/>
                  </a:cubicBezTo>
                  <a:cubicBezTo>
                    <a:pt x="124" y="184"/>
                    <a:pt x="115" y="185"/>
                    <a:pt x="105" y="185"/>
                  </a:cubicBezTo>
                  <a:cubicBezTo>
                    <a:pt x="69" y="185"/>
                    <a:pt x="69" y="185"/>
                    <a:pt x="69" y="185"/>
                  </a:cubicBezTo>
                  <a:cubicBezTo>
                    <a:pt x="69" y="275"/>
                    <a:pt x="69" y="275"/>
                    <a:pt x="69" y="275"/>
                  </a:cubicBezTo>
                  <a:cubicBezTo>
                    <a:pt x="0" y="275"/>
                    <a:pt x="0" y="275"/>
                    <a:pt x="0" y="275"/>
                  </a:cubicBezTo>
                  <a:cubicBezTo>
                    <a:pt x="0" y="0"/>
                    <a:pt x="0" y="0"/>
                    <a:pt x="0" y="0"/>
                  </a:cubicBezTo>
                  <a:cubicBezTo>
                    <a:pt x="106" y="0"/>
                    <a:pt x="106" y="0"/>
                    <a:pt x="106" y="0"/>
                  </a:cubicBezTo>
                  <a:cubicBezTo>
                    <a:pt x="122" y="0"/>
                    <a:pt x="136" y="1"/>
                    <a:pt x="147" y="4"/>
                  </a:cubicBezTo>
                  <a:cubicBezTo>
                    <a:pt x="159" y="7"/>
                    <a:pt x="169" y="11"/>
                    <a:pt x="179" y="18"/>
                  </a:cubicBezTo>
                  <a:cubicBezTo>
                    <a:pt x="189" y="25"/>
                    <a:pt x="197" y="34"/>
                    <a:pt x="203" y="45"/>
                  </a:cubicBezTo>
                  <a:cubicBezTo>
                    <a:pt x="208" y="57"/>
                    <a:pt x="211" y="71"/>
                    <a:pt x="211" y="87"/>
                  </a:cubicBezTo>
                  <a:close/>
                  <a:moveTo>
                    <a:pt x="140" y="88"/>
                  </a:moveTo>
                  <a:cubicBezTo>
                    <a:pt x="140" y="80"/>
                    <a:pt x="138" y="74"/>
                    <a:pt x="134" y="68"/>
                  </a:cubicBezTo>
                  <a:cubicBezTo>
                    <a:pt x="131" y="62"/>
                    <a:pt x="126" y="59"/>
                    <a:pt x="121" y="56"/>
                  </a:cubicBezTo>
                  <a:cubicBezTo>
                    <a:pt x="115" y="54"/>
                    <a:pt x="108" y="52"/>
                    <a:pt x="103" y="52"/>
                  </a:cubicBezTo>
                  <a:cubicBezTo>
                    <a:pt x="97" y="51"/>
                    <a:pt x="89" y="51"/>
                    <a:pt x="78" y="51"/>
                  </a:cubicBezTo>
                  <a:cubicBezTo>
                    <a:pt x="69" y="51"/>
                    <a:pt x="69" y="51"/>
                    <a:pt x="69" y="51"/>
                  </a:cubicBezTo>
                  <a:cubicBezTo>
                    <a:pt x="69" y="134"/>
                    <a:pt x="69" y="134"/>
                    <a:pt x="69" y="134"/>
                  </a:cubicBezTo>
                  <a:cubicBezTo>
                    <a:pt x="73" y="134"/>
                    <a:pt x="73" y="134"/>
                    <a:pt x="73" y="134"/>
                  </a:cubicBezTo>
                  <a:cubicBezTo>
                    <a:pt x="80" y="134"/>
                    <a:pt x="86" y="134"/>
                    <a:pt x="92" y="134"/>
                  </a:cubicBezTo>
                  <a:cubicBezTo>
                    <a:pt x="98" y="133"/>
                    <a:pt x="103" y="133"/>
                    <a:pt x="107" y="132"/>
                  </a:cubicBezTo>
                  <a:cubicBezTo>
                    <a:pt x="111" y="132"/>
                    <a:pt x="114" y="130"/>
                    <a:pt x="119" y="129"/>
                  </a:cubicBezTo>
                  <a:cubicBezTo>
                    <a:pt x="123" y="127"/>
                    <a:pt x="126" y="125"/>
                    <a:pt x="128" y="123"/>
                  </a:cubicBezTo>
                  <a:cubicBezTo>
                    <a:pt x="133" y="118"/>
                    <a:pt x="136" y="113"/>
                    <a:pt x="137" y="108"/>
                  </a:cubicBezTo>
                  <a:cubicBezTo>
                    <a:pt x="139" y="103"/>
                    <a:pt x="140" y="97"/>
                    <a:pt x="140" y="8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auto">
            <a:xfrm>
              <a:off x="1582" y="966"/>
              <a:ext cx="177" cy="182"/>
            </a:xfrm>
            <a:custGeom>
              <a:avLst/>
              <a:gdLst>
                <a:gd name="T0" fmla="*/ 215 w 215"/>
                <a:gd name="T1" fmla="*/ 111 h 221"/>
                <a:gd name="T2" fmla="*/ 187 w 215"/>
                <a:gd name="T3" fmla="*/ 191 h 221"/>
                <a:gd name="T4" fmla="*/ 107 w 215"/>
                <a:gd name="T5" fmla="*/ 221 h 221"/>
                <a:gd name="T6" fmla="*/ 28 w 215"/>
                <a:gd name="T7" fmla="*/ 191 h 221"/>
                <a:gd name="T8" fmla="*/ 0 w 215"/>
                <a:gd name="T9" fmla="*/ 111 h 221"/>
                <a:gd name="T10" fmla="*/ 28 w 215"/>
                <a:gd name="T11" fmla="*/ 30 h 221"/>
                <a:gd name="T12" fmla="*/ 107 w 215"/>
                <a:gd name="T13" fmla="*/ 0 h 221"/>
                <a:gd name="T14" fmla="*/ 187 w 215"/>
                <a:gd name="T15" fmla="*/ 30 h 221"/>
                <a:gd name="T16" fmla="*/ 215 w 215"/>
                <a:gd name="T17" fmla="*/ 111 h 221"/>
                <a:gd name="T18" fmla="*/ 148 w 215"/>
                <a:gd name="T19" fmla="*/ 111 h 221"/>
                <a:gd name="T20" fmla="*/ 145 w 215"/>
                <a:gd name="T21" fmla="*/ 80 h 221"/>
                <a:gd name="T22" fmla="*/ 137 w 215"/>
                <a:gd name="T23" fmla="*/ 60 h 221"/>
                <a:gd name="T24" fmla="*/ 124 w 215"/>
                <a:gd name="T25" fmla="*/ 50 h 221"/>
                <a:gd name="T26" fmla="*/ 107 w 215"/>
                <a:gd name="T27" fmla="*/ 46 h 221"/>
                <a:gd name="T28" fmla="*/ 92 w 215"/>
                <a:gd name="T29" fmla="*/ 49 h 221"/>
                <a:gd name="T30" fmla="*/ 79 w 215"/>
                <a:gd name="T31" fmla="*/ 59 h 221"/>
                <a:gd name="T32" fmla="*/ 70 w 215"/>
                <a:gd name="T33" fmla="*/ 79 h 221"/>
                <a:gd name="T34" fmla="*/ 66 w 215"/>
                <a:gd name="T35" fmla="*/ 111 h 221"/>
                <a:gd name="T36" fmla="*/ 70 w 215"/>
                <a:gd name="T37" fmla="*/ 142 h 221"/>
                <a:gd name="T38" fmla="*/ 78 w 215"/>
                <a:gd name="T39" fmla="*/ 161 h 221"/>
                <a:gd name="T40" fmla="*/ 91 w 215"/>
                <a:gd name="T41" fmla="*/ 171 h 221"/>
                <a:gd name="T42" fmla="*/ 108 w 215"/>
                <a:gd name="T43" fmla="*/ 175 h 221"/>
                <a:gd name="T44" fmla="*/ 124 w 215"/>
                <a:gd name="T45" fmla="*/ 171 h 221"/>
                <a:gd name="T46" fmla="*/ 137 w 215"/>
                <a:gd name="T47" fmla="*/ 161 h 221"/>
                <a:gd name="T48" fmla="*/ 145 w 215"/>
                <a:gd name="T49" fmla="*/ 142 h 221"/>
                <a:gd name="T50" fmla="*/ 148 w 215"/>
                <a:gd name="T51" fmla="*/ 11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5" h="221">
                  <a:moveTo>
                    <a:pt x="215" y="111"/>
                  </a:moveTo>
                  <a:cubicBezTo>
                    <a:pt x="215" y="145"/>
                    <a:pt x="205" y="172"/>
                    <a:pt x="187" y="191"/>
                  </a:cubicBezTo>
                  <a:cubicBezTo>
                    <a:pt x="168" y="211"/>
                    <a:pt x="142" y="221"/>
                    <a:pt x="107" y="221"/>
                  </a:cubicBezTo>
                  <a:cubicBezTo>
                    <a:pt x="73" y="221"/>
                    <a:pt x="47" y="211"/>
                    <a:pt x="28" y="191"/>
                  </a:cubicBezTo>
                  <a:cubicBezTo>
                    <a:pt x="9" y="172"/>
                    <a:pt x="0" y="145"/>
                    <a:pt x="0" y="111"/>
                  </a:cubicBezTo>
                  <a:cubicBezTo>
                    <a:pt x="0" y="76"/>
                    <a:pt x="9" y="49"/>
                    <a:pt x="28" y="30"/>
                  </a:cubicBezTo>
                  <a:cubicBezTo>
                    <a:pt x="47" y="10"/>
                    <a:pt x="73" y="0"/>
                    <a:pt x="107" y="0"/>
                  </a:cubicBezTo>
                  <a:cubicBezTo>
                    <a:pt x="141" y="0"/>
                    <a:pt x="168" y="10"/>
                    <a:pt x="187" y="30"/>
                  </a:cubicBezTo>
                  <a:cubicBezTo>
                    <a:pt x="205" y="49"/>
                    <a:pt x="215" y="76"/>
                    <a:pt x="215" y="111"/>
                  </a:cubicBezTo>
                  <a:close/>
                  <a:moveTo>
                    <a:pt x="148" y="111"/>
                  </a:moveTo>
                  <a:cubicBezTo>
                    <a:pt x="148" y="99"/>
                    <a:pt x="147" y="88"/>
                    <a:pt x="145" y="80"/>
                  </a:cubicBezTo>
                  <a:cubicBezTo>
                    <a:pt x="143" y="72"/>
                    <a:pt x="140" y="65"/>
                    <a:pt x="137" y="60"/>
                  </a:cubicBezTo>
                  <a:cubicBezTo>
                    <a:pt x="133" y="55"/>
                    <a:pt x="129" y="52"/>
                    <a:pt x="124" y="50"/>
                  </a:cubicBezTo>
                  <a:cubicBezTo>
                    <a:pt x="119" y="48"/>
                    <a:pt x="114" y="46"/>
                    <a:pt x="107" y="46"/>
                  </a:cubicBezTo>
                  <a:cubicBezTo>
                    <a:pt x="102" y="46"/>
                    <a:pt x="96" y="47"/>
                    <a:pt x="92" y="49"/>
                  </a:cubicBezTo>
                  <a:cubicBezTo>
                    <a:pt x="87" y="51"/>
                    <a:pt x="83" y="54"/>
                    <a:pt x="79" y="59"/>
                  </a:cubicBezTo>
                  <a:cubicBezTo>
                    <a:pt x="75" y="64"/>
                    <a:pt x="72" y="71"/>
                    <a:pt x="70" y="79"/>
                  </a:cubicBezTo>
                  <a:cubicBezTo>
                    <a:pt x="68" y="88"/>
                    <a:pt x="66" y="98"/>
                    <a:pt x="66" y="111"/>
                  </a:cubicBezTo>
                  <a:cubicBezTo>
                    <a:pt x="66" y="124"/>
                    <a:pt x="68" y="134"/>
                    <a:pt x="70" y="142"/>
                  </a:cubicBezTo>
                  <a:cubicBezTo>
                    <a:pt x="72" y="150"/>
                    <a:pt x="74" y="156"/>
                    <a:pt x="78" y="161"/>
                  </a:cubicBezTo>
                  <a:cubicBezTo>
                    <a:pt x="81" y="166"/>
                    <a:pt x="86" y="169"/>
                    <a:pt x="91" y="171"/>
                  </a:cubicBezTo>
                  <a:cubicBezTo>
                    <a:pt x="96" y="174"/>
                    <a:pt x="102" y="175"/>
                    <a:pt x="108" y="175"/>
                  </a:cubicBezTo>
                  <a:cubicBezTo>
                    <a:pt x="113" y="175"/>
                    <a:pt x="118" y="174"/>
                    <a:pt x="124" y="171"/>
                  </a:cubicBezTo>
                  <a:cubicBezTo>
                    <a:pt x="129" y="169"/>
                    <a:pt x="133" y="166"/>
                    <a:pt x="137" y="161"/>
                  </a:cubicBezTo>
                  <a:cubicBezTo>
                    <a:pt x="140" y="156"/>
                    <a:pt x="143" y="150"/>
                    <a:pt x="145" y="142"/>
                  </a:cubicBezTo>
                  <a:cubicBezTo>
                    <a:pt x="147" y="135"/>
                    <a:pt x="148" y="124"/>
                    <a:pt x="148" y="1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noEditPoints="1"/>
            </p:cNvSpPr>
            <p:nvPr/>
          </p:nvSpPr>
          <p:spPr bwMode="auto">
            <a:xfrm>
              <a:off x="1785" y="911"/>
              <a:ext cx="56" cy="237"/>
            </a:xfrm>
            <a:custGeom>
              <a:avLst/>
              <a:gdLst>
                <a:gd name="T0" fmla="*/ 56 w 56"/>
                <a:gd name="T1" fmla="*/ 42 h 237"/>
                <a:gd name="T2" fmla="*/ 0 w 56"/>
                <a:gd name="T3" fmla="*/ 42 h 237"/>
                <a:gd name="T4" fmla="*/ 0 w 56"/>
                <a:gd name="T5" fmla="*/ 0 h 237"/>
                <a:gd name="T6" fmla="*/ 56 w 56"/>
                <a:gd name="T7" fmla="*/ 0 h 237"/>
                <a:gd name="T8" fmla="*/ 56 w 56"/>
                <a:gd name="T9" fmla="*/ 42 h 237"/>
                <a:gd name="T10" fmla="*/ 55 w 56"/>
                <a:gd name="T11" fmla="*/ 237 h 237"/>
                <a:gd name="T12" fmla="*/ 2 w 56"/>
                <a:gd name="T13" fmla="*/ 237 h 237"/>
                <a:gd name="T14" fmla="*/ 2 w 56"/>
                <a:gd name="T15" fmla="*/ 66 h 237"/>
                <a:gd name="T16" fmla="*/ 55 w 56"/>
                <a:gd name="T17" fmla="*/ 66 h 237"/>
                <a:gd name="T18" fmla="*/ 55 w 56"/>
                <a:gd name="T19"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37">
                  <a:moveTo>
                    <a:pt x="56" y="42"/>
                  </a:moveTo>
                  <a:lnTo>
                    <a:pt x="0" y="42"/>
                  </a:lnTo>
                  <a:lnTo>
                    <a:pt x="0" y="0"/>
                  </a:lnTo>
                  <a:lnTo>
                    <a:pt x="56" y="0"/>
                  </a:lnTo>
                  <a:lnTo>
                    <a:pt x="56" y="42"/>
                  </a:lnTo>
                  <a:close/>
                  <a:moveTo>
                    <a:pt x="55" y="237"/>
                  </a:moveTo>
                  <a:lnTo>
                    <a:pt x="2" y="237"/>
                  </a:lnTo>
                  <a:lnTo>
                    <a:pt x="2" y="66"/>
                  </a:lnTo>
                  <a:lnTo>
                    <a:pt x="55" y="66"/>
                  </a:lnTo>
                  <a:lnTo>
                    <a:pt x="55" y="2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1881" y="973"/>
              <a:ext cx="161" cy="175"/>
            </a:xfrm>
            <a:custGeom>
              <a:avLst/>
              <a:gdLst>
                <a:gd name="T0" fmla="*/ 195 w 195"/>
                <a:gd name="T1" fmla="*/ 213 h 213"/>
                <a:gd name="T2" fmla="*/ 130 w 195"/>
                <a:gd name="T3" fmla="*/ 213 h 213"/>
                <a:gd name="T4" fmla="*/ 130 w 195"/>
                <a:gd name="T5" fmla="*/ 110 h 213"/>
                <a:gd name="T6" fmla="*/ 129 w 195"/>
                <a:gd name="T7" fmla="*/ 85 h 213"/>
                <a:gd name="T8" fmla="*/ 125 w 195"/>
                <a:gd name="T9" fmla="*/ 67 h 213"/>
                <a:gd name="T10" fmla="*/ 116 w 195"/>
                <a:gd name="T11" fmla="*/ 57 h 213"/>
                <a:gd name="T12" fmla="*/ 99 w 195"/>
                <a:gd name="T13" fmla="*/ 54 h 213"/>
                <a:gd name="T14" fmla="*/ 83 w 195"/>
                <a:gd name="T15" fmla="*/ 57 h 213"/>
                <a:gd name="T16" fmla="*/ 65 w 195"/>
                <a:gd name="T17" fmla="*/ 66 h 213"/>
                <a:gd name="T18" fmla="*/ 65 w 195"/>
                <a:gd name="T19" fmla="*/ 213 h 213"/>
                <a:gd name="T20" fmla="*/ 0 w 195"/>
                <a:gd name="T21" fmla="*/ 213 h 213"/>
                <a:gd name="T22" fmla="*/ 0 w 195"/>
                <a:gd name="T23" fmla="*/ 5 h 213"/>
                <a:gd name="T24" fmla="*/ 65 w 195"/>
                <a:gd name="T25" fmla="*/ 5 h 213"/>
                <a:gd name="T26" fmla="*/ 65 w 195"/>
                <a:gd name="T27" fmla="*/ 28 h 213"/>
                <a:gd name="T28" fmla="*/ 96 w 195"/>
                <a:gd name="T29" fmla="*/ 7 h 213"/>
                <a:gd name="T30" fmla="*/ 130 w 195"/>
                <a:gd name="T31" fmla="*/ 0 h 213"/>
                <a:gd name="T32" fmla="*/ 178 w 195"/>
                <a:gd name="T33" fmla="*/ 20 h 213"/>
                <a:gd name="T34" fmla="*/ 195 w 195"/>
                <a:gd name="T35" fmla="*/ 78 h 213"/>
                <a:gd name="T36" fmla="*/ 195 w 195"/>
                <a:gd name="T3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13">
                  <a:moveTo>
                    <a:pt x="195" y="213"/>
                  </a:moveTo>
                  <a:cubicBezTo>
                    <a:pt x="130" y="213"/>
                    <a:pt x="130" y="213"/>
                    <a:pt x="130" y="213"/>
                  </a:cubicBezTo>
                  <a:cubicBezTo>
                    <a:pt x="130" y="110"/>
                    <a:pt x="130" y="110"/>
                    <a:pt x="130" y="110"/>
                  </a:cubicBezTo>
                  <a:cubicBezTo>
                    <a:pt x="130" y="102"/>
                    <a:pt x="130" y="93"/>
                    <a:pt x="129" y="85"/>
                  </a:cubicBezTo>
                  <a:cubicBezTo>
                    <a:pt x="129" y="77"/>
                    <a:pt x="127" y="71"/>
                    <a:pt x="125" y="67"/>
                  </a:cubicBezTo>
                  <a:cubicBezTo>
                    <a:pt x="123" y="62"/>
                    <a:pt x="120" y="59"/>
                    <a:pt x="116" y="57"/>
                  </a:cubicBezTo>
                  <a:cubicBezTo>
                    <a:pt x="112" y="55"/>
                    <a:pt x="106" y="54"/>
                    <a:pt x="99" y="54"/>
                  </a:cubicBezTo>
                  <a:cubicBezTo>
                    <a:pt x="94" y="54"/>
                    <a:pt x="88" y="55"/>
                    <a:pt x="83" y="57"/>
                  </a:cubicBezTo>
                  <a:cubicBezTo>
                    <a:pt x="77" y="59"/>
                    <a:pt x="71" y="62"/>
                    <a:pt x="65" y="66"/>
                  </a:cubicBezTo>
                  <a:cubicBezTo>
                    <a:pt x="65" y="213"/>
                    <a:pt x="65" y="213"/>
                    <a:pt x="65" y="213"/>
                  </a:cubicBezTo>
                  <a:cubicBezTo>
                    <a:pt x="0" y="213"/>
                    <a:pt x="0" y="213"/>
                    <a:pt x="0" y="213"/>
                  </a:cubicBezTo>
                  <a:cubicBezTo>
                    <a:pt x="0" y="5"/>
                    <a:pt x="0" y="5"/>
                    <a:pt x="0" y="5"/>
                  </a:cubicBezTo>
                  <a:cubicBezTo>
                    <a:pt x="65" y="5"/>
                    <a:pt x="65" y="5"/>
                    <a:pt x="65" y="5"/>
                  </a:cubicBezTo>
                  <a:cubicBezTo>
                    <a:pt x="65" y="28"/>
                    <a:pt x="65" y="28"/>
                    <a:pt x="65" y="28"/>
                  </a:cubicBezTo>
                  <a:cubicBezTo>
                    <a:pt x="76" y="19"/>
                    <a:pt x="86" y="12"/>
                    <a:pt x="96" y="7"/>
                  </a:cubicBezTo>
                  <a:cubicBezTo>
                    <a:pt x="106" y="2"/>
                    <a:pt x="117" y="0"/>
                    <a:pt x="130" y="0"/>
                  </a:cubicBezTo>
                  <a:cubicBezTo>
                    <a:pt x="151" y="0"/>
                    <a:pt x="167" y="6"/>
                    <a:pt x="178" y="20"/>
                  </a:cubicBezTo>
                  <a:cubicBezTo>
                    <a:pt x="189" y="33"/>
                    <a:pt x="195" y="53"/>
                    <a:pt x="195" y="78"/>
                  </a:cubicBezTo>
                  <a:lnTo>
                    <a:pt x="195" y="2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2068" y="925"/>
              <a:ext cx="124" cy="223"/>
            </a:xfrm>
            <a:custGeom>
              <a:avLst/>
              <a:gdLst>
                <a:gd name="T0" fmla="*/ 100 w 151"/>
                <a:gd name="T1" fmla="*/ 271 h 271"/>
                <a:gd name="T2" fmla="*/ 42 w 151"/>
                <a:gd name="T3" fmla="*/ 255 h 271"/>
                <a:gd name="T4" fmla="*/ 24 w 151"/>
                <a:gd name="T5" fmla="*/ 201 h 271"/>
                <a:gd name="T6" fmla="*/ 24 w 151"/>
                <a:gd name="T7" fmla="*/ 104 h 271"/>
                <a:gd name="T8" fmla="*/ 0 w 151"/>
                <a:gd name="T9" fmla="*/ 104 h 271"/>
                <a:gd name="T10" fmla="*/ 0 w 151"/>
                <a:gd name="T11" fmla="*/ 59 h 271"/>
                <a:gd name="T12" fmla="*/ 24 w 151"/>
                <a:gd name="T13" fmla="*/ 59 h 271"/>
                <a:gd name="T14" fmla="*/ 24 w 151"/>
                <a:gd name="T15" fmla="*/ 0 h 271"/>
                <a:gd name="T16" fmla="*/ 89 w 151"/>
                <a:gd name="T17" fmla="*/ 0 h 271"/>
                <a:gd name="T18" fmla="*/ 89 w 151"/>
                <a:gd name="T19" fmla="*/ 59 h 271"/>
                <a:gd name="T20" fmla="*/ 151 w 151"/>
                <a:gd name="T21" fmla="*/ 59 h 271"/>
                <a:gd name="T22" fmla="*/ 151 w 151"/>
                <a:gd name="T23" fmla="*/ 104 h 271"/>
                <a:gd name="T24" fmla="*/ 89 w 151"/>
                <a:gd name="T25" fmla="*/ 104 h 271"/>
                <a:gd name="T26" fmla="*/ 89 w 151"/>
                <a:gd name="T27" fmla="*/ 178 h 271"/>
                <a:gd name="T28" fmla="*/ 89 w 151"/>
                <a:gd name="T29" fmla="*/ 197 h 271"/>
                <a:gd name="T30" fmla="*/ 92 w 151"/>
                <a:gd name="T31" fmla="*/ 212 h 271"/>
                <a:gd name="T32" fmla="*/ 101 w 151"/>
                <a:gd name="T33" fmla="*/ 222 h 271"/>
                <a:gd name="T34" fmla="*/ 120 w 151"/>
                <a:gd name="T35" fmla="*/ 226 h 271"/>
                <a:gd name="T36" fmla="*/ 134 w 151"/>
                <a:gd name="T37" fmla="*/ 224 h 271"/>
                <a:gd name="T38" fmla="*/ 146 w 151"/>
                <a:gd name="T39" fmla="*/ 220 h 271"/>
                <a:gd name="T40" fmla="*/ 151 w 151"/>
                <a:gd name="T41" fmla="*/ 220 h 271"/>
                <a:gd name="T42" fmla="*/ 151 w 151"/>
                <a:gd name="T43" fmla="*/ 265 h 271"/>
                <a:gd name="T44" fmla="*/ 129 w 151"/>
                <a:gd name="T45" fmla="*/ 269 h 271"/>
                <a:gd name="T46" fmla="*/ 100 w 151"/>
                <a:gd name="T4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271">
                  <a:moveTo>
                    <a:pt x="100" y="271"/>
                  </a:moveTo>
                  <a:cubicBezTo>
                    <a:pt x="73" y="271"/>
                    <a:pt x="54" y="266"/>
                    <a:pt x="42" y="255"/>
                  </a:cubicBezTo>
                  <a:cubicBezTo>
                    <a:pt x="30" y="244"/>
                    <a:pt x="24" y="226"/>
                    <a:pt x="24" y="201"/>
                  </a:cubicBezTo>
                  <a:cubicBezTo>
                    <a:pt x="24" y="104"/>
                    <a:pt x="24" y="104"/>
                    <a:pt x="24" y="104"/>
                  </a:cubicBezTo>
                  <a:cubicBezTo>
                    <a:pt x="0" y="104"/>
                    <a:pt x="0" y="104"/>
                    <a:pt x="0" y="104"/>
                  </a:cubicBezTo>
                  <a:cubicBezTo>
                    <a:pt x="0" y="59"/>
                    <a:pt x="0" y="59"/>
                    <a:pt x="0" y="59"/>
                  </a:cubicBezTo>
                  <a:cubicBezTo>
                    <a:pt x="24" y="59"/>
                    <a:pt x="24" y="59"/>
                    <a:pt x="24" y="59"/>
                  </a:cubicBezTo>
                  <a:cubicBezTo>
                    <a:pt x="24" y="0"/>
                    <a:pt x="24" y="0"/>
                    <a:pt x="24" y="0"/>
                  </a:cubicBezTo>
                  <a:cubicBezTo>
                    <a:pt x="89" y="0"/>
                    <a:pt x="89" y="0"/>
                    <a:pt x="89" y="0"/>
                  </a:cubicBezTo>
                  <a:cubicBezTo>
                    <a:pt x="89" y="59"/>
                    <a:pt x="89" y="59"/>
                    <a:pt x="89" y="59"/>
                  </a:cubicBezTo>
                  <a:cubicBezTo>
                    <a:pt x="151" y="59"/>
                    <a:pt x="151" y="59"/>
                    <a:pt x="151" y="59"/>
                  </a:cubicBezTo>
                  <a:cubicBezTo>
                    <a:pt x="151" y="104"/>
                    <a:pt x="151" y="104"/>
                    <a:pt x="151" y="104"/>
                  </a:cubicBezTo>
                  <a:cubicBezTo>
                    <a:pt x="89" y="104"/>
                    <a:pt x="89" y="104"/>
                    <a:pt x="89" y="104"/>
                  </a:cubicBezTo>
                  <a:cubicBezTo>
                    <a:pt x="89" y="178"/>
                    <a:pt x="89" y="178"/>
                    <a:pt x="89" y="178"/>
                  </a:cubicBezTo>
                  <a:cubicBezTo>
                    <a:pt x="89" y="185"/>
                    <a:pt x="89" y="192"/>
                    <a:pt x="89" y="197"/>
                  </a:cubicBezTo>
                  <a:cubicBezTo>
                    <a:pt x="89" y="203"/>
                    <a:pt x="90" y="208"/>
                    <a:pt x="92" y="212"/>
                  </a:cubicBezTo>
                  <a:cubicBezTo>
                    <a:pt x="94" y="216"/>
                    <a:pt x="97" y="220"/>
                    <a:pt x="101" y="222"/>
                  </a:cubicBezTo>
                  <a:cubicBezTo>
                    <a:pt x="106" y="225"/>
                    <a:pt x="112" y="226"/>
                    <a:pt x="120" y="226"/>
                  </a:cubicBezTo>
                  <a:cubicBezTo>
                    <a:pt x="124" y="226"/>
                    <a:pt x="128" y="225"/>
                    <a:pt x="134" y="224"/>
                  </a:cubicBezTo>
                  <a:cubicBezTo>
                    <a:pt x="140" y="222"/>
                    <a:pt x="144" y="221"/>
                    <a:pt x="146" y="220"/>
                  </a:cubicBezTo>
                  <a:cubicBezTo>
                    <a:pt x="151" y="220"/>
                    <a:pt x="151" y="220"/>
                    <a:pt x="151" y="220"/>
                  </a:cubicBezTo>
                  <a:cubicBezTo>
                    <a:pt x="151" y="265"/>
                    <a:pt x="151" y="265"/>
                    <a:pt x="151" y="265"/>
                  </a:cubicBezTo>
                  <a:cubicBezTo>
                    <a:pt x="144" y="267"/>
                    <a:pt x="137" y="268"/>
                    <a:pt x="129" y="269"/>
                  </a:cubicBezTo>
                  <a:cubicBezTo>
                    <a:pt x="121" y="270"/>
                    <a:pt x="111" y="271"/>
                    <a:pt x="100" y="2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noEditPoints="1"/>
            </p:cNvSpPr>
            <p:nvPr/>
          </p:nvSpPr>
          <p:spPr bwMode="auto">
            <a:xfrm>
              <a:off x="2217" y="911"/>
              <a:ext cx="88" cy="88"/>
            </a:xfrm>
            <a:custGeom>
              <a:avLst/>
              <a:gdLst>
                <a:gd name="T0" fmla="*/ 107 w 107"/>
                <a:gd name="T1" fmla="*/ 54 h 107"/>
                <a:gd name="T2" fmla="*/ 91 w 107"/>
                <a:gd name="T3" fmla="*/ 91 h 107"/>
                <a:gd name="T4" fmla="*/ 53 w 107"/>
                <a:gd name="T5" fmla="*/ 107 h 107"/>
                <a:gd name="T6" fmla="*/ 15 w 107"/>
                <a:gd name="T7" fmla="*/ 91 h 107"/>
                <a:gd name="T8" fmla="*/ 0 w 107"/>
                <a:gd name="T9" fmla="*/ 54 h 107"/>
                <a:gd name="T10" fmla="*/ 15 w 107"/>
                <a:gd name="T11" fmla="*/ 16 h 107"/>
                <a:gd name="T12" fmla="*/ 53 w 107"/>
                <a:gd name="T13" fmla="*/ 0 h 107"/>
                <a:gd name="T14" fmla="*/ 91 w 107"/>
                <a:gd name="T15" fmla="*/ 16 h 107"/>
                <a:gd name="T16" fmla="*/ 107 w 107"/>
                <a:gd name="T17" fmla="*/ 54 h 107"/>
                <a:gd name="T18" fmla="*/ 95 w 107"/>
                <a:gd name="T19" fmla="*/ 54 h 107"/>
                <a:gd name="T20" fmla="*/ 83 w 107"/>
                <a:gd name="T21" fmla="*/ 24 h 107"/>
                <a:gd name="T22" fmla="*/ 53 w 107"/>
                <a:gd name="T23" fmla="*/ 12 h 107"/>
                <a:gd name="T24" fmla="*/ 24 w 107"/>
                <a:gd name="T25" fmla="*/ 24 h 107"/>
                <a:gd name="T26" fmla="*/ 12 w 107"/>
                <a:gd name="T27" fmla="*/ 54 h 107"/>
                <a:gd name="T28" fmla="*/ 24 w 107"/>
                <a:gd name="T29" fmla="*/ 83 h 107"/>
                <a:gd name="T30" fmla="*/ 53 w 107"/>
                <a:gd name="T31" fmla="*/ 96 h 107"/>
                <a:gd name="T32" fmla="*/ 83 w 107"/>
                <a:gd name="T33" fmla="*/ 83 h 107"/>
                <a:gd name="T34" fmla="*/ 95 w 107"/>
                <a:gd name="T35" fmla="*/ 54 h 107"/>
                <a:gd name="T36" fmla="*/ 82 w 107"/>
                <a:gd name="T37" fmla="*/ 79 h 107"/>
                <a:gd name="T38" fmla="*/ 66 w 107"/>
                <a:gd name="T39" fmla="*/ 79 h 107"/>
                <a:gd name="T40" fmla="*/ 51 w 107"/>
                <a:gd name="T41" fmla="*/ 59 h 107"/>
                <a:gd name="T42" fmla="*/ 45 w 107"/>
                <a:gd name="T43" fmla="*/ 59 h 107"/>
                <a:gd name="T44" fmla="*/ 45 w 107"/>
                <a:gd name="T45" fmla="*/ 79 h 107"/>
                <a:gd name="T46" fmla="*/ 33 w 107"/>
                <a:gd name="T47" fmla="*/ 79 h 107"/>
                <a:gd name="T48" fmla="*/ 33 w 107"/>
                <a:gd name="T49" fmla="*/ 26 h 107"/>
                <a:gd name="T50" fmla="*/ 52 w 107"/>
                <a:gd name="T51" fmla="*/ 26 h 107"/>
                <a:gd name="T52" fmla="*/ 61 w 107"/>
                <a:gd name="T53" fmla="*/ 26 h 107"/>
                <a:gd name="T54" fmla="*/ 67 w 107"/>
                <a:gd name="T55" fmla="*/ 28 h 107"/>
                <a:gd name="T56" fmla="*/ 73 w 107"/>
                <a:gd name="T57" fmla="*/ 33 h 107"/>
                <a:gd name="T58" fmla="*/ 74 w 107"/>
                <a:gd name="T59" fmla="*/ 41 h 107"/>
                <a:gd name="T60" fmla="*/ 71 w 107"/>
                <a:gd name="T61" fmla="*/ 50 h 107"/>
                <a:gd name="T62" fmla="*/ 63 w 107"/>
                <a:gd name="T63" fmla="*/ 56 h 107"/>
                <a:gd name="T64" fmla="*/ 82 w 107"/>
                <a:gd name="T65" fmla="*/ 79 h 107"/>
                <a:gd name="T66" fmla="*/ 60 w 107"/>
                <a:gd name="T67" fmla="*/ 42 h 107"/>
                <a:gd name="T68" fmla="*/ 59 w 107"/>
                <a:gd name="T69" fmla="*/ 38 h 107"/>
                <a:gd name="T70" fmla="*/ 57 w 107"/>
                <a:gd name="T71" fmla="*/ 36 h 107"/>
                <a:gd name="T72" fmla="*/ 54 w 107"/>
                <a:gd name="T73" fmla="*/ 35 h 107"/>
                <a:gd name="T74" fmla="*/ 49 w 107"/>
                <a:gd name="T75" fmla="*/ 35 h 107"/>
                <a:gd name="T76" fmla="*/ 45 w 107"/>
                <a:gd name="T77" fmla="*/ 35 h 107"/>
                <a:gd name="T78" fmla="*/ 45 w 107"/>
                <a:gd name="T79" fmla="*/ 50 h 107"/>
                <a:gd name="T80" fmla="*/ 48 w 107"/>
                <a:gd name="T81" fmla="*/ 50 h 107"/>
                <a:gd name="T82" fmla="*/ 54 w 107"/>
                <a:gd name="T83" fmla="*/ 49 h 107"/>
                <a:gd name="T84" fmla="*/ 57 w 107"/>
                <a:gd name="T85" fmla="*/ 48 h 107"/>
                <a:gd name="T86" fmla="*/ 59 w 107"/>
                <a:gd name="T87" fmla="*/ 45 h 107"/>
                <a:gd name="T88" fmla="*/ 60 w 107"/>
                <a:gd name="T89"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107">
                  <a:moveTo>
                    <a:pt x="107" y="54"/>
                  </a:moveTo>
                  <a:cubicBezTo>
                    <a:pt x="107" y="68"/>
                    <a:pt x="101" y="81"/>
                    <a:pt x="91" y="91"/>
                  </a:cubicBezTo>
                  <a:cubicBezTo>
                    <a:pt x="81" y="102"/>
                    <a:pt x="68" y="107"/>
                    <a:pt x="53" y="107"/>
                  </a:cubicBezTo>
                  <a:cubicBezTo>
                    <a:pt x="38" y="107"/>
                    <a:pt x="26" y="102"/>
                    <a:pt x="15" y="91"/>
                  </a:cubicBezTo>
                  <a:cubicBezTo>
                    <a:pt x="5" y="81"/>
                    <a:pt x="0" y="68"/>
                    <a:pt x="0" y="54"/>
                  </a:cubicBezTo>
                  <a:cubicBezTo>
                    <a:pt x="0" y="39"/>
                    <a:pt x="5" y="26"/>
                    <a:pt x="15" y="16"/>
                  </a:cubicBezTo>
                  <a:cubicBezTo>
                    <a:pt x="26" y="5"/>
                    <a:pt x="38" y="0"/>
                    <a:pt x="53" y="0"/>
                  </a:cubicBezTo>
                  <a:cubicBezTo>
                    <a:pt x="68" y="0"/>
                    <a:pt x="81" y="5"/>
                    <a:pt x="91" y="16"/>
                  </a:cubicBezTo>
                  <a:cubicBezTo>
                    <a:pt x="101" y="26"/>
                    <a:pt x="107" y="39"/>
                    <a:pt x="107" y="54"/>
                  </a:cubicBezTo>
                  <a:close/>
                  <a:moveTo>
                    <a:pt x="95" y="54"/>
                  </a:moveTo>
                  <a:cubicBezTo>
                    <a:pt x="95" y="42"/>
                    <a:pt x="91" y="32"/>
                    <a:pt x="83" y="24"/>
                  </a:cubicBezTo>
                  <a:cubicBezTo>
                    <a:pt x="75" y="16"/>
                    <a:pt x="65" y="12"/>
                    <a:pt x="53" y="12"/>
                  </a:cubicBezTo>
                  <a:cubicBezTo>
                    <a:pt x="42" y="12"/>
                    <a:pt x="32" y="16"/>
                    <a:pt x="24" y="24"/>
                  </a:cubicBezTo>
                  <a:cubicBezTo>
                    <a:pt x="16" y="32"/>
                    <a:pt x="12" y="42"/>
                    <a:pt x="12" y="54"/>
                  </a:cubicBezTo>
                  <a:cubicBezTo>
                    <a:pt x="12" y="65"/>
                    <a:pt x="16" y="75"/>
                    <a:pt x="24" y="83"/>
                  </a:cubicBezTo>
                  <a:cubicBezTo>
                    <a:pt x="32" y="91"/>
                    <a:pt x="42" y="96"/>
                    <a:pt x="53" y="96"/>
                  </a:cubicBezTo>
                  <a:cubicBezTo>
                    <a:pt x="65" y="96"/>
                    <a:pt x="75" y="91"/>
                    <a:pt x="83" y="83"/>
                  </a:cubicBezTo>
                  <a:cubicBezTo>
                    <a:pt x="91" y="75"/>
                    <a:pt x="95" y="65"/>
                    <a:pt x="95" y="54"/>
                  </a:cubicBezTo>
                  <a:close/>
                  <a:moveTo>
                    <a:pt x="82" y="79"/>
                  </a:moveTo>
                  <a:cubicBezTo>
                    <a:pt x="66" y="79"/>
                    <a:pt x="66" y="79"/>
                    <a:pt x="66" y="79"/>
                  </a:cubicBezTo>
                  <a:cubicBezTo>
                    <a:pt x="51" y="59"/>
                    <a:pt x="51" y="59"/>
                    <a:pt x="51" y="59"/>
                  </a:cubicBezTo>
                  <a:cubicBezTo>
                    <a:pt x="45" y="59"/>
                    <a:pt x="45" y="59"/>
                    <a:pt x="45" y="59"/>
                  </a:cubicBezTo>
                  <a:cubicBezTo>
                    <a:pt x="45" y="79"/>
                    <a:pt x="45" y="79"/>
                    <a:pt x="45" y="79"/>
                  </a:cubicBezTo>
                  <a:cubicBezTo>
                    <a:pt x="33" y="79"/>
                    <a:pt x="33" y="79"/>
                    <a:pt x="33" y="79"/>
                  </a:cubicBezTo>
                  <a:cubicBezTo>
                    <a:pt x="33" y="26"/>
                    <a:pt x="33" y="26"/>
                    <a:pt x="33" y="26"/>
                  </a:cubicBezTo>
                  <a:cubicBezTo>
                    <a:pt x="52" y="26"/>
                    <a:pt x="52" y="26"/>
                    <a:pt x="52" y="26"/>
                  </a:cubicBezTo>
                  <a:cubicBezTo>
                    <a:pt x="56" y="26"/>
                    <a:pt x="59" y="26"/>
                    <a:pt x="61" y="26"/>
                  </a:cubicBezTo>
                  <a:cubicBezTo>
                    <a:pt x="63" y="26"/>
                    <a:pt x="65" y="27"/>
                    <a:pt x="67" y="28"/>
                  </a:cubicBezTo>
                  <a:cubicBezTo>
                    <a:pt x="70" y="30"/>
                    <a:pt x="71" y="31"/>
                    <a:pt x="73" y="33"/>
                  </a:cubicBezTo>
                  <a:cubicBezTo>
                    <a:pt x="74" y="35"/>
                    <a:pt x="74" y="38"/>
                    <a:pt x="74" y="41"/>
                  </a:cubicBezTo>
                  <a:cubicBezTo>
                    <a:pt x="74" y="44"/>
                    <a:pt x="73" y="48"/>
                    <a:pt x="71" y="50"/>
                  </a:cubicBezTo>
                  <a:cubicBezTo>
                    <a:pt x="69" y="53"/>
                    <a:pt x="66" y="55"/>
                    <a:pt x="63" y="56"/>
                  </a:cubicBezTo>
                  <a:lnTo>
                    <a:pt x="82" y="79"/>
                  </a:lnTo>
                  <a:close/>
                  <a:moveTo>
                    <a:pt x="60" y="42"/>
                  </a:moveTo>
                  <a:cubicBezTo>
                    <a:pt x="60" y="40"/>
                    <a:pt x="60" y="39"/>
                    <a:pt x="59" y="38"/>
                  </a:cubicBezTo>
                  <a:cubicBezTo>
                    <a:pt x="59" y="38"/>
                    <a:pt x="58" y="37"/>
                    <a:pt x="57" y="36"/>
                  </a:cubicBezTo>
                  <a:cubicBezTo>
                    <a:pt x="56" y="36"/>
                    <a:pt x="55" y="35"/>
                    <a:pt x="54" y="35"/>
                  </a:cubicBezTo>
                  <a:cubicBezTo>
                    <a:pt x="53" y="35"/>
                    <a:pt x="51" y="35"/>
                    <a:pt x="49" y="35"/>
                  </a:cubicBezTo>
                  <a:cubicBezTo>
                    <a:pt x="45" y="35"/>
                    <a:pt x="45" y="35"/>
                    <a:pt x="45" y="35"/>
                  </a:cubicBezTo>
                  <a:cubicBezTo>
                    <a:pt x="45" y="50"/>
                    <a:pt x="45" y="50"/>
                    <a:pt x="45" y="50"/>
                  </a:cubicBezTo>
                  <a:cubicBezTo>
                    <a:pt x="48" y="50"/>
                    <a:pt x="48" y="50"/>
                    <a:pt x="48" y="50"/>
                  </a:cubicBezTo>
                  <a:cubicBezTo>
                    <a:pt x="50" y="50"/>
                    <a:pt x="52" y="50"/>
                    <a:pt x="54" y="49"/>
                  </a:cubicBezTo>
                  <a:cubicBezTo>
                    <a:pt x="55" y="49"/>
                    <a:pt x="57" y="49"/>
                    <a:pt x="57" y="48"/>
                  </a:cubicBezTo>
                  <a:cubicBezTo>
                    <a:pt x="58" y="47"/>
                    <a:pt x="59" y="46"/>
                    <a:pt x="59" y="45"/>
                  </a:cubicBezTo>
                  <a:cubicBezTo>
                    <a:pt x="60" y="44"/>
                    <a:pt x="60" y="43"/>
                    <a:pt x="60"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356" y="5955005"/>
            <a:ext cx="2084805" cy="518708"/>
          </a:xfrm>
          <a:prstGeom prst="rect">
            <a:avLst/>
          </a:prstGeom>
          <a:effectLst/>
        </p:spPr>
      </p:pic>
      <p:sp>
        <p:nvSpPr>
          <p:cNvPr id="19" name="Title 1"/>
          <p:cNvSpPr>
            <a:spLocks noGrp="1"/>
          </p:cNvSpPr>
          <p:nvPr>
            <p:ph type="ctrTitle" hasCustomPrompt="1"/>
          </p:nvPr>
        </p:nvSpPr>
        <p:spPr>
          <a:xfrm>
            <a:off x="618700" y="3017574"/>
            <a:ext cx="10779264" cy="652782"/>
          </a:xfrm>
          <a:prstGeom prst="rect">
            <a:avLst/>
          </a:prstGeom>
        </p:spPr>
        <p:txBody>
          <a:bodyPr/>
          <a:lstStyle>
            <a:lvl1pPr algn="l">
              <a:defRPr sz="40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609600" y="3556275"/>
            <a:ext cx="10779265" cy="832314"/>
          </a:xfrm>
          <a:prstGeom prst="rect">
            <a:avLst/>
          </a:prstGeom>
        </p:spPr>
        <p:txBody>
          <a:bodyPr/>
          <a:lstStyle>
            <a:lvl1pPr marL="0" indent="0" algn="l" defTabSz="457200" rtl="0" eaLnBrk="1" latinLnBrk="0" hangingPunct="1">
              <a:spcBef>
                <a:spcPct val="20000"/>
              </a:spcBef>
              <a:buFont typeface="Arial"/>
              <a:buNone/>
              <a:defRPr kumimoji="0" lang="en-US" sz="2400" b="0" i="0" u="none" strike="noStrike" kern="1200" cap="none" spc="-100" normalizeH="0" baseline="0" dirty="0">
                <a:ln w="3175">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73701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Non-Bulleted Content and Media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0"/>
          </p:nvPr>
        </p:nvSpPr>
        <p:spPr>
          <a:xfrm>
            <a:off x="519248" y="1448905"/>
            <a:ext cx="11155680" cy="4845214"/>
          </a:xfrm>
        </p:spPr>
        <p:txBody>
          <a:bodyPr/>
          <a:lstStyle>
            <a:lvl1pPr marL="0" indent="0">
              <a:buNone/>
              <a:defRPr/>
            </a:lvl1pPr>
            <a:lvl2pPr marL="0" indent="0">
              <a:buNone/>
              <a:defRPr>
                <a:latin typeface="Segoe UI" panose="020B0502040204020203" pitchFamily="34" charset="0"/>
                <a:cs typeface="Segoe UI" panose="020B0502040204020203" pitchFamily="34" charset="0"/>
              </a:defRPr>
            </a:lvl2pPr>
            <a:lvl3pPr marL="355917" indent="0">
              <a:buNone/>
              <a:defRPr/>
            </a:lvl3pPr>
            <a:lvl4pPr marL="599122" indent="0">
              <a:buNone/>
              <a:defRPr/>
            </a:lvl4pPr>
            <a:lvl5pPr marL="775652" indent="0">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61122462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ulleted Content and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19248" y="1447799"/>
            <a:ext cx="11151917" cy="4846319"/>
          </a:xfrm>
        </p:spPr>
        <p:txBody>
          <a:bodyPr/>
          <a:lstStyle>
            <a:lvl1pPr>
              <a:lnSpc>
                <a:spcPct val="90000"/>
              </a:lnSpc>
              <a:defRPr/>
            </a:lvl1pPr>
            <a:lvl2pPr>
              <a:lnSpc>
                <a:spcPct val="90000"/>
              </a:lnSpc>
              <a:defRPr>
                <a:latin typeface="Segoe UI" panose="020B0502040204020203" pitchFamily="34" charset="0"/>
                <a:cs typeface="Segoe UI" panose="020B0502040204020203" pitchFamily="34" charset="0"/>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268959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_New">
    <p:spTree>
      <p:nvGrpSpPr>
        <p:cNvPr id="1" name=""/>
        <p:cNvGrpSpPr/>
        <p:nvPr/>
      </p:nvGrpSpPr>
      <p:grpSpPr>
        <a:xfrm>
          <a:off x="0" y="0"/>
          <a:ext cx="0" cy="0"/>
          <a:chOff x="0" y="0"/>
          <a:chExt cx="0" cy="0"/>
        </a:xfrm>
      </p:grpSpPr>
      <p:sp>
        <p:nvSpPr>
          <p:cNvPr id="3" name="Rectangle 2"/>
          <p:cNvSpPr/>
          <p:nvPr userDrawn="1"/>
        </p:nvSpPr>
        <p:spPr>
          <a:xfrm>
            <a:off x="0" y="2350210"/>
            <a:ext cx="12192000" cy="1151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 Placeholder 5"/>
          <p:cNvSpPr>
            <a:spLocks noGrp="1"/>
          </p:cNvSpPr>
          <p:nvPr>
            <p:ph type="body" sz="quarter" idx="10" hasCustomPrompt="1"/>
          </p:nvPr>
        </p:nvSpPr>
        <p:spPr>
          <a:xfrm>
            <a:off x="585788" y="2660361"/>
            <a:ext cx="11014075" cy="526298"/>
          </a:xfrm>
        </p:spPr>
        <p:txBody>
          <a:bodyPr anchor="ctr"/>
          <a:lstStyle>
            <a:lvl1pPr marL="0" indent="0" algn="l" defTabSz="914363" rtl="0" eaLnBrk="1" latinLnBrk="0" hangingPunct="1">
              <a:lnSpc>
                <a:spcPct val="90000"/>
              </a:lnSpc>
              <a:spcBef>
                <a:spcPct val="0"/>
              </a:spcBef>
              <a:buNone/>
              <a:defRPr lang="en-US" sz="3800" b="0" kern="1200" cap="none" spc="-100" baseline="0" dirty="0" smtClean="0">
                <a:ln w="3175">
                  <a:noFill/>
                </a:ln>
                <a:solidFill>
                  <a:srgbClr val="FFFFFF"/>
                </a:solidFill>
                <a:effectLst/>
                <a:latin typeface="Segoe UI" panose="020B0502040204020203" pitchFamily="34" charset="0"/>
                <a:ea typeface="+mn-ea"/>
                <a:cs typeface="Segoe UI" panose="020B0502040204020203"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1534607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Break_New">
    <p:spTree>
      <p:nvGrpSpPr>
        <p:cNvPr id="1" name=""/>
        <p:cNvGrpSpPr/>
        <p:nvPr/>
      </p:nvGrpSpPr>
      <p:grpSpPr>
        <a:xfrm>
          <a:off x="0" y="0"/>
          <a:ext cx="0" cy="0"/>
          <a:chOff x="0" y="0"/>
          <a:chExt cx="0" cy="0"/>
        </a:xfrm>
      </p:grpSpPr>
      <p:sp>
        <p:nvSpPr>
          <p:cNvPr id="3" name="Rectangle 2"/>
          <p:cNvSpPr/>
          <p:nvPr userDrawn="1"/>
        </p:nvSpPr>
        <p:spPr>
          <a:xfrm>
            <a:off x="0" y="2350210"/>
            <a:ext cx="12192000" cy="1151626"/>
          </a:xfrm>
          <a:prstGeom prst="rect">
            <a:avLst/>
          </a:prstGeom>
          <a:solidFill>
            <a:srgbClr val="E31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 Placeholder 5"/>
          <p:cNvSpPr>
            <a:spLocks noGrp="1"/>
          </p:cNvSpPr>
          <p:nvPr>
            <p:ph type="body" sz="quarter" idx="10" hasCustomPrompt="1"/>
          </p:nvPr>
        </p:nvSpPr>
        <p:spPr>
          <a:xfrm>
            <a:off x="585788" y="2660361"/>
            <a:ext cx="11014075" cy="526298"/>
          </a:xfrm>
        </p:spPr>
        <p:txBody>
          <a:bodyPr anchor="ctr"/>
          <a:lstStyle>
            <a:lvl1pPr marL="0" indent="0" algn="l" defTabSz="914363" rtl="0" eaLnBrk="1" latinLnBrk="0" hangingPunct="1">
              <a:lnSpc>
                <a:spcPct val="90000"/>
              </a:lnSpc>
              <a:spcBef>
                <a:spcPct val="0"/>
              </a:spcBef>
              <a:buNone/>
              <a:defRPr lang="en-US" sz="3800" b="0" kern="1200" cap="none" spc="-100" baseline="0" dirty="0" smtClean="0">
                <a:ln w="3175">
                  <a:noFill/>
                </a:ln>
                <a:solidFill>
                  <a:srgbClr val="FFFFFF"/>
                </a:solidFill>
                <a:effectLst/>
                <a:latin typeface="Segoe UI" panose="020B0502040204020203" pitchFamily="34" charset="0"/>
                <a:ea typeface="+mn-ea"/>
                <a:cs typeface="Segoe UI" panose="020B0502040204020203"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86471864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Break_New">
    <p:spTree>
      <p:nvGrpSpPr>
        <p:cNvPr id="1" name=""/>
        <p:cNvGrpSpPr/>
        <p:nvPr/>
      </p:nvGrpSpPr>
      <p:grpSpPr>
        <a:xfrm>
          <a:off x="0" y="0"/>
          <a:ext cx="0" cy="0"/>
          <a:chOff x="0" y="0"/>
          <a:chExt cx="0" cy="0"/>
        </a:xfrm>
      </p:grpSpPr>
      <p:sp>
        <p:nvSpPr>
          <p:cNvPr id="3" name="Rectangle 2"/>
          <p:cNvSpPr/>
          <p:nvPr userDrawn="1"/>
        </p:nvSpPr>
        <p:spPr>
          <a:xfrm>
            <a:off x="0" y="2350210"/>
            <a:ext cx="12192000" cy="1151626"/>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 Placeholder 5"/>
          <p:cNvSpPr>
            <a:spLocks noGrp="1"/>
          </p:cNvSpPr>
          <p:nvPr>
            <p:ph type="body" sz="quarter" idx="10" hasCustomPrompt="1"/>
          </p:nvPr>
        </p:nvSpPr>
        <p:spPr>
          <a:xfrm>
            <a:off x="585788" y="2660361"/>
            <a:ext cx="11014075" cy="526298"/>
          </a:xfrm>
        </p:spPr>
        <p:txBody>
          <a:bodyPr anchor="ctr"/>
          <a:lstStyle>
            <a:lvl1pPr marL="0" indent="0" algn="l" defTabSz="914363" rtl="0" eaLnBrk="1" latinLnBrk="0" hangingPunct="1">
              <a:lnSpc>
                <a:spcPct val="90000"/>
              </a:lnSpc>
              <a:spcBef>
                <a:spcPct val="0"/>
              </a:spcBef>
              <a:buNone/>
              <a:defRPr lang="en-US" sz="3800" b="0" kern="1200" cap="none" spc="-100" baseline="0" dirty="0" smtClean="0">
                <a:ln w="3175">
                  <a:noFill/>
                </a:ln>
                <a:solidFill>
                  <a:srgbClr val="FFFFFF"/>
                </a:solidFill>
                <a:effectLst/>
                <a:latin typeface="Segoe UI" panose="020B0502040204020203" pitchFamily="34" charset="0"/>
                <a:ea typeface="+mn-ea"/>
                <a:cs typeface="Segoe UI" panose="020B0502040204020203"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99863762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4737953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noAutofit/>
          </a:bodyPr>
          <a:lstStyle>
            <a:lvl1pPr>
              <a:defRPr kumimoji="0" lang="en-US" sz="5400" b="0" i="0" u="none" strike="noStrike" kern="1200" cap="none" spc="-100" normalizeH="0" baseline="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mj-lt"/>
                <a:ea typeface="+mj-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5" name="Text Placeholder 4"/>
          <p:cNvSpPr>
            <a:spLocks noGrp="1"/>
          </p:cNvSpPr>
          <p:nvPr>
            <p:ph type="body" sz="quarter" idx="10"/>
          </p:nvPr>
        </p:nvSpPr>
        <p:spPr>
          <a:xfrm>
            <a:off x="519248" y="1447800"/>
            <a:ext cx="11151917" cy="4846319"/>
          </a:xfrm>
        </p:spPr>
        <p:txBody>
          <a:bodyPr/>
          <a:lstStyle>
            <a:lvl1pPr marL="0" indent="0">
              <a:spcBef>
                <a:spcPts val="0"/>
              </a:spcBef>
              <a:spcAft>
                <a:spcPts val="900"/>
              </a:spcAft>
              <a:buNone/>
              <a:defRPr sz="4000" spc="-100" baseline="0">
                <a:latin typeface="Segoe UI" panose="020B0502040204020203" pitchFamily="34" charset="0"/>
                <a:cs typeface="Segoe UI" panose="020B0502040204020203" pitchFamily="34" charset="0"/>
              </a:defRPr>
            </a:lvl1pPr>
            <a:lvl2pPr marL="0" indent="0">
              <a:spcBef>
                <a:spcPts val="0"/>
              </a:spcBef>
              <a:spcAft>
                <a:spcPts val="400"/>
              </a:spcAft>
              <a:buNone/>
              <a:defRPr sz="2000" spc="-50" baseline="0">
                <a:latin typeface="Segoe UI" panose="020B0502040204020203" pitchFamily="34" charset="0"/>
                <a:ea typeface="Segoe UI" panose="020B0502040204020203" pitchFamily="34" charset="0"/>
                <a:cs typeface="Segoe UI" panose="020B0502040204020203" pitchFamily="34" charset="0"/>
              </a:defRPr>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11769471"/>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068784"/>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288" name="Rectangle 287"/>
          <p:cNvSpPr/>
          <p:nvPr userDrawn="1"/>
        </p:nvSpPr>
        <p:spPr bwMode="auto">
          <a:xfrm>
            <a:off x="0" y="0"/>
            <a:ext cx="12192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zh-CN" alt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 name="Group 1"/>
          <p:cNvGrpSpPr>
            <a:grpSpLocks noChangeAspect="1"/>
          </p:cNvGrpSpPr>
          <p:nvPr userDrawn="1"/>
        </p:nvGrpSpPr>
        <p:grpSpPr>
          <a:xfrm>
            <a:off x="4678" y="60594"/>
            <a:ext cx="12188953" cy="6736811"/>
            <a:chOff x="-60806" y="84976"/>
            <a:chExt cx="12284093" cy="6789394"/>
          </a:xfrm>
        </p:grpSpPr>
        <p:sp>
          <p:nvSpPr>
            <p:cNvPr id="3" name="Rectangle 2"/>
            <p:cNvSpPr/>
            <p:nvPr/>
          </p:nvSpPr>
          <p:spPr>
            <a:xfrm>
              <a:off x="6813911" y="2839111"/>
              <a:ext cx="5409376" cy="4035259"/>
            </a:xfrm>
            <a:prstGeom prst="rect">
              <a:avLst/>
            </a:prstGeom>
            <a:solidFill>
              <a:srgbClr val="E31A2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43537" tIns="243537" rIns="243537" bIns="243537" numCol="1" rtlCol="0" anchor="ctr" anchorCtr="0" compatLnSpc="1">
              <a:prstTxWarp prst="textNoShape">
                <a:avLst/>
              </a:prstTxWarp>
            </a:bodyPr>
            <a:lstStyle/>
            <a:p>
              <a:pPr defTabSz="1217072" fontAlgn="base">
                <a:spcBef>
                  <a:spcPct val="0"/>
                </a:spcBef>
                <a:spcAft>
                  <a:spcPct val="0"/>
                </a:spcAft>
              </a:pPr>
              <a:endParaRPr lang="en-US" sz="2500" dirty="0">
                <a:solidFill>
                  <a:prstClr val="white"/>
                </a:solidFill>
                <a:ea typeface="Segoe UI" pitchFamily="34" charset="0"/>
                <a:cs typeface="Segoe UI" pitchFamily="34" charset="0"/>
              </a:endParaRPr>
            </a:p>
          </p:txBody>
        </p:sp>
        <p:sp>
          <p:nvSpPr>
            <p:cNvPr id="4" name="Rectangle 3"/>
            <p:cNvSpPr/>
            <p:nvPr/>
          </p:nvSpPr>
          <p:spPr>
            <a:xfrm>
              <a:off x="-60806"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4" tIns="60837" rIns="121674" bIns="60837" rtlCol="0" anchor="ctr"/>
            <a:lstStyle/>
            <a:p>
              <a:pPr algn="ctr"/>
              <a:r>
                <a:rPr lang="en-US" sz="1600" dirty="0" err="1">
                  <a:solidFill>
                    <a:srgbClr val="FFFFFF">
                      <a:alpha val="99000"/>
                    </a:srgbClr>
                  </a:solidFill>
                  <a:ea typeface="Segoe UI" pitchFamily="34" charset="0"/>
                  <a:cs typeface="Segoe UI" pitchFamily="34" charset="0"/>
                </a:rPr>
                <a:t>Ahsante</a:t>
              </a:r>
              <a:endParaRPr lang="en-US" sz="1600" dirty="0">
                <a:solidFill>
                  <a:srgbClr val="FFFFFF">
                    <a:alpha val="99000"/>
                  </a:srgbClr>
                </a:solidFill>
                <a:ea typeface="Segoe UI" pitchFamily="34" charset="0"/>
                <a:cs typeface="Segoe UI" pitchFamily="34" charset="0"/>
              </a:endParaRPr>
            </a:p>
          </p:txBody>
        </p:sp>
        <p:sp>
          <p:nvSpPr>
            <p:cNvPr id="5" name="Rectangle 4"/>
            <p:cNvSpPr/>
            <p:nvPr/>
          </p:nvSpPr>
          <p:spPr>
            <a:xfrm>
              <a:off x="4064021"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6" name="Group 5"/>
            <p:cNvGrpSpPr/>
            <p:nvPr/>
          </p:nvGrpSpPr>
          <p:grpSpPr>
            <a:xfrm>
              <a:off x="4193870" y="2019679"/>
              <a:ext cx="1024849" cy="165844"/>
              <a:chOff x="891368" y="5611897"/>
              <a:chExt cx="1049730" cy="170204"/>
            </a:xfrm>
            <a:solidFill>
              <a:srgbClr val="FFFFFF"/>
            </a:solidFill>
            <a:effectLst/>
          </p:grpSpPr>
          <p:sp>
            <p:nvSpPr>
              <p:cNvPr id="279" name="Freeform 32"/>
              <p:cNvSpPr>
                <a:spLocks/>
              </p:cNvSpPr>
              <p:nvPr/>
            </p:nvSpPr>
            <p:spPr bwMode="invGray">
              <a:xfrm>
                <a:off x="891368" y="5618377"/>
                <a:ext cx="93741" cy="163724"/>
              </a:xfrm>
              <a:custGeom>
                <a:avLst/>
                <a:gdLst/>
                <a:ahLst/>
                <a:cxnLst>
                  <a:cxn ang="0">
                    <a:pos x="120" y="152"/>
                  </a:cxn>
                  <a:cxn ang="0">
                    <a:pos x="116" y="173"/>
                  </a:cxn>
                  <a:cxn ang="0">
                    <a:pos x="104" y="191"/>
                  </a:cxn>
                  <a:cxn ang="0">
                    <a:pos x="82" y="204"/>
                  </a:cxn>
                  <a:cxn ang="0">
                    <a:pos x="48" y="209"/>
                  </a:cxn>
                  <a:cxn ang="0">
                    <a:pos x="35" y="208"/>
                  </a:cxn>
                  <a:cxn ang="0">
                    <a:pos x="21" y="205"/>
                  </a:cxn>
                  <a:cxn ang="0">
                    <a:pos x="9" y="201"/>
                  </a:cxn>
                  <a:cxn ang="0">
                    <a:pos x="0" y="197"/>
                  </a:cxn>
                  <a:cxn ang="0">
                    <a:pos x="0" y="160"/>
                  </a:cxn>
                  <a:cxn ang="0">
                    <a:pos x="12" y="169"/>
                  </a:cxn>
                  <a:cxn ang="0">
                    <a:pos x="25" y="175"/>
                  </a:cxn>
                  <a:cxn ang="0">
                    <a:pos x="39" y="179"/>
                  </a:cxn>
                  <a:cxn ang="0">
                    <a:pos x="52" y="180"/>
                  </a:cxn>
                  <a:cxn ang="0">
                    <a:pos x="68" y="178"/>
                  </a:cxn>
                  <a:cxn ang="0">
                    <a:pos x="78" y="172"/>
                  </a:cxn>
                  <a:cxn ang="0">
                    <a:pos x="83" y="164"/>
                  </a:cxn>
                  <a:cxn ang="0">
                    <a:pos x="84" y="155"/>
                  </a:cxn>
                  <a:cxn ang="0">
                    <a:pos x="82" y="145"/>
                  </a:cxn>
                  <a:cxn ang="0">
                    <a:pos x="75" y="135"/>
                  </a:cxn>
                  <a:cxn ang="0">
                    <a:pos x="63" y="125"/>
                  </a:cxn>
                  <a:cxn ang="0">
                    <a:pos x="45" y="115"/>
                  </a:cxn>
                  <a:cxn ang="0">
                    <a:pos x="23" y="101"/>
                  </a:cxn>
                  <a:cxn ang="0">
                    <a:pos x="9" y="87"/>
                  </a:cxn>
                  <a:cxn ang="0">
                    <a:pos x="2" y="73"/>
                  </a:cxn>
                  <a:cxn ang="0">
                    <a:pos x="0" y="57"/>
                  </a:cxn>
                  <a:cxn ang="0">
                    <a:pos x="4" y="34"/>
                  </a:cxn>
                  <a:cxn ang="0">
                    <a:pos x="18" y="16"/>
                  </a:cxn>
                  <a:cxn ang="0">
                    <a:pos x="40" y="5"/>
                  </a:cxn>
                  <a:cxn ang="0">
                    <a:pos x="68" y="0"/>
                  </a:cxn>
                  <a:cxn ang="0">
                    <a:pos x="81" y="1"/>
                  </a:cxn>
                  <a:cxn ang="0">
                    <a:pos x="94" y="3"/>
                  </a:cxn>
                  <a:cxn ang="0">
                    <a:pos x="104" y="6"/>
                  </a:cxn>
                  <a:cxn ang="0">
                    <a:pos x="112" y="8"/>
                  </a:cxn>
                  <a:cxn ang="0">
                    <a:pos x="112" y="43"/>
                  </a:cxn>
                  <a:cxn ang="0">
                    <a:pos x="102" y="37"/>
                  </a:cxn>
                  <a:cxn ang="0">
                    <a:pos x="92" y="33"/>
                  </a:cxn>
                  <a:cxn ang="0">
                    <a:pos x="80" y="30"/>
                  </a:cxn>
                  <a:cxn ang="0">
                    <a:pos x="68" y="29"/>
                  </a:cxn>
                  <a:cxn ang="0">
                    <a:pos x="54" y="31"/>
                  </a:cxn>
                  <a:cxn ang="0">
                    <a:pos x="44" y="36"/>
                  </a:cxn>
                  <a:cxn ang="0">
                    <a:pos x="38" y="44"/>
                  </a:cxn>
                  <a:cxn ang="0">
                    <a:pos x="35" y="54"/>
                  </a:cxn>
                  <a:cxn ang="0">
                    <a:pos x="37" y="65"/>
                  </a:cxn>
                  <a:cxn ang="0">
                    <a:pos x="43" y="74"/>
                  </a:cxn>
                  <a:cxn ang="0">
                    <a:pos x="54" y="83"/>
                  </a:cxn>
                  <a:cxn ang="0">
                    <a:pos x="70" y="92"/>
                  </a:cxn>
                  <a:cxn ang="0">
                    <a:pos x="92" y="105"/>
                  </a:cxn>
                  <a:cxn ang="0">
                    <a:pos x="107" y="119"/>
                  </a:cxn>
                  <a:cxn ang="0">
                    <a:pos x="117" y="134"/>
                  </a:cxn>
                  <a:cxn ang="0">
                    <a:pos x="120" y="152"/>
                  </a:cxn>
                </a:cxnLst>
                <a:rect l="0" t="0" r="r" b="b"/>
                <a:pathLst>
                  <a:path w="120" h="209">
                    <a:moveTo>
                      <a:pt x="120" y="152"/>
                    </a:moveTo>
                    <a:cubicBezTo>
                      <a:pt x="120" y="159"/>
                      <a:pt x="119" y="166"/>
                      <a:pt x="116" y="173"/>
                    </a:cubicBezTo>
                    <a:cubicBezTo>
                      <a:pt x="114" y="180"/>
                      <a:pt x="110" y="186"/>
                      <a:pt x="104" y="191"/>
                    </a:cubicBezTo>
                    <a:cubicBezTo>
                      <a:pt x="98" y="196"/>
                      <a:pt x="91" y="201"/>
                      <a:pt x="82" y="204"/>
                    </a:cubicBezTo>
                    <a:cubicBezTo>
                      <a:pt x="73" y="207"/>
                      <a:pt x="62" y="209"/>
                      <a:pt x="48" y="209"/>
                    </a:cubicBezTo>
                    <a:cubicBezTo>
                      <a:pt x="44" y="209"/>
                      <a:pt x="40" y="208"/>
                      <a:pt x="35" y="208"/>
                    </a:cubicBezTo>
                    <a:cubicBezTo>
                      <a:pt x="30" y="207"/>
                      <a:pt x="26" y="206"/>
                      <a:pt x="21" y="205"/>
                    </a:cubicBezTo>
                    <a:cubicBezTo>
                      <a:pt x="17" y="204"/>
                      <a:pt x="13" y="203"/>
                      <a:pt x="9" y="201"/>
                    </a:cubicBezTo>
                    <a:cubicBezTo>
                      <a:pt x="6" y="200"/>
                      <a:pt x="3" y="198"/>
                      <a:pt x="0" y="197"/>
                    </a:cubicBezTo>
                    <a:cubicBezTo>
                      <a:pt x="0" y="160"/>
                      <a:pt x="0" y="160"/>
                      <a:pt x="0" y="160"/>
                    </a:cubicBezTo>
                    <a:cubicBezTo>
                      <a:pt x="4" y="163"/>
                      <a:pt x="7" y="166"/>
                      <a:pt x="12" y="169"/>
                    </a:cubicBezTo>
                    <a:cubicBezTo>
                      <a:pt x="16" y="171"/>
                      <a:pt x="20" y="173"/>
                      <a:pt x="25" y="175"/>
                    </a:cubicBezTo>
                    <a:cubicBezTo>
                      <a:pt x="30" y="177"/>
                      <a:pt x="34" y="178"/>
                      <a:pt x="39" y="179"/>
                    </a:cubicBezTo>
                    <a:cubicBezTo>
                      <a:pt x="43" y="180"/>
                      <a:pt x="48" y="180"/>
                      <a:pt x="52" y="180"/>
                    </a:cubicBezTo>
                    <a:cubicBezTo>
                      <a:pt x="58" y="180"/>
                      <a:pt x="64" y="179"/>
                      <a:pt x="68" y="178"/>
                    </a:cubicBezTo>
                    <a:cubicBezTo>
                      <a:pt x="72" y="176"/>
                      <a:pt x="76" y="174"/>
                      <a:pt x="78" y="172"/>
                    </a:cubicBezTo>
                    <a:cubicBezTo>
                      <a:pt x="80" y="170"/>
                      <a:pt x="82" y="167"/>
                      <a:pt x="83" y="164"/>
                    </a:cubicBezTo>
                    <a:cubicBezTo>
                      <a:pt x="84" y="161"/>
                      <a:pt x="84" y="158"/>
                      <a:pt x="84" y="155"/>
                    </a:cubicBezTo>
                    <a:cubicBezTo>
                      <a:pt x="84" y="151"/>
                      <a:pt x="84" y="148"/>
                      <a:pt x="82" y="145"/>
                    </a:cubicBezTo>
                    <a:cubicBezTo>
                      <a:pt x="81" y="141"/>
                      <a:pt x="78" y="138"/>
                      <a:pt x="75" y="135"/>
                    </a:cubicBezTo>
                    <a:cubicBezTo>
                      <a:pt x="72" y="132"/>
                      <a:pt x="68" y="129"/>
                      <a:pt x="63" y="125"/>
                    </a:cubicBezTo>
                    <a:cubicBezTo>
                      <a:pt x="58" y="122"/>
                      <a:pt x="52" y="119"/>
                      <a:pt x="45" y="115"/>
                    </a:cubicBezTo>
                    <a:cubicBezTo>
                      <a:pt x="36" y="110"/>
                      <a:pt x="29" y="106"/>
                      <a:pt x="23" y="101"/>
                    </a:cubicBezTo>
                    <a:cubicBezTo>
                      <a:pt x="17" y="97"/>
                      <a:pt x="13" y="92"/>
                      <a:pt x="9" y="87"/>
                    </a:cubicBezTo>
                    <a:cubicBezTo>
                      <a:pt x="6" y="83"/>
                      <a:pt x="3" y="78"/>
                      <a:pt x="2" y="73"/>
                    </a:cubicBezTo>
                    <a:cubicBezTo>
                      <a:pt x="0" y="68"/>
                      <a:pt x="0" y="62"/>
                      <a:pt x="0" y="57"/>
                    </a:cubicBezTo>
                    <a:cubicBezTo>
                      <a:pt x="0" y="49"/>
                      <a:pt x="1" y="41"/>
                      <a:pt x="4" y="34"/>
                    </a:cubicBezTo>
                    <a:cubicBezTo>
                      <a:pt x="8" y="27"/>
                      <a:pt x="12" y="21"/>
                      <a:pt x="18" y="16"/>
                    </a:cubicBezTo>
                    <a:cubicBezTo>
                      <a:pt x="24" y="11"/>
                      <a:pt x="31" y="7"/>
                      <a:pt x="40" y="5"/>
                    </a:cubicBezTo>
                    <a:cubicBezTo>
                      <a:pt x="48" y="2"/>
                      <a:pt x="58" y="0"/>
                      <a:pt x="68" y="0"/>
                    </a:cubicBezTo>
                    <a:cubicBezTo>
                      <a:pt x="72" y="0"/>
                      <a:pt x="77" y="1"/>
                      <a:pt x="81" y="1"/>
                    </a:cubicBezTo>
                    <a:cubicBezTo>
                      <a:pt x="86" y="2"/>
                      <a:pt x="90" y="2"/>
                      <a:pt x="94" y="3"/>
                    </a:cubicBezTo>
                    <a:cubicBezTo>
                      <a:pt x="98" y="4"/>
                      <a:pt x="101" y="5"/>
                      <a:pt x="104" y="6"/>
                    </a:cubicBezTo>
                    <a:cubicBezTo>
                      <a:pt x="108" y="6"/>
                      <a:pt x="110" y="7"/>
                      <a:pt x="112" y="8"/>
                    </a:cubicBezTo>
                    <a:cubicBezTo>
                      <a:pt x="112" y="43"/>
                      <a:pt x="112" y="43"/>
                      <a:pt x="112" y="43"/>
                    </a:cubicBezTo>
                    <a:cubicBezTo>
                      <a:pt x="109" y="41"/>
                      <a:pt x="106" y="39"/>
                      <a:pt x="102" y="37"/>
                    </a:cubicBezTo>
                    <a:cubicBezTo>
                      <a:pt x="99" y="35"/>
                      <a:pt x="95" y="34"/>
                      <a:pt x="92" y="33"/>
                    </a:cubicBezTo>
                    <a:cubicBezTo>
                      <a:pt x="88" y="31"/>
                      <a:pt x="84" y="31"/>
                      <a:pt x="80" y="30"/>
                    </a:cubicBezTo>
                    <a:cubicBezTo>
                      <a:pt x="76" y="29"/>
                      <a:pt x="72" y="29"/>
                      <a:pt x="68" y="29"/>
                    </a:cubicBezTo>
                    <a:cubicBezTo>
                      <a:pt x="63" y="29"/>
                      <a:pt x="58" y="30"/>
                      <a:pt x="54" y="31"/>
                    </a:cubicBezTo>
                    <a:cubicBezTo>
                      <a:pt x="50" y="32"/>
                      <a:pt x="47" y="34"/>
                      <a:pt x="44" y="36"/>
                    </a:cubicBezTo>
                    <a:cubicBezTo>
                      <a:pt x="41" y="38"/>
                      <a:pt x="39" y="41"/>
                      <a:pt x="38" y="44"/>
                    </a:cubicBezTo>
                    <a:cubicBezTo>
                      <a:pt x="36" y="47"/>
                      <a:pt x="35" y="51"/>
                      <a:pt x="35" y="54"/>
                    </a:cubicBezTo>
                    <a:cubicBezTo>
                      <a:pt x="35" y="58"/>
                      <a:pt x="36" y="62"/>
                      <a:pt x="37" y="65"/>
                    </a:cubicBezTo>
                    <a:cubicBezTo>
                      <a:pt x="38" y="68"/>
                      <a:pt x="40" y="71"/>
                      <a:pt x="43" y="74"/>
                    </a:cubicBezTo>
                    <a:cubicBezTo>
                      <a:pt x="46" y="77"/>
                      <a:pt x="49" y="80"/>
                      <a:pt x="54" y="83"/>
                    </a:cubicBezTo>
                    <a:cubicBezTo>
                      <a:pt x="58" y="86"/>
                      <a:pt x="64" y="89"/>
                      <a:pt x="70" y="92"/>
                    </a:cubicBezTo>
                    <a:cubicBezTo>
                      <a:pt x="78" y="96"/>
                      <a:pt x="86" y="101"/>
                      <a:pt x="92" y="105"/>
                    </a:cubicBezTo>
                    <a:cubicBezTo>
                      <a:pt x="98" y="109"/>
                      <a:pt x="103" y="114"/>
                      <a:pt x="107" y="119"/>
                    </a:cubicBezTo>
                    <a:cubicBezTo>
                      <a:pt x="112" y="123"/>
                      <a:pt x="115" y="129"/>
                      <a:pt x="117" y="134"/>
                    </a:cubicBezTo>
                    <a:cubicBezTo>
                      <a:pt x="119" y="139"/>
                      <a:pt x="120" y="145"/>
                      <a:pt x="120" y="15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80" name="Freeform 33"/>
              <p:cNvSpPr>
                <a:spLocks noEditPoints="1"/>
              </p:cNvSpPr>
              <p:nvPr/>
            </p:nvSpPr>
            <p:spPr bwMode="invGray">
              <a:xfrm>
                <a:off x="996773" y="5663736"/>
                <a:ext cx="94605" cy="118365"/>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5"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4" y="85"/>
                      <a:pt x="7" y="81"/>
                      <a:pt x="11" y="76"/>
                    </a:cubicBezTo>
                    <a:cubicBezTo>
                      <a:pt x="15" y="72"/>
                      <a:pt x="20" y="69"/>
                      <a:pt x="25" y="66"/>
                    </a:cubicBezTo>
                    <a:cubicBezTo>
                      <a:pt x="31" y="63"/>
                      <a:pt x="39" y="61"/>
                      <a:pt x="47" y="60"/>
                    </a:cubicBezTo>
                    <a:cubicBezTo>
                      <a:pt x="89" y="55"/>
                      <a:pt x="89" y="55"/>
                      <a:pt x="89" y="55"/>
                    </a:cubicBezTo>
                    <a:cubicBezTo>
                      <a:pt x="89" y="44"/>
                      <a:pt x="87" y="37"/>
                      <a:pt x="82" y="32"/>
                    </a:cubicBezTo>
                    <a:cubicBezTo>
                      <a:pt x="77" y="28"/>
                      <a:pt x="70" y="25"/>
                      <a:pt x="62" y="25"/>
                    </a:cubicBezTo>
                    <a:cubicBezTo>
                      <a:pt x="53" y="25"/>
                      <a:pt x="44" y="27"/>
                      <a:pt x="36" y="30"/>
                    </a:cubicBezTo>
                    <a:cubicBezTo>
                      <a:pt x="28" y="33"/>
                      <a:pt x="20" y="36"/>
                      <a:pt x="14" y="41"/>
                    </a:cubicBezTo>
                    <a:cubicBezTo>
                      <a:pt x="14" y="13"/>
                      <a:pt x="14" y="13"/>
                      <a:pt x="14" y="13"/>
                    </a:cubicBezTo>
                    <a:cubicBezTo>
                      <a:pt x="16" y="11"/>
                      <a:pt x="19" y="10"/>
                      <a:pt x="23" y="8"/>
                    </a:cubicBezTo>
                    <a:cubicBezTo>
                      <a:pt x="26"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1" y="86"/>
                      <a:pt x="39" y="87"/>
                      <a:pt x="37" y="89"/>
                    </a:cubicBezTo>
                    <a:cubicBezTo>
                      <a:pt x="35" y="91"/>
                      <a:pt x="34" y="93"/>
                      <a:pt x="33" y="96"/>
                    </a:cubicBezTo>
                    <a:cubicBezTo>
                      <a:pt x="32" y="98"/>
                      <a:pt x="32" y="101"/>
                      <a:pt x="32" y="105"/>
                    </a:cubicBezTo>
                    <a:cubicBezTo>
                      <a:pt x="32" y="108"/>
                      <a:pt x="32" y="110"/>
                      <a:pt x="33"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81" name="Rectangle 34"/>
              <p:cNvSpPr>
                <a:spLocks noChangeArrowheads="1"/>
              </p:cNvSpPr>
              <p:nvPr/>
            </p:nvSpPr>
            <p:spPr bwMode="invGray">
              <a:xfrm>
                <a:off x="1115570" y="5611897"/>
                <a:ext cx="25055" cy="167180"/>
              </a:xfrm>
              <a:prstGeom prst="rect">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82" name="Freeform 35"/>
              <p:cNvSpPr>
                <a:spLocks noEditPoints="1"/>
              </p:cNvSpPr>
              <p:nvPr/>
            </p:nvSpPr>
            <p:spPr bwMode="invGray">
              <a:xfrm>
                <a:off x="1160928" y="5663736"/>
                <a:ext cx="93741" cy="118365"/>
              </a:xfrm>
              <a:custGeom>
                <a:avLst/>
                <a:gdLst/>
                <a:ahLst/>
                <a:cxnLst>
                  <a:cxn ang="0">
                    <a:pos x="88" y="147"/>
                  </a:cxn>
                  <a:cxn ang="0">
                    <a:pos x="88" y="127"/>
                  </a:cxn>
                  <a:cxn ang="0">
                    <a:pos x="88" y="127"/>
                  </a:cxn>
                  <a:cxn ang="0">
                    <a:pos x="70" y="145"/>
                  </a:cxn>
                  <a:cxn ang="0">
                    <a:pos x="45" y="151"/>
                  </a:cxn>
                  <a:cxn ang="0">
                    <a:pos x="26" y="148"/>
                  </a:cxn>
                  <a:cxn ang="0">
                    <a:pos x="11" y="139"/>
                  </a:cxn>
                  <a:cxn ang="0">
                    <a:pos x="3" y="125"/>
                  </a:cxn>
                  <a:cxn ang="0">
                    <a:pos x="0" y="108"/>
                  </a:cxn>
                  <a:cxn ang="0">
                    <a:pos x="2" y="91"/>
                  </a:cxn>
                  <a:cxn ang="0">
                    <a:pos x="11" y="76"/>
                  </a:cxn>
                  <a:cxn ang="0">
                    <a:pos x="25" y="66"/>
                  </a:cxn>
                  <a:cxn ang="0">
                    <a:pos x="47" y="60"/>
                  </a:cxn>
                  <a:cxn ang="0">
                    <a:pos x="89" y="55"/>
                  </a:cxn>
                  <a:cxn ang="0">
                    <a:pos x="81" y="32"/>
                  </a:cxn>
                  <a:cxn ang="0">
                    <a:pos x="61" y="25"/>
                  </a:cxn>
                  <a:cxn ang="0">
                    <a:pos x="36" y="30"/>
                  </a:cxn>
                  <a:cxn ang="0">
                    <a:pos x="14" y="41"/>
                  </a:cxn>
                  <a:cxn ang="0">
                    <a:pos x="14" y="13"/>
                  </a:cxn>
                  <a:cxn ang="0">
                    <a:pos x="22" y="8"/>
                  </a:cxn>
                  <a:cxn ang="0">
                    <a:pos x="35" y="4"/>
                  </a:cxn>
                  <a:cxn ang="0">
                    <a:pos x="50" y="1"/>
                  </a:cxn>
                  <a:cxn ang="0">
                    <a:pos x="65" y="0"/>
                  </a:cxn>
                  <a:cxn ang="0">
                    <a:pos x="89" y="4"/>
                  </a:cxn>
                  <a:cxn ang="0">
                    <a:pos x="107" y="15"/>
                  </a:cxn>
                  <a:cxn ang="0">
                    <a:pos x="117" y="32"/>
                  </a:cxn>
                  <a:cxn ang="0">
                    <a:pos x="120" y="56"/>
                  </a:cxn>
                  <a:cxn ang="0">
                    <a:pos x="120" y="147"/>
                  </a:cxn>
                  <a:cxn ang="0">
                    <a:pos x="88" y="147"/>
                  </a:cxn>
                  <a:cxn ang="0">
                    <a:pos x="58" y="81"/>
                  </a:cxn>
                  <a:cxn ang="0">
                    <a:pos x="44" y="84"/>
                  </a:cxn>
                  <a:cxn ang="0">
                    <a:pos x="37" y="89"/>
                  </a:cxn>
                  <a:cxn ang="0">
                    <a:pos x="33" y="96"/>
                  </a:cxn>
                  <a:cxn ang="0">
                    <a:pos x="31" y="105"/>
                  </a:cxn>
                  <a:cxn ang="0">
                    <a:pos x="33" y="113"/>
                  </a:cxn>
                  <a:cxn ang="0">
                    <a:pos x="38" y="119"/>
                  </a:cxn>
                  <a:cxn ang="0">
                    <a:pos x="45" y="123"/>
                  </a:cxn>
                  <a:cxn ang="0">
                    <a:pos x="55" y="125"/>
                  </a:cxn>
                  <a:cxn ang="0">
                    <a:pos x="69" y="122"/>
                  </a:cxn>
                  <a:cxn ang="0">
                    <a:pos x="79" y="115"/>
                  </a:cxn>
                  <a:cxn ang="0">
                    <a:pos x="86" y="104"/>
                  </a:cxn>
                  <a:cxn ang="0">
                    <a:pos x="89" y="90"/>
                  </a:cxn>
                  <a:cxn ang="0">
                    <a:pos x="89" y="77"/>
                  </a:cxn>
                  <a:cxn ang="0">
                    <a:pos x="58" y="81"/>
                  </a:cxn>
                </a:cxnLst>
                <a:rect l="0" t="0" r="r" b="b"/>
                <a:pathLst>
                  <a:path w="120" h="151">
                    <a:moveTo>
                      <a:pt x="88" y="147"/>
                    </a:moveTo>
                    <a:cubicBezTo>
                      <a:pt x="88" y="127"/>
                      <a:pt x="88" y="127"/>
                      <a:pt x="88" y="127"/>
                    </a:cubicBezTo>
                    <a:cubicBezTo>
                      <a:pt x="88" y="127"/>
                      <a:pt x="88" y="127"/>
                      <a:pt x="88" y="127"/>
                    </a:cubicBezTo>
                    <a:cubicBezTo>
                      <a:pt x="83" y="135"/>
                      <a:pt x="77" y="141"/>
                      <a:pt x="70" y="145"/>
                    </a:cubicBezTo>
                    <a:cubicBezTo>
                      <a:pt x="63" y="149"/>
                      <a:pt x="55" y="151"/>
                      <a:pt x="45" y="151"/>
                    </a:cubicBezTo>
                    <a:cubicBezTo>
                      <a:pt x="38" y="151"/>
                      <a:pt x="31" y="150"/>
                      <a:pt x="26" y="148"/>
                    </a:cubicBezTo>
                    <a:cubicBezTo>
                      <a:pt x="20" y="145"/>
                      <a:pt x="15" y="142"/>
                      <a:pt x="11" y="139"/>
                    </a:cubicBezTo>
                    <a:cubicBezTo>
                      <a:pt x="7" y="135"/>
                      <a:pt x="5" y="131"/>
                      <a:pt x="3" y="125"/>
                    </a:cubicBezTo>
                    <a:cubicBezTo>
                      <a:pt x="1" y="120"/>
                      <a:pt x="0" y="114"/>
                      <a:pt x="0" y="108"/>
                    </a:cubicBezTo>
                    <a:cubicBezTo>
                      <a:pt x="0" y="102"/>
                      <a:pt x="0" y="96"/>
                      <a:pt x="2" y="91"/>
                    </a:cubicBezTo>
                    <a:cubicBezTo>
                      <a:pt x="4" y="85"/>
                      <a:pt x="7" y="81"/>
                      <a:pt x="11" y="76"/>
                    </a:cubicBezTo>
                    <a:cubicBezTo>
                      <a:pt x="14" y="72"/>
                      <a:pt x="19" y="69"/>
                      <a:pt x="25" y="66"/>
                    </a:cubicBezTo>
                    <a:cubicBezTo>
                      <a:pt x="31" y="63"/>
                      <a:pt x="38" y="61"/>
                      <a:pt x="47" y="60"/>
                    </a:cubicBezTo>
                    <a:cubicBezTo>
                      <a:pt x="89" y="55"/>
                      <a:pt x="89" y="55"/>
                      <a:pt x="89" y="55"/>
                    </a:cubicBezTo>
                    <a:cubicBezTo>
                      <a:pt x="89" y="44"/>
                      <a:pt x="86" y="37"/>
                      <a:pt x="81" y="32"/>
                    </a:cubicBezTo>
                    <a:cubicBezTo>
                      <a:pt x="77" y="28"/>
                      <a:pt x="70" y="25"/>
                      <a:pt x="61" y="25"/>
                    </a:cubicBezTo>
                    <a:cubicBezTo>
                      <a:pt x="53" y="25"/>
                      <a:pt x="44" y="27"/>
                      <a:pt x="36" y="30"/>
                    </a:cubicBezTo>
                    <a:cubicBezTo>
                      <a:pt x="27" y="33"/>
                      <a:pt x="20" y="36"/>
                      <a:pt x="14" y="41"/>
                    </a:cubicBezTo>
                    <a:cubicBezTo>
                      <a:pt x="14" y="13"/>
                      <a:pt x="14" y="13"/>
                      <a:pt x="14" y="13"/>
                    </a:cubicBezTo>
                    <a:cubicBezTo>
                      <a:pt x="16" y="11"/>
                      <a:pt x="19" y="10"/>
                      <a:pt x="22" y="8"/>
                    </a:cubicBezTo>
                    <a:cubicBezTo>
                      <a:pt x="26" y="7"/>
                      <a:pt x="30" y="6"/>
                      <a:pt x="35" y="4"/>
                    </a:cubicBezTo>
                    <a:cubicBezTo>
                      <a:pt x="40" y="3"/>
                      <a:pt x="45" y="2"/>
                      <a:pt x="50" y="1"/>
                    </a:cubicBezTo>
                    <a:cubicBezTo>
                      <a:pt x="55" y="0"/>
                      <a:pt x="60" y="0"/>
                      <a:pt x="65" y="0"/>
                    </a:cubicBezTo>
                    <a:cubicBezTo>
                      <a:pt x="74" y="0"/>
                      <a:pt x="82" y="1"/>
                      <a:pt x="89" y="4"/>
                    </a:cubicBezTo>
                    <a:cubicBezTo>
                      <a:pt x="96" y="6"/>
                      <a:pt x="102" y="10"/>
                      <a:pt x="107" y="15"/>
                    </a:cubicBezTo>
                    <a:cubicBezTo>
                      <a:pt x="111" y="19"/>
                      <a:pt x="115" y="25"/>
                      <a:pt x="117" y="32"/>
                    </a:cubicBezTo>
                    <a:cubicBezTo>
                      <a:pt x="119" y="39"/>
                      <a:pt x="120" y="47"/>
                      <a:pt x="120" y="56"/>
                    </a:cubicBezTo>
                    <a:cubicBezTo>
                      <a:pt x="120" y="147"/>
                      <a:pt x="120" y="147"/>
                      <a:pt x="120" y="147"/>
                    </a:cubicBezTo>
                    <a:lnTo>
                      <a:pt x="88" y="147"/>
                    </a:lnTo>
                    <a:close/>
                    <a:moveTo>
                      <a:pt x="58" y="81"/>
                    </a:moveTo>
                    <a:cubicBezTo>
                      <a:pt x="52" y="82"/>
                      <a:pt x="48" y="83"/>
                      <a:pt x="44" y="84"/>
                    </a:cubicBezTo>
                    <a:cubicBezTo>
                      <a:pt x="41" y="86"/>
                      <a:pt x="38" y="87"/>
                      <a:pt x="37" y="89"/>
                    </a:cubicBezTo>
                    <a:cubicBezTo>
                      <a:pt x="35" y="91"/>
                      <a:pt x="33" y="93"/>
                      <a:pt x="33" y="96"/>
                    </a:cubicBezTo>
                    <a:cubicBezTo>
                      <a:pt x="32" y="98"/>
                      <a:pt x="31" y="101"/>
                      <a:pt x="31" y="105"/>
                    </a:cubicBezTo>
                    <a:cubicBezTo>
                      <a:pt x="31" y="108"/>
                      <a:pt x="32" y="110"/>
                      <a:pt x="33" y="113"/>
                    </a:cubicBezTo>
                    <a:cubicBezTo>
                      <a:pt x="34" y="115"/>
                      <a:pt x="36" y="117"/>
                      <a:pt x="38" y="119"/>
                    </a:cubicBezTo>
                    <a:cubicBezTo>
                      <a:pt x="40" y="121"/>
                      <a:pt x="42" y="122"/>
                      <a:pt x="45" y="123"/>
                    </a:cubicBezTo>
                    <a:cubicBezTo>
                      <a:pt x="48" y="124"/>
                      <a:pt x="52" y="125"/>
                      <a:pt x="55" y="125"/>
                    </a:cubicBezTo>
                    <a:cubicBezTo>
                      <a:pt x="60" y="125"/>
                      <a:pt x="65" y="124"/>
                      <a:pt x="69" y="122"/>
                    </a:cubicBezTo>
                    <a:cubicBezTo>
                      <a:pt x="73" y="120"/>
                      <a:pt x="77" y="118"/>
                      <a:pt x="79" y="115"/>
                    </a:cubicBezTo>
                    <a:cubicBezTo>
                      <a:pt x="82"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83" name="Freeform 36"/>
              <p:cNvSpPr>
                <a:spLocks/>
              </p:cNvSpPr>
              <p:nvPr/>
            </p:nvSpPr>
            <p:spPr bwMode="invGray">
              <a:xfrm>
                <a:off x="1279293" y="5663736"/>
                <a:ext cx="168043" cy="115341"/>
              </a:xfrm>
              <a:custGeom>
                <a:avLst/>
                <a:gdLst/>
                <a:ahLst/>
                <a:cxnLst>
                  <a:cxn ang="0">
                    <a:pos x="182" y="147"/>
                  </a:cxn>
                  <a:cxn ang="0">
                    <a:pos x="182" y="66"/>
                  </a:cxn>
                  <a:cxn ang="0">
                    <a:pos x="180" y="46"/>
                  </a:cxn>
                  <a:cxn ang="0">
                    <a:pos x="175" y="34"/>
                  </a:cxn>
                  <a:cxn ang="0">
                    <a:pos x="166" y="28"/>
                  </a:cxn>
                  <a:cxn ang="0">
                    <a:pos x="154" y="26"/>
                  </a:cxn>
                  <a:cxn ang="0">
                    <a:pos x="142" y="30"/>
                  </a:cxn>
                  <a:cxn ang="0">
                    <a:pos x="132" y="38"/>
                  </a:cxn>
                  <a:cxn ang="0">
                    <a:pos x="126" y="51"/>
                  </a:cxn>
                  <a:cxn ang="0">
                    <a:pos x="124" y="66"/>
                  </a:cxn>
                  <a:cxn ang="0">
                    <a:pos x="124" y="147"/>
                  </a:cxn>
                  <a:cxn ang="0">
                    <a:pos x="91" y="147"/>
                  </a:cxn>
                  <a:cxn ang="0">
                    <a:pos x="91" y="63"/>
                  </a:cxn>
                  <a:cxn ang="0">
                    <a:pos x="89" y="46"/>
                  </a:cxn>
                  <a:cxn ang="0">
                    <a:pos x="84" y="35"/>
                  </a:cxn>
                  <a:cxn ang="0">
                    <a:pos x="75" y="28"/>
                  </a:cxn>
                  <a:cxn ang="0">
                    <a:pos x="63" y="26"/>
                  </a:cxn>
                  <a:cxn ang="0">
                    <a:pos x="51" y="29"/>
                  </a:cxn>
                  <a:cxn ang="0">
                    <a:pos x="41" y="37"/>
                  </a:cxn>
                  <a:cxn ang="0">
                    <a:pos x="35" y="50"/>
                  </a:cxn>
                  <a:cxn ang="0">
                    <a:pos x="33" y="66"/>
                  </a:cxn>
                  <a:cxn ang="0">
                    <a:pos x="33" y="147"/>
                  </a:cxn>
                  <a:cxn ang="0">
                    <a:pos x="0" y="147"/>
                  </a:cxn>
                  <a:cxn ang="0">
                    <a:pos x="0" y="3"/>
                  </a:cxn>
                  <a:cxn ang="0">
                    <a:pos x="33" y="3"/>
                  </a:cxn>
                  <a:cxn ang="0">
                    <a:pos x="33" y="26"/>
                  </a:cxn>
                  <a:cxn ang="0">
                    <a:pos x="33" y="26"/>
                  </a:cxn>
                  <a:cxn ang="0">
                    <a:pos x="52" y="6"/>
                  </a:cxn>
                  <a:cxn ang="0">
                    <a:pos x="79" y="0"/>
                  </a:cxn>
                  <a:cxn ang="0">
                    <a:pos x="93" y="2"/>
                  </a:cxn>
                  <a:cxn ang="0">
                    <a:pos x="104" y="7"/>
                  </a:cxn>
                  <a:cxn ang="0">
                    <a:pos x="114" y="16"/>
                  </a:cxn>
                  <a:cxn ang="0">
                    <a:pos x="120" y="28"/>
                  </a:cxn>
                  <a:cxn ang="0">
                    <a:pos x="140" y="7"/>
                  </a:cxn>
                  <a:cxn ang="0">
                    <a:pos x="168" y="0"/>
                  </a:cxn>
                  <a:cxn ang="0">
                    <a:pos x="203" y="14"/>
                  </a:cxn>
                  <a:cxn ang="0">
                    <a:pos x="215" y="58"/>
                  </a:cxn>
                  <a:cxn ang="0">
                    <a:pos x="215" y="147"/>
                  </a:cxn>
                  <a:cxn ang="0">
                    <a:pos x="182" y="147"/>
                  </a:cxn>
                </a:cxnLst>
                <a:rect l="0" t="0" r="r" b="b"/>
                <a:pathLst>
                  <a:path w="215" h="147">
                    <a:moveTo>
                      <a:pt x="182" y="147"/>
                    </a:moveTo>
                    <a:cubicBezTo>
                      <a:pt x="182" y="66"/>
                      <a:pt x="182" y="66"/>
                      <a:pt x="182" y="66"/>
                    </a:cubicBezTo>
                    <a:cubicBezTo>
                      <a:pt x="182" y="58"/>
                      <a:pt x="182" y="52"/>
                      <a:pt x="180" y="46"/>
                    </a:cubicBezTo>
                    <a:cubicBezTo>
                      <a:pt x="179" y="41"/>
                      <a:pt x="177" y="37"/>
                      <a:pt x="175" y="34"/>
                    </a:cubicBezTo>
                    <a:cubicBezTo>
                      <a:pt x="172" y="31"/>
                      <a:pt x="169" y="29"/>
                      <a:pt x="166" y="28"/>
                    </a:cubicBezTo>
                    <a:cubicBezTo>
                      <a:pt x="162" y="27"/>
                      <a:pt x="158" y="26"/>
                      <a:pt x="154" y="26"/>
                    </a:cubicBezTo>
                    <a:cubicBezTo>
                      <a:pt x="149" y="26"/>
                      <a:pt x="145" y="27"/>
                      <a:pt x="142" y="30"/>
                    </a:cubicBezTo>
                    <a:cubicBezTo>
                      <a:pt x="138" y="32"/>
                      <a:pt x="135" y="35"/>
                      <a:pt x="132" y="38"/>
                    </a:cubicBezTo>
                    <a:cubicBezTo>
                      <a:pt x="129" y="42"/>
                      <a:pt x="127" y="46"/>
                      <a:pt x="126" y="51"/>
                    </a:cubicBezTo>
                    <a:cubicBezTo>
                      <a:pt x="124" y="56"/>
                      <a:pt x="124" y="61"/>
                      <a:pt x="124" y="66"/>
                    </a:cubicBezTo>
                    <a:cubicBezTo>
                      <a:pt x="124" y="147"/>
                      <a:pt x="124" y="147"/>
                      <a:pt x="124" y="147"/>
                    </a:cubicBezTo>
                    <a:cubicBezTo>
                      <a:pt x="91" y="147"/>
                      <a:pt x="91" y="147"/>
                      <a:pt x="91" y="147"/>
                    </a:cubicBezTo>
                    <a:cubicBezTo>
                      <a:pt x="91" y="63"/>
                      <a:pt x="91" y="63"/>
                      <a:pt x="91" y="63"/>
                    </a:cubicBezTo>
                    <a:cubicBezTo>
                      <a:pt x="91" y="56"/>
                      <a:pt x="91" y="51"/>
                      <a:pt x="89" y="46"/>
                    </a:cubicBezTo>
                    <a:cubicBezTo>
                      <a:pt x="88" y="41"/>
                      <a:pt x="86" y="38"/>
                      <a:pt x="84" y="35"/>
                    </a:cubicBezTo>
                    <a:cubicBezTo>
                      <a:pt x="81" y="32"/>
                      <a:pt x="78" y="30"/>
                      <a:pt x="75" y="28"/>
                    </a:cubicBezTo>
                    <a:cubicBezTo>
                      <a:pt x="71" y="27"/>
                      <a:pt x="67" y="26"/>
                      <a:pt x="63" y="26"/>
                    </a:cubicBezTo>
                    <a:cubicBezTo>
                      <a:pt x="59" y="26"/>
                      <a:pt x="55" y="27"/>
                      <a:pt x="51" y="29"/>
                    </a:cubicBezTo>
                    <a:cubicBezTo>
                      <a:pt x="47" y="31"/>
                      <a:pt x="44" y="34"/>
                      <a:pt x="41" y="37"/>
                    </a:cubicBezTo>
                    <a:cubicBezTo>
                      <a:pt x="39" y="41"/>
                      <a:pt x="37" y="45"/>
                      <a:pt x="35" y="50"/>
                    </a:cubicBezTo>
                    <a:cubicBezTo>
                      <a:pt x="34" y="55"/>
                      <a:pt x="33" y="60"/>
                      <a:pt x="33" y="66"/>
                    </a:cubicBezTo>
                    <a:cubicBezTo>
                      <a:pt x="33" y="147"/>
                      <a:pt x="33" y="147"/>
                      <a:pt x="33" y="147"/>
                    </a:cubicBezTo>
                    <a:cubicBezTo>
                      <a:pt x="0" y="147"/>
                      <a:pt x="0" y="147"/>
                      <a:pt x="0" y="147"/>
                    </a:cubicBezTo>
                    <a:cubicBezTo>
                      <a:pt x="0" y="3"/>
                      <a:pt x="0" y="3"/>
                      <a:pt x="0" y="3"/>
                    </a:cubicBezTo>
                    <a:cubicBezTo>
                      <a:pt x="33" y="3"/>
                      <a:pt x="33" y="3"/>
                      <a:pt x="33" y="3"/>
                    </a:cubicBezTo>
                    <a:cubicBezTo>
                      <a:pt x="33" y="26"/>
                      <a:pt x="33" y="26"/>
                      <a:pt x="33" y="26"/>
                    </a:cubicBezTo>
                    <a:cubicBezTo>
                      <a:pt x="33" y="26"/>
                      <a:pt x="33" y="26"/>
                      <a:pt x="33" y="26"/>
                    </a:cubicBezTo>
                    <a:cubicBezTo>
                      <a:pt x="38" y="17"/>
                      <a:pt x="45" y="11"/>
                      <a:pt x="52" y="6"/>
                    </a:cubicBezTo>
                    <a:cubicBezTo>
                      <a:pt x="60" y="2"/>
                      <a:pt x="69" y="0"/>
                      <a:pt x="79" y="0"/>
                    </a:cubicBezTo>
                    <a:cubicBezTo>
                      <a:pt x="84" y="0"/>
                      <a:pt x="88" y="1"/>
                      <a:pt x="93" y="2"/>
                    </a:cubicBezTo>
                    <a:cubicBezTo>
                      <a:pt x="97" y="3"/>
                      <a:pt x="101" y="5"/>
                      <a:pt x="104" y="7"/>
                    </a:cubicBezTo>
                    <a:cubicBezTo>
                      <a:pt x="108" y="10"/>
                      <a:pt x="111" y="13"/>
                      <a:pt x="114" y="16"/>
                    </a:cubicBezTo>
                    <a:cubicBezTo>
                      <a:pt x="116" y="20"/>
                      <a:pt x="118" y="24"/>
                      <a:pt x="120" y="28"/>
                    </a:cubicBezTo>
                    <a:cubicBezTo>
                      <a:pt x="125" y="18"/>
                      <a:pt x="132" y="11"/>
                      <a:pt x="140" y="7"/>
                    </a:cubicBezTo>
                    <a:cubicBezTo>
                      <a:pt x="148" y="2"/>
                      <a:pt x="157" y="0"/>
                      <a:pt x="168" y="0"/>
                    </a:cubicBezTo>
                    <a:cubicBezTo>
                      <a:pt x="183" y="0"/>
                      <a:pt x="195" y="4"/>
                      <a:pt x="203" y="14"/>
                    </a:cubicBezTo>
                    <a:cubicBezTo>
                      <a:pt x="211" y="23"/>
                      <a:pt x="215" y="38"/>
                      <a:pt x="215" y="58"/>
                    </a:cubicBezTo>
                    <a:cubicBezTo>
                      <a:pt x="215" y="147"/>
                      <a:pt x="215" y="147"/>
                      <a:pt x="215" y="147"/>
                    </a:cubicBezTo>
                    <a:lnTo>
                      <a:pt x="182"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84" name="Freeform 37"/>
              <p:cNvSpPr>
                <a:spLocks noEditPoints="1"/>
              </p:cNvSpPr>
              <p:nvPr/>
            </p:nvSpPr>
            <p:spPr bwMode="invGray">
              <a:xfrm>
                <a:off x="1464183" y="5663736"/>
                <a:ext cx="94605" cy="118365"/>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3" y="110"/>
                      <a:pt x="34" y="113"/>
                    </a:cubicBezTo>
                    <a:cubicBezTo>
                      <a:pt x="35" y="115"/>
                      <a:pt x="36" y="117"/>
                      <a:pt x="38" y="119"/>
                    </a:cubicBezTo>
                    <a:cubicBezTo>
                      <a:pt x="40" y="121"/>
                      <a:pt x="43" y="122"/>
                      <a:pt x="46" y="123"/>
                    </a:cubicBezTo>
                    <a:cubicBezTo>
                      <a:pt x="49" y="124"/>
                      <a:pt x="52" y="125"/>
                      <a:pt x="56" y="125"/>
                    </a:cubicBezTo>
                    <a:cubicBezTo>
                      <a:pt x="61" y="125"/>
                      <a:pt x="65" y="124"/>
                      <a:pt x="70"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85" name="Freeform 38"/>
              <p:cNvSpPr>
                <a:spLocks/>
              </p:cNvSpPr>
              <p:nvPr/>
            </p:nvSpPr>
            <p:spPr bwMode="invGray">
              <a:xfrm>
                <a:off x="1571316" y="5632201"/>
                <a:ext cx="71278" cy="149900"/>
              </a:xfrm>
              <a:custGeom>
                <a:avLst/>
                <a:gdLst/>
                <a:ahLst/>
                <a:cxnLst>
                  <a:cxn ang="0">
                    <a:pos x="86" y="188"/>
                  </a:cxn>
                  <a:cxn ang="0">
                    <a:pos x="80" y="189"/>
                  </a:cxn>
                  <a:cxn ang="0">
                    <a:pos x="73" y="190"/>
                  </a:cxn>
                  <a:cxn ang="0">
                    <a:pos x="66" y="191"/>
                  </a:cxn>
                  <a:cxn ang="0">
                    <a:pos x="34" y="179"/>
                  </a:cxn>
                  <a:cxn ang="0">
                    <a:pos x="23" y="145"/>
                  </a:cxn>
                  <a:cxn ang="0">
                    <a:pos x="23" y="69"/>
                  </a:cxn>
                  <a:cxn ang="0">
                    <a:pos x="0" y="69"/>
                  </a:cxn>
                  <a:cxn ang="0">
                    <a:pos x="0" y="43"/>
                  </a:cxn>
                  <a:cxn ang="0">
                    <a:pos x="23" y="43"/>
                  </a:cxn>
                  <a:cxn ang="0">
                    <a:pos x="23" y="10"/>
                  </a:cxn>
                  <a:cxn ang="0">
                    <a:pos x="56" y="0"/>
                  </a:cxn>
                  <a:cxn ang="0">
                    <a:pos x="56" y="43"/>
                  </a:cxn>
                  <a:cxn ang="0">
                    <a:pos x="91" y="43"/>
                  </a:cxn>
                  <a:cxn ang="0">
                    <a:pos x="91" y="69"/>
                  </a:cxn>
                  <a:cxn ang="0">
                    <a:pos x="56" y="69"/>
                  </a:cxn>
                  <a:cxn ang="0">
                    <a:pos x="56" y="139"/>
                  </a:cxn>
                  <a:cxn ang="0">
                    <a:pos x="61" y="158"/>
                  </a:cxn>
                  <a:cxn ang="0">
                    <a:pos x="76" y="164"/>
                  </a:cxn>
                  <a:cxn ang="0">
                    <a:pos x="83" y="163"/>
                  </a:cxn>
                  <a:cxn ang="0">
                    <a:pos x="91" y="160"/>
                  </a:cxn>
                  <a:cxn ang="0">
                    <a:pos x="91" y="186"/>
                  </a:cxn>
                  <a:cxn ang="0">
                    <a:pos x="86" y="188"/>
                  </a:cxn>
                </a:cxnLst>
                <a:rect l="0" t="0" r="r" b="b"/>
                <a:pathLst>
                  <a:path w="91" h="191">
                    <a:moveTo>
                      <a:pt x="86" y="188"/>
                    </a:moveTo>
                    <a:cubicBezTo>
                      <a:pt x="84" y="188"/>
                      <a:pt x="82" y="189"/>
                      <a:pt x="80" y="189"/>
                    </a:cubicBezTo>
                    <a:cubicBezTo>
                      <a:pt x="78" y="190"/>
                      <a:pt x="75" y="190"/>
                      <a:pt x="73" y="190"/>
                    </a:cubicBezTo>
                    <a:cubicBezTo>
                      <a:pt x="70" y="191"/>
                      <a:pt x="68" y="191"/>
                      <a:pt x="66" y="191"/>
                    </a:cubicBezTo>
                    <a:cubicBezTo>
                      <a:pt x="51" y="191"/>
                      <a:pt x="41" y="187"/>
                      <a:pt x="34" y="179"/>
                    </a:cubicBezTo>
                    <a:cubicBezTo>
                      <a:pt x="27" y="171"/>
                      <a:pt x="23" y="160"/>
                      <a:pt x="23" y="145"/>
                    </a:cubicBezTo>
                    <a:cubicBezTo>
                      <a:pt x="23" y="69"/>
                      <a:pt x="23" y="69"/>
                      <a:pt x="23" y="69"/>
                    </a:cubicBezTo>
                    <a:cubicBezTo>
                      <a:pt x="0" y="69"/>
                      <a:pt x="0" y="69"/>
                      <a:pt x="0" y="69"/>
                    </a:cubicBezTo>
                    <a:cubicBezTo>
                      <a:pt x="0" y="43"/>
                      <a:pt x="0" y="43"/>
                      <a:pt x="0" y="43"/>
                    </a:cubicBezTo>
                    <a:cubicBezTo>
                      <a:pt x="23" y="43"/>
                      <a:pt x="23" y="43"/>
                      <a:pt x="23" y="43"/>
                    </a:cubicBezTo>
                    <a:cubicBezTo>
                      <a:pt x="23" y="10"/>
                      <a:pt x="23" y="10"/>
                      <a:pt x="23" y="10"/>
                    </a:cubicBezTo>
                    <a:cubicBezTo>
                      <a:pt x="56" y="0"/>
                      <a:pt x="56" y="0"/>
                      <a:pt x="56" y="0"/>
                    </a:cubicBezTo>
                    <a:cubicBezTo>
                      <a:pt x="56" y="43"/>
                      <a:pt x="56" y="43"/>
                      <a:pt x="56" y="43"/>
                    </a:cubicBezTo>
                    <a:cubicBezTo>
                      <a:pt x="91" y="43"/>
                      <a:pt x="91" y="43"/>
                      <a:pt x="91" y="43"/>
                    </a:cubicBezTo>
                    <a:cubicBezTo>
                      <a:pt x="91" y="69"/>
                      <a:pt x="91" y="69"/>
                      <a:pt x="91" y="69"/>
                    </a:cubicBezTo>
                    <a:cubicBezTo>
                      <a:pt x="56" y="69"/>
                      <a:pt x="56" y="69"/>
                      <a:pt x="56" y="69"/>
                    </a:cubicBezTo>
                    <a:cubicBezTo>
                      <a:pt x="56" y="139"/>
                      <a:pt x="56" y="139"/>
                      <a:pt x="56" y="139"/>
                    </a:cubicBezTo>
                    <a:cubicBezTo>
                      <a:pt x="56" y="148"/>
                      <a:pt x="58" y="155"/>
                      <a:pt x="61" y="158"/>
                    </a:cubicBezTo>
                    <a:cubicBezTo>
                      <a:pt x="64" y="162"/>
                      <a:pt x="69" y="164"/>
                      <a:pt x="76" y="164"/>
                    </a:cubicBezTo>
                    <a:cubicBezTo>
                      <a:pt x="78" y="164"/>
                      <a:pt x="81" y="164"/>
                      <a:pt x="83" y="163"/>
                    </a:cubicBezTo>
                    <a:cubicBezTo>
                      <a:pt x="86" y="162"/>
                      <a:pt x="89" y="161"/>
                      <a:pt x="91" y="160"/>
                    </a:cubicBezTo>
                    <a:cubicBezTo>
                      <a:pt x="91" y="186"/>
                      <a:pt x="91" y="186"/>
                      <a:pt x="91" y="186"/>
                    </a:cubicBezTo>
                    <a:cubicBezTo>
                      <a:pt x="90" y="186"/>
                      <a:pt x="88" y="187"/>
                      <a:pt x="86" y="18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86" name="Freeform 39"/>
              <p:cNvSpPr>
                <a:spLocks noEditPoints="1"/>
              </p:cNvSpPr>
              <p:nvPr/>
            </p:nvSpPr>
            <p:spPr bwMode="invGray">
              <a:xfrm>
                <a:off x="1721648" y="5621401"/>
                <a:ext cx="104541" cy="157676"/>
              </a:xfrm>
              <a:custGeom>
                <a:avLst/>
                <a:gdLst/>
                <a:ahLst/>
                <a:cxnLst>
                  <a:cxn ang="0">
                    <a:pos x="134" y="62"/>
                  </a:cxn>
                  <a:cxn ang="0">
                    <a:pos x="129" y="88"/>
                  </a:cxn>
                  <a:cxn ang="0">
                    <a:pos x="114" y="109"/>
                  </a:cxn>
                  <a:cxn ang="0">
                    <a:pos x="90" y="123"/>
                  </a:cxn>
                  <a:cxn ang="0">
                    <a:pos x="57" y="129"/>
                  </a:cxn>
                  <a:cxn ang="0">
                    <a:pos x="33" y="129"/>
                  </a:cxn>
                  <a:cxn ang="0">
                    <a:pos x="33" y="201"/>
                  </a:cxn>
                  <a:cxn ang="0">
                    <a:pos x="0" y="201"/>
                  </a:cxn>
                  <a:cxn ang="0">
                    <a:pos x="0" y="0"/>
                  </a:cxn>
                  <a:cxn ang="0">
                    <a:pos x="62" y="0"/>
                  </a:cxn>
                  <a:cxn ang="0">
                    <a:pos x="93" y="4"/>
                  </a:cxn>
                  <a:cxn ang="0">
                    <a:pos x="116" y="17"/>
                  </a:cxn>
                  <a:cxn ang="0">
                    <a:pos x="129" y="36"/>
                  </a:cxn>
                  <a:cxn ang="0">
                    <a:pos x="134" y="62"/>
                  </a:cxn>
                  <a:cxn ang="0">
                    <a:pos x="99" y="63"/>
                  </a:cxn>
                  <a:cxn ang="0">
                    <a:pos x="96" y="49"/>
                  </a:cxn>
                  <a:cxn ang="0">
                    <a:pos x="88" y="38"/>
                  </a:cxn>
                  <a:cxn ang="0">
                    <a:pos x="75" y="30"/>
                  </a:cxn>
                  <a:cxn ang="0">
                    <a:pos x="56" y="28"/>
                  </a:cxn>
                  <a:cxn ang="0">
                    <a:pos x="33" y="28"/>
                  </a:cxn>
                  <a:cxn ang="0">
                    <a:pos x="33" y="100"/>
                  </a:cxn>
                  <a:cxn ang="0">
                    <a:pos x="54" y="100"/>
                  </a:cxn>
                  <a:cxn ang="0">
                    <a:pos x="87" y="91"/>
                  </a:cxn>
                  <a:cxn ang="0">
                    <a:pos x="99" y="63"/>
                  </a:cxn>
                </a:cxnLst>
                <a:rect l="0" t="0" r="r" b="b"/>
                <a:pathLst>
                  <a:path w="134" h="201">
                    <a:moveTo>
                      <a:pt x="134" y="62"/>
                    </a:moveTo>
                    <a:cubicBezTo>
                      <a:pt x="134" y="71"/>
                      <a:pt x="132" y="80"/>
                      <a:pt x="129" y="88"/>
                    </a:cubicBezTo>
                    <a:cubicBezTo>
                      <a:pt x="125" y="96"/>
                      <a:pt x="120" y="103"/>
                      <a:pt x="114" y="109"/>
                    </a:cubicBezTo>
                    <a:cubicBezTo>
                      <a:pt x="107" y="115"/>
                      <a:pt x="99" y="120"/>
                      <a:pt x="90" y="123"/>
                    </a:cubicBezTo>
                    <a:cubicBezTo>
                      <a:pt x="80" y="127"/>
                      <a:pt x="69" y="129"/>
                      <a:pt x="57" y="129"/>
                    </a:cubicBezTo>
                    <a:cubicBezTo>
                      <a:pt x="33" y="129"/>
                      <a:pt x="33" y="129"/>
                      <a:pt x="33" y="129"/>
                    </a:cubicBezTo>
                    <a:cubicBezTo>
                      <a:pt x="33" y="201"/>
                      <a:pt x="33" y="201"/>
                      <a:pt x="33" y="201"/>
                    </a:cubicBezTo>
                    <a:cubicBezTo>
                      <a:pt x="0" y="201"/>
                      <a:pt x="0" y="201"/>
                      <a:pt x="0" y="201"/>
                    </a:cubicBezTo>
                    <a:cubicBezTo>
                      <a:pt x="0" y="0"/>
                      <a:pt x="0" y="0"/>
                      <a:pt x="0" y="0"/>
                    </a:cubicBezTo>
                    <a:cubicBezTo>
                      <a:pt x="62" y="0"/>
                      <a:pt x="62" y="0"/>
                      <a:pt x="62" y="0"/>
                    </a:cubicBezTo>
                    <a:cubicBezTo>
                      <a:pt x="74" y="0"/>
                      <a:pt x="84" y="1"/>
                      <a:pt x="93" y="4"/>
                    </a:cubicBezTo>
                    <a:cubicBezTo>
                      <a:pt x="102" y="7"/>
                      <a:pt x="110" y="11"/>
                      <a:pt x="116" y="17"/>
                    </a:cubicBezTo>
                    <a:cubicBezTo>
                      <a:pt x="122" y="22"/>
                      <a:pt x="126" y="29"/>
                      <a:pt x="129" y="36"/>
                    </a:cubicBezTo>
                    <a:cubicBezTo>
                      <a:pt x="132" y="44"/>
                      <a:pt x="134" y="53"/>
                      <a:pt x="134" y="62"/>
                    </a:cubicBezTo>
                    <a:close/>
                    <a:moveTo>
                      <a:pt x="99" y="63"/>
                    </a:moveTo>
                    <a:cubicBezTo>
                      <a:pt x="99" y="58"/>
                      <a:pt x="98" y="53"/>
                      <a:pt x="96" y="49"/>
                    </a:cubicBezTo>
                    <a:cubicBezTo>
                      <a:pt x="94" y="44"/>
                      <a:pt x="92" y="41"/>
                      <a:pt x="88" y="38"/>
                    </a:cubicBezTo>
                    <a:cubicBezTo>
                      <a:pt x="85" y="34"/>
                      <a:pt x="80" y="32"/>
                      <a:pt x="75" y="30"/>
                    </a:cubicBezTo>
                    <a:cubicBezTo>
                      <a:pt x="69" y="29"/>
                      <a:pt x="63" y="28"/>
                      <a:pt x="56" y="28"/>
                    </a:cubicBezTo>
                    <a:cubicBezTo>
                      <a:pt x="33" y="28"/>
                      <a:pt x="33" y="28"/>
                      <a:pt x="33" y="28"/>
                    </a:cubicBezTo>
                    <a:cubicBezTo>
                      <a:pt x="33" y="100"/>
                      <a:pt x="33" y="100"/>
                      <a:pt x="33" y="100"/>
                    </a:cubicBezTo>
                    <a:cubicBezTo>
                      <a:pt x="54" y="100"/>
                      <a:pt x="54" y="100"/>
                      <a:pt x="54" y="100"/>
                    </a:cubicBezTo>
                    <a:cubicBezTo>
                      <a:pt x="68" y="100"/>
                      <a:pt x="79" y="97"/>
                      <a:pt x="87" y="91"/>
                    </a:cubicBezTo>
                    <a:cubicBezTo>
                      <a:pt x="95" y="85"/>
                      <a:pt x="99" y="76"/>
                      <a:pt x="99" y="63"/>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87" name="Freeform 40"/>
              <p:cNvSpPr>
                <a:spLocks noEditPoints="1"/>
              </p:cNvSpPr>
              <p:nvPr/>
            </p:nvSpPr>
            <p:spPr bwMode="invGray">
              <a:xfrm>
                <a:off x="1825757" y="5663736"/>
                <a:ext cx="115341" cy="118365"/>
              </a:xfrm>
              <a:custGeom>
                <a:avLst/>
                <a:gdLst/>
                <a:ahLst/>
                <a:cxnLst>
                  <a:cxn ang="0">
                    <a:pos x="148" y="74"/>
                  </a:cxn>
                  <a:cxn ang="0">
                    <a:pos x="142" y="106"/>
                  </a:cxn>
                  <a:cxn ang="0">
                    <a:pos x="127" y="130"/>
                  </a:cxn>
                  <a:cxn ang="0">
                    <a:pos x="103" y="145"/>
                  </a:cxn>
                  <a:cxn ang="0">
                    <a:pos x="73" y="151"/>
                  </a:cxn>
                  <a:cxn ang="0">
                    <a:pos x="42" y="145"/>
                  </a:cxn>
                  <a:cxn ang="0">
                    <a:pos x="19" y="131"/>
                  </a:cxn>
                  <a:cxn ang="0">
                    <a:pos x="5" y="107"/>
                  </a:cxn>
                  <a:cxn ang="0">
                    <a:pos x="0" y="77"/>
                  </a:cxn>
                  <a:cxn ang="0">
                    <a:pos x="5" y="44"/>
                  </a:cxn>
                  <a:cxn ang="0">
                    <a:pos x="21" y="19"/>
                  </a:cxn>
                  <a:cxn ang="0">
                    <a:pos x="45" y="5"/>
                  </a:cxn>
                  <a:cxn ang="0">
                    <a:pos x="76" y="0"/>
                  </a:cxn>
                  <a:cxn ang="0">
                    <a:pos x="107" y="5"/>
                  </a:cxn>
                  <a:cxn ang="0">
                    <a:pos x="129" y="20"/>
                  </a:cxn>
                  <a:cxn ang="0">
                    <a:pos x="143" y="44"/>
                  </a:cxn>
                  <a:cxn ang="0">
                    <a:pos x="148" y="74"/>
                  </a:cxn>
                  <a:cxn ang="0">
                    <a:pos x="114" y="75"/>
                  </a:cxn>
                  <a:cxn ang="0">
                    <a:pos x="103" y="39"/>
                  </a:cxn>
                  <a:cxn ang="0">
                    <a:pos x="74" y="26"/>
                  </a:cxn>
                  <a:cxn ang="0">
                    <a:pos x="58" y="29"/>
                  </a:cxn>
                  <a:cxn ang="0">
                    <a:pos x="45" y="38"/>
                  </a:cxn>
                  <a:cxn ang="0">
                    <a:pos x="37" y="54"/>
                  </a:cxn>
                  <a:cxn ang="0">
                    <a:pos x="34" y="76"/>
                  </a:cxn>
                  <a:cxn ang="0">
                    <a:pos x="37" y="97"/>
                  </a:cxn>
                  <a:cxn ang="0">
                    <a:pos x="45" y="112"/>
                  </a:cxn>
                  <a:cxn ang="0">
                    <a:pos x="58" y="121"/>
                  </a:cxn>
                  <a:cxn ang="0">
                    <a:pos x="75" y="124"/>
                  </a:cxn>
                  <a:cxn ang="0">
                    <a:pos x="104" y="112"/>
                  </a:cxn>
                  <a:cxn ang="0">
                    <a:pos x="114" y="75"/>
                  </a:cxn>
                </a:cxnLst>
                <a:rect l="0" t="0" r="r" b="b"/>
                <a:pathLst>
                  <a:path w="148" h="151">
                    <a:moveTo>
                      <a:pt x="148" y="74"/>
                    </a:moveTo>
                    <a:cubicBezTo>
                      <a:pt x="148" y="86"/>
                      <a:pt x="146" y="96"/>
                      <a:pt x="142" y="106"/>
                    </a:cubicBezTo>
                    <a:cubicBezTo>
                      <a:pt x="139" y="115"/>
                      <a:pt x="134" y="124"/>
                      <a:pt x="127" y="130"/>
                    </a:cubicBezTo>
                    <a:cubicBezTo>
                      <a:pt x="120" y="137"/>
                      <a:pt x="113" y="142"/>
                      <a:pt x="103" y="145"/>
                    </a:cubicBezTo>
                    <a:cubicBezTo>
                      <a:pt x="94" y="149"/>
                      <a:pt x="84" y="151"/>
                      <a:pt x="73" y="151"/>
                    </a:cubicBezTo>
                    <a:cubicBezTo>
                      <a:pt x="61" y="151"/>
                      <a:pt x="51" y="149"/>
                      <a:pt x="42" y="145"/>
                    </a:cubicBezTo>
                    <a:cubicBezTo>
                      <a:pt x="33" y="142"/>
                      <a:pt x="26" y="137"/>
                      <a:pt x="19" y="131"/>
                    </a:cubicBezTo>
                    <a:cubicBezTo>
                      <a:pt x="13" y="124"/>
                      <a:pt x="8" y="117"/>
                      <a:pt x="5" y="107"/>
                    </a:cubicBezTo>
                    <a:cubicBezTo>
                      <a:pt x="1" y="98"/>
                      <a:pt x="0" y="88"/>
                      <a:pt x="0" y="77"/>
                    </a:cubicBezTo>
                    <a:cubicBezTo>
                      <a:pt x="0" y="64"/>
                      <a:pt x="2" y="53"/>
                      <a:pt x="5" y="44"/>
                    </a:cubicBezTo>
                    <a:cubicBezTo>
                      <a:pt x="9" y="34"/>
                      <a:pt x="14" y="26"/>
                      <a:pt x="21" y="19"/>
                    </a:cubicBezTo>
                    <a:cubicBezTo>
                      <a:pt x="28" y="13"/>
                      <a:pt x="36" y="8"/>
                      <a:pt x="45" y="5"/>
                    </a:cubicBezTo>
                    <a:cubicBezTo>
                      <a:pt x="55" y="1"/>
                      <a:pt x="65" y="0"/>
                      <a:pt x="76" y="0"/>
                    </a:cubicBezTo>
                    <a:cubicBezTo>
                      <a:pt x="88" y="0"/>
                      <a:pt x="98" y="2"/>
                      <a:pt x="107" y="5"/>
                    </a:cubicBezTo>
                    <a:cubicBezTo>
                      <a:pt x="116" y="9"/>
                      <a:pt x="123" y="14"/>
                      <a:pt x="129" y="20"/>
                    </a:cubicBezTo>
                    <a:cubicBezTo>
                      <a:pt x="135" y="27"/>
                      <a:pt x="140" y="35"/>
                      <a:pt x="143" y="44"/>
                    </a:cubicBezTo>
                    <a:cubicBezTo>
                      <a:pt x="146" y="53"/>
                      <a:pt x="148" y="63"/>
                      <a:pt x="148" y="74"/>
                    </a:cubicBezTo>
                    <a:close/>
                    <a:moveTo>
                      <a:pt x="114" y="75"/>
                    </a:moveTo>
                    <a:cubicBezTo>
                      <a:pt x="114" y="59"/>
                      <a:pt x="110" y="47"/>
                      <a:pt x="103" y="39"/>
                    </a:cubicBezTo>
                    <a:cubicBezTo>
                      <a:pt x="96" y="31"/>
                      <a:pt x="87" y="26"/>
                      <a:pt x="74" y="26"/>
                    </a:cubicBezTo>
                    <a:cubicBezTo>
                      <a:pt x="68" y="26"/>
                      <a:pt x="63" y="27"/>
                      <a:pt x="58" y="29"/>
                    </a:cubicBezTo>
                    <a:cubicBezTo>
                      <a:pt x="53" y="31"/>
                      <a:pt x="49" y="34"/>
                      <a:pt x="45" y="38"/>
                    </a:cubicBezTo>
                    <a:cubicBezTo>
                      <a:pt x="42" y="42"/>
                      <a:pt x="39" y="48"/>
                      <a:pt x="37" y="54"/>
                    </a:cubicBezTo>
                    <a:cubicBezTo>
                      <a:pt x="35" y="60"/>
                      <a:pt x="34" y="67"/>
                      <a:pt x="34" y="76"/>
                    </a:cubicBezTo>
                    <a:cubicBezTo>
                      <a:pt x="34" y="84"/>
                      <a:pt x="35" y="91"/>
                      <a:pt x="37" y="97"/>
                    </a:cubicBezTo>
                    <a:cubicBezTo>
                      <a:pt x="39" y="103"/>
                      <a:pt x="41" y="108"/>
                      <a:pt x="45" y="112"/>
                    </a:cubicBezTo>
                    <a:cubicBezTo>
                      <a:pt x="49" y="116"/>
                      <a:pt x="53" y="119"/>
                      <a:pt x="58" y="121"/>
                    </a:cubicBezTo>
                    <a:cubicBezTo>
                      <a:pt x="63" y="123"/>
                      <a:pt x="69" y="124"/>
                      <a:pt x="75" y="124"/>
                    </a:cubicBezTo>
                    <a:cubicBezTo>
                      <a:pt x="87" y="124"/>
                      <a:pt x="97" y="120"/>
                      <a:pt x="104" y="112"/>
                    </a:cubicBezTo>
                    <a:cubicBezTo>
                      <a:pt x="111" y="103"/>
                      <a:pt x="114" y="91"/>
                      <a:pt x="114" y="7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7" name="Rectangle 6"/>
            <p:cNvSpPr/>
            <p:nvPr/>
          </p:nvSpPr>
          <p:spPr>
            <a:xfrm>
              <a:off x="1314134"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8" name="Group 7"/>
            <p:cNvGrpSpPr/>
            <p:nvPr/>
          </p:nvGrpSpPr>
          <p:grpSpPr>
            <a:xfrm>
              <a:off x="1498375" y="631173"/>
              <a:ext cx="916061" cy="188732"/>
              <a:chOff x="1382110" y="560118"/>
              <a:chExt cx="1085320" cy="224189"/>
            </a:xfrm>
          </p:grpSpPr>
          <p:sp>
            <p:nvSpPr>
              <p:cNvPr id="270" name="Freeform 22"/>
              <p:cNvSpPr>
                <a:spLocks/>
              </p:cNvSpPr>
              <p:nvPr/>
            </p:nvSpPr>
            <p:spPr bwMode="invGray">
              <a:xfrm>
                <a:off x="1382110" y="614823"/>
                <a:ext cx="89549" cy="119813"/>
              </a:xfrm>
              <a:custGeom>
                <a:avLst/>
                <a:gdLst/>
                <a:ahLst/>
                <a:cxnLst>
                  <a:cxn ang="0">
                    <a:pos x="102" y="146"/>
                  </a:cxn>
                  <a:cxn ang="0">
                    <a:pos x="89" y="148"/>
                  </a:cxn>
                  <a:cxn ang="0">
                    <a:pos x="75" y="150"/>
                  </a:cxn>
                  <a:cxn ang="0">
                    <a:pos x="61" y="151"/>
                  </a:cxn>
                  <a:cxn ang="0">
                    <a:pos x="35" y="148"/>
                  </a:cxn>
                  <a:cxn ang="0">
                    <a:pos x="16" y="140"/>
                  </a:cxn>
                  <a:cxn ang="0">
                    <a:pos x="4" y="126"/>
                  </a:cxn>
                  <a:cxn ang="0">
                    <a:pos x="0" y="109"/>
                  </a:cxn>
                  <a:cxn ang="0">
                    <a:pos x="3" y="95"/>
                  </a:cxn>
                  <a:cxn ang="0">
                    <a:pos x="10" y="84"/>
                  </a:cxn>
                  <a:cxn ang="0">
                    <a:pos x="21" y="76"/>
                  </a:cxn>
                  <a:cxn ang="0">
                    <a:pos x="35" y="72"/>
                  </a:cxn>
                  <a:cxn ang="0">
                    <a:pos x="35" y="71"/>
                  </a:cxn>
                  <a:cxn ang="0">
                    <a:pos x="24" y="68"/>
                  </a:cxn>
                  <a:cxn ang="0">
                    <a:pos x="15" y="61"/>
                  </a:cxn>
                  <a:cxn ang="0">
                    <a:pos x="8" y="51"/>
                  </a:cxn>
                  <a:cxn ang="0">
                    <a:pos x="6" y="39"/>
                  </a:cxn>
                  <a:cxn ang="0">
                    <a:pos x="10" y="22"/>
                  </a:cxn>
                  <a:cxn ang="0">
                    <a:pos x="23" y="10"/>
                  </a:cxn>
                  <a:cxn ang="0">
                    <a:pos x="42" y="2"/>
                  </a:cxn>
                  <a:cxn ang="0">
                    <a:pos x="65" y="0"/>
                  </a:cxn>
                  <a:cxn ang="0">
                    <a:pos x="86" y="2"/>
                  </a:cxn>
                  <a:cxn ang="0">
                    <a:pos x="107" y="6"/>
                  </a:cxn>
                  <a:cxn ang="0">
                    <a:pos x="107" y="33"/>
                  </a:cxn>
                  <a:cxn ang="0">
                    <a:pos x="97" y="30"/>
                  </a:cxn>
                  <a:cxn ang="0">
                    <a:pos x="87" y="27"/>
                  </a:cxn>
                  <a:cxn ang="0">
                    <a:pos x="77" y="25"/>
                  </a:cxn>
                  <a:cxn ang="0">
                    <a:pos x="68" y="25"/>
                  </a:cxn>
                  <a:cxn ang="0">
                    <a:pos x="56" y="26"/>
                  </a:cxn>
                  <a:cxn ang="0">
                    <a:pos x="47" y="29"/>
                  </a:cxn>
                  <a:cxn ang="0">
                    <a:pos x="41" y="35"/>
                  </a:cxn>
                  <a:cxn ang="0">
                    <a:pos x="39" y="42"/>
                  </a:cxn>
                  <a:cxn ang="0">
                    <a:pos x="42" y="51"/>
                  </a:cxn>
                  <a:cxn ang="0">
                    <a:pos x="49" y="57"/>
                  </a:cxn>
                  <a:cxn ang="0">
                    <a:pos x="60" y="61"/>
                  </a:cxn>
                  <a:cxn ang="0">
                    <a:pos x="73" y="62"/>
                  </a:cxn>
                  <a:cxn ang="0">
                    <a:pos x="78" y="62"/>
                  </a:cxn>
                  <a:cxn ang="0">
                    <a:pos x="84" y="62"/>
                  </a:cxn>
                  <a:cxn ang="0">
                    <a:pos x="90" y="62"/>
                  </a:cxn>
                  <a:cxn ang="0">
                    <a:pos x="94" y="61"/>
                  </a:cxn>
                  <a:cxn ang="0">
                    <a:pos x="94" y="86"/>
                  </a:cxn>
                  <a:cxn ang="0">
                    <a:pos x="87" y="85"/>
                  </a:cxn>
                  <a:cxn ang="0">
                    <a:pos x="74" y="85"/>
                  </a:cxn>
                  <a:cxn ang="0">
                    <a:pos x="44" y="90"/>
                  </a:cxn>
                  <a:cxn ang="0">
                    <a:pos x="34" y="105"/>
                  </a:cxn>
                  <a:cxn ang="0">
                    <a:pos x="36" y="113"/>
                  </a:cxn>
                  <a:cxn ang="0">
                    <a:pos x="42" y="120"/>
                  </a:cxn>
                  <a:cxn ang="0">
                    <a:pos x="53" y="124"/>
                  </a:cxn>
                  <a:cxn ang="0">
                    <a:pos x="68" y="126"/>
                  </a:cxn>
                  <a:cxn ang="0">
                    <a:pos x="80" y="125"/>
                  </a:cxn>
                  <a:cxn ang="0">
                    <a:pos x="91" y="123"/>
                  </a:cxn>
                  <a:cxn ang="0">
                    <a:pos x="103" y="120"/>
                  </a:cxn>
                  <a:cxn ang="0">
                    <a:pos x="113" y="117"/>
                  </a:cxn>
                  <a:cxn ang="0">
                    <a:pos x="113" y="143"/>
                  </a:cxn>
                  <a:cxn ang="0">
                    <a:pos x="102" y="146"/>
                  </a:cxn>
                </a:cxnLst>
                <a:rect l="0" t="0" r="r" b="b"/>
                <a:pathLst>
                  <a:path w="113" h="151">
                    <a:moveTo>
                      <a:pt x="102" y="146"/>
                    </a:moveTo>
                    <a:cubicBezTo>
                      <a:pt x="98" y="147"/>
                      <a:pt x="93" y="148"/>
                      <a:pt x="89" y="148"/>
                    </a:cubicBezTo>
                    <a:cubicBezTo>
                      <a:pt x="85" y="149"/>
                      <a:pt x="80" y="150"/>
                      <a:pt x="75" y="150"/>
                    </a:cubicBezTo>
                    <a:cubicBezTo>
                      <a:pt x="70" y="150"/>
                      <a:pt x="66" y="151"/>
                      <a:pt x="61" y="151"/>
                    </a:cubicBezTo>
                    <a:cubicBezTo>
                      <a:pt x="51" y="151"/>
                      <a:pt x="43" y="150"/>
                      <a:pt x="35" y="148"/>
                    </a:cubicBezTo>
                    <a:cubicBezTo>
                      <a:pt x="28" y="146"/>
                      <a:pt x="21" y="143"/>
                      <a:pt x="16" y="140"/>
                    </a:cubicBezTo>
                    <a:cubicBezTo>
                      <a:pt x="11" y="136"/>
                      <a:pt x="7" y="132"/>
                      <a:pt x="4" y="126"/>
                    </a:cubicBezTo>
                    <a:cubicBezTo>
                      <a:pt x="2" y="121"/>
                      <a:pt x="0" y="116"/>
                      <a:pt x="0" y="109"/>
                    </a:cubicBezTo>
                    <a:cubicBezTo>
                      <a:pt x="0" y="104"/>
                      <a:pt x="1" y="99"/>
                      <a:pt x="3" y="95"/>
                    </a:cubicBezTo>
                    <a:cubicBezTo>
                      <a:pt x="5" y="91"/>
                      <a:pt x="7" y="87"/>
                      <a:pt x="10" y="84"/>
                    </a:cubicBezTo>
                    <a:cubicBezTo>
                      <a:pt x="13" y="81"/>
                      <a:pt x="17" y="78"/>
                      <a:pt x="21" y="76"/>
                    </a:cubicBezTo>
                    <a:cubicBezTo>
                      <a:pt x="25" y="74"/>
                      <a:pt x="30" y="73"/>
                      <a:pt x="35" y="72"/>
                    </a:cubicBezTo>
                    <a:cubicBezTo>
                      <a:pt x="35" y="71"/>
                      <a:pt x="35" y="71"/>
                      <a:pt x="35" y="71"/>
                    </a:cubicBezTo>
                    <a:cubicBezTo>
                      <a:pt x="31" y="71"/>
                      <a:pt x="27" y="69"/>
                      <a:pt x="24" y="68"/>
                    </a:cubicBezTo>
                    <a:cubicBezTo>
                      <a:pt x="20" y="66"/>
                      <a:pt x="17" y="64"/>
                      <a:pt x="15" y="61"/>
                    </a:cubicBezTo>
                    <a:cubicBezTo>
                      <a:pt x="12" y="58"/>
                      <a:pt x="10" y="55"/>
                      <a:pt x="8" y="51"/>
                    </a:cubicBezTo>
                    <a:cubicBezTo>
                      <a:pt x="7" y="48"/>
                      <a:pt x="6" y="44"/>
                      <a:pt x="6" y="39"/>
                    </a:cubicBezTo>
                    <a:cubicBezTo>
                      <a:pt x="6" y="33"/>
                      <a:pt x="7" y="27"/>
                      <a:pt x="10" y="22"/>
                    </a:cubicBezTo>
                    <a:cubicBezTo>
                      <a:pt x="14" y="17"/>
                      <a:pt x="18" y="13"/>
                      <a:pt x="23" y="10"/>
                    </a:cubicBezTo>
                    <a:cubicBezTo>
                      <a:pt x="29" y="6"/>
                      <a:pt x="35" y="4"/>
                      <a:pt x="42" y="2"/>
                    </a:cubicBezTo>
                    <a:cubicBezTo>
                      <a:pt x="49" y="1"/>
                      <a:pt x="57" y="0"/>
                      <a:pt x="65" y="0"/>
                    </a:cubicBezTo>
                    <a:cubicBezTo>
                      <a:pt x="72" y="0"/>
                      <a:pt x="79" y="0"/>
                      <a:pt x="86" y="2"/>
                    </a:cubicBezTo>
                    <a:cubicBezTo>
                      <a:pt x="94" y="3"/>
                      <a:pt x="100" y="4"/>
                      <a:pt x="107" y="6"/>
                    </a:cubicBezTo>
                    <a:cubicBezTo>
                      <a:pt x="107" y="33"/>
                      <a:pt x="107" y="33"/>
                      <a:pt x="107" y="33"/>
                    </a:cubicBezTo>
                    <a:cubicBezTo>
                      <a:pt x="104" y="32"/>
                      <a:pt x="101" y="31"/>
                      <a:pt x="97" y="30"/>
                    </a:cubicBezTo>
                    <a:cubicBezTo>
                      <a:pt x="94" y="29"/>
                      <a:pt x="91" y="28"/>
                      <a:pt x="87" y="27"/>
                    </a:cubicBezTo>
                    <a:cubicBezTo>
                      <a:pt x="84" y="26"/>
                      <a:pt x="81" y="26"/>
                      <a:pt x="77" y="25"/>
                    </a:cubicBezTo>
                    <a:cubicBezTo>
                      <a:pt x="74" y="25"/>
                      <a:pt x="71" y="25"/>
                      <a:pt x="68" y="25"/>
                    </a:cubicBezTo>
                    <a:cubicBezTo>
                      <a:pt x="64" y="25"/>
                      <a:pt x="60" y="25"/>
                      <a:pt x="56" y="26"/>
                    </a:cubicBezTo>
                    <a:cubicBezTo>
                      <a:pt x="53" y="27"/>
                      <a:pt x="50" y="28"/>
                      <a:pt x="47" y="29"/>
                    </a:cubicBezTo>
                    <a:cubicBezTo>
                      <a:pt x="44" y="31"/>
                      <a:pt x="42" y="33"/>
                      <a:pt x="41" y="35"/>
                    </a:cubicBezTo>
                    <a:cubicBezTo>
                      <a:pt x="40" y="37"/>
                      <a:pt x="39" y="39"/>
                      <a:pt x="39" y="42"/>
                    </a:cubicBezTo>
                    <a:cubicBezTo>
                      <a:pt x="39" y="46"/>
                      <a:pt x="40" y="49"/>
                      <a:pt x="42" y="51"/>
                    </a:cubicBezTo>
                    <a:cubicBezTo>
                      <a:pt x="44" y="54"/>
                      <a:pt x="46" y="56"/>
                      <a:pt x="49" y="57"/>
                    </a:cubicBezTo>
                    <a:cubicBezTo>
                      <a:pt x="52" y="59"/>
                      <a:pt x="56" y="60"/>
                      <a:pt x="60" y="61"/>
                    </a:cubicBezTo>
                    <a:cubicBezTo>
                      <a:pt x="64" y="62"/>
                      <a:pt x="69" y="62"/>
                      <a:pt x="73" y="62"/>
                    </a:cubicBezTo>
                    <a:cubicBezTo>
                      <a:pt x="74" y="62"/>
                      <a:pt x="76" y="62"/>
                      <a:pt x="78" y="62"/>
                    </a:cubicBezTo>
                    <a:cubicBezTo>
                      <a:pt x="80" y="62"/>
                      <a:pt x="82" y="62"/>
                      <a:pt x="84" y="62"/>
                    </a:cubicBezTo>
                    <a:cubicBezTo>
                      <a:pt x="86" y="62"/>
                      <a:pt x="88" y="62"/>
                      <a:pt x="90" y="62"/>
                    </a:cubicBezTo>
                    <a:cubicBezTo>
                      <a:pt x="92" y="61"/>
                      <a:pt x="93" y="61"/>
                      <a:pt x="94" y="61"/>
                    </a:cubicBezTo>
                    <a:cubicBezTo>
                      <a:pt x="94" y="86"/>
                      <a:pt x="94" y="86"/>
                      <a:pt x="94" y="86"/>
                    </a:cubicBezTo>
                    <a:cubicBezTo>
                      <a:pt x="93" y="85"/>
                      <a:pt x="90" y="85"/>
                      <a:pt x="87" y="85"/>
                    </a:cubicBezTo>
                    <a:cubicBezTo>
                      <a:pt x="83" y="85"/>
                      <a:pt x="79" y="85"/>
                      <a:pt x="74" y="85"/>
                    </a:cubicBezTo>
                    <a:cubicBezTo>
                      <a:pt x="61" y="85"/>
                      <a:pt x="51" y="86"/>
                      <a:pt x="44" y="90"/>
                    </a:cubicBezTo>
                    <a:cubicBezTo>
                      <a:pt x="37" y="93"/>
                      <a:pt x="34" y="98"/>
                      <a:pt x="34" y="105"/>
                    </a:cubicBezTo>
                    <a:cubicBezTo>
                      <a:pt x="34" y="108"/>
                      <a:pt x="35" y="111"/>
                      <a:pt x="36" y="113"/>
                    </a:cubicBezTo>
                    <a:cubicBezTo>
                      <a:pt x="37" y="116"/>
                      <a:pt x="39" y="118"/>
                      <a:pt x="42" y="120"/>
                    </a:cubicBezTo>
                    <a:cubicBezTo>
                      <a:pt x="45" y="122"/>
                      <a:pt x="48" y="123"/>
                      <a:pt x="53" y="124"/>
                    </a:cubicBezTo>
                    <a:cubicBezTo>
                      <a:pt x="57" y="125"/>
                      <a:pt x="62" y="126"/>
                      <a:pt x="68" y="126"/>
                    </a:cubicBezTo>
                    <a:cubicBezTo>
                      <a:pt x="72" y="126"/>
                      <a:pt x="76" y="126"/>
                      <a:pt x="80" y="125"/>
                    </a:cubicBezTo>
                    <a:cubicBezTo>
                      <a:pt x="84" y="125"/>
                      <a:pt x="88" y="124"/>
                      <a:pt x="91" y="123"/>
                    </a:cubicBezTo>
                    <a:cubicBezTo>
                      <a:pt x="95" y="122"/>
                      <a:pt x="99" y="122"/>
                      <a:pt x="103" y="120"/>
                    </a:cubicBezTo>
                    <a:cubicBezTo>
                      <a:pt x="106" y="119"/>
                      <a:pt x="110" y="118"/>
                      <a:pt x="113" y="117"/>
                    </a:cubicBezTo>
                    <a:cubicBezTo>
                      <a:pt x="113" y="143"/>
                      <a:pt x="113" y="143"/>
                      <a:pt x="113" y="143"/>
                    </a:cubicBezTo>
                    <a:cubicBezTo>
                      <a:pt x="109" y="144"/>
                      <a:pt x="106" y="145"/>
                      <a:pt x="102" y="146"/>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71" name="Freeform 23"/>
              <p:cNvSpPr>
                <a:spLocks/>
              </p:cNvSpPr>
              <p:nvPr/>
            </p:nvSpPr>
            <p:spPr bwMode="invGray">
              <a:xfrm>
                <a:off x="1476355" y="617173"/>
                <a:ext cx="122081" cy="117464"/>
              </a:xfrm>
              <a:custGeom>
                <a:avLst/>
                <a:gdLst/>
                <a:ahLst/>
                <a:cxnLst>
                  <a:cxn ang="0">
                    <a:pos x="20" y="0"/>
                  </a:cxn>
                  <a:cxn ang="0">
                    <a:pos x="44" y="8"/>
                  </a:cxn>
                  <a:cxn ang="0">
                    <a:pos x="51" y="35"/>
                  </a:cxn>
                  <a:cxn ang="0">
                    <a:pos x="51" y="79"/>
                  </a:cxn>
                  <a:cxn ang="0">
                    <a:pos x="60" y="111"/>
                  </a:cxn>
                  <a:cxn ang="0">
                    <a:pos x="87" y="121"/>
                  </a:cxn>
                  <a:cxn ang="0">
                    <a:pos x="101" y="118"/>
                  </a:cxn>
                  <a:cxn ang="0">
                    <a:pos x="112" y="110"/>
                  </a:cxn>
                  <a:cxn ang="0">
                    <a:pos x="119" y="97"/>
                  </a:cxn>
                  <a:cxn ang="0">
                    <a:pos x="121" y="77"/>
                  </a:cxn>
                  <a:cxn ang="0">
                    <a:pos x="117" y="38"/>
                  </a:cxn>
                  <a:cxn ang="0">
                    <a:pos x="104" y="0"/>
                  </a:cxn>
                  <a:cxn ang="0">
                    <a:pos x="138" y="0"/>
                  </a:cxn>
                  <a:cxn ang="0">
                    <a:pos x="150" y="37"/>
                  </a:cxn>
                  <a:cxn ang="0">
                    <a:pos x="154" y="75"/>
                  </a:cxn>
                  <a:cxn ang="0">
                    <a:pos x="150" y="106"/>
                  </a:cxn>
                  <a:cxn ang="0">
                    <a:pos x="136" y="129"/>
                  </a:cxn>
                  <a:cxn ang="0">
                    <a:pos x="114" y="143"/>
                  </a:cxn>
                  <a:cxn ang="0">
                    <a:pos x="86" y="148"/>
                  </a:cxn>
                  <a:cxn ang="0">
                    <a:pos x="54" y="142"/>
                  </a:cxn>
                  <a:cxn ang="0">
                    <a:pos x="34" y="128"/>
                  </a:cxn>
                  <a:cxn ang="0">
                    <a:pos x="22" y="107"/>
                  </a:cxn>
                  <a:cxn ang="0">
                    <a:pos x="18" y="82"/>
                  </a:cxn>
                  <a:cxn ang="0">
                    <a:pos x="18" y="45"/>
                  </a:cxn>
                  <a:cxn ang="0">
                    <a:pos x="16" y="30"/>
                  </a:cxn>
                  <a:cxn ang="0">
                    <a:pos x="8" y="25"/>
                  </a:cxn>
                  <a:cxn ang="0">
                    <a:pos x="4" y="26"/>
                  </a:cxn>
                  <a:cxn ang="0">
                    <a:pos x="0" y="26"/>
                  </a:cxn>
                  <a:cxn ang="0">
                    <a:pos x="0" y="3"/>
                  </a:cxn>
                  <a:cxn ang="0">
                    <a:pos x="8" y="0"/>
                  </a:cxn>
                  <a:cxn ang="0">
                    <a:pos x="20" y="0"/>
                  </a:cxn>
                </a:cxnLst>
                <a:rect l="0" t="0" r="r" b="b"/>
                <a:pathLst>
                  <a:path w="154" h="148">
                    <a:moveTo>
                      <a:pt x="20" y="0"/>
                    </a:moveTo>
                    <a:cubicBezTo>
                      <a:pt x="31" y="0"/>
                      <a:pt x="39" y="2"/>
                      <a:pt x="44" y="8"/>
                    </a:cubicBezTo>
                    <a:cubicBezTo>
                      <a:pt x="49" y="14"/>
                      <a:pt x="51" y="23"/>
                      <a:pt x="51" y="35"/>
                    </a:cubicBezTo>
                    <a:cubicBezTo>
                      <a:pt x="51" y="79"/>
                      <a:pt x="51" y="79"/>
                      <a:pt x="51" y="79"/>
                    </a:cubicBezTo>
                    <a:cubicBezTo>
                      <a:pt x="51" y="93"/>
                      <a:pt x="54" y="104"/>
                      <a:pt x="60" y="111"/>
                    </a:cubicBezTo>
                    <a:cubicBezTo>
                      <a:pt x="66" y="118"/>
                      <a:pt x="75" y="121"/>
                      <a:pt x="87" y="121"/>
                    </a:cubicBezTo>
                    <a:cubicBezTo>
                      <a:pt x="92" y="121"/>
                      <a:pt x="97" y="120"/>
                      <a:pt x="101" y="118"/>
                    </a:cubicBezTo>
                    <a:cubicBezTo>
                      <a:pt x="105" y="117"/>
                      <a:pt x="109" y="114"/>
                      <a:pt x="112" y="110"/>
                    </a:cubicBezTo>
                    <a:cubicBezTo>
                      <a:pt x="115" y="107"/>
                      <a:pt x="117" y="102"/>
                      <a:pt x="119" y="97"/>
                    </a:cubicBezTo>
                    <a:cubicBezTo>
                      <a:pt x="120" y="91"/>
                      <a:pt x="121" y="85"/>
                      <a:pt x="121" y="77"/>
                    </a:cubicBezTo>
                    <a:cubicBezTo>
                      <a:pt x="121" y="64"/>
                      <a:pt x="120" y="51"/>
                      <a:pt x="117" y="38"/>
                    </a:cubicBezTo>
                    <a:cubicBezTo>
                      <a:pt x="114" y="25"/>
                      <a:pt x="109" y="13"/>
                      <a:pt x="104" y="0"/>
                    </a:cubicBezTo>
                    <a:cubicBezTo>
                      <a:pt x="138" y="0"/>
                      <a:pt x="138" y="0"/>
                      <a:pt x="138" y="0"/>
                    </a:cubicBezTo>
                    <a:cubicBezTo>
                      <a:pt x="144" y="12"/>
                      <a:pt x="148" y="24"/>
                      <a:pt x="150" y="37"/>
                    </a:cubicBezTo>
                    <a:cubicBezTo>
                      <a:pt x="153" y="49"/>
                      <a:pt x="154" y="62"/>
                      <a:pt x="154" y="75"/>
                    </a:cubicBezTo>
                    <a:cubicBezTo>
                      <a:pt x="154" y="87"/>
                      <a:pt x="153" y="97"/>
                      <a:pt x="150" y="106"/>
                    </a:cubicBezTo>
                    <a:cubicBezTo>
                      <a:pt x="147" y="115"/>
                      <a:pt x="142" y="123"/>
                      <a:pt x="136" y="129"/>
                    </a:cubicBezTo>
                    <a:cubicBezTo>
                      <a:pt x="130" y="135"/>
                      <a:pt x="123" y="140"/>
                      <a:pt x="114" y="143"/>
                    </a:cubicBezTo>
                    <a:cubicBezTo>
                      <a:pt x="106" y="146"/>
                      <a:pt x="96" y="148"/>
                      <a:pt x="86" y="148"/>
                    </a:cubicBezTo>
                    <a:cubicBezTo>
                      <a:pt x="73" y="148"/>
                      <a:pt x="63" y="146"/>
                      <a:pt x="54" y="142"/>
                    </a:cubicBezTo>
                    <a:cubicBezTo>
                      <a:pt x="46" y="139"/>
                      <a:pt x="39" y="134"/>
                      <a:pt x="34" y="128"/>
                    </a:cubicBezTo>
                    <a:cubicBezTo>
                      <a:pt x="28" y="122"/>
                      <a:pt x="24" y="115"/>
                      <a:pt x="22" y="107"/>
                    </a:cubicBezTo>
                    <a:cubicBezTo>
                      <a:pt x="20" y="99"/>
                      <a:pt x="18" y="91"/>
                      <a:pt x="18" y="82"/>
                    </a:cubicBezTo>
                    <a:cubicBezTo>
                      <a:pt x="18" y="45"/>
                      <a:pt x="18" y="45"/>
                      <a:pt x="18" y="45"/>
                    </a:cubicBezTo>
                    <a:cubicBezTo>
                      <a:pt x="18" y="38"/>
                      <a:pt x="18" y="33"/>
                      <a:pt x="16" y="30"/>
                    </a:cubicBezTo>
                    <a:cubicBezTo>
                      <a:pt x="14" y="27"/>
                      <a:pt x="11" y="25"/>
                      <a:pt x="8" y="25"/>
                    </a:cubicBezTo>
                    <a:cubicBezTo>
                      <a:pt x="7" y="25"/>
                      <a:pt x="5" y="25"/>
                      <a:pt x="4" y="26"/>
                    </a:cubicBezTo>
                    <a:cubicBezTo>
                      <a:pt x="3" y="26"/>
                      <a:pt x="1" y="26"/>
                      <a:pt x="0" y="26"/>
                    </a:cubicBezTo>
                    <a:cubicBezTo>
                      <a:pt x="0" y="3"/>
                      <a:pt x="0" y="3"/>
                      <a:pt x="0" y="3"/>
                    </a:cubicBezTo>
                    <a:cubicBezTo>
                      <a:pt x="2" y="2"/>
                      <a:pt x="5" y="1"/>
                      <a:pt x="8" y="0"/>
                    </a:cubicBezTo>
                    <a:cubicBezTo>
                      <a:pt x="11" y="0"/>
                      <a:pt x="15" y="0"/>
                      <a:pt x="20" y="0"/>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72" name="Freeform 24"/>
              <p:cNvSpPr>
                <a:spLocks/>
              </p:cNvSpPr>
              <p:nvPr/>
            </p:nvSpPr>
            <p:spPr bwMode="invGray">
              <a:xfrm>
                <a:off x="1600784" y="614823"/>
                <a:ext cx="124429" cy="169484"/>
              </a:xfrm>
              <a:custGeom>
                <a:avLst/>
                <a:gdLst/>
                <a:ahLst/>
                <a:cxnLst>
                  <a:cxn ang="0">
                    <a:pos x="151" y="214"/>
                  </a:cxn>
                  <a:cxn ang="0">
                    <a:pos x="142" y="214"/>
                  </a:cxn>
                  <a:cxn ang="0">
                    <a:pos x="127" y="212"/>
                  </a:cxn>
                  <a:cxn ang="0">
                    <a:pos x="115" y="204"/>
                  </a:cxn>
                  <a:cxn ang="0">
                    <a:pos x="105" y="190"/>
                  </a:cxn>
                  <a:cxn ang="0">
                    <a:pos x="95" y="170"/>
                  </a:cxn>
                  <a:cxn ang="0">
                    <a:pos x="77" y="128"/>
                  </a:cxn>
                  <a:cxn ang="0">
                    <a:pos x="36" y="212"/>
                  </a:cxn>
                  <a:cxn ang="0">
                    <a:pos x="0" y="212"/>
                  </a:cxn>
                  <a:cxn ang="0">
                    <a:pos x="63" y="99"/>
                  </a:cxn>
                  <a:cxn ang="0">
                    <a:pos x="41" y="51"/>
                  </a:cxn>
                  <a:cxn ang="0">
                    <a:pos x="30" y="32"/>
                  </a:cxn>
                  <a:cxn ang="0">
                    <a:pos x="18" y="26"/>
                  </a:cxn>
                  <a:cxn ang="0">
                    <a:pos x="9" y="28"/>
                  </a:cxn>
                  <a:cxn ang="0">
                    <a:pos x="9" y="2"/>
                  </a:cxn>
                  <a:cxn ang="0">
                    <a:pos x="16" y="0"/>
                  </a:cxn>
                  <a:cxn ang="0">
                    <a:pos x="24" y="0"/>
                  </a:cxn>
                  <a:cxn ang="0">
                    <a:pos x="37" y="2"/>
                  </a:cxn>
                  <a:cxn ang="0">
                    <a:pos x="47" y="7"/>
                  </a:cxn>
                  <a:cxn ang="0">
                    <a:pos x="55" y="16"/>
                  </a:cxn>
                  <a:cxn ang="0">
                    <a:pos x="63" y="30"/>
                  </a:cxn>
                  <a:cxn ang="0">
                    <a:pos x="80" y="71"/>
                  </a:cxn>
                  <a:cxn ang="0">
                    <a:pos x="112" y="3"/>
                  </a:cxn>
                  <a:cxn ang="0">
                    <a:pos x="148" y="3"/>
                  </a:cxn>
                  <a:cxn ang="0">
                    <a:pos x="95" y="100"/>
                  </a:cxn>
                  <a:cxn ang="0">
                    <a:pos x="122" y="161"/>
                  </a:cxn>
                  <a:cxn ang="0">
                    <a:pos x="134" y="181"/>
                  </a:cxn>
                  <a:cxn ang="0">
                    <a:pos x="148" y="188"/>
                  </a:cxn>
                  <a:cxn ang="0">
                    <a:pos x="153" y="188"/>
                  </a:cxn>
                  <a:cxn ang="0">
                    <a:pos x="157" y="187"/>
                  </a:cxn>
                  <a:cxn ang="0">
                    <a:pos x="157" y="212"/>
                  </a:cxn>
                  <a:cxn ang="0">
                    <a:pos x="151" y="214"/>
                  </a:cxn>
                </a:cxnLst>
                <a:rect l="0" t="0" r="r" b="b"/>
                <a:pathLst>
                  <a:path w="157" h="214">
                    <a:moveTo>
                      <a:pt x="151" y="214"/>
                    </a:moveTo>
                    <a:cubicBezTo>
                      <a:pt x="148" y="214"/>
                      <a:pt x="145" y="214"/>
                      <a:pt x="142" y="214"/>
                    </a:cubicBezTo>
                    <a:cubicBezTo>
                      <a:pt x="137" y="214"/>
                      <a:pt x="132" y="214"/>
                      <a:pt x="127" y="212"/>
                    </a:cubicBezTo>
                    <a:cubicBezTo>
                      <a:pt x="123" y="210"/>
                      <a:pt x="119" y="208"/>
                      <a:pt x="115" y="204"/>
                    </a:cubicBezTo>
                    <a:cubicBezTo>
                      <a:pt x="112" y="200"/>
                      <a:pt x="108" y="196"/>
                      <a:pt x="105" y="190"/>
                    </a:cubicBezTo>
                    <a:cubicBezTo>
                      <a:pt x="102" y="185"/>
                      <a:pt x="98" y="178"/>
                      <a:pt x="95" y="170"/>
                    </a:cubicBezTo>
                    <a:cubicBezTo>
                      <a:pt x="77" y="128"/>
                      <a:pt x="77" y="128"/>
                      <a:pt x="77" y="128"/>
                    </a:cubicBezTo>
                    <a:cubicBezTo>
                      <a:pt x="36" y="212"/>
                      <a:pt x="36" y="212"/>
                      <a:pt x="36" y="212"/>
                    </a:cubicBezTo>
                    <a:cubicBezTo>
                      <a:pt x="0" y="212"/>
                      <a:pt x="0" y="212"/>
                      <a:pt x="0" y="212"/>
                    </a:cubicBezTo>
                    <a:cubicBezTo>
                      <a:pt x="63" y="99"/>
                      <a:pt x="63" y="99"/>
                      <a:pt x="63" y="99"/>
                    </a:cubicBezTo>
                    <a:cubicBezTo>
                      <a:pt x="41" y="51"/>
                      <a:pt x="41" y="51"/>
                      <a:pt x="41" y="51"/>
                    </a:cubicBezTo>
                    <a:cubicBezTo>
                      <a:pt x="37" y="42"/>
                      <a:pt x="33" y="36"/>
                      <a:pt x="30" y="32"/>
                    </a:cubicBezTo>
                    <a:cubicBezTo>
                      <a:pt x="27" y="28"/>
                      <a:pt x="23" y="26"/>
                      <a:pt x="18" y="26"/>
                    </a:cubicBezTo>
                    <a:cubicBezTo>
                      <a:pt x="15" y="26"/>
                      <a:pt x="12" y="26"/>
                      <a:pt x="9" y="28"/>
                    </a:cubicBezTo>
                    <a:cubicBezTo>
                      <a:pt x="9" y="2"/>
                      <a:pt x="9" y="2"/>
                      <a:pt x="9" y="2"/>
                    </a:cubicBezTo>
                    <a:cubicBezTo>
                      <a:pt x="11" y="1"/>
                      <a:pt x="13" y="1"/>
                      <a:pt x="16" y="0"/>
                    </a:cubicBezTo>
                    <a:cubicBezTo>
                      <a:pt x="19" y="0"/>
                      <a:pt x="21" y="0"/>
                      <a:pt x="24" y="0"/>
                    </a:cubicBezTo>
                    <a:cubicBezTo>
                      <a:pt x="29" y="0"/>
                      <a:pt x="33" y="0"/>
                      <a:pt x="37" y="2"/>
                    </a:cubicBezTo>
                    <a:cubicBezTo>
                      <a:pt x="40" y="3"/>
                      <a:pt x="44" y="5"/>
                      <a:pt x="47" y="7"/>
                    </a:cubicBezTo>
                    <a:cubicBezTo>
                      <a:pt x="50" y="10"/>
                      <a:pt x="53" y="13"/>
                      <a:pt x="55" y="16"/>
                    </a:cubicBezTo>
                    <a:cubicBezTo>
                      <a:pt x="58" y="20"/>
                      <a:pt x="60" y="25"/>
                      <a:pt x="63" y="30"/>
                    </a:cubicBezTo>
                    <a:cubicBezTo>
                      <a:pt x="80" y="71"/>
                      <a:pt x="80" y="71"/>
                      <a:pt x="80" y="71"/>
                    </a:cubicBezTo>
                    <a:cubicBezTo>
                      <a:pt x="112" y="3"/>
                      <a:pt x="112" y="3"/>
                      <a:pt x="112" y="3"/>
                    </a:cubicBezTo>
                    <a:cubicBezTo>
                      <a:pt x="148" y="3"/>
                      <a:pt x="148" y="3"/>
                      <a:pt x="148" y="3"/>
                    </a:cubicBezTo>
                    <a:cubicBezTo>
                      <a:pt x="95" y="100"/>
                      <a:pt x="95" y="100"/>
                      <a:pt x="95" y="100"/>
                    </a:cubicBezTo>
                    <a:cubicBezTo>
                      <a:pt x="122" y="161"/>
                      <a:pt x="122" y="161"/>
                      <a:pt x="122" y="161"/>
                    </a:cubicBezTo>
                    <a:cubicBezTo>
                      <a:pt x="126" y="169"/>
                      <a:pt x="130" y="176"/>
                      <a:pt x="134" y="181"/>
                    </a:cubicBezTo>
                    <a:cubicBezTo>
                      <a:pt x="138" y="186"/>
                      <a:pt x="143" y="188"/>
                      <a:pt x="148" y="188"/>
                    </a:cubicBezTo>
                    <a:cubicBezTo>
                      <a:pt x="150" y="188"/>
                      <a:pt x="152" y="188"/>
                      <a:pt x="153" y="188"/>
                    </a:cubicBezTo>
                    <a:cubicBezTo>
                      <a:pt x="154" y="188"/>
                      <a:pt x="155" y="187"/>
                      <a:pt x="157" y="187"/>
                    </a:cubicBezTo>
                    <a:cubicBezTo>
                      <a:pt x="157" y="212"/>
                      <a:pt x="157" y="212"/>
                      <a:pt x="157" y="212"/>
                    </a:cubicBezTo>
                    <a:cubicBezTo>
                      <a:pt x="155" y="213"/>
                      <a:pt x="153" y="213"/>
                      <a:pt x="151" y="214"/>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73" name="Freeform 25"/>
              <p:cNvSpPr>
                <a:spLocks noEditPoints="1"/>
              </p:cNvSpPr>
              <p:nvPr/>
            </p:nvSpPr>
            <p:spPr bwMode="invGray">
              <a:xfrm>
                <a:off x="1721189" y="614823"/>
                <a:ext cx="130131" cy="119813"/>
              </a:xfrm>
              <a:custGeom>
                <a:avLst/>
                <a:gdLst/>
                <a:ahLst/>
                <a:cxnLst>
                  <a:cxn ang="0">
                    <a:pos x="156" y="148"/>
                  </a:cxn>
                  <a:cxn ang="0">
                    <a:pos x="145" y="149"/>
                  </a:cxn>
                  <a:cxn ang="0">
                    <a:pos x="134" y="147"/>
                  </a:cxn>
                  <a:cxn ang="0">
                    <a:pos x="126" y="140"/>
                  </a:cxn>
                  <a:cxn ang="0">
                    <a:pos x="120" y="128"/>
                  </a:cxn>
                  <a:cxn ang="0">
                    <a:pos x="114" y="109"/>
                  </a:cxn>
                  <a:cxn ang="0">
                    <a:pos x="114" y="109"/>
                  </a:cxn>
                  <a:cxn ang="0">
                    <a:pos x="102" y="128"/>
                  </a:cxn>
                  <a:cxn ang="0">
                    <a:pos x="90" y="141"/>
                  </a:cxn>
                  <a:cxn ang="0">
                    <a:pos x="74" y="148"/>
                  </a:cxn>
                  <a:cxn ang="0">
                    <a:pos x="56" y="151"/>
                  </a:cxn>
                  <a:cxn ang="0">
                    <a:pos x="32" y="145"/>
                  </a:cxn>
                  <a:cxn ang="0">
                    <a:pos x="15" y="131"/>
                  </a:cxn>
                  <a:cxn ang="0">
                    <a:pos x="3" y="109"/>
                  </a:cxn>
                  <a:cxn ang="0">
                    <a:pos x="0" y="80"/>
                  </a:cxn>
                  <a:cxn ang="0">
                    <a:pos x="4" y="48"/>
                  </a:cxn>
                  <a:cxn ang="0">
                    <a:pos x="17" y="23"/>
                  </a:cxn>
                  <a:cxn ang="0">
                    <a:pos x="37" y="6"/>
                  </a:cxn>
                  <a:cxn ang="0">
                    <a:pos x="65" y="0"/>
                  </a:cxn>
                  <a:cxn ang="0">
                    <a:pos x="83" y="2"/>
                  </a:cxn>
                  <a:cxn ang="0">
                    <a:pos x="97" y="10"/>
                  </a:cxn>
                  <a:cxn ang="0">
                    <a:pos x="108" y="21"/>
                  </a:cxn>
                  <a:cxn ang="0">
                    <a:pos x="116" y="37"/>
                  </a:cxn>
                  <a:cxn ang="0">
                    <a:pos x="117" y="37"/>
                  </a:cxn>
                  <a:cxn ang="0">
                    <a:pos x="128" y="3"/>
                  </a:cxn>
                  <a:cxn ang="0">
                    <a:pos x="162" y="3"/>
                  </a:cxn>
                  <a:cxn ang="0">
                    <a:pos x="158" y="12"/>
                  </a:cxn>
                  <a:cxn ang="0">
                    <a:pos x="153" y="24"/>
                  </a:cxn>
                  <a:cxn ang="0">
                    <a:pos x="147" y="39"/>
                  </a:cxn>
                  <a:cxn ang="0">
                    <a:pos x="141" y="54"/>
                  </a:cxn>
                  <a:cxn ang="0">
                    <a:pos x="135" y="67"/>
                  </a:cxn>
                  <a:cxn ang="0">
                    <a:pos x="132" y="76"/>
                  </a:cxn>
                  <a:cxn ang="0">
                    <a:pos x="138" y="99"/>
                  </a:cxn>
                  <a:cxn ang="0">
                    <a:pos x="143" y="114"/>
                  </a:cxn>
                  <a:cxn ang="0">
                    <a:pos x="148" y="121"/>
                  </a:cxn>
                  <a:cxn ang="0">
                    <a:pos x="154" y="123"/>
                  </a:cxn>
                  <a:cxn ang="0">
                    <a:pos x="159" y="123"/>
                  </a:cxn>
                  <a:cxn ang="0">
                    <a:pos x="164" y="121"/>
                  </a:cxn>
                  <a:cxn ang="0">
                    <a:pos x="164" y="146"/>
                  </a:cxn>
                  <a:cxn ang="0">
                    <a:pos x="156" y="148"/>
                  </a:cxn>
                  <a:cxn ang="0">
                    <a:pos x="33" y="78"/>
                  </a:cxn>
                  <a:cxn ang="0">
                    <a:pos x="41" y="113"/>
                  </a:cxn>
                  <a:cxn ang="0">
                    <a:pos x="64" y="125"/>
                  </a:cxn>
                  <a:cxn ang="0">
                    <a:pos x="77" y="121"/>
                  </a:cxn>
                  <a:cxn ang="0">
                    <a:pos x="87" y="112"/>
                  </a:cxn>
                  <a:cxn ang="0">
                    <a:pos x="95" y="98"/>
                  </a:cxn>
                  <a:cxn ang="0">
                    <a:pos x="102" y="82"/>
                  </a:cxn>
                  <a:cxn ang="0">
                    <a:pos x="105" y="74"/>
                  </a:cxn>
                  <a:cxn ang="0">
                    <a:pos x="99" y="54"/>
                  </a:cxn>
                  <a:cxn ang="0">
                    <a:pos x="91" y="39"/>
                  </a:cxn>
                  <a:cxn ang="0">
                    <a:pos x="82" y="29"/>
                  </a:cxn>
                  <a:cxn ang="0">
                    <a:pos x="69" y="26"/>
                  </a:cxn>
                  <a:cxn ang="0">
                    <a:pos x="54" y="29"/>
                  </a:cxn>
                  <a:cxn ang="0">
                    <a:pos x="43" y="40"/>
                  </a:cxn>
                  <a:cxn ang="0">
                    <a:pos x="36" y="57"/>
                  </a:cxn>
                  <a:cxn ang="0">
                    <a:pos x="33" y="78"/>
                  </a:cxn>
                </a:cxnLst>
                <a:rect l="0" t="0" r="r" b="b"/>
                <a:pathLst>
                  <a:path w="164" h="151">
                    <a:moveTo>
                      <a:pt x="156" y="148"/>
                    </a:moveTo>
                    <a:cubicBezTo>
                      <a:pt x="153" y="149"/>
                      <a:pt x="149" y="149"/>
                      <a:pt x="145" y="149"/>
                    </a:cubicBezTo>
                    <a:cubicBezTo>
                      <a:pt x="141" y="149"/>
                      <a:pt x="137" y="148"/>
                      <a:pt x="134" y="147"/>
                    </a:cubicBezTo>
                    <a:cubicBezTo>
                      <a:pt x="131" y="146"/>
                      <a:pt x="129" y="143"/>
                      <a:pt x="126" y="140"/>
                    </a:cubicBezTo>
                    <a:cubicBezTo>
                      <a:pt x="124" y="137"/>
                      <a:pt x="122" y="133"/>
                      <a:pt x="120" y="128"/>
                    </a:cubicBezTo>
                    <a:cubicBezTo>
                      <a:pt x="118" y="123"/>
                      <a:pt x="116" y="117"/>
                      <a:pt x="114" y="109"/>
                    </a:cubicBezTo>
                    <a:cubicBezTo>
                      <a:pt x="114" y="109"/>
                      <a:pt x="114" y="109"/>
                      <a:pt x="114" y="109"/>
                    </a:cubicBezTo>
                    <a:cubicBezTo>
                      <a:pt x="110" y="117"/>
                      <a:pt x="106" y="123"/>
                      <a:pt x="102" y="128"/>
                    </a:cubicBezTo>
                    <a:cubicBezTo>
                      <a:pt x="99" y="133"/>
                      <a:pt x="94" y="137"/>
                      <a:pt x="90" y="141"/>
                    </a:cubicBezTo>
                    <a:cubicBezTo>
                      <a:pt x="85" y="144"/>
                      <a:pt x="80" y="147"/>
                      <a:pt x="74" y="148"/>
                    </a:cubicBezTo>
                    <a:cubicBezTo>
                      <a:pt x="69" y="150"/>
                      <a:pt x="63" y="151"/>
                      <a:pt x="56" y="151"/>
                    </a:cubicBezTo>
                    <a:cubicBezTo>
                      <a:pt x="47" y="151"/>
                      <a:pt x="39" y="149"/>
                      <a:pt x="32" y="145"/>
                    </a:cubicBezTo>
                    <a:cubicBezTo>
                      <a:pt x="25" y="142"/>
                      <a:pt x="19" y="137"/>
                      <a:pt x="15" y="131"/>
                    </a:cubicBezTo>
                    <a:cubicBezTo>
                      <a:pt x="10" y="125"/>
                      <a:pt x="6" y="117"/>
                      <a:pt x="3" y="109"/>
                    </a:cubicBezTo>
                    <a:cubicBezTo>
                      <a:pt x="1" y="100"/>
                      <a:pt x="0" y="91"/>
                      <a:pt x="0" y="80"/>
                    </a:cubicBezTo>
                    <a:cubicBezTo>
                      <a:pt x="0" y="68"/>
                      <a:pt x="1" y="58"/>
                      <a:pt x="4" y="48"/>
                    </a:cubicBezTo>
                    <a:cubicBezTo>
                      <a:pt x="7" y="38"/>
                      <a:pt x="11" y="30"/>
                      <a:pt x="17" y="23"/>
                    </a:cubicBezTo>
                    <a:cubicBezTo>
                      <a:pt x="22" y="15"/>
                      <a:pt x="29" y="10"/>
                      <a:pt x="37" y="6"/>
                    </a:cubicBezTo>
                    <a:cubicBezTo>
                      <a:pt x="45" y="2"/>
                      <a:pt x="54" y="0"/>
                      <a:pt x="65" y="0"/>
                    </a:cubicBezTo>
                    <a:cubicBezTo>
                      <a:pt x="72" y="0"/>
                      <a:pt x="78" y="1"/>
                      <a:pt x="83" y="2"/>
                    </a:cubicBezTo>
                    <a:cubicBezTo>
                      <a:pt x="89" y="4"/>
                      <a:pt x="93" y="7"/>
                      <a:pt x="97" y="10"/>
                    </a:cubicBezTo>
                    <a:cubicBezTo>
                      <a:pt x="102" y="13"/>
                      <a:pt x="105" y="17"/>
                      <a:pt x="108" y="21"/>
                    </a:cubicBezTo>
                    <a:cubicBezTo>
                      <a:pt x="111" y="26"/>
                      <a:pt x="114" y="31"/>
                      <a:pt x="116" y="37"/>
                    </a:cubicBezTo>
                    <a:cubicBezTo>
                      <a:pt x="117" y="37"/>
                      <a:pt x="117" y="37"/>
                      <a:pt x="117" y="37"/>
                    </a:cubicBezTo>
                    <a:cubicBezTo>
                      <a:pt x="128" y="3"/>
                      <a:pt x="128" y="3"/>
                      <a:pt x="128" y="3"/>
                    </a:cubicBezTo>
                    <a:cubicBezTo>
                      <a:pt x="162" y="3"/>
                      <a:pt x="162" y="3"/>
                      <a:pt x="162" y="3"/>
                    </a:cubicBezTo>
                    <a:cubicBezTo>
                      <a:pt x="161" y="5"/>
                      <a:pt x="160" y="8"/>
                      <a:pt x="158" y="12"/>
                    </a:cubicBezTo>
                    <a:cubicBezTo>
                      <a:pt x="157" y="15"/>
                      <a:pt x="155" y="20"/>
                      <a:pt x="153" y="24"/>
                    </a:cubicBezTo>
                    <a:cubicBezTo>
                      <a:pt x="151" y="29"/>
                      <a:pt x="149" y="34"/>
                      <a:pt x="147" y="39"/>
                    </a:cubicBezTo>
                    <a:cubicBezTo>
                      <a:pt x="145" y="44"/>
                      <a:pt x="143" y="49"/>
                      <a:pt x="141" y="54"/>
                    </a:cubicBezTo>
                    <a:cubicBezTo>
                      <a:pt x="139" y="59"/>
                      <a:pt x="137" y="63"/>
                      <a:pt x="135" y="67"/>
                    </a:cubicBezTo>
                    <a:cubicBezTo>
                      <a:pt x="134" y="71"/>
                      <a:pt x="133" y="74"/>
                      <a:pt x="132" y="76"/>
                    </a:cubicBezTo>
                    <a:cubicBezTo>
                      <a:pt x="134" y="85"/>
                      <a:pt x="136" y="93"/>
                      <a:pt x="138" y="99"/>
                    </a:cubicBezTo>
                    <a:cubicBezTo>
                      <a:pt x="139" y="105"/>
                      <a:pt x="141" y="110"/>
                      <a:pt x="143" y="114"/>
                    </a:cubicBezTo>
                    <a:cubicBezTo>
                      <a:pt x="145" y="117"/>
                      <a:pt x="146" y="120"/>
                      <a:pt x="148" y="121"/>
                    </a:cubicBezTo>
                    <a:cubicBezTo>
                      <a:pt x="150" y="123"/>
                      <a:pt x="152" y="123"/>
                      <a:pt x="154" y="123"/>
                    </a:cubicBezTo>
                    <a:cubicBezTo>
                      <a:pt x="155" y="123"/>
                      <a:pt x="157" y="123"/>
                      <a:pt x="159" y="123"/>
                    </a:cubicBezTo>
                    <a:cubicBezTo>
                      <a:pt x="160" y="123"/>
                      <a:pt x="162" y="122"/>
                      <a:pt x="164" y="121"/>
                    </a:cubicBezTo>
                    <a:cubicBezTo>
                      <a:pt x="164" y="146"/>
                      <a:pt x="164" y="146"/>
                      <a:pt x="164" y="146"/>
                    </a:cubicBezTo>
                    <a:cubicBezTo>
                      <a:pt x="162" y="147"/>
                      <a:pt x="159" y="147"/>
                      <a:pt x="156" y="148"/>
                    </a:cubicBezTo>
                    <a:close/>
                    <a:moveTo>
                      <a:pt x="33" y="78"/>
                    </a:moveTo>
                    <a:cubicBezTo>
                      <a:pt x="33" y="94"/>
                      <a:pt x="36" y="105"/>
                      <a:pt x="41" y="113"/>
                    </a:cubicBezTo>
                    <a:cubicBezTo>
                      <a:pt x="47" y="121"/>
                      <a:pt x="55" y="125"/>
                      <a:pt x="64" y="125"/>
                    </a:cubicBezTo>
                    <a:cubicBezTo>
                      <a:pt x="69" y="125"/>
                      <a:pt x="73" y="123"/>
                      <a:pt x="77" y="121"/>
                    </a:cubicBezTo>
                    <a:cubicBezTo>
                      <a:pt x="80" y="119"/>
                      <a:pt x="84" y="116"/>
                      <a:pt x="87" y="112"/>
                    </a:cubicBezTo>
                    <a:cubicBezTo>
                      <a:pt x="90" y="108"/>
                      <a:pt x="93" y="103"/>
                      <a:pt x="95" y="98"/>
                    </a:cubicBezTo>
                    <a:cubicBezTo>
                      <a:pt x="98" y="93"/>
                      <a:pt x="100" y="88"/>
                      <a:pt x="102" y="82"/>
                    </a:cubicBezTo>
                    <a:cubicBezTo>
                      <a:pt x="105" y="74"/>
                      <a:pt x="105" y="74"/>
                      <a:pt x="105" y="74"/>
                    </a:cubicBezTo>
                    <a:cubicBezTo>
                      <a:pt x="103" y="67"/>
                      <a:pt x="101" y="60"/>
                      <a:pt x="99" y="54"/>
                    </a:cubicBezTo>
                    <a:cubicBezTo>
                      <a:pt x="97" y="48"/>
                      <a:pt x="94" y="43"/>
                      <a:pt x="91" y="39"/>
                    </a:cubicBezTo>
                    <a:cubicBezTo>
                      <a:pt x="89" y="35"/>
                      <a:pt x="85" y="32"/>
                      <a:pt x="82" y="29"/>
                    </a:cubicBezTo>
                    <a:cubicBezTo>
                      <a:pt x="78" y="27"/>
                      <a:pt x="74" y="26"/>
                      <a:pt x="69" y="26"/>
                    </a:cubicBezTo>
                    <a:cubicBezTo>
                      <a:pt x="64" y="26"/>
                      <a:pt x="59" y="27"/>
                      <a:pt x="54" y="29"/>
                    </a:cubicBezTo>
                    <a:cubicBezTo>
                      <a:pt x="50" y="32"/>
                      <a:pt x="46" y="35"/>
                      <a:pt x="43" y="40"/>
                    </a:cubicBezTo>
                    <a:cubicBezTo>
                      <a:pt x="40" y="44"/>
                      <a:pt x="37" y="50"/>
                      <a:pt x="36" y="57"/>
                    </a:cubicBezTo>
                    <a:cubicBezTo>
                      <a:pt x="34" y="63"/>
                      <a:pt x="33" y="70"/>
                      <a:pt x="33" y="78"/>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74" name="Freeform 26"/>
              <p:cNvSpPr>
                <a:spLocks noEditPoints="1"/>
              </p:cNvSpPr>
              <p:nvPr/>
            </p:nvSpPr>
            <p:spPr bwMode="invGray">
              <a:xfrm>
                <a:off x="1863729" y="614823"/>
                <a:ext cx="111684" cy="160759"/>
              </a:xfrm>
              <a:custGeom>
                <a:avLst/>
                <a:gdLst/>
                <a:ahLst/>
                <a:cxnLst>
                  <a:cxn ang="0">
                    <a:pos x="141" y="73"/>
                  </a:cxn>
                  <a:cxn ang="0">
                    <a:pos x="136" y="105"/>
                  </a:cxn>
                  <a:cxn ang="0">
                    <a:pos x="123" y="129"/>
                  </a:cxn>
                  <a:cxn ang="0">
                    <a:pos x="103" y="145"/>
                  </a:cxn>
                  <a:cxn ang="0">
                    <a:pos x="76" y="151"/>
                  </a:cxn>
                  <a:cxn ang="0">
                    <a:pos x="50" y="146"/>
                  </a:cxn>
                  <a:cxn ang="0">
                    <a:pos x="32" y="135"/>
                  </a:cxn>
                  <a:cxn ang="0">
                    <a:pos x="32" y="135"/>
                  </a:cxn>
                  <a:cxn ang="0">
                    <a:pos x="32" y="203"/>
                  </a:cxn>
                  <a:cxn ang="0">
                    <a:pos x="0" y="203"/>
                  </a:cxn>
                  <a:cxn ang="0">
                    <a:pos x="0" y="74"/>
                  </a:cxn>
                  <a:cxn ang="0">
                    <a:pos x="4" y="44"/>
                  </a:cxn>
                  <a:cxn ang="0">
                    <a:pos x="17" y="20"/>
                  </a:cxn>
                  <a:cxn ang="0">
                    <a:pos x="39" y="5"/>
                  </a:cxn>
                  <a:cxn ang="0">
                    <a:pos x="70" y="0"/>
                  </a:cxn>
                  <a:cxn ang="0">
                    <a:pos x="100" y="5"/>
                  </a:cxn>
                  <a:cxn ang="0">
                    <a:pos x="123" y="21"/>
                  </a:cxn>
                  <a:cxn ang="0">
                    <a:pos x="136" y="44"/>
                  </a:cxn>
                  <a:cxn ang="0">
                    <a:pos x="141" y="73"/>
                  </a:cxn>
                  <a:cxn ang="0">
                    <a:pos x="107" y="73"/>
                  </a:cxn>
                  <a:cxn ang="0">
                    <a:pos x="105" y="54"/>
                  </a:cxn>
                  <a:cxn ang="0">
                    <a:pos x="97" y="39"/>
                  </a:cxn>
                  <a:cxn ang="0">
                    <a:pos x="85" y="30"/>
                  </a:cxn>
                  <a:cxn ang="0">
                    <a:pos x="69" y="26"/>
                  </a:cxn>
                  <a:cxn ang="0">
                    <a:pos x="52" y="30"/>
                  </a:cxn>
                  <a:cxn ang="0">
                    <a:pos x="40" y="40"/>
                  </a:cxn>
                  <a:cxn ang="0">
                    <a:pos x="34" y="53"/>
                  </a:cxn>
                  <a:cxn ang="0">
                    <a:pos x="32" y="70"/>
                  </a:cxn>
                  <a:cxn ang="0">
                    <a:pos x="32" y="108"/>
                  </a:cxn>
                  <a:cxn ang="0">
                    <a:pos x="39" y="114"/>
                  </a:cxn>
                  <a:cxn ang="0">
                    <a:pos x="48" y="120"/>
                  </a:cxn>
                  <a:cxn ang="0">
                    <a:pos x="58" y="123"/>
                  </a:cxn>
                  <a:cxn ang="0">
                    <a:pos x="68" y="124"/>
                  </a:cxn>
                  <a:cxn ang="0">
                    <a:pos x="97" y="111"/>
                  </a:cxn>
                  <a:cxn ang="0">
                    <a:pos x="107" y="73"/>
                  </a:cxn>
                </a:cxnLst>
                <a:rect l="0" t="0" r="r" b="b"/>
                <a:pathLst>
                  <a:path w="141" h="203">
                    <a:moveTo>
                      <a:pt x="141" y="73"/>
                    </a:moveTo>
                    <a:cubicBezTo>
                      <a:pt x="141" y="85"/>
                      <a:pt x="139" y="95"/>
                      <a:pt x="136" y="105"/>
                    </a:cubicBezTo>
                    <a:cubicBezTo>
                      <a:pt x="133" y="114"/>
                      <a:pt x="129" y="123"/>
                      <a:pt x="123" y="129"/>
                    </a:cubicBezTo>
                    <a:cubicBezTo>
                      <a:pt x="117" y="136"/>
                      <a:pt x="111" y="141"/>
                      <a:pt x="103" y="145"/>
                    </a:cubicBezTo>
                    <a:cubicBezTo>
                      <a:pt x="94" y="149"/>
                      <a:pt x="85" y="151"/>
                      <a:pt x="76" y="151"/>
                    </a:cubicBezTo>
                    <a:cubicBezTo>
                      <a:pt x="66" y="151"/>
                      <a:pt x="58" y="149"/>
                      <a:pt x="50" y="146"/>
                    </a:cubicBezTo>
                    <a:cubicBezTo>
                      <a:pt x="43" y="144"/>
                      <a:pt x="37" y="140"/>
                      <a:pt x="32" y="135"/>
                    </a:cubicBezTo>
                    <a:cubicBezTo>
                      <a:pt x="32" y="135"/>
                      <a:pt x="32" y="135"/>
                      <a:pt x="32" y="135"/>
                    </a:cubicBezTo>
                    <a:cubicBezTo>
                      <a:pt x="32" y="203"/>
                      <a:pt x="32" y="203"/>
                      <a:pt x="32" y="203"/>
                    </a:cubicBezTo>
                    <a:cubicBezTo>
                      <a:pt x="0" y="203"/>
                      <a:pt x="0" y="203"/>
                      <a:pt x="0" y="203"/>
                    </a:cubicBezTo>
                    <a:cubicBezTo>
                      <a:pt x="0" y="74"/>
                      <a:pt x="0" y="74"/>
                      <a:pt x="0" y="74"/>
                    </a:cubicBezTo>
                    <a:cubicBezTo>
                      <a:pt x="0" y="63"/>
                      <a:pt x="1" y="53"/>
                      <a:pt x="4" y="44"/>
                    </a:cubicBezTo>
                    <a:cubicBezTo>
                      <a:pt x="7" y="34"/>
                      <a:pt x="11" y="27"/>
                      <a:pt x="17" y="20"/>
                    </a:cubicBezTo>
                    <a:cubicBezTo>
                      <a:pt x="23" y="14"/>
                      <a:pt x="30" y="9"/>
                      <a:pt x="39" y="5"/>
                    </a:cubicBezTo>
                    <a:cubicBezTo>
                      <a:pt x="48" y="2"/>
                      <a:pt x="58" y="0"/>
                      <a:pt x="70" y="0"/>
                    </a:cubicBezTo>
                    <a:cubicBezTo>
                      <a:pt x="81" y="0"/>
                      <a:pt x="91" y="2"/>
                      <a:pt x="100" y="5"/>
                    </a:cubicBezTo>
                    <a:cubicBezTo>
                      <a:pt x="109" y="9"/>
                      <a:pt x="116" y="14"/>
                      <a:pt x="123" y="21"/>
                    </a:cubicBezTo>
                    <a:cubicBezTo>
                      <a:pt x="129" y="27"/>
                      <a:pt x="133" y="35"/>
                      <a:pt x="136" y="44"/>
                    </a:cubicBezTo>
                    <a:cubicBezTo>
                      <a:pt x="139" y="53"/>
                      <a:pt x="141" y="62"/>
                      <a:pt x="141" y="73"/>
                    </a:cubicBezTo>
                    <a:close/>
                    <a:moveTo>
                      <a:pt x="107" y="73"/>
                    </a:moveTo>
                    <a:cubicBezTo>
                      <a:pt x="107" y="66"/>
                      <a:pt x="106" y="60"/>
                      <a:pt x="105" y="54"/>
                    </a:cubicBezTo>
                    <a:cubicBezTo>
                      <a:pt x="103" y="48"/>
                      <a:pt x="101" y="44"/>
                      <a:pt x="97" y="39"/>
                    </a:cubicBezTo>
                    <a:cubicBezTo>
                      <a:pt x="94" y="35"/>
                      <a:pt x="90" y="32"/>
                      <a:pt x="85" y="30"/>
                    </a:cubicBezTo>
                    <a:cubicBezTo>
                      <a:pt x="81" y="28"/>
                      <a:pt x="75" y="26"/>
                      <a:pt x="69" y="26"/>
                    </a:cubicBezTo>
                    <a:cubicBezTo>
                      <a:pt x="62" y="26"/>
                      <a:pt x="56" y="28"/>
                      <a:pt x="52" y="30"/>
                    </a:cubicBezTo>
                    <a:cubicBezTo>
                      <a:pt x="47" y="32"/>
                      <a:pt x="43" y="36"/>
                      <a:pt x="40" y="40"/>
                    </a:cubicBezTo>
                    <a:cubicBezTo>
                      <a:pt x="37" y="44"/>
                      <a:pt x="35" y="48"/>
                      <a:pt x="34" y="53"/>
                    </a:cubicBezTo>
                    <a:cubicBezTo>
                      <a:pt x="33" y="59"/>
                      <a:pt x="32" y="64"/>
                      <a:pt x="32" y="70"/>
                    </a:cubicBezTo>
                    <a:cubicBezTo>
                      <a:pt x="32" y="108"/>
                      <a:pt x="32" y="108"/>
                      <a:pt x="32" y="108"/>
                    </a:cubicBezTo>
                    <a:cubicBezTo>
                      <a:pt x="34" y="110"/>
                      <a:pt x="36" y="112"/>
                      <a:pt x="39" y="114"/>
                    </a:cubicBezTo>
                    <a:cubicBezTo>
                      <a:pt x="42" y="116"/>
                      <a:pt x="45" y="118"/>
                      <a:pt x="48" y="120"/>
                    </a:cubicBezTo>
                    <a:cubicBezTo>
                      <a:pt x="51" y="121"/>
                      <a:pt x="54" y="122"/>
                      <a:pt x="58" y="123"/>
                    </a:cubicBezTo>
                    <a:cubicBezTo>
                      <a:pt x="61" y="124"/>
                      <a:pt x="65" y="124"/>
                      <a:pt x="68" y="124"/>
                    </a:cubicBezTo>
                    <a:cubicBezTo>
                      <a:pt x="80" y="124"/>
                      <a:pt x="90" y="120"/>
                      <a:pt x="97" y="111"/>
                    </a:cubicBezTo>
                    <a:cubicBezTo>
                      <a:pt x="104" y="103"/>
                      <a:pt x="107" y="90"/>
                      <a:pt x="107" y="73"/>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75" name="Freeform 27"/>
              <p:cNvSpPr>
                <a:spLocks/>
              </p:cNvSpPr>
              <p:nvPr/>
            </p:nvSpPr>
            <p:spPr bwMode="invGray">
              <a:xfrm>
                <a:off x="1996878" y="617173"/>
                <a:ext cx="47625" cy="116458"/>
              </a:xfrm>
              <a:custGeom>
                <a:avLst/>
                <a:gdLst/>
                <a:ahLst/>
                <a:cxnLst>
                  <a:cxn ang="0">
                    <a:pos x="51" y="146"/>
                  </a:cxn>
                  <a:cxn ang="0">
                    <a:pos x="38" y="147"/>
                  </a:cxn>
                  <a:cxn ang="0">
                    <a:pos x="21" y="144"/>
                  </a:cxn>
                  <a:cxn ang="0">
                    <a:pos x="9" y="135"/>
                  </a:cxn>
                  <a:cxn ang="0">
                    <a:pos x="2" y="121"/>
                  </a:cxn>
                  <a:cxn ang="0">
                    <a:pos x="0" y="104"/>
                  </a:cxn>
                  <a:cxn ang="0">
                    <a:pos x="0" y="0"/>
                  </a:cxn>
                  <a:cxn ang="0">
                    <a:pos x="33" y="0"/>
                  </a:cxn>
                  <a:cxn ang="0">
                    <a:pos x="33" y="99"/>
                  </a:cxn>
                  <a:cxn ang="0">
                    <a:pos x="34" y="110"/>
                  </a:cxn>
                  <a:cxn ang="0">
                    <a:pos x="38" y="116"/>
                  </a:cxn>
                  <a:cxn ang="0">
                    <a:pos x="43" y="120"/>
                  </a:cxn>
                  <a:cxn ang="0">
                    <a:pos x="48" y="121"/>
                  </a:cxn>
                  <a:cxn ang="0">
                    <a:pos x="55" y="120"/>
                  </a:cxn>
                  <a:cxn ang="0">
                    <a:pos x="60" y="118"/>
                  </a:cxn>
                  <a:cxn ang="0">
                    <a:pos x="60" y="143"/>
                  </a:cxn>
                  <a:cxn ang="0">
                    <a:pos x="51" y="146"/>
                  </a:cxn>
                </a:cxnLst>
                <a:rect l="0" t="0" r="r" b="b"/>
                <a:pathLst>
                  <a:path w="60" h="147">
                    <a:moveTo>
                      <a:pt x="51" y="146"/>
                    </a:moveTo>
                    <a:cubicBezTo>
                      <a:pt x="47" y="146"/>
                      <a:pt x="43" y="147"/>
                      <a:pt x="38" y="147"/>
                    </a:cubicBezTo>
                    <a:cubicBezTo>
                      <a:pt x="31" y="147"/>
                      <a:pt x="25" y="146"/>
                      <a:pt x="21" y="144"/>
                    </a:cubicBezTo>
                    <a:cubicBezTo>
                      <a:pt x="16" y="141"/>
                      <a:pt x="12" y="138"/>
                      <a:pt x="9" y="135"/>
                    </a:cubicBezTo>
                    <a:cubicBezTo>
                      <a:pt x="6" y="131"/>
                      <a:pt x="3" y="126"/>
                      <a:pt x="2" y="121"/>
                    </a:cubicBezTo>
                    <a:cubicBezTo>
                      <a:pt x="1" y="116"/>
                      <a:pt x="0" y="110"/>
                      <a:pt x="0" y="104"/>
                    </a:cubicBezTo>
                    <a:cubicBezTo>
                      <a:pt x="0" y="0"/>
                      <a:pt x="0" y="0"/>
                      <a:pt x="0" y="0"/>
                    </a:cubicBezTo>
                    <a:cubicBezTo>
                      <a:pt x="33" y="0"/>
                      <a:pt x="33" y="0"/>
                      <a:pt x="33" y="0"/>
                    </a:cubicBezTo>
                    <a:cubicBezTo>
                      <a:pt x="33" y="99"/>
                      <a:pt x="33" y="99"/>
                      <a:pt x="33" y="99"/>
                    </a:cubicBezTo>
                    <a:cubicBezTo>
                      <a:pt x="33" y="103"/>
                      <a:pt x="33" y="107"/>
                      <a:pt x="34" y="110"/>
                    </a:cubicBezTo>
                    <a:cubicBezTo>
                      <a:pt x="35" y="113"/>
                      <a:pt x="37" y="115"/>
                      <a:pt x="38" y="116"/>
                    </a:cubicBezTo>
                    <a:cubicBezTo>
                      <a:pt x="39" y="118"/>
                      <a:pt x="41" y="119"/>
                      <a:pt x="43" y="120"/>
                    </a:cubicBezTo>
                    <a:cubicBezTo>
                      <a:pt x="45" y="120"/>
                      <a:pt x="47" y="121"/>
                      <a:pt x="48" y="121"/>
                    </a:cubicBezTo>
                    <a:cubicBezTo>
                      <a:pt x="51" y="121"/>
                      <a:pt x="53" y="120"/>
                      <a:pt x="55" y="120"/>
                    </a:cubicBezTo>
                    <a:cubicBezTo>
                      <a:pt x="56" y="120"/>
                      <a:pt x="58" y="119"/>
                      <a:pt x="60" y="118"/>
                    </a:cubicBezTo>
                    <a:cubicBezTo>
                      <a:pt x="60" y="143"/>
                      <a:pt x="60" y="143"/>
                      <a:pt x="60" y="143"/>
                    </a:cubicBezTo>
                    <a:cubicBezTo>
                      <a:pt x="57" y="144"/>
                      <a:pt x="54" y="145"/>
                      <a:pt x="51" y="146"/>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76" name="Freeform 28"/>
              <p:cNvSpPr>
                <a:spLocks noEditPoints="1"/>
              </p:cNvSpPr>
              <p:nvPr/>
            </p:nvSpPr>
            <p:spPr bwMode="invGray">
              <a:xfrm>
                <a:off x="2053224" y="617173"/>
                <a:ext cx="125771" cy="117464"/>
              </a:xfrm>
              <a:custGeom>
                <a:avLst/>
                <a:gdLst/>
                <a:ahLst/>
                <a:cxnLst>
                  <a:cxn ang="0">
                    <a:pos x="126" y="25"/>
                  </a:cxn>
                  <a:cxn ang="0">
                    <a:pos x="132" y="35"/>
                  </a:cxn>
                  <a:cxn ang="0">
                    <a:pos x="137" y="46"/>
                  </a:cxn>
                  <a:cxn ang="0">
                    <a:pos x="141" y="60"/>
                  </a:cxn>
                  <a:cxn ang="0">
                    <a:pos x="143" y="77"/>
                  </a:cxn>
                  <a:cxn ang="0">
                    <a:pos x="138" y="105"/>
                  </a:cxn>
                  <a:cxn ang="0">
                    <a:pos x="124" y="128"/>
                  </a:cxn>
                  <a:cxn ang="0">
                    <a:pos x="102" y="142"/>
                  </a:cxn>
                  <a:cxn ang="0">
                    <a:pos x="72" y="148"/>
                  </a:cxn>
                  <a:cxn ang="0">
                    <a:pos x="42" y="142"/>
                  </a:cxn>
                  <a:cxn ang="0">
                    <a:pos x="19" y="127"/>
                  </a:cxn>
                  <a:cxn ang="0">
                    <a:pos x="5" y="104"/>
                  </a:cxn>
                  <a:cxn ang="0">
                    <a:pos x="0" y="73"/>
                  </a:cxn>
                  <a:cxn ang="0">
                    <a:pos x="4" y="43"/>
                  </a:cxn>
                  <a:cxn ang="0">
                    <a:pos x="18" y="20"/>
                  </a:cxn>
                  <a:cxn ang="0">
                    <a:pos x="41" y="6"/>
                  </a:cxn>
                  <a:cxn ang="0">
                    <a:pos x="74" y="0"/>
                  </a:cxn>
                  <a:cxn ang="0">
                    <a:pos x="159" y="0"/>
                  </a:cxn>
                  <a:cxn ang="0">
                    <a:pos x="159" y="25"/>
                  </a:cxn>
                  <a:cxn ang="0">
                    <a:pos x="126" y="25"/>
                  </a:cxn>
                  <a:cxn ang="0">
                    <a:pos x="79" y="25"/>
                  </a:cxn>
                  <a:cxn ang="0">
                    <a:pos x="44" y="38"/>
                  </a:cxn>
                  <a:cxn ang="0">
                    <a:pos x="33" y="74"/>
                  </a:cxn>
                  <a:cxn ang="0">
                    <a:pos x="36" y="94"/>
                  </a:cxn>
                  <a:cxn ang="0">
                    <a:pos x="44" y="109"/>
                  </a:cxn>
                  <a:cxn ang="0">
                    <a:pos x="57" y="118"/>
                  </a:cxn>
                  <a:cxn ang="0">
                    <a:pos x="72" y="121"/>
                  </a:cxn>
                  <a:cxn ang="0">
                    <a:pos x="88" y="118"/>
                  </a:cxn>
                  <a:cxn ang="0">
                    <a:pos x="99" y="108"/>
                  </a:cxn>
                  <a:cxn ang="0">
                    <a:pos x="106" y="93"/>
                  </a:cxn>
                  <a:cxn ang="0">
                    <a:pos x="109" y="73"/>
                  </a:cxn>
                  <a:cxn ang="0">
                    <a:pos x="108" y="57"/>
                  </a:cxn>
                  <a:cxn ang="0">
                    <a:pos x="104" y="44"/>
                  </a:cxn>
                  <a:cxn ang="0">
                    <a:pos x="100" y="34"/>
                  </a:cxn>
                  <a:cxn ang="0">
                    <a:pos x="95" y="25"/>
                  </a:cxn>
                  <a:cxn ang="0">
                    <a:pos x="79" y="25"/>
                  </a:cxn>
                </a:cxnLst>
                <a:rect l="0" t="0" r="r" b="b"/>
                <a:pathLst>
                  <a:path w="159" h="148">
                    <a:moveTo>
                      <a:pt x="126" y="25"/>
                    </a:moveTo>
                    <a:cubicBezTo>
                      <a:pt x="128" y="28"/>
                      <a:pt x="130" y="31"/>
                      <a:pt x="132" y="35"/>
                    </a:cubicBezTo>
                    <a:cubicBezTo>
                      <a:pt x="134" y="38"/>
                      <a:pt x="136" y="42"/>
                      <a:pt x="137" y="46"/>
                    </a:cubicBezTo>
                    <a:cubicBezTo>
                      <a:pt x="139" y="50"/>
                      <a:pt x="140" y="55"/>
                      <a:pt x="141" y="60"/>
                    </a:cubicBezTo>
                    <a:cubicBezTo>
                      <a:pt x="142" y="65"/>
                      <a:pt x="143" y="71"/>
                      <a:pt x="143" y="77"/>
                    </a:cubicBezTo>
                    <a:cubicBezTo>
                      <a:pt x="143" y="87"/>
                      <a:pt x="141" y="97"/>
                      <a:pt x="138" y="105"/>
                    </a:cubicBezTo>
                    <a:cubicBezTo>
                      <a:pt x="135" y="114"/>
                      <a:pt x="130" y="121"/>
                      <a:pt x="124" y="128"/>
                    </a:cubicBezTo>
                    <a:cubicBezTo>
                      <a:pt x="119" y="134"/>
                      <a:pt x="111" y="139"/>
                      <a:pt x="102" y="142"/>
                    </a:cubicBezTo>
                    <a:cubicBezTo>
                      <a:pt x="94" y="146"/>
                      <a:pt x="84" y="148"/>
                      <a:pt x="72" y="148"/>
                    </a:cubicBezTo>
                    <a:cubicBezTo>
                      <a:pt x="61" y="148"/>
                      <a:pt x="51" y="146"/>
                      <a:pt x="42" y="142"/>
                    </a:cubicBezTo>
                    <a:cubicBezTo>
                      <a:pt x="33" y="139"/>
                      <a:pt x="26" y="134"/>
                      <a:pt x="19" y="127"/>
                    </a:cubicBezTo>
                    <a:cubicBezTo>
                      <a:pt x="13" y="121"/>
                      <a:pt x="8" y="113"/>
                      <a:pt x="5" y="104"/>
                    </a:cubicBezTo>
                    <a:cubicBezTo>
                      <a:pt x="1" y="94"/>
                      <a:pt x="0" y="84"/>
                      <a:pt x="0" y="73"/>
                    </a:cubicBezTo>
                    <a:cubicBezTo>
                      <a:pt x="0" y="62"/>
                      <a:pt x="1" y="52"/>
                      <a:pt x="4" y="43"/>
                    </a:cubicBezTo>
                    <a:cubicBezTo>
                      <a:pt x="7" y="34"/>
                      <a:pt x="12" y="27"/>
                      <a:pt x="18" y="20"/>
                    </a:cubicBezTo>
                    <a:cubicBezTo>
                      <a:pt x="24" y="14"/>
                      <a:pt x="32" y="9"/>
                      <a:pt x="41" y="6"/>
                    </a:cubicBezTo>
                    <a:cubicBezTo>
                      <a:pt x="50" y="2"/>
                      <a:pt x="62" y="0"/>
                      <a:pt x="74" y="0"/>
                    </a:cubicBezTo>
                    <a:cubicBezTo>
                      <a:pt x="159" y="0"/>
                      <a:pt x="159" y="0"/>
                      <a:pt x="159" y="0"/>
                    </a:cubicBezTo>
                    <a:cubicBezTo>
                      <a:pt x="159" y="25"/>
                      <a:pt x="159" y="25"/>
                      <a:pt x="159" y="25"/>
                    </a:cubicBezTo>
                    <a:lnTo>
                      <a:pt x="126" y="25"/>
                    </a:lnTo>
                    <a:close/>
                    <a:moveTo>
                      <a:pt x="79" y="25"/>
                    </a:moveTo>
                    <a:cubicBezTo>
                      <a:pt x="63" y="25"/>
                      <a:pt x="52" y="29"/>
                      <a:pt x="44" y="38"/>
                    </a:cubicBezTo>
                    <a:cubicBezTo>
                      <a:pt x="37" y="46"/>
                      <a:pt x="33" y="58"/>
                      <a:pt x="33" y="74"/>
                    </a:cubicBezTo>
                    <a:cubicBezTo>
                      <a:pt x="33" y="81"/>
                      <a:pt x="34" y="88"/>
                      <a:pt x="36" y="94"/>
                    </a:cubicBezTo>
                    <a:cubicBezTo>
                      <a:pt x="38" y="100"/>
                      <a:pt x="41" y="105"/>
                      <a:pt x="44" y="109"/>
                    </a:cubicBezTo>
                    <a:cubicBezTo>
                      <a:pt x="48" y="113"/>
                      <a:pt x="52" y="116"/>
                      <a:pt x="57" y="118"/>
                    </a:cubicBezTo>
                    <a:cubicBezTo>
                      <a:pt x="61" y="120"/>
                      <a:pt x="67" y="121"/>
                      <a:pt x="72" y="121"/>
                    </a:cubicBezTo>
                    <a:cubicBezTo>
                      <a:pt x="78" y="121"/>
                      <a:pt x="83" y="120"/>
                      <a:pt x="88" y="118"/>
                    </a:cubicBezTo>
                    <a:cubicBezTo>
                      <a:pt x="92" y="116"/>
                      <a:pt x="96" y="112"/>
                      <a:pt x="99" y="108"/>
                    </a:cubicBezTo>
                    <a:cubicBezTo>
                      <a:pt x="102" y="104"/>
                      <a:pt x="105" y="99"/>
                      <a:pt x="106" y="93"/>
                    </a:cubicBezTo>
                    <a:cubicBezTo>
                      <a:pt x="108" y="87"/>
                      <a:pt x="109" y="80"/>
                      <a:pt x="109" y="73"/>
                    </a:cubicBezTo>
                    <a:cubicBezTo>
                      <a:pt x="109" y="67"/>
                      <a:pt x="108" y="62"/>
                      <a:pt x="108" y="57"/>
                    </a:cubicBezTo>
                    <a:cubicBezTo>
                      <a:pt x="107" y="52"/>
                      <a:pt x="106" y="48"/>
                      <a:pt x="104" y="44"/>
                    </a:cubicBezTo>
                    <a:cubicBezTo>
                      <a:pt x="103" y="40"/>
                      <a:pt x="102" y="37"/>
                      <a:pt x="100" y="34"/>
                    </a:cubicBezTo>
                    <a:cubicBezTo>
                      <a:pt x="98" y="31"/>
                      <a:pt x="97" y="28"/>
                      <a:pt x="95" y="25"/>
                    </a:cubicBezTo>
                    <a:lnTo>
                      <a:pt x="79" y="25"/>
                    </a:ln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77" name="Freeform 29"/>
              <p:cNvSpPr>
                <a:spLocks/>
              </p:cNvSpPr>
              <p:nvPr/>
            </p:nvSpPr>
            <p:spPr bwMode="invGray">
              <a:xfrm>
                <a:off x="2184697" y="617173"/>
                <a:ext cx="111684" cy="117464"/>
              </a:xfrm>
              <a:custGeom>
                <a:avLst/>
                <a:gdLst/>
                <a:ahLst/>
                <a:cxnLst>
                  <a:cxn ang="0">
                    <a:pos x="86" y="26"/>
                  </a:cxn>
                  <a:cxn ang="0">
                    <a:pos x="86" y="98"/>
                  </a:cxn>
                  <a:cxn ang="0">
                    <a:pos x="91" y="116"/>
                  </a:cxn>
                  <a:cxn ang="0">
                    <a:pos x="104" y="121"/>
                  </a:cxn>
                  <a:cxn ang="0">
                    <a:pos x="110" y="121"/>
                  </a:cxn>
                  <a:cxn ang="0">
                    <a:pos x="117" y="119"/>
                  </a:cxn>
                  <a:cxn ang="0">
                    <a:pos x="117" y="144"/>
                  </a:cxn>
                  <a:cxn ang="0">
                    <a:pos x="107" y="146"/>
                  </a:cxn>
                  <a:cxn ang="0">
                    <a:pos x="94" y="148"/>
                  </a:cxn>
                  <a:cxn ang="0">
                    <a:pos x="76" y="144"/>
                  </a:cxn>
                  <a:cxn ang="0">
                    <a:pos x="63" y="135"/>
                  </a:cxn>
                  <a:cxn ang="0">
                    <a:pos x="56" y="120"/>
                  </a:cxn>
                  <a:cxn ang="0">
                    <a:pos x="53" y="100"/>
                  </a:cxn>
                  <a:cxn ang="0">
                    <a:pos x="53" y="26"/>
                  </a:cxn>
                  <a:cxn ang="0">
                    <a:pos x="36" y="26"/>
                  </a:cxn>
                  <a:cxn ang="0">
                    <a:pos x="25" y="27"/>
                  </a:cxn>
                  <a:cxn ang="0">
                    <a:pos x="15" y="30"/>
                  </a:cxn>
                  <a:cxn ang="0">
                    <a:pos x="7" y="34"/>
                  </a:cxn>
                  <a:cxn ang="0">
                    <a:pos x="0" y="38"/>
                  </a:cxn>
                  <a:cxn ang="0">
                    <a:pos x="0" y="10"/>
                  </a:cxn>
                  <a:cxn ang="0">
                    <a:pos x="6" y="6"/>
                  </a:cxn>
                  <a:cxn ang="0">
                    <a:pos x="15" y="3"/>
                  </a:cxn>
                  <a:cxn ang="0">
                    <a:pos x="26" y="1"/>
                  </a:cxn>
                  <a:cxn ang="0">
                    <a:pos x="39" y="0"/>
                  </a:cxn>
                  <a:cxn ang="0">
                    <a:pos x="141" y="0"/>
                  </a:cxn>
                  <a:cxn ang="0">
                    <a:pos x="141" y="26"/>
                  </a:cxn>
                  <a:cxn ang="0">
                    <a:pos x="86" y="26"/>
                  </a:cxn>
                </a:cxnLst>
                <a:rect l="0" t="0" r="r" b="b"/>
                <a:pathLst>
                  <a:path w="141" h="148">
                    <a:moveTo>
                      <a:pt x="86" y="26"/>
                    </a:moveTo>
                    <a:cubicBezTo>
                      <a:pt x="86" y="98"/>
                      <a:pt x="86" y="98"/>
                      <a:pt x="86" y="98"/>
                    </a:cubicBezTo>
                    <a:cubicBezTo>
                      <a:pt x="86" y="106"/>
                      <a:pt x="88" y="112"/>
                      <a:pt x="91" y="116"/>
                    </a:cubicBezTo>
                    <a:cubicBezTo>
                      <a:pt x="95" y="119"/>
                      <a:pt x="99" y="121"/>
                      <a:pt x="104" y="121"/>
                    </a:cubicBezTo>
                    <a:cubicBezTo>
                      <a:pt x="106" y="121"/>
                      <a:pt x="108" y="121"/>
                      <a:pt x="110" y="121"/>
                    </a:cubicBezTo>
                    <a:cubicBezTo>
                      <a:pt x="113" y="120"/>
                      <a:pt x="115" y="120"/>
                      <a:pt x="117" y="119"/>
                    </a:cubicBezTo>
                    <a:cubicBezTo>
                      <a:pt x="117" y="144"/>
                      <a:pt x="117" y="144"/>
                      <a:pt x="117" y="144"/>
                    </a:cubicBezTo>
                    <a:cubicBezTo>
                      <a:pt x="115" y="145"/>
                      <a:pt x="111" y="146"/>
                      <a:pt x="107" y="146"/>
                    </a:cubicBezTo>
                    <a:cubicBezTo>
                      <a:pt x="104" y="147"/>
                      <a:pt x="99" y="148"/>
                      <a:pt x="94" y="148"/>
                    </a:cubicBezTo>
                    <a:cubicBezTo>
                      <a:pt x="87" y="148"/>
                      <a:pt x="81" y="146"/>
                      <a:pt x="76" y="144"/>
                    </a:cubicBezTo>
                    <a:cubicBezTo>
                      <a:pt x="71" y="142"/>
                      <a:pt x="66" y="139"/>
                      <a:pt x="63" y="135"/>
                    </a:cubicBezTo>
                    <a:cubicBezTo>
                      <a:pt x="60" y="130"/>
                      <a:pt x="57" y="125"/>
                      <a:pt x="56" y="120"/>
                    </a:cubicBezTo>
                    <a:cubicBezTo>
                      <a:pt x="54" y="114"/>
                      <a:pt x="53" y="108"/>
                      <a:pt x="53" y="100"/>
                    </a:cubicBezTo>
                    <a:cubicBezTo>
                      <a:pt x="53" y="26"/>
                      <a:pt x="53" y="26"/>
                      <a:pt x="53" y="26"/>
                    </a:cubicBezTo>
                    <a:cubicBezTo>
                      <a:pt x="36" y="26"/>
                      <a:pt x="36" y="26"/>
                      <a:pt x="36" y="26"/>
                    </a:cubicBezTo>
                    <a:cubicBezTo>
                      <a:pt x="32" y="26"/>
                      <a:pt x="29" y="27"/>
                      <a:pt x="25" y="27"/>
                    </a:cubicBezTo>
                    <a:cubicBezTo>
                      <a:pt x="22" y="28"/>
                      <a:pt x="18" y="29"/>
                      <a:pt x="15" y="30"/>
                    </a:cubicBezTo>
                    <a:cubicBezTo>
                      <a:pt x="12" y="31"/>
                      <a:pt x="9" y="32"/>
                      <a:pt x="7" y="34"/>
                    </a:cubicBezTo>
                    <a:cubicBezTo>
                      <a:pt x="4" y="35"/>
                      <a:pt x="2" y="36"/>
                      <a:pt x="0" y="38"/>
                    </a:cubicBezTo>
                    <a:cubicBezTo>
                      <a:pt x="0" y="10"/>
                      <a:pt x="0" y="10"/>
                      <a:pt x="0" y="10"/>
                    </a:cubicBezTo>
                    <a:cubicBezTo>
                      <a:pt x="2" y="9"/>
                      <a:pt x="4" y="7"/>
                      <a:pt x="6" y="6"/>
                    </a:cubicBezTo>
                    <a:cubicBezTo>
                      <a:pt x="9" y="5"/>
                      <a:pt x="12" y="4"/>
                      <a:pt x="15" y="3"/>
                    </a:cubicBezTo>
                    <a:cubicBezTo>
                      <a:pt x="18" y="2"/>
                      <a:pt x="22" y="2"/>
                      <a:pt x="26" y="1"/>
                    </a:cubicBezTo>
                    <a:cubicBezTo>
                      <a:pt x="30" y="1"/>
                      <a:pt x="34" y="0"/>
                      <a:pt x="39" y="0"/>
                    </a:cubicBezTo>
                    <a:cubicBezTo>
                      <a:pt x="141" y="0"/>
                      <a:pt x="141" y="0"/>
                      <a:pt x="141" y="0"/>
                    </a:cubicBezTo>
                    <a:cubicBezTo>
                      <a:pt x="141" y="26"/>
                      <a:pt x="141" y="26"/>
                      <a:pt x="141" y="26"/>
                    </a:cubicBezTo>
                    <a:lnTo>
                      <a:pt x="86" y="26"/>
                    </a:ln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78" name="Freeform 30"/>
              <p:cNvSpPr>
                <a:spLocks noEditPoints="1"/>
              </p:cNvSpPr>
              <p:nvPr/>
            </p:nvSpPr>
            <p:spPr bwMode="invGray">
              <a:xfrm>
                <a:off x="2301077" y="560118"/>
                <a:ext cx="166353" cy="174518"/>
              </a:xfrm>
              <a:custGeom>
                <a:avLst/>
                <a:gdLst/>
                <a:ahLst/>
                <a:cxnLst>
                  <a:cxn ang="0">
                    <a:pos x="198" y="88"/>
                  </a:cxn>
                  <a:cxn ang="0">
                    <a:pos x="204" y="106"/>
                  </a:cxn>
                  <a:cxn ang="0">
                    <a:pos x="208" y="126"/>
                  </a:cxn>
                  <a:cxn ang="0">
                    <a:pos x="210" y="149"/>
                  </a:cxn>
                  <a:cxn ang="0">
                    <a:pos x="206" y="178"/>
                  </a:cxn>
                  <a:cxn ang="0">
                    <a:pos x="194" y="201"/>
                  </a:cxn>
                  <a:cxn ang="0">
                    <a:pos x="175" y="215"/>
                  </a:cxn>
                  <a:cxn ang="0">
                    <a:pos x="150" y="220"/>
                  </a:cxn>
                  <a:cxn ang="0">
                    <a:pos x="134" y="217"/>
                  </a:cxn>
                  <a:cxn ang="0">
                    <a:pos x="122" y="211"/>
                  </a:cxn>
                  <a:cxn ang="0">
                    <a:pos x="112" y="201"/>
                  </a:cxn>
                  <a:cxn ang="0">
                    <a:pos x="105" y="190"/>
                  </a:cxn>
                  <a:cxn ang="0">
                    <a:pos x="104" y="190"/>
                  </a:cxn>
                  <a:cxn ang="0">
                    <a:pos x="98" y="201"/>
                  </a:cxn>
                  <a:cxn ang="0">
                    <a:pos x="88" y="211"/>
                  </a:cxn>
                  <a:cxn ang="0">
                    <a:pos x="75" y="217"/>
                  </a:cxn>
                  <a:cxn ang="0">
                    <a:pos x="60" y="220"/>
                  </a:cxn>
                  <a:cxn ang="0">
                    <a:pos x="34" y="214"/>
                  </a:cxn>
                  <a:cxn ang="0">
                    <a:pos x="15" y="200"/>
                  </a:cxn>
                  <a:cxn ang="0">
                    <a:pos x="4" y="177"/>
                  </a:cxn>
                  <a:cxn ang="0">
                    <a:pos x="0" y="148"/>
                  </a:cxn>
                  <a:cxn ang="0">
                    <a:pos x="2" y="126"/>
                  </a:cxn>
                  <a:cxn ang="0">
                    <a:pos x="6" y="106"/>
                  </a:cxn>
                  <a:cxn ang="0">
                    <a:pos x="12" y="88"/>
                  </a:cxn>
                  <a:cxn ang="0">
                    <a:pos x="18" y="72"/>
                  </a:cxn>
                  <a:cxn ang="0">
                    <a:pos x="52" y="72"/>
                  </a:cxn>
                  <a:cxn ang="0">
                    <a:pos x="45" y="88"/>
                  </a:cxn>
                  <a:cxn ang="0">
                    <a:pos x="39" y="107"/>
                  </a:cxn>
                  <a:cxn ang="0">
                    <a:pos x="34" y="128"/>
                  </a:cxn>
                  <a:cxn ang="0">
                    <a:pos x="32" y="149"/>
                  </a:cxn>
                  <a:cxn ang="0">
                    <a:pos x="34" y="168"/>
                  </a:cxn>
                  <a:cxn ang="0">
                    <a:pos x="40" y="182"/>
                  </a:cxn>
                  <a:cxn ang="0">
                    <a:pos x="49" y="190"/>
                  </a:cxn>
                  <a:cxn ang="0">
                    <a:pos x="61" y="193"/>
                  </a:cxn>
                  <a:cxn ang="0">
                    <a:pos x="72" y="191"/>
                  </a:cxn>
                  <a:cxn ang="0">
                    <a:pos x="81" y="183"/>
                  </a:cxn>
                  <a:cxn ang="0">
                    <a:pos x="87" y="170"/>
                  </a:cxn>
                  <a:cxn ang="0">
                    <a:pos x="89" y="149"/>
                  </a:cxn>
                  <a:cxn ang="0">
                    <a:pos x="89" y="111"/>
                  </a:cxn>
                  <a:cxn ang="0">
                    <a:pos x="121" y="111"/>
                  </a:cxn>
                  <a:cxn ang="0">
                    <a:pos x="121" y="149"/>
                  </a:cxn>
                  <a:cxn ang="0">
                    <a:pos x="123" y="170"/>
                  </a:cxn>
                  <a:cxn ang="0">
                    <a:pos x="129" y="183"/>
                  </a:cxn>
                  <a:cxn ang="0">
                    <a:pos x="138" y="191"/>
                  </a:cxn>
                  <a:cxn ang="0">
                    <a:pos x="149" y="193"/>
                  </a:cxn>
                  <a:cxn ang="0">
                    <a:pos x="161" y="190"/>
                  </a:cxn>
                  <a:cxn ang="0">
                    <a:pos x="170" y="181"/>
                  </a:cxn>
                  <a:cxn ang="0">
                    <a:pos x="176" y="167"/>
                  </a:cxn>
                  <a:cxn ang="0">
                    <a:pos x="178" y="149"/>
                  </a:cxn>
                  <a:cxn ang="0">
                    <a:pos x="176" y="128"/>
                  </a:cxn>
                  <a:cxn ang="0">
                    <a:pos x="171" y="107"/>
                  </a:cxn>
                  <a:cxn ang="0">
                    <a:pos x="165" y="88"/>
                  </a:cxn>
                  <a:cxn ang="0">
                    <a:pos x="158" y="72"/>
                  </a:cxn>
                  <a:cxn ang="0">
                    <a:pos x="192" y="72"/>
                  </a:cxn>
                  <a:cxn ang="0">
                    <a:pos x="198" y="88"/>
                  </a:cxn>
                  <a:cxn ang="0">
                    <a:pos x="107" y="49"/>
                  </a:cxn>
                  <a:cxn ang="0">
                    <a:pos x="90" y="49"/>
                  </a:cxn>
                  <a:cxn ang="0">
                    <a:pos x="103" y="0"/>
                  </a:cxn>
                  <a:cxn ang="0">
                    <a:pos x="132" y="0"/>
                  </a:cxn>
                  <a:cxn ang="0">
                    <a:pos x="107" y="49"/>
                  </a:cxn>
                </a:cxnLst>
                <a:rect l="0" t="0" r="r" b="b"/>
                <a:pathLst>
                  <a:path w="210" h="220">
                    <a:moveTo>
                      <a:pt x="198" y="88"/>
                    </a:moveTo>
                    <a:cubicBezTo>
                      <a:pt x="200" y="93"/>
                      <a:pt x="202" y="99"/>
                      <a:pt x="204" y="106"/>
                    </a:cubicBezTo>
                    <a:cubicBezTo>
                      <a:pt x="206" y="112"/>
                      <a:pt x="207" y="119"/>
                      <a:pt x="208" y="126"/>
                    </a:cubicBezTo>
                    <a:cubicBezTo>
                      <a:pt x="210" y="133"/>
                      <a:pt x="210" y="141"/>
                      <a:pt x="210" y="149"/>
                    </a:cubicBezTo>
                    <a:cubicBezTo>
                      <a:pt x="210" y="160"/>
                      <a:pt x="209" y="169"/>
                      <a:pt x="206" y="178"/>
                    </a:cubicBezTo>
                    <a:cubicBezTo>
                      <a:pt x="203" y="187"/>
                      <a:pt x="199" y="195"/>
                      <a:pt x="194" y="201"/>
                    </a:cubicBezTo>
                    <a:cubicBezTo>
                      <a:pt x="189" y="207"/>
                      <a:pt x="182" y="211"/>
                      <a:pt x="175" y="215"/>
                    </a:cubicBezTo>
                    <a:cubicBezTo>
                      <a:pt x="167" y="218"/>
                      <a:pt x="159" y="220"/>
                      <a:pt x="150" y="220"/>
                    </a:cubicBezTo>
                    <a:cubicBezTo>
                      <a:pt x="144" y="220"/>
                      <a:pt x="139" y="219"/>
                      <a:pt x="134" y="217"/>
                    </a:cubicBezTo>
                    <a:cubicBezTo>
                      <a:pt x="130" y="216"/>
                      <a:pt x="125" y="214"/>
                      <a:pt x="122" y="211"/>
                    </a:cubicBezTo>
                    <a:cubicBezTo>
                      <a:pt x="118" y="208"/>
                      <a:pt x="115" y="205"/>
                      <a:pt x="112" y="201"/>
                    </a:cubicBezTo>
                    <a:cubicBezTo>
                      <a:pt x="109" y="198"/>
                      <a:pt x="107" y="194"/>
                      <a:pt x="105" y="190"/>
                    </a:cubicBezTo>
                    <a:cubicBezTo>
                      <a:pt x="104" y="190"/>
                      <a:pt x="104" y="190"/>
                      <a:pt x="104" y="190"/>
                    </a:cubicBezTo>
                    <a:cubicBezTo>
                      <a:pt x="103" y="194"/>
                      <a:pt x="101" y="198"/>
                      <a:pt x="98" y="201"/>
                    </a:cubicBezTo>
                    <a:cubicBezTo>
                      <a:pt x="95" y="205"/>
                      <a:pt x="92" y="208"/>
                      <a:pt x="88" y="211"/>
                    </a:cubicBezTo>
                    <a:cubicBezTo>
                      <a:pt x="84" y="213"/>
                      <a:pt x="80" y="216"/>
                      <a:pt x="75" y="217"/>
                    </a:cubicBezTo>
                    <a:cubicBezTo>
                      <a:pt x="70" y="219"/>
                      <a:pt x="65" y="220"/>
                      <a:pt x="60" y="220"/>
                    </a:cubicBezTo>
                    <a:cubicBezTo>
                      <a:pt x="50" y="220"/>
                      <a:pt x="41" y="218"/>
                      <a:pt x="34" y="214"/>
                    </a:cubicBezTo>
                    <a:cubicBezTo>
                      <a:pt x="26" y="211"/>
                      <a:pt x="20" y="206"/>
                      <a:pt x="15" y="200"/>
                    </a:cubicBezTo>
                    <a:cubicBezTo>
                      <a:pt x="10" y="193"/>
                      <a:pt x="6" y="186"/>
                      <a:pt x="4" y="177"/>
                    </a:cubicBezTo>
                    <a:cubicBezTo>
                      <a:pt x="1" y="168"/>
                      <a:pt x="0" y="159"/>
                      <a:pt x="0" y="148"/>
                    </a:cubicBezTo>
                    <a:cubicBezTo>
                      <a:pt x="0" y="141"/>
                      <a:pt x="1" y="133"/>
                      <a:pt x="2" y="126"/>
                    </a:cubicBezTo>
                    <a:cubicBezTo>
                      <a:pt x="3" y="119"/>
                      <a:pt x="4" y="112"/>
                      <a:pt x="6" y="106"/>
                    </a:cubicBezTo>
                    <a:cubicBezTo>
                      <a:pt x="8" y="99"/>
                      <a:pt x="10" y="93"/>
                      <a:pt x="12" y="88"/>
                    </a:cubicBezTo>
                    <a:cubicBezTo>
                      <a:pt x="14" y="82"/>
                      <a:pt x="16" y="77"/>
                      <a:pt x="18" y="72"/>
                    </a:cubicBezTo>
                    <a:cubicBezTo>
                      <a:pt x="52" y="72"/>
                      <a:pt x="52" y="72"/>
                      <a:pt x="52" y="72"/>
                    </a:cubicBezTo>
                    <a:cubicBezTo>
                      <a:pt x="50" y="77"/>
                      <a:pt x="48" y="82"/>
                      <a:pt x="45" y="88"/>
                    </a:cubicBezTo>
                    <a:cubicBezTo>
                      <a:pt x="43" y="94"/>
                      <a:pt x="41" y="100"/>
                      <a:pt x="39" y="107"/>
                    </a:cubicBezTo>
                    <a:cubicBezTo>
                      <a:pt x="37" y="114"/>
                      <a:pt x="35" y="121"/>
                      <a:pt x="34" y="128"/>
                    </a:cubicBezTo>
                    <a:cubicBezTo>
                      <a:pt x="32" y="135"/>
                      <a:pt x="32" y="142"/>
                      <a:pt x="32" y="149"/>
                    </a:cubicBezTo>
                    <a:cubicBezTo>
                      <a:pt x="32" y="156"/>
                      <a:pt x="33" y="162"/>
                      <a:pt x="34" y="168"/>
                    </a:cubicBezTo>
                    <a:cubicBezTo>
                      <a:pt x="35" y="174"/>
                      <a:pt x="37" y="178"/>
                      <a:pt x="40" y="182"/>
                    </a:cubicBezTo>
                    <a:cubicBezTo>
                      <a:pt x="42" y="186"/>
                      <a:pt x="46" y="188"/>
                      <a:pt x="49" y="190"/>
                    </a:cubicBezTo>
                    <a:cubicBezTo>
                      <a:pt x="53" y="192"/>
                      <a:pt x="56" y="193"/>
                      <a:pt x="61" y="193"/>
                    </a:cubicBezTo>
                    <a:cubicBezTo>
                      <a:pt x="65" y="193"/>
                      <a:pt x="69" y="192"/>
                      <a:pt x="72" y="191"/>
                    </a:cubicBezTo>
                    <a:cubicBezTo>
                      <a:pt x="76" y="189"/>
                      <a:pt x="79" y="187"/>
                      <a:pt x="81" y="183"/>
                    </a:cubicBezTo>
                    <a:cubicBezTo>
                      <a:pt x="84" y="180"/>
                      <a:pt x="86" y="175"/>
                      <a:pt x="87" y="170"/>
                    </a:cubicBezTo>
                    <a:cubicBezTo>
                      <a:pt x="89" y="164"/>
                      <a:pt x="89" y="158"/>
                      <a:pt x="89" y="149"/>
                    </a:cubicBezTo>
                    <a:cubicBezTo>
                      <a:pt x="89" y="111"/>
                      <a:pt x="89" y="111"/>
                      <a:pt x="89" y="111"/>
                    </a:cubicBezTo>
                    <a:cubicBezTo>
                      <a:pt x="121" y="111"/>
                      <a:pt x="121" y="111"/>
                      <a:pt x="121" y="111"/>
                    </a:cubicBezTo>
                    <a:cubicBezTo>
                      <a:pt x="121" y="149"/>
                      <a:pt x="121" y="149"/>
                      <a:pt x="121" y="149"/>
                    </a:cubicBezTo>
                    <a:cubicBezTo>
                      <a:pt x="121" y="158"/>
                      <a:pt x="122" y="164"/>
                      <a:pt x="123" y="170"/>
                    </a:cubicBezTo>
                    <a:cubicBezTo>
                      <a:pt x="124" y="175"/>
                      <a:pt x="126" y="180"/>
                      <a:pt x="129" y="183"/>
                    </a:cubicBezTo>
                    <a:cubicBezTo>
                      <a:pt x="131" y="187"/>
                      <a:pt x="134" y="189"/>
                      <a:pt x="138" y="191"/>
                    </a:cubicBezTo>
                    <a:cubicBezTo>
                      <a:pt x="141" y="192"/>
                      <a:pt x="145" y="193"/>
                      <a:pt x="149" y="193"/>
                    </a:cubicBezTo>
                    <a:cubicBezTo>
                      <a:pt x="153" y="193"/>
                      <a:pt x="157" y="192"/>
                      <a:pt x="161" y="190"/>
                    </a:cubicBezTo>
                    <a:cubicBezTo>
                      <a:pt x="164" y="188"/>
                      <a:pt x="167" y="185"/>
                      <a:pt x="170" y="181"/>
                    </a:cubicBezTo>
                    <a:cubicBezTo>
                      <a:pt x="173" y="178"/>
                      <a:pt x="175" y="173"/>
                      <a:pt x="176" y="167"/>
                    </a:cubicBezTo>
                    <a:cubicBezTo>
                      <a:pt x="177" y="162"/>
                      <a:pt x="178" y="156"/>
                      <a:pt x="178" y="149"/>
                    </a:cubicBezTo>
                    <a:cubicBezTo>
                      <a:pt x="178" y="142"/>
                      <a:pt x="177" y="135"/>
                      <a:pt x="176" y="128"/>
                    </a:cubicBezTo>
                    <a:cubicBezTo>
                      <a:pt x="175" y="121"/>
                      <a:pt x="173" y="114"/>
                      <a:pt x="171" y="107"/>
                    </a:cubicBezTo>
                    <a:cubicBezTo>
                      <a:pt x="169" y="100"/>
                      <a:pt x="167" y="94"/>
                      <a:pt x="165" y="88"/>
                    </a:cubicBezTo>
                    <a:cubicBezTo>
                      <a:pt x="162" y="82"/>
                      <a:pt x="160" y="77"/>
                      <a:pt x="158" y="72"/>
                    </a:cubicBezTo>
                    <a:cubicBezTo>
                      <a:pt x="192" y="72"/>
                      <a:pt x="192" y="72"/>
                      <a:pt x="192" y="72"/>
                    </a:cubicBezTo>
                    <a:cubicBezTo>
                      <a:pt x="194" y="77"/>
                      <a:pt x="196" y="82"/>
                      <a:pt x="198" y="88"/>
                    </a:cubicBezTo>
                    <a:close/>
                    <a:moveTo>
                      <a:pt x="107" y="49"/>
                    </a:moveTo>
                    <a:cubicBezTo>
                      <a:pt x="90" y="49"/>
                      <a:pt x="90" y="49"/>
                      <a:pt x="90" y="49"/>
                    </a:cubicBezTo>
                    <a:cubicBezTo>
                      <a:pt x="103" y="0"/>
                      <a:pt x="103" y="0"/>
                      <a:pt x="103" y="0"/>
                    </a:cubicBezTo>
                    <a:cubicBezTo>
                      <a:pt x="132" y="0"/>
                      <a:pt x="132" y="0"/>
                      <a:pt x="132" y="0"/>
                    </a:cubicBezTo>
                    <a:lnTo>
                      <a:pt x="107" y="49"/>
                    </a:ln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9" name="Rectangle 8"/>
            <p:cNvSpPr/>
            <p:nvPr/>
          </p:nvSpPr>
          <p:spPr>
            <a:xfrm>
              <a:off x="-60806" y="4216164"/>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pic>
          <p:nvPicPr>
            <p:cNvPr id="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17201" t="17835"/>
            <a:stretch>
              <a:fillRect/>
            </a:stretch>
          </p:blipFill>
          <p:spPr bwMode="auto">
            <a:xfrm>
              <a:off x="127827" y="4649563"/>
              <a:ext cx="907281" cy="414337"/>
            </a:xfrm>
            <a:prstGeom prst="rect">
              <a:avLst/>
            </a:prstGeom>
            <a:noFill/>
            <a:ln w="9525">
              <a:noFill/>
              <a:miter lim="800000"/>
              <a:headEnd/>
              <a:tailEnd/>
            </a:ln>
            <a:effectLst/>
          </p:spPr>
        </p:pic>
        <p:sp>
          <p:nvSpPr>
            <p:cNvPr id="11" name="Rectangle 10"/>
            <p:cNvSpPr/>
            <p:nvPr/>
          </p:nvSpPr>
          <p:spPr>
            <a:xfrm>
              <a:off x="-60806"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12" name="Group 11"/>
            <p:cNvGrpSpPr/>
            <p:nvPr/>
          </p:nvGrpSpPr>
          <p:grpSpPr>
            <a:xfrm>
              <a:off x="239269" y="639949"/>
              <a:ext cx="684397" cy="171182"/>
              <a:chOff x="2321681" y="5571144"/>
              <a:chExt cx="701013" cy="175680"/>
            </a:xfrm>
            <a:solidFill>
              <a:srgbClr val="FFFFFF"/>
            </a:solidFill>
            <a:effectLst/>
          </p:grpSpPr>
          <p:sp>
            <p:nvSpPr>
              <p:cNvPr id="263" name="Freeform 23"/>
              <p:cNvSpPr>
                <a:spLocks/>
              </p:cNvSpPr>
              <p:nvPr/>
            </p:nvSpPr>
            <p:spPr bwMode="invGray">
              <a:xfrm>
                <a:off x="2321681" y="5578649"/>
                <a:ext cx="136791" cy="168175"/>
              </a:xfrm>
              <a:custGeom>
                <a:avLst/>
                <a:gdLst/>
                <a:ahLst/>
                <a:cxnLst>
                  <a:cxn ang="0">
                    <a:pos x="138" y="204"/>
                  </a:cxn>
                  <a:cxn ang="0">
                    <a:pos x="100" y="209"/>
                  </a:cxn>
                  <a:cxn ang="0">
                    <a:pos x="60" y="202"/>
                  </a:cxn>
                  <a:cxn ang="0">
                    <a:pos x="28" y="182"/>
                  </a:cxn>
                  <a:cxn ang="0">
                    <a:pos x="7" y="150"/>
                  </a:cxn>
                  <a:cxn ang="0">
                    <a:pos x="0" y="107"/>
                  </a:cxn>
                  <a:cxn ang="0">
                    <a:pos x="3" y="77"/>
                  </a:cxn>
                  <a:cxn ang="0">
                    <a:pos x="14" y="51"/>
                  </a:cxn>
                  <a:cxn ang="0">
                    <a:pos x="31" y="30"/>
                  </a:cxn>
                  <a:cxn ang="0">
                    <a:pos x="52" y="14"/>
                  </a:cxn>
                  <a:cxn ang="0">
                    <a:pos x="78" y="4"/>
                  </a:cxn>
                  <a:cxn ang="0">
                    <a:pos x="108" y="0"/>
                  </a:cxn>
                  <a:cxn ang="0">
                    <a:pos x="126" y="1"/>
                  </a:cxn>
                  <a:cxn ang="0">
                    <a:pos x="142" y="4"/>
                  </a:cxn>
                  <a:cxn ang="0">
                    <a:pos x="155" y="7"/>
                  </a:cxn>
                  <a:cxn ang="0">
                    <a:pos x="164" y="11"/>
                  </a:cxn>
                  <a:cxn ang="0">
                    <a:pos x="164" y="45"/>
                  </a:cxn>
                  <a:cxn ang="0">
                    <a:pos x="153" y="39"/>
                  </a:cxn>
                  <a:cxn ang="0">
                    <a:pos x="139" y="34"/>
                  </a:cxn>
                  <a:cxn ang="0">
                    <a:pos x="123" y="31"/>
                  </a:cxn>
                  <a:cxn ang="0">
                    <a:pos x="106" y="29"/>
                  </a:cxn>
                  <a:cxn ang="0">
                    <a:pos x="78" y="35"/>
                  </a:cxn>
                  <a:cxn ang="0">
                    <a:pos x="56" y="50"/>
                  </a:cxn>
                  <a:cxn ang="0">
                    <a:pos x="41" y="73"/>
                  </a:cxn>
                  <a:cxn ang="0">
                    <a:pos x="35" y="105"/>
                  </a:cxn>
                  <a:cxn ang="0">
                    <a:pos x="40" y="138"/>
                  </a:cxn>
                  <a:cxn ang="0">
                    <a:pos x="55" y="161"/>
                  </a:cxn>
                  <a:cxn ang="0">
                    <a:pos x="76" y="175"/>
                  </a:cxn>
                  <a:cxn ang="0">
                    <a:pos x="103" y="180"/>
                  </a:cxn>
                  <a:cxn ang="0">
                    <a:pos x="121" y="178"/>
                  </a:cxn>
                  <a:cxn ang="0">
                    <a:pos x="137" y="172"/>
                  </a:cxn>
                  <a:cxn ang="0">
                    <a:pos x="137" y="124"/>
                  </a:cxn>
                  <a:cxn ang="0">
                    <a:pos x="95" y="124"/>
                  </a:cxn>
                  <a:cxn ang="0">
                    <a:pos x="95" y="96"/>
                  </a:cxn>
                  <a:cxn ang="0">
                    <a:pos x="170" y="96"/>
                  </a:cxn>
                  <a:cxn ang="0">
                    <a:pos x="170" y="191"/>
                  </a:cxn>
                  <a:cxn ang="0">
                    <a:pos x="138" y="204"/>
                  </a:cxn>
                </a:cxnLst>
                <a:rect l="0" t="0" r="r" b="b"/>
                <a:pathLst>
                  <a:path w="170" h="209">
                    <a:moveTo>
                      <a:pt x="138" y="204"/>
                    </a:moveTo>
                    <a:cubicBezTo>
                      <a:pt x="126" y="207"/>
                      <a:pt x="113" y="209"/>
                      <a:pt x="100" y="209"/>
                    </a:cubicBezTo>
                    <a:cubicBezTo>
                      <a:pt x="85" y="209"/>
                      <a:pt x="72" y="206"/>
                      <a:pt x="60" y="202"/>
                    </a:cubicBezTo>
                    <a:cubicBezTo>
                      <a:pt x="47" y="197"/>
                      <a:pt x="37" y="190"/>
                      <a:pt x="28" y="182"/>
                    </a:cubicBezTo>
                    <a:cubicBezTo>
                      <a:pt x="19" y="173"/>
                      <a:pt x="12" y="162"/>
                      <a:pt x="7" y="150"/>
                    </a:cubicBezTo>
                    <a:cubicBezTo>
                      <a:pt x="2" y="137"/>
                      <a:pt x="0" y="123"/>
                      <a:pt x="0" y="107"/>
                    </a:cubicBezTo>
                    <a:cubicBezTo>
                      <a:pt x="0" y="97"/>
                      <a:pt x="1" y="87"/>
                      <a:pt x="3" y="77"/>
                    </a:cubicBezTo>
                    <a:cubicBezTo>
                      <a:pt x="6" y="68"/>
                      <a:pt x="9" y="59"/>
                      <a:pt x="14" y="51"/>
                    </a:cubicBezTo>
                    <a:cubicBezTo>
                      <a:pt x="19" y="43"/>
                      <a:pt x="24" y="36"/>
                      <a:pt x="31" y="30"/>
                    </a:cubicBezTo>
                    <a:cubicBezTo>
                      <a:pt x="37" y="23"/>
                      <a:pt x="44" y="18"/>
                      <a:pt x="52" y="14"/>
                    </a:cubicBezTo>
                    <a:cubicBezTo>
                      <a:pt x="60" y="9"/>
                      <a:pt x="69" y="6"/>
                      <a:pt x="78" y="4"/>
                    </a:cubicBezTo>
                    <a:cubicBezTo>
                      <a:pt x="88" y="2"/>
                      <a:pt x="97" y="0"/>
                      <a:pt x="108" y="0"/>
                    </a:cubicBezTo>
                    <a:cubicBezTo>
                      <a:pt x="114" y="0"/>
                      <a:pt x="120" y="1"/>
                      <a:pt x="126" y="1"/>
                    </a:cubicBezTo>
                    <a:cubicBezTo>
                      <a:pt x="132" y="2"/>
                      <a:pt x="137" y="3"/>
                      <a:pt x="142" y="4"/>
                    </a:cubicBezTo>
                    <a:cubicBezTo>
                      <a:pt x="147" y="5"/>
                      <a:pt x="151" y="6"/>
                      <a:pt x="155" y="7"/>
                    </a:cubicBezTo>
                    <a:cubicBezTo>
                      <a:pt x="159" y="8"/>
                      <a:pt x="162" y="9"/>
                      <a:pt x="164" y="11"/>
                    </a:cubicBezTo>
                    <a:cubicBezTo>
                      <a:pt x="164" y="45"/>
                      <a:pt x="164" y="45"/>
                      <a:pt x="164" y="45"/>
                    </a:cubicBezTo>
                    <a:cubicBezTo>
                      <a:pt x="161" y="43"/>
                      <a:pt x="157" y="41"/>
                      <a:pt x="153" y="39"/>
                    </a:cubicBezTo>
                    <a:cubicBezTo>
                      <a:pt x="149" y="37"/>
                      <a:pt x="144" y="35"/>
                      <a:pt x="139" y="34"/>
                    </a:cubicBezTo>
                    <a:cubicBezTo>
                      <a:pt x="134" y="33"/>
                      <a:pt x="129" y="31"/>
                      <a:pt x="123" y="31"/>
                    </a:cubicBezTo>
                    <a:cubicBezTo>
                      <a:pt x="118" y="30"/>
                      <a:pt x="112" y="29"/>
                      <a:pt x="106" y="29"/>
                    </a:cubicBezTo>
                    <a:cubicBezTo>
                      <a:pt x="96" y="29"/>
                      <a:pt x="87" y="31"/>
                      <a:pt x="78" y="35"/>
                    </a:cubicBezTo>
                    <a:cubicBezTo>
                      <a:pt x="70" y="38"/>
                      <a:pt x="62" y="43"/>
                      <a:pt x="56" y="50"/>
                    </a:cubicBezTo>
                    <a:cubicBezTo>
                      <a:pt x="49" y="56"/>
                      <a:pt x="44" y="64"/>
                      <a:pt x="41" y="73"/>
                    </a:cubicBezTo>
                    <a:cubicBezTo>
                      <a:pt x="37" y="83"/>
                      <a:pt x="35" y="93"/>
                      <a:pt x="35" y="105"/>
                    </a:cubicBezTo>
                    <a:cubicBezTo>
                      <a:pt x="35" y="118"/>
                      <a:pt x="37" y="129"/>
                      <a:pt x="40" y="138"/>
                    </a:cubicBezTo>
                    <a:cubicBezTo>
                      <a:pt x="44" y="148"/>
                      <a:pt x="49" y="155"/>
                      <a:pt x="55" y="161"/>
                    </a:cubicBezTo>
                    <a:cubicBezTo>
                      <a:pt x="61" y="168"/>
                      <a:pt x="68" y="172"/>
                      <a:pt x="76" y="175"/>
                    </a:cubicBezTo>
                    <a:cubicBezTo>
                      <a:pt x="84" y="178"/>
                      <a:pt x="93" y="180"/>
                      <a:pt x="103" y="180"/>
                    </a:cubicBezTo>
                    <a:cubicBezTo>
                      <a:pt x="109" y="180"/>
                      <a:pt x="115" y="179"/>
                      <a:pt x="121" y="178"/>
                    </a:cubicBezTo>
                    <a:cubicBezTo>
                      <a:pt x="127" y="176"/>
                      <a:pt x="132" y="174"/>
                      <a:pt x="137" y="172"/>
                    </a:cubicBezTo>
                    <a:cubicBezTo>
                      <a:pt x="137" y="124"/>
                      <a:pt x="137" y="124"/>
                      <a:pt x="137" y="124"/>
                    </a:cubicBezTo>
                    <a:cubicBezTo>
                      <a:pt x="95" y="124"/>
                      <a:pt x="95" y="124"/>
                      <a:pt x="95" y="124"/>
                    </a:cubicBezTo>
                    <a:cubicBezTo>
                      <a:pt x="95" y="96"/>
                      <a:pt x="95" y="96"/>
                      <a:pt x="95" y="96"/>
                    </a:cubicBezTo>
                    <a:cubicBezTo>
                      <a:pt x="170" y="96"/>
                      <a:pt x="170" y="96"/>
                      <a:pt x="170" y="96"/>
                    </a:cubicBezTo>
                    <a:cubicBezTo>
                      <a:pt x="170" y="191"/>
                      <a:pt x="170" y="191"/>
                      <a:pt x="170" y="191"/>
                    </a:cubicBezTo>
                    <a:cubicBezTo>
                      <a:pt x="161" y="197"/>
                      <a:pt x="150" y="201"/>
                      <a:pt x="138" y="20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64" name="Freeform 24"/>
              <p:cNvSpPr>
                <a:spLocks/>
              </p:cNvSpPr>
              <p:nvPr/>
            </p:nvSpPr>
            <p:spPr bwMode="invGray">
              <a:xfrm>
                <a:off x="2486786" y="5626065"/>
                <a:ext cx="66861" cy="117689"/>
              </a:xfrm>
              <a:custGeom>
                <a:avLst/>
                <a:gdLst/>
                <a:ahLst/>
                <a:cxnLst>
                  <a:cxn ang="0">
                    <a:pos x="80" y="32"/>
                  </a:cxn>
                  <a:cxn ang="0">
                    <a:pos x="75" y="31"/>
                  </a:cxn>
                  <a:cxn ang="0">
                    <a:pos x="70" y="29"/>
                  </a:cxn>
                  <a:cxn ang="0">
                    <a:pos x="64" y="29"/>
                  </a:cxn>
                  <a:cxn ang="0">
                    <a:pos x="52" y="32"/>
                  </a:cxn>
                  <a:cxn ang="0">
                    <a:pos x="42" y="41"/>
                  </a:cxn>
                  <a:cxn ang="0">
                    <a:pos x="35" y="54"/>
                  </a:cxn>
                  <a:cxn ang="0">
                    <a:pos x="33" y="73"/>
                  </a:cxn>
                  <a:cxn ang="0">
                    <a:pos x="33" y="146"/>
                  </a:cxn>
                  <a:cxn ang="0">
                    <a:pos x="0" y="146"/>
                  </a:cxn>
                  <a:cxn ang="0">
                    <a:pos x="0" y="2"/>
                  </a:cxn>
                  <a:cxn ang="0">
                    <a:pos x="33" y="2"/>
                  </a:cxn>
                  <a:cxn ang="0">
                    <a:pos x="33" y="30"/>
                  </a:cxn>
                  <a:cxn ang="0">
                    <a:pos x="33" y="30"/>
                  </a:cxn>
                  <a:cxn ang="0">
                    <a:pos x="40" y="17"/>
                  </a:cxn>
                  <a:cxn ang="0">
                    <a:pos x="49" y="7"/>
                  </a:cxn>
                  <a:cxn ang="0">
                    <a:pos x="59" y="2"/>
                  </a:cxn>
                  <a:cxn ang="0">
                    <a:pos x="70" y="0"/>
                  </a:cxn>
                  <a:cxn ang="0">
                    <a:pos x="77" y="0"/>
                  </a:cxn>
                  <a:cxn ang="0">
                    <a:pos x="83" y="2"/>
                  </a:cxn>
                  <a:cxn ang="0">
                    <a:pos x="83" y="34"/>
                  </a:cxn>
                  <a:cxn ang="0">
                    <a:pos x="80" y="32"/>
                  </a:cxn>
                </a:cxnLst>
                <a:rect l="0" t="0" r="r" b="b"/>
                <a:pathLst>
                  <a:path w="83" h="146">
                    <a:moveTo>
                      <a:pt x="80" y="32"/>
                    </a:moveTo>
                    <a:cubicBezTo>
                      <a:pt x="78" y="32"/>
                      <a:pt x="77" y="31"/>
                      <a:pt x="75" y="31"/>
                    </a:cubicBezTo>
                    <a:cubicBezTo>
                      <a:pt x="73" y="30"/>
                      <a:pt x="72" y="30"/>
                      <a:pt x="70" y="29"/>
                    </a:cubicBezTo>
                    <a:cubicBezTo>
                      <a:pt x="68" y="29"/>
                      <a:pt x="66" y="29"/>
                      <a:pt x="64" y="29"/>
                    </a:cubicBezTo>
                    <a:cubicBezTo>
                      <a:pt x="60" y="29"/>
                      <a:pt x="56" y="30"/>
                      <a:pt x="52" y="32"/>
                    </a:cubicBezTo>
                    <a:cubicBezTo>
                      <a:pt x="48" y="34"/>
                      <a:pt x="45" y="37"/>
                      <a:pt x="42" y="41"/>
                    </a:cubicBezTo>
                    <a:cubicBezTo>
                      <a:pt x="39" y="44"/>
                      <a:pt x="37" y="49"/>
                      <a:pt x="35" y="54"/>
                    </a:cubicBezTo>
                    <a:cubicBezTo>
                      <a:pt x="34" y="60"/>
                      <a:pt x="33" y="66"/>
                      <a:pt x="33" y="73"/>
                    </a:cubicBezTo>
                    <a:cubicBezTo>
                      <a:pt x="33" y="146"/>
                      <a:pt x="33" y="146"/>
                      <a:pt x="33" y="146"/>
                    </a:cubicBezTo>
                    <a:cubicBezTo>
                      <a:pt x="0" y="146"/>
                      <a:pt x="0" y="146"/>
                      <a:pt x="0" y="146"/>
                    </a:cubicBezTo>
                    <a:cubicBezTo>
                      <a:pt x="0" y="2"/>
                      <a:pt x="0" y="2"/>
                      <a:pt x="0" y="2"/>
                    </a:cubicBezTo>
                    <a:cubicBezTo>
                      <a:pt x="33" y="2"/>
                      <a:pt x="33" y="2"/>
                      <a:pt x="33" y="2"/>
                    </a:cubicBezTo>
                    <a:cubicBezTo>
                      <a:pt x="33" y="30"/>
                      <a:pt x="33" y="30"/>
                      <a:pt x="33" y="30"/>
                    </a:cubicBezTo>
                    <a:cubicBezTo>
                      <a:pt x="33" y="30"/>
                      <a:pt x="33" y="30"/>
                      <a:pt x="33" y="30"/>
                    </a:cubicBezTo>
                    <a:cubicBezTo>
                      <a:pt x="35" y="25"/>
                      <a:pt x="37" y="20"/>
                      <a:pt x="40" y="17"/>
                    </a:cubicBezTo>
                    <a:cubicBezTo>
                      <a:pt x="43" y="13"/>
                      <a:pt x="46" y="10"/>
                      <a:pt x="49" y="7"/>
                    </a:cubicBezTo>
                    <a:cubicBezTo>
                      <a:pt x="52" y="5"/>
                      <a:pt x="56" y="3"/>
                      <a:pt x="59" y="2"/>
                    </a:cubicBezTo>
                    <a:cubicBezTo>
                      <a:pt x="63" y="0"/>
                      <a:pt x="66" y="0"/>
                      <a:pt x="70" y="0"/>
                    </a:cubicBezTo>
                    <a:cubicBezTo>
                      <a:pt x="73" y="0"/>
                      <a:pt x="75" y="0"/>
                      <a:pt x="77" y="0"/>
                    </a:cubicBezTo>
                    <a:cubicBezTo>
                      <a:pt x="80" y="1"/>
                      <a:pt x="82" y="1"/>
                      <a:pt x="83" y="2"/>
                    </a:cubicBezTo>
                    <a:cubicBezTo>
                      <a:pt x="83" y="34"/>
                      <a:pt x="83" y="34"/>
                      <a:pt x="83" y="34"/>
                    </a:cubicBezTo>
                    <a:cubicBezTo>
                      <a:pt x="82" y="33"/>
                      <a:pt x="81" y="33"/>
                      <a:pt x="80" y="3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65" name="Freeform 25"/>
              <p:cNvSpPr>
                <a:spLocks noEditPoints="1"/>
              </p:cNvSpPr>
              <p:nvPr/>
            </p:nvSpPr>
            <p:spPr bwMode="invGray">
              <a:xfrm>
                <a:off x="2557740" y="5625383"/>
                <a:ext cx="97562" cy="121441"/>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6" y="4"/>
                  </a:cxn>
                  <a:cxn ang="0">
                    <a:pos x="50" y="1"/>
                  </a:cxn>
                  <a:cxn ang="0">
                    <a:pos x="65" y="0"/>
                  </a:cxn>
                  <a:cxn ang="0">
                    <a:pos x="90" y="4"/>
                  </a:cxn>
                  <a:cxn ang="0">
                    <a:pos x="107" y="15"/>
                  </a:cxn>
                  <a:cxn ang="0">
                    <a:pos x="118"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9"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4" y="135"/>
                      <a:pt x="78" y="141"/>
                      <a:pt x="70" y="145"/>
                    </a:cubicBezTo>
                    <a:cubicBezTo>
                      <a:pt x="63" y="149"/>
                      <a:pt x="55" y="151"/>
                      <a:pt x="46" y="151"/>
                    </a:cubicBezTo>
                    <a:cubicBezTo>
                      <a:pt x="39" y="151"/>
                      <a:pt x="32" y="150"/>
                      <a:pt x="26" y="148"/>
                    </a:cubicBezTo>
                    <a:cubicBezTo>
                      <a:pt x="21"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6" y="4"/>
                    </a:cubicBezTo>
                    <a:cubicBezTo>
                      <a:pt x="40" y="3"/>
                      <a:pt x="45" y="2"/>
                      <a:pt x="50" y="1"/>
                    </a:cubicBezTo>
                    <a:cubicBezTo>
                      <a:pt x="55" y="0"/>
                      <a:pt x="61" y="0"/>
                      <a:pt x="65" y="0"/>
                    </a:cubicBezTo>
                    <a:cubicBezTo>
                      <a:pt x="75" y="0"/>
                      <a:pt x="83" y="1"/>
                      <a:pt x="90" y="4"/>
                    </a:cubicBezTo>
                    <a:cubicBezTo>
                      <a:pt x="97" y="6"/>
                      <a:pt x="103" y="10"/>
                      <a:pt x="107" y="15"/>
                    </a:cubicBezTo>
                    <a:cubicBezTo>
                      <a:pt x="112" y="19"/>
                      <a:pt x="115" y="25"/>
                      <a:pt x="118" y="32"/>
                    </a:cubicBezTo>
                    <a:cubicBezTo>
                      <a:pt x="120" y="39"/>
                      <a:pt x="121" y="47"/>
                      <a:pt x="121" y="56"/>
                    </a:cubicBezTo>
                    <a:cubicBezTo>
                      <a:pt x="121" y="147"/>
                      <a:pt x="121" y="147"/>
                      <a:pt x="121" y="147"/>
                    </a:cubicBezTo>
                    <a:lnTo>
                      <a:pt x="89" y="147"/>
                    </a:lnTo>
                    <a:close/>
                    <a:moveTo>
                      <a:pt x="58" y="81"/>
                    </a:moveTo>
                    <a:cubicBezTo>
                      <a:pt x="53" y="82"/>
                      <a:pt x="49" y="83"/>
                      <a:pt x="45" y="84"/>
                    </a:cubicBezTo>
                    <a:cubicBezTo>
                      <a:pt x="42" y="86"/>
                      <a:pt x="39" y="87"/>
                      <a:pt x="37" y="89"/>
                    </a:cubicBezTo>
                    <a:cubicBezTo>
                      <a:pt x="35" y="91"/>
                      <a:pt x="34" y="93"/>
                      <a:pt x="33" y="96"/>
                    </a:cubicBezTo>
                    <a:cubicBezTo>
                      <a:pt x="32" y="98"/>
                      <a:pt x="32" y="101"/>
                      <a:pt x="32" y="105"/>
                    </a:cubicBezTo>
                    <a:cubicBezTo>
                      <a:pt x="32" y="108"/>
                      <a:pt x="33" y="110"/>
                      <a:pt x="34" y="113"/>
                    </a:cubicBezTo>
                    <a:cubicBezTo>
                      <a:pt x="35" y="115"/>
                      <a:pt x="36" y="117"/>
                      <a:pt x="39" y="119"/>
                    </a:cubicBezTo>
                    <a:cubicBezTo>
                      <a:pt x="41" y="121"/>
                      <a:pt x="43" y="122"/>
                      <a:pt x="46" y="123"/>
                    </a:cubicBezTo>
                    <a:cubicBezTo>
                      <a:pt x="49" y="124"/>
                      <a:pt x="52" y="125"/>
                      <a:pt x="56" y="125"/>
                    </a:cubicBezTo>
                    <a:cubicBezTo>
                      <a:pt x="61" y="125"/>
                      <a:pt x="66" y="124"/>
                      <a:pt x="70"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66" name="Freeform 26"/>
              <p:cNvSpPr>
                <a:spLocks/>
              </p:cNvSpPr>
              <p:nvPr/>
            </p:nvSpPr>
            <p:spPr bwMode="invGray">
              <a:xfrm>
                <a:off x="2671335" y="5625383"/>
                <a:ext cx="91080" cy="121441"/>
              </a:xfrm>
              <a:custGeom>
                <a:avLst/>
                <a:gdLst/>
                <a:ahLst/>
                <a:cxnLst>
                  <a:cxn ang="0">
                    <a:pos x="95" y="148"/>
                  </a:cxn>
                  <a:cxn ang="0">
                    <a:pos x="72" y="151"/>
                  </a:cxn>
                  <a:cxn ang="0">
                    <a:pos x="42" y="145"/>
                  </a:cxn>
                  <a:cxn ang="0">
                    <a:pos x="20" y="130"/>
                  </a:cxn>
                  <a:cxn ang="0">
                    <a:pos x="5" y="108"/>
                  </a:cxn>
                  <a:cxn ang="0">
                    <a:pos x="0" y="79"/>
                  </a:cxn>
                  <a:cxn ang="0">
                    <a:pos x="6" y="46"/>
                  </a:cxn>
                  <a:cxn ang="0">
                    <a:pos x="21" y="22"/>
                  </a:cxn>
                  <a:cxn ang="0">
                    <a:pos x="46" y="6"/>
                  </a:cxn>
                  <a:cxn ang="0">
                    <a:pos x="78" y="0"/>
                  </a:cxn>
                  <a:cxn ang="0">
                    <a:pos x="89" y="1"/>
                  </a:cxn>
                  <a:cxn ang="0">
                    <a:pos x="99" y="2"/>
                  </a:cxn>
                  <a:cxn ang="0">
                    <a:pos x="107" y="5"/>
                  </a:cxn>
                  <a:cxn ang="0">
                    <a:pos x="113" y="7"/>
                  </a:cxn>
                  <a:cxn ang="0">
                    <a:pos x="113" y="38"/>
                  </a:cxn>
                  <a:cxn ang="0">
                    <a:pos x="97" y="30"/>
                  </a:cxn>
                  <a:cxn ang="0">
                    <a:pos x="79" y="26"/>
                  </a:cxn>
                  <a:cxn ang="0">
                    <a:pos x="62" y="30"/>
                  </a:cxn>
                  <a:cxn ang="0">
                    <a:pos x="47" y="39"/>
                  </a:cxn>
                  <a:cxn ang="0">
                    <a:pos x="38" y="55"/>
                  </a:cxn>
                  <a:cxn ang="0">
                    <a:pos x="34" y="76"/>
                  </a:cxn>
                  <a:cxn ang="0">
                    <a:pos x="37" y="96"/>
                  </a:cxn>
                  <a:cxn ang="0">
                    <a:pos x="46" y="111"/>
                  </a:cxn>
                  <a:cxn ang="0">
                    <a:pos x="60" y="121"/>
                  </a:cxn>
                  <a:cxn ang="0">
                    <a:pos x="79" y="124"/>
                  </a:cxn>
                  <a:cxn ang="0">
                    <a:pos x="88" y="123"/>
                  </a:cxn>
                  <a:cxn ang="0">
                    <a:pos x="96" y="121"/>
                  </a:cxn>
                  <a:cxn ang="0">
                    <a:pos x="105" y="117"/>
                  </a:cxn>
                  <a:cxn ang="0">
                    <a:pos x="113" y="112"/>
                  </a:cxn>
                  <a:cxn ang="0">
                    <a:pos x="113" y="141"/>
                  </a:cxn>
                  <a:cxn ang="0">
                    <a:pos x="95" y="148"/>
                  </a:cxn>
                </a:cxnLst>
                <a:rect l="0" t="0" r="r" b="b"/>
                <a:pathLst>
                  <a:path w="113" h="151">
                    <a:moveTo>
                      <a:pt x="95" y="148"/>
                    </a:moveTo>
                    <a:cubicBezTo>
                      <a:pt x="88" y="150"/>
                      <a:pt x="81" y="151"/>
                      <a:pt x="72" y="151"/>
                    </a:cubicBezTo>
                    <a:cubicBezTo>
                      <a:pt x="61" y="151"/>
                      <a:pt x="51" y="149"/>
                      <a:pt x="42" y="145"/>
                    </a:cubicBezTo>
                    <a:cubicBezTo>
                      <a:pt x="33" y="142"/>
                      <a:pt x="26" y="137"/>
                      <a:pt x="20" y="130"/>
                    </a:cubicBezTo>
                    <a:cubicBezTo>
                      <a:pt x="14" y="124"/>
                      <a:pt x="9" y="116"/>
                      <a:pt x="5" y="108"/>
                    </a:cubicBezTo>
                    <a:cubicBezTo>
                      <a:pt x="2" y="99"/>
                      <a:pt x="0" y="89"/>
                      <a:pt x="0" y="79"/>
                    </a:cubicBezTo>
                    <a:cubicBezTo>
                      <a:pt x="0" y="67"/>
                      <a:pt x="2" y="56"/>
                      <a:pt x="6" y="46"/>
                    </a:cubicBezTo>
                    <a:cubicBezTo>
                      <a:pt x="9" y="37"/>
                      <a:pt x="15" y="28"/>
                      <a:pt x="21" y="22"/>
                    </a:cubicBezTo>
                    <a:cubicBezTo>
                      <a:pt x="28" y="15"/>
                      <a:pt x="36" y="9"/>
                      <a:pt x="46" y="6"/>
                    </a:cubicBezTo>
                    <a:cubicBezTo>
                      <a:pt x="55" y="2"/>
                      <a:pt x="66" y="0"/>
                      <a:pt x="78" y="0"/>
                    </a:cubicBezTo>
                    <a:cubicBezTo>
                      <a:pt x="82" y="0"/>
                      <a:pt x="85" y="0"/>
                      <a:pt x="89" y="1"/>
                    </a:cubicBezTo>
                    <a:cubicBezTo>
                      <a:pt x="92" y="1"/>
                      <a:pt x="96" y="2"/>
                      <a:pt x="99" y="2"/>
                    </a:cubicBezTo>
                    <a:cubicBezTo>
                      <a:pt x="102" y="3"/>
                      <a:pt x="104" y="4"/>
                      <a:pt x="107" y="5"/>
                    </a:cubicBezTo>
                    <a:cubicBezTo>
                      <a:pt x="109" y="5"/>
                      <a:pt x="111" y="6"/>
                      <a:pt x="113" y="7"/>
                    </a:cubicBezTo>
                    <a:cubicBezTo>
                      <a:pt x="113" y="38"/>
                      <a:pt x="113" y="38"/>
                      <a:pt x="113" y="38"/>
                    </a:cubicBezTo>
                    <a:cubicBezTo>
                      <a:pt x="108" y="34"/>
                      <a:pt x="103" y="32"/>
                      <a:pt x="97" y="30"/>
                    </a:cubicBezTo>
                    <a:cubicBezTo>
                      <a:pt x="92" y="27"/>
                      <a:pt x="86" y="26"/>
                      <a:pt x="79" y="26"/>
                    </a:cubicBezTo>
                    <a:cubicBezTo>
                      <a:pt x="73" y="26"/>
                      <a:pt x="67" y="27"/>
                      <a:pt x="62" y="30"/>
                    </a:cubicBezTo>
                    <a:cubicBezTo>
                      <a:pt x="56" y="32"/>
                      <a:pt x="51" y="35"/>
                      <a:pt x="47" y="39"/>
                    </a:cubicBezTo>
                    <a:cubicBezTo>
                      <a:pt x="43" y="44"/>
                      <a:pt x="40" y="49"/>
                      <a:pt x="38" y="55"/>
                    </a:cubicBezTo>
                    <a:cubicBezTo>
                      <a:pt x="35" y="61"/>
                      <a:pt x="34" y="68"/>
                      <a:pt x="34" y="76"/>
                    </a:cubicBezTo>
                    <a:cubicBezTo>
                      <a:pt x="34" y="84"/>
                      <a:pt x="35" y="90"/>
                      <a:pt x="37" y="96"/>
                    </a:cubicBezTo>
                    <a:cubicBezTo>
                      <a:pt x="39" y="102"/>
                      <a:pt x="42" y="107"/>
                      <a:pt x="46" y="111"/>
                    </a:cubicBezTo>
                    <a:cubicBezTo>
                      <a:pt x="50" y="115"/>
                      <a:pt x="54" y="119"/>
                      <a:pt x="60" y="121"/>
                    </a:cubicBezTo>
                    <a:cubicBezTo>
                      <a:pt x="66" y="123"/>
                      <a:pt x="72" y="124"/>
                      <a:pt x="79" y="124"/>
                    </a:cubicBezTo>
                    <a:cubicBezTo>
                      <a:pt x="82" y="124"/>
                      <a:pt x="85" y="124"/>
                      <a:pt x="88" y="123"/>
                    </a:cubicBezTo>
                    <a:cubicBezTo>
                      <a:pt x="91" y="123"/>
                      <a:pt x="94" y="122"/>
                      <a:pt x="96" y="121"/>
                    </a:cubicBezTo>
                    <a:cubicBezTo>
                      <a:pt x="99" y="119"/>
                      <a:pt x="102" y="118"/>
                      <a:pt x="105" y="117"/>
                    </a:cubicBezTo>
                    <a:cubicBezTo>
                      <a:pt x="108" y="115"/>
                      <a:pt x="110" y="114"/>
                      <a:pt x="113" y="112"/>
                    </a:cubicBezTo>
                    <a:cubicBezTo>
                      <a:pt x="113" y="141"/>
                      <a:pt x="113" y="141"/>
                      <a:pt x="113" y="141"/>
                    </a:cubicBezTo>
                    <a:cubicBezTo>
                      <a:pt x="108" y="144"/>
                      <a:pt x="102" y="146"/>
                      <a:pt x="95" y="14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67" name="Freeform 27"/>
              <p:cNvSpPr>
                <a:spLocks noEditPoints="1"/>
              </p:cNvSpPr>
              <p:nvPr/>
            </p:nvSpPr>
            <p:spPr bwMode="invGray">
              <a:xfrm>
                <a:off x="2781860" y="5571144"/>
                <a:ext cx="32066" cy="172610"/>
              </a:xfrm>
              <a:custGeom>
                <a:avLst/>
                <a:gdLst/>
                <a:ahLst/>
                <a:cxnLst>
                  <a:cxn ang="0">
                    <a:pos x="40" y="20"/>
                  </a:cxn>
                  <a:cxn ang="0">
                    <a:pos x="38" y="27"/>
                  </a:cxn>
                  <a:cxn ang="0">
                    <a:pos x="34" y="33"/>
                  </a:cxn>
                  <a:cxn ang="0">
                    <a:pos x="28" y="37"/>
                  </a:cxn>
                  <a:cxn ang="0">
                    <a:pos x="20" y="38"/>
                  </a:cxn>
                  <a:cxn ang="0">
                    <a:pos x="12" y="37"/>
                  </a:cxn>
                  <a:cxn ang="0">
                    <a:pos x="6" y="33"/>
                  </a:cxn>
                  <a:cxn ang="0">
                    <a:pos x="1"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7" y="29"/>
                      <a:pt x="36" y="31"/>
                      <a:pt x="34" y="33"/>
                    </a:cubicBezTo>
                    <a:cubicBezTo>
                      <a:pt x="32" y="34"/>
                      <a:pt x="30" y="36"/>
                      <a:pt x="28" y="37"/>
                    </a:cubicBezTo>
                    <a:cubicBezTo>
                      <a:pt x="25" y="38"/>
                      <a:pt x="23" y="38"/>
                      <a:pt x="20" y="38"/>
                    </a:cubicBezTo>
                    <a:cubicBezTo>
                      <a:pt x="17" y="38"/>
                      <a:pt x="14" y="38"/>
                      <a:pt x="12" y="37"/>
                    </a:cubicBezTo>
                    <a:cubicBezTo>
                      <a:pt x="9" y="36"/>
                      <a:pt x="7" y="34"/>
                      <a:pt x="6" y="33"/>
                    </a:cubicBezTo>
                    <a:cubicBezTo>
                      <a:pt x="4" y="31"/>
                      <a:pt x="2" y="29"/>
                      <a:pt x="1" y="27"/>
                    </a:cubicBezTo>
                    <a:cubicBezTo>
                      <a:pt x="0" y="24"/>
                      <a:pt x="0" y="22"/>
                      <a:pt x="0" y="20"/>
                    </a:cubicBezTo>
                    <a:cubicBezTo>
                      <a:pt x="0" y="17"/>
                      <a:pt x="0" y="14"/>
                      <a:pt x="2" y="12"/>
                    </a:cubicBezTo>
                    <a:cubicBezTo>
                      <a:pt x="3" y="10"/>
                      <a:pt x="4" y="8"/>
                      <a:pt x="6" y="6"/>
                    </a:cubicBezTo>
                    <a:cubicBezTo>
                      <a:pt x="8" y="4"/>
                      <a:pt x="10" y="3"/>
                      <a:pt x="12" y="2"/>
                    </a:cubicBezTo>
                    <a:cubicBezTo>
                      <a:pt x="14"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68" name="Freeform 28"/>
              <p:cNvSpPr>
                <a:spLocks noEditPoints="1"/>
              </p:cNvSpPr>
              <p:nvPr/>
            </p:nvSpPr>
            <p:spPr bwMode="invGray">
              <a:xfrm>
                <a:off x="2830982" y="5625383"/>
                <a:ext cx="97221" cy="121441"/>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2" y="110"/>
                      <a:pt x="34"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69" name="Freeform 29"/>
              <p:cNvSpPr>
                <a:spLocks/>
              </p:cNvSpPr>
              <p:nvPr/>
            </p:nvSpPr>
            <p:spPr bwMode="invGray">
              <a:xfrm>
                <a:off x="2945941" y="5625383"/>
                <a:ext cx="76753" cy="121441"/>
              </a:xfrm>
              <a:custGeom>
                <a:avLst/>
                <a:gdLst/>
                <a:ahLst/>
                <a:cxnLst>
                  <a:cxn ang="0">
                    <a:pos x="95" y="106"/>
                  </a:cxn>
                  <a:cxn ang="0">
                    <a:pos x="91" y="123"/>
                  </a:cxn>
                  <a:cxn ang="0">
                    <a:pos x="80" y="138"/>
                  </a:cxn>
                  <a:cxn ang="0">
                    <a:pos x="62" y="147"/>
                  </a:cxn>
                  <a:cxn ang="0">
                    <a:pos x="37" y="151"/>
                  </a:cxn>
                  <a:cxn ang="0">
                    <a:pos x="28" y="150"/>
                  </a:cxn>
                  <a:cxn ang="0">
                    <a:pos x="18" y="148"/>
                  </a:cxn>
                  <a:cxn ang="0">
                    <a:pos x="8" y="146"/>
                  </a:cxn>
                  <a:cxn ang="0">
                    <a:pos x="0" y="143"/>
                  </a:cxn>
                  <a:cxn ang="0">
                    <a:pos x="0" y="112"/>
                  </a:cxn>
                  <a:cxn ang="0">
                    <a:pos x="9" y="118"/>
                  </a:cxn>
                  <a:cxn ang="0">
                    <a:pos x="19" y="122"/>
                  </a:cxn>
                  <a:cxn ang="0">
                    <a:pos x="30" y="124"/>
                  </a:cxn>
                  <a:cxn ang="0">
                    <a:pos x="38" y="125"/>
                  </a:cxn>
                  <a:cxn ang="0">
                    <a:pos x="56" y="121"/>
                  </a:cxn>
                  <a:cxn ang="0">
                    <a:pos x="62" y="110"/>
                  </a:cxn>
                  <a:cxn ang="0">
                    <a:pos x="61" y="103"/>
                  </a:cxn>
                  <a:cxn ang="0">
                    <a:pos x="57" y="98"/>
                  </a:cxn>
                  <a:cxn ang="0">
                    <a:pos x="48" y="93"/>
                  </a:cxn>
                  <a:cxn ang="0">
                    <a:pos x="34" y="86"/>
                  </a:cxn>
                  <a:cxn ang="0">
                    <a:pos x="20" y="79"/>
                  </a:cxn>
                  <a:cxn ang="0">
                    <a:pos x="9" y="70"/>
                  </a:cxn>
                  <a:cxn ang="0">
                    <a:pos x="2" y="59"/>
                  </a:cxn>
                  <a:cxn ang="0">
                    <a:pos x="0" y="44"/>
                  </a:cxn>
                  <a:cxn ang="0">
                    <a:pos x="3" y="26"/>
                  </a:cxn>
                  <a:cxn ang="0">
                    <a:pos x="14" y="12"/>
                  </a:cxn>
                  <a:cxn ang="0">
                    <a:pos x="32" y="3"/>
                  </a:cxn>
                  <a:cxn ang="0">
                    <a:pos x="54" y="0"/>
                  </a:cxn>
                  <a:cxn ang="0">
                    <a:pos x="64" y="0"/>
                  </a:cxn>
                  <a:cxn ang="0">
                    <a:pos x="72" y="2"/>
                  </a:cxn>
                  <a:cxn ang="0">
                    <a:pos x="80" y="4"/>
                  </a:cxn>
                  <a:cxn ang="0">
                    <a:pos x="87" y="6"/>
                  </a:cxn>
                  <a:cxn ang="0">
                    <a:pos x="87" y="35"/>
                  </a:cxn>
                  <a:cxn ang="0">
                    <a:pos x="79" y="31"/>
                  </a:cxn>
                  <a:cxn ang="0">
                    <a:pos x="71" y="28"/>
                  </a:cxn>
                  <a:cxn ang="0">
                    <a:pos x="62" y="26"/>
                  </a:cxn>
                  <a:cxn ang="0">
                    <a:pos x="53" y="25"/>
                  </a:cxn>
                  <a:cxn ang="0">
                    <a:pos x="38" y="30"/>
                  </a:cxn>
                  <a:cxn ang="0">
                    <a:pos x="32" y="41"/>
                  </a:cxn>
                  <a:cxn ang="0">
                    <a:pos x="34" y="48"/>
                  </a:cxn>
                  <a:cxn ang="0">
                    <a:pos x="38" y="53"/>
                  </a:cxn>
                  <a:cxn ang="0">
                    <a:pos x="46" y="58"/>
                  </a:cxn>
                  <a:cxn ang="0">
                    <a:pos x="58" y="63"/>
                  </a:cxn>
                  <a:cxn ang="0">
                    <a:pos x="72" y="70"/>
                  </a:cxn>
                  <a:cxn ang="0">
                    <a:pos x="84" y="79"/>
                  </a:cxn>
                  <a:cxn ang="0">
                    <a:pos x="92" y="91"/>
                  </a:cxn>
                  <a:cxn ang="0">
                    <a:pos x="95" y="106"/>
                  </a:cxn>
                </a:cxnLst>
                <a:rect l="0" t="0" r="r" b="b"/>
                <a:pathLst>
                  <a:path w="95" h="151">
                    <a:moveTo>
                      <a:pt x="95" y="106"/>
                    </a:moveTo>
                    <a:cubicBezTo>
                      <a:pt x="95" y="112"/>
                      <a:pt x="93" y="118"/>
                      <a:pt x="91" y="123"/>
                    </a:cubicBezTo>
                    <a:cubicBezTo>
                      <a:pt x="88" y="129"/>
                      <a:pt x="85" y="134"/>
                      <a:pt x="80" y="138"/>
                    </a:cubicBezTo>
                    <a:cubicBezTo>
                      <a:pt x="75" y="142"/>
                      <a:pt x="69" y="145"/>
                      <a:pt x="62" y="147"/>
                    </a:cubicBezTo>
                    <a:cubicBezTo>
                      <a:pt x="55" y="150"/>
                      <a:pt x="47" y="151"/>
                      <a:pt x="37" y="151"/>
                    </a:cubicBezTo>
                    <a:cubicBezTo>
                      <a:pt x="35" y="151"/>
                      <a:pt x="32" y="150"/>
                      <a:pt x="28" y="150"/>
                    </a:cubicBezTo>
                    <a:cubicBezTo>
                      <a:pt x="25" y="150"/>
                      <a:pt x="21" y="149"/>
                      <a:pt x="18" y="148"/>
                    </a:cubicBezTo>
                    <a:cubicBezTo>
                      <a:pt x="15" y="148"/>
                      <a:pt x="11" y="147"/>
                      <a:pt x="8" y="146"/>
                    </a:cubicBezTo>
                    <a:cubicBezTo>
                      <a:pt x="5" y="145"/>
                      <a:pt x="2" y="144"/>
                      <a:pt x="0" y="143"/>
                    </a:cubicBezTo>
                    <a:cubicBezTo>
                      <a:pt x="0" y="112"/>
                      <a:pt x="0" y="112"/>
                      <a:pt x="0" y="112"/>
                    </a:cubicBezTo>
                    <a:cubicBezTo>
                      <a:pt x="3" y="114"/>
                      <a:pt x="6" y="116"/>
                      <a:pt x="9" y="118"/>
                    </a:cubicBezTo>
                    <a:cubicBezTo>
                      <a:pt x="13" y="119"/>
                      <a:pt x="16" y="121"/>
                      <a:pt x="19" y="122"/>
                    </a:cubicBezTo>
                    <a:cubicBezTo>
                      <a:pt x="23" y="123"/>
                      <a:pt x="26" y="124"/>
                      <a:pt x="30" y="124"/>
                    </a:cubicBezTo>
                    <a:cubicBezTo>
                      <a:pt x="33" y="125"/>
                      <a:pt x="36" y="125"/>
                      <a:pt x="38" y="125"/>
                    </a:cubicBezTo>
                    <a:cubicBezTo>
                      <a:pt x="47" y="125"/>
                      <a:pt x="53" y="124"/>
                      <a:pt x="56" y="121"/>
                    </a:cubicBezTo>
                    <a:cubicBezTo>
                      <a:pt x="60" y="118"/>
                      <a:pt x="62" y="115"/>
                      <a:pt x="62" y="110"/>
                    </a:cubicBezTo>
                    <a:cubicBezTo>
                      <a:pt x="62" y="107"/>
                      <a:pt x="61" y="105"/>
                      <a:pt x="61" y="103"/>
                    </a:cubicBezTo>
                    <a:cubicBezTo>
                      <a:pt x="60" y="102"/>
                      <a:pt x="59" y="100"/>
                      <a:pt x="57" y="98"/>
                    </a:cubicBezTo>
                    <a:cubicBezTo>
                      <a:pt x="55" y="96"/>
                      <a:pt x="52" y="95"/>
                      <a:pt x="48" y="93"/>
                    </a:cubicBezTo>
                    <a:cubicBezTo>
                      <a:pt x="45" y="91"/>
                      <a:pt x="40" y="89"/>
                      <a:pt x="34" y="86"/>
                    </a:cubicBezTo>
                    <a:cubicBezTo>
                      <a:pt x="29" y="84"/>
                      <a:pt x="24" y="82"/>
                      <a:pt x="20" y="79"/>
                    </a:cubicBezTo>
                    <a:cubicBezTo>
                      <a:pt x="15" y="77"/>
                      <a:pt x="12" y="74"/>
                      <a:pt x="9" y="70"/>
                    </a:cubicBezTo>
                    <a:cubicBezTo>
                      <a:pt x="6" y="67"/>
                      <a:pt x="4" y="63"/>
                      <a:pt x="2" y="59"/>
                    </a:cubicBezTo>
                    <a:cubicBezTo>
                      <a:pt x="0" y="55"/>
                      <a:pt x="0" y="50"/>
                      <a:pt x="0" y="44"/>
                    </a:cubicBezTo>
                    <a:cubicBezTo>
                      <a:pt x="0" y="37"/>
                      <a:pt x="1" y="32"/>
                      <a:pt x="3" y="26"/>
                    </a:cubicBezTo>
                    <a:cubicBezTo>
                      <a:pt x="6" y="21"/>
                      <a:pt x="10" y="16"/>
                      <a:pt x="14" y="12"/>
                    </a:cubicBezTo>
                    <a:cubicBezTo>
                      <a:pt x="19" y="9"/>
                      <a:pt x="25" y="5"/>
                      <a:pt x="32" y="3"/>
                    </a:cubicBezTo>
                    <a:cubicBezTo>
                      <a:pt x="38" y="1"/>
                      <a:pt x="46" y="0"/>
                      <a:pt x="54" y="0"/>
                    </a:cubicBezTo>
                    <a:cubicBezTo>
                      <a:pt x="57" y="0"/>
                      <a:pt x="61" y="0"/>
                      <a:pt x="64" y="0"/>
                    </a:cubicBezTo>
                    <a:cubicBezTo>
                      <a:pt x="67" y="1"/>
                      <a:pt x="70" y="1"/>
                      <a:pt x="72" y="2"/>
                    </a:cubicBezTo>
                    <a:cubicBezTo>
                      <a:pt x="75" y="2"/>
                      <a:pt x="78" y="3"/>
                      <a:pt x="80" y="4"/>
                    </a:cubicBezTo>
                    <a:cubicBezTo>
                      <a:pt x="83" y="4"/>
                      <a:pt x="85" y="5"/>
                      <a:pt x="87" y="6"/>
                    </a:cubicBezTo>
                    <a:cubicBezTo>
                      <a:pt x="87" y="35"/>
                      <a:pt x="87" y="35"/>
                      <a:pt x="87" y="35"/>
                    </a:cubicBezTo>
                    <a:cubicBezTo>
                      <a:pt x="85" y="34"/>
                      <a:pt x="82" y="32"/>
                      <a:pt x="79" y="31"/>
                    </a:cubicBezTo>
                    <a:cubicBezTo>
                      <a:pt x="77" y="30"/>
                      <a:pt x="74" y="29"/>
                      <a:pt x="71" y="28"/>
                    </a:cubicBezTo>
                    <a:cubicBezTo>
                      <a:pt x="68" y="27"/>
                      <a:pt x="65" y="26"/>
                      <a:pt x="62" y="26"/>
                    </a:cubicBezTo>
                    <a:cubicBezTo>
                      <a:pt x="59" y="26"/>
                      <a:pt x="56" y="25"/>
                      <a:pt x="53" y="25"/>
                    </a:cubicBezTo>
                    <a:cubicBezTo>
                      <a:pt x="47" y="25"/>
                      <a:pt x="42" y="27"/>
                      <a:pt x="38" y="30"/>
                    </a:cubicBezTo>
                    <a:cubicBezTo>
                      <a:pt x="34" y="33"/>
                      <a:pt x="32" y="36"/>
                      <a:pt x="32" y="41"/>
                    </a:cubicBezTo>
                    <a:cubicBezTo>
                      <a:pt x="32" y="44"/>
                      <a:pt x="33" y="46"/>
                      <a:pt x="34" y="48"/>
                    </a:cubicBezTo>
                    <a:cubicBezTo>
                      <a:pt x="34" y="50"/>
                      <a:pt x="36" y="52"/>
                      <a:pt x="38" y="53"/>
                    </a:cubicBezTo>
                    <a:cubicBezTo>
                      <a:pt x="40" y="55"/>
                      <a:pt x="42" y="57"/>
                      <a:pt x="46" y="58"/>
                    </a:cubicBezTo>
                    <a:cubicBezTo>
                      <a:pt x="49" y="60"/>
                      <a:pt x="53" y="62"/>
                      <a:pt x="58" y="63"/>
                    </a:cubicBezTo>
                    <a:cubicBezTo>
                      <a:pt x="63" y="66"/>
                      <a:pt x="68" y="68"/>
                      <a:pt x="72" y="70"/>
                    </a:cubicBezTo>
                    <a:cubicBezTo>
                      <a:pt x="77" y="73"/>
                      <a:pt x="81" y="76"/>
                      <a:pt x="84" y="79"/>
                    </a:cubicBezTo>
                    <a:cubicBezTo>
                      <a:pt x="87" y="83"/>
                      <a:pt x="90" y="86"/>
                      <a:pt x="92" y="91"/>
                    </a:cubicBezTo>
                    <a:cubicBezTo>
                      <a:pt x="94" y="95"/>
                      <a:pt x="95" y="100"/>
                      <a:pt x="95" y="10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13" name="Rectangle 12"/>
            <p:cNvSpPr/>
            <p:nvPr/>
          </p:nvSpPr>
          <p:spPr>
            <a:xfrm>
              <a:off x="8188846"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14" name="Group 13"/>
            <p:cNvGrpSpPr/>
            <p:nvPr/>
          </p:nvGrpSpPr>
          <p:grpSpPr>
            <a:xfrm>
              <a:off x="8336721" y="2006581"/>
              <a:ext cx="988793" cy="140356"/>
              <a:chOff x="3403273" y="5616873"/>
              <a:chExt cx="1088404" cy="154797"/>
            </a:xfrm>
            <a:solidFill>
              <a:srgbClr val="FFFFFF"/>
            </a:solidFill>
            <a:effectLst/>
          </p:grpSpPr>
          <p:sp>
            <p:nvSpPr>
              <p:cNvPr id="252" name="Freeform 36"/>
              <p:cNvSpPr>
                <a:spLocks/>
              </p:cNvSpPr>
              <p:nvPr/>
            </p:nvSpPr>
            <p:spPr bwMode="invGray">
              <a:xfrm>
                <a:off x="3403273" y="5626227"/>
                <a:ext cx="106215" cy="143331"/>
              </a:xfrm>
              <a:custGeom>
                <a:avLst/>
                <a:gdLst/>
                <a:ahLst/>
                <a:cxnLst>
                  <a:cxn ang="0">
                    <a:pos x="215" y="66"/>
                  </a:cxn>
                  <a:cxn ang="0">
                    <a:pos x="215" y="475"/>
                  </a:cxn>
                  <a:cxn ang="0">
                    <a:pos x="134" y="475"/>
                  </a:cxn>
                  <a:cxn ang="0">
                    <a:pos x="134" y="66"/>
                  </a:cxn>
                  <a:cxn ang="0">
                    <a:pos x="0" y="66"/>
                  </a:cxn>
                  <a:cxn ang="0">
                    <a:pos x="0" y="0"/>
                  </a:cxn>
                  <a:cxn ang="0">
                    <a:pos x="352" y="0"/>
                  </a:cxn>
                  <a:cxn ang="0">
                    <a:pos x="352" y="66"/>
                  </a:cxn>
                  <a:cxn ang="0">
                    <a:pos x="215" y="66"/>
                  </a:cxn>
                </a:cxnLst>
                <a:rect l="0" t="0" r="r" b="b"/>
                <a:pathLst>
                  <a:path w="352" h="475">
                    <a:moveTo>
                      <a:pt x="215" y="66"/>
                    </a:moveTo>
                    <a:lnTo>
                      <a:pt x="215" y="475"/>
                    </a:lnTo>
                    <a:lnTo>
                      <a:pt x="134" y="475"/>
                    </a:lnTo>
                    <a:lnTo>
                      <a:pt x="134" y="66"/>
                    </a:lnTo>
                    <a:lnTo>
                      <a:pt x="0" y="66"/>
                    </a:lnTo>
                    <a:lnTo>
                      <a:pt x="0" y="0"/>
                    </a:lnTo>
                    <a:lnTo>
                      <a:pt x="352" y="0"/>
                    </a:lnTo>
                    <a:lnTo>
                      <a:pt x="352" y="66"/>
                    </a:lnTo>
                    <a:lnTo>
                      <a:pt x="215" y="66"/>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53" name="Freeform 37"/>
              <p:cNvSpPr>
                <a:spLocks noEditPoints="1"/>
              </p:cNvSpPr>
              <p:nvPr/>
            </p:nvSpPr>
            <p:spPr bwMode="invGray">
              <a:xfrm>
                <a:off x="3488064" y="5664851"/>
                <a:ext cx="93240" cy="106819"/>
              </a:xfrm>
              <a:custGeom>
                <a:avLst/>
                <a:gdLst/>
                <a:ahLst/>
                <a:cxnLst>
                  <a:cxn ang="0">
                    <a:pos x="33" y="85"/>
                  </a:cxn>
                  <a:cxn ang="0">
                    <a:pos x="45" y="114"/>
                  </a:cxn>
                  <a:cxn ang="0">
                    <a:pos x="76" y="125"/>
                  </a:cxn>
                  <a:cxn ang="0">
                    <a:pos x="100" y="121"/>
                  </a:cxn>
                  <a:cxn ang="0">
                    <a:pos x="119" y="111"/>
                  </a:cxn>
                  <a:cxn ang="0">
                    <a:pos x="119" y="138"/>
                  </a:cxn>
                  <a:cxn ang="0">
                    <a:pos x="112" y="142"/>
                  </a:cxn>
                  <a:cxn ang="0">
                    <a:pos x="100" y="146"/>
                  </a:cxn>
                  <a:cxn ang="0">
                    <a:pos x="86" y="149"/>
                  </a:cxn>
                  <a:cxn ang="0">
                    <a:pos x="68" y="150"/>
                  </a:cxn>
                  <a:cxn ang="0">
                    <a:pos x="40" y="146"/>
                  </a:cxn>
                  <a:cxn ang="0">
                    <a:pos x="18" y="131"/>
                  </a:cxn>
                  <a:cxn ang="0">
                    <a:pos x="4" y="108"/>
                  </a:cxn>
                  <a:cxn ang="0">
                    <a:pos x="0" y="76"/>
                  </a:cxn>
                  <a:cxn ang="0">
                    <a:pos x="6" y="42"/>
                  </a:cxn>
                  <a:cxn ang="0">
                    <a:pos x="22" y="18"/>
                  </a:cxn>
                  <a:cxn ang="0">
                    <a:pos x="44" y="4"/>
                  </a:cxn>
                  <a:cxn ang="0">
                    <a:pos x="68" y="0"/>
                  </a:cxn>
                  <a:cxn ang="0">
                    <a:pos x="96" y="5"/>
                  </a:cxn>
                  <a:cxn ang="0">
                    <a:pos x="115" y="19"/>
                  </a:cxn>
                  <a:cxn ang="0">
                    <a:pos x="127" y="41"/>
                  </a:cxn>
                  <a:cxn ang="0">
                    <a:pos x="131" y="68"/>
                  </a:cxn>
                  <a:cxn ang="0">
                    <a:pos x="131" y="85"/>
                  </a:cxn>
                  <a:cxn ang="0">
                    <a:pos x="33" y="85"/>
                  </a:cxn>
                  <a:cxn ang="0">
                    <a:pos x="97" y="46"/>
                  </a:cxn>
                  <a:cxn ang="0">
                    <a:pos x="91" y="35"/>
                  </a:cxn>
                  <a:cxn ang="0">
                    <a:pos x="82" y="28"/>
                  </a:cxn>
                  <a:cxn ang="0">
                    <a:pos x="68" y="25"/>
                  </a:cxn>
                  <a:cxn ang="0">
                    <a:pos x="56" y="28"/>
                  </a:cxn>
                  <a:cxn ang="0">
                    <a:pos x="45" y="35"/>
                  </a:cxn>
                  <a:cxn ang="0">
                    <a:pos x="37" y="46"/>
                  </a:cxn>
                  <a:cxn ang="0">
                    <a:pos x="33" y="60"/>
                  </a:cxn>
                  <a:cxn ang="0">
                    <a:pos x="99" y="60"/>
                  </a:cxn>
                  <a:cxn ang="0">
                    <a:pos x="97" y="46"/>
                  </a:cxn>
                </a:cxnLst>
                <a:rect l="0" t="0" r="r" b="b"/>
                <a:pathLst>
                  <a:path w="131" h="150">
                    <a:moveTo>
                      <a:pt x="33" y="85"/>
                    </a:moveTo>
                    <a:cubicBezTo>
                      <a:pt x="34" y="98"/>
                      <a:pt x="38" y="108"/>
                      <a:pt x="45" y="114"/>
                    </a:cubicBezTo>
                    <a:cubicBezTo>
                      <a:pt x="52" y="121"/>
                      <a:pt x="63" y="125"/>
                      <a:pt x="76" y="125"/>
                    </a:cubicBezTo>
                    <a:cubicBezTo>
                      <a:pt x="84" y="125"/>
                      <a:pt x="92" y="123"/>
                      <a:pt x="100" y="121"/>
                    </a:cubicBezTo>
                    <a:cubicBezTo>
                      <a:pt x="107" y="118"/>
                      <a:pt x="114" y="115"/>
                      <a:pt x="119" y="111"/>
                    </a:cubicBezTo>
                    <a:cubicBezTo>
                      <a:pt x="119" y="138"/>
                      <a:pt x="119" y="138"/>
                      <a:pt x="119" y="138"/>
                    </a:cubicBezTo>
                    <a:cubicBezTo>
                      <a:pt x="117" y="140"/>
                      <a:pt x="115" y="141"/>
                      <a:pt x="112" y="142"/>
                    </a:cubicBezTo>
                    <a:cubicBezTo>
                      <a:pt x="109" y="144"/>
                      <a:pt x="105" y="145"/>
                      <a:pt x="100" y="146"/>
                    </a:cubicBezTo>
                    <a:cubicBezTo>
                      <a:pt x="96" y="147"/>
                      <a:pt x="91" y="148"/>
                      <a:pt x="86" y="149"/>
                    </a:cubicBezTo>
                    <a:cubicBezTo>
                      <a:pt x="80" y="150"/>
                      <a:pt x="75" y="150"/>
                      <a:pt x="68" y="150"/>
                    </a:cubicBezTo>
                    <a:cubicBezTo>
                      <a:pt x="58" y="150"/>
                      <a:pt x="48" y="149"/>
                      <a:pt x="40" y="146"/>
                    </a:cubicBezTo>
                    <a:cubicBezTo>
                      <a:pt x="31" y="142"/>
                      <a:pt x="24" y="138"/>
                      <a:pt x="18" y="131"/>
                    </a:cubicBezTo>
                    <a:cubicBezTo>
                      <a:pt x="12" y="125"/>
                      <a:pt x="8" y="117"/>
                      <a:pt x="4" y="108"/>
                    </a:cubicBezTo>
                    <a:cubicBezTo>
                      <a:pt x="1" y="99"/>
                      <a:pt x="0" y="88"/>
                      <a:pt x="0" y="76"/>
                    </a:cubicBezTo>
                    <a:cubicBezTo>
                      <a:pt x="0" y="63"/>
                      <a:pt x="2" y="52"/>
                      <a:pt x="6" y="42"/>
                    </a:cubicBezTo>
                    <a:cubicBezTo>
                      <a:pt x="10" y="33"/>
                      <a:pt x="15" y="25"/>
                      <a:pt x="22" y="18"/>
                    </a:cubicBezTo>
                    <a:cubicBezTo>
                      <a:pt x="28" y="12"/>
                      <a:pt x="36" y="7"/>
                      <a:pt x="44" y="4"/>
                    </a:cubicBezTo>
                    <a:cubicBezTo>
                      <a:pt x="52" y="1"/>
                      <a:pt x="60" y="0"/>
                      <a:pt x="68" y="0"/>
                    </a:cubicBezTo>
                    <a:cubicBezTo>
                      <a:pt x="79" y="0"/>
                      <a:pt x="88" y="1"/>
                      <a:pt x="96" y="5"/>
                    </a:cubicBezTo>
                    <a:cubicBezTo>
                      <a:pt x="103" y="8"/>
                      <a:pt x="110" y="13"/>
                      <a:pt x="115" y="19"/>
                    </a:cubicBezTo>
                    <a:cubicBezTo>
                      <a:pt x="120" y="25"/>
                      <a:pt x="124" y="32"/>
                      <a:pt x="127" y="41"/>
                    </a:cubicBezTo>
                    <a:cubicBezTo>
                      <a:pt x="130" y="49"/>
                      <a:pt x="131" y="58"/>
                      <a:pt x="131" y="68"/>
                    </a:cubicBezTo>
                    <a:cubicBezTo>
                      <a:pt x="131" y="85"/>
                      <a:pt x="131" y="85"/>
                      <a:pt x="131" y="85"/>
                    </a:cubicBezTo>
                    <a:lnTo>
                      <a:pt x="33" y="85"/>
                    </a:lnTo>
                    <a:close/>
                    <a:moveTo>
                      <a:pt x="97" y="46"/>
                    </a:moveTo>
                    <a:cubicBezTo>
                      <a:pt x="96" y="42"/>
                      <a:pt x="94" y="38"/>
                      <a:pt x="91" y="35"/>
                    </a:cubicBezTo>
                    <a:cubicBezTo>
                      <a:pt x="89" y="32"/>
                      <a:pt x="86" y="29"/>
                      <a:pt x="82" y="28"/>
                    </a:cubicBezTo>
                    <a:cubicBezTo>
                      <a:pt x="78" y="26"/>
                      <a:pt x="73" y="25"/>
                      <a:pt x="68" y="25"/>
                    </a:cubicBezTo>
                    <a:cubicBezTo>
                      <a:pt x="64" y="25"/>
                      <a:pt x="60" y="26"/>
                      <a:pt x="56" y="28"/>
                    </a:cubicBezTo>
                    <a:cubicBezTo>
                      <a:pt x="52" y="29"/>
                      <a:pt x="48" y="32"/>
                      <a:pt x="45" y="35"/>
                    </a:cubicBezTo>
                    <a:cubicBezTo>
                      <a:pt x="42" y="38"/>
                      <a:pt x="39" y="42"/>
                      <a:pt x="37" y="46"/>
                    </a:cubicBezTo>
                    <a:cubicBezTo>
                      <a:pt x="35"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54" name="Freeform 38"/>
              <p:cNvSpPr>
                <a:spLocks/>
              </p:cNvSpPr>
              <p:nvPr/>
            </p:nvSpPr>
            <p:spPr bwMode="invGray">
              <a:xfrm>
                <a:off x="3599107" y="5665455"/>
                <a:ext cx="59444" cy="104103"/>
              </a:xfrm>
              <a:custGeom>
                <a:avLst/>
                <a:gdLst/>
                <a:ahLst/>
                <a:cxnLst>
                  <a:cxn ang="0">
                    <a:pos x="79" y="32"/>
                  </a:cxn>
                  <a:cxn ang="0">
                    <a:pos x="74" y="30"/>
                  </a:cxn>
                  <a:cxn ang="0">
                    <a:pos x="69" y="29"/>
                  </a:cxn>
                  <a:cxn ang="0">
                    <a:pos x="64" y="29"/>
                  </a:cxn>
                  <a:cxn ang="0">
                    <a:pos x="51" y="32"/>
                  </a:cxn>
                  <a:cxn ang="0">
                    <a:pos x="41" y="40"/>
                  </a:cxn>
                  <a:cxn ang="0">
                    <a:pos x="35" y="54"/>
                  </a:cxn>
                  <a:cxn ang="0">
                    <a:pos x="32" y="72"/>
                  </a:cxn>
                  <a:cxn ang="0">
                    <a:pos x="32" y="146"/>
                  </a:cxn>
                  <a:cxn ang="0">
                    <a:pos x="0" y="146"/>
                  </a:cxn>
                  <a:cxn ang="0">
                    <a:pos x="0" y="2"/>
                  </a:cxn>
                  <a:cxn ang="0">
                    <a:pos x="32" y="2"/>
                  </a:cxn>
                  <a:cxn ang="0">
                    <a:pos x="32" y="30"/>
                  </a:cxn>
                  <a:cxn ang="0">
                    <a:pos x="33" y="30"/>
                  </a:cxn>
                  <a:cxn ang="0">
                    <a:pos x="39" y="16"/>
                  </a:cxn>
                  <a:cxn ang="0">
                    <a:pos x="48" y="7"/>
                  </a:cxn>
                  <a:cxn ang="0">
                    <a:pos x="59" y="1"/>
                  </a:cxn>
                  <a:cxn ang="0">
                    <a:pos x="70" y="0"/>
                  </a:cxn>
                  <a:cxn ang="0">
                    <a:pos x="77" y="0"/>
                  </a:cxn>
                  <a:cxn ang="0">
                    <a:pos x="83" y="2"/>
                  </a:cxn>
                  <a:cxn ang="0">
                    <a:pos x="83" y="34"/>
                  </a:cxn>
                  <a:cxn ang="0">
                    <a:pos x="79" y="32"/>
                  </a:cxn>
                </a:cxnLst>
                <a:rect l="0" t="0" r="r" b="b"/>
                <a:pathLst>
                  <a:path w="83" h="146">
                    <a:moveTo>
                      <a:pt x="79" y="32"/>
                    </a:moveTo>
                    <a:cubicBezTo>
                      <a:pt x="78" y="31"/>
                      <a:pt x="76" y="31"/>
                      <a:pt x="74" y="30"/>
                    </a:cubicBezTo>
                    <a:cubicBezTo>
                      <a:pt x="73" y="30"/>
                      <a:pt x="71" y="30"/>
                      <a:pt x="69" y="29"/>
                    </a:cubicBezTo>
                    <a:cubicBezTo>
                      <a:pt x="67" y="29"/>
                      <a:pt x="66" y="29"/>
                      <a:pt x="64" y="29"/>
                    </a:cubicBezTo>
                    <a:cubicBezTo>
                      <a:pt x="59" y="29"/>
                      <a:pt x="55" y="30"/>
                      <a:pt x="51" y="32"/>
                    </a:cubicBezTo>
                    <a:cubicBezTo>
                      <a:pt x="48" y="34"/>
                      <a:pt x="44" y="37"/>
                      <a:pt x="41" y="40"/>
                    </a:cubicBezTo>
                    <a:cubicBezTo>
                      <a:pt x="39" y="44"/>
                      <a:pt x="36" y="49"/>
                      <a:pt x="35" y="54"/>
                    </a:cubicBezTo>
                    <a:cubicBezTo>
                      <a:pt x="33" y="59"/>
                      <a:pt x="32" y="66"/>
                      <a:pt x="32" y="72"/>
                    </a:cubicBezTo>
                    <a:cubicBezTo>
                      <a:pt x="32" y="146"/>
                      <a:pt x="32" y="146"/>
                      <a:pt x="32" y="146"/>
                    </a:cubicBezTo>
                    <a:cubicBezTo>
                      <a:pt x="0" y="146"/>
                      <a:pt x="0" y="146"/>
                      <a:pt x="0" y="146"/>
                    </a:cubicBezTo>
                    <a:cubicBezTo>
                      <a:pt x="0" y="2"/>
                      <a:pt x="0" y="2"/>
                      <a:pt x="0" y="2"/>
                    </a:cubicBezTo>
                    <a:cubicBezTo>
                      <a:pt x="32" y="2"/>
                      <a:pt x="32" y="2"/>
                      <a:pt x="32" y="2"/>
                    </a:cubicBezTo>
                    <a:cubicBezTo>
                      <a:pt x="32" y="30"/>
                      <a:pt x="32" y="30"/>
                      <a:pt x="32" y="30"/>
                    </a:cubicBezTo>
                    <a:cubicBezTo>
                      <a:pt x="33" y="30"/>
                      <a:pt x="33" y="30"/>
                      <a:pt x="33" y="30"/>
                    </a:cubicBezTo>
                    <a:cubicBezTo>
                      <a:pt x="35" y="25"/>
                      <a:pt x="37" y="20"/>
                      <a:pt x="39" y="16"/>
                    </a:cubicBezTo>
                    <a:cubicBezTo>
                      <a:pt x="42" y="12"/>
                      <a:pt x="45" y="9"/>
                      <a:pt x="48" y="7"/>
                    </a:cubicBezTo>
                    <a:cubicBezTo>
                      <a:pt x="52" y="4"/>
                      <a:pt x="55" y="3"/>
                      <a:pt x="59" y="1"/>
                    </a:cubicBezTo>
                    <a:cubicBezTo>
                      <a:pt x="62" y="0"/>
                      <a:pt x="66" y="0"/>
                      <a:pt x="70" y="0"/>
                    </a:cubicBezTo>
                    <a:cubicBezTo>
                      <a:pt x="72" y="0"/>
                      <a:pt x="74" y="0"/>
                      <a:pt x="77" y="0"/>
                    </a:cubicBezTo>
                    <a:cubicBezTo>
                      <a:pt x="79" y="0"/>
                      <a:pt x="81" y="1"/>
                      <a:pt x="83" y="2"/>
                    </a:cubicBezTo>
                    <a:cubicBezTo>
                      <a:pt x="83" y="34"/>
                      <a:pt x="83" y="34"/>
                      <a:pt x="83" y="34"/>
                    </a:cubicBezTo>
                    <a:cubicBezTo>
                      <a:pt x="82" y="33"/>
                      <a:pt x="81" y="32"/>
                      <a:pt x="79" y="3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55" name="Freeform 39"/>
              <p:cNvSpPr>
                <a:spLocks noEditPoints="1"/>
              </p:cNvSpPr>
              <p:nvPr/>
            </p:nvSpPr>
            <p:spPr bwMode="invGray">
              <a:xfrm>
                <a:off x="3668509" y="5616873"/>
                <a:ext cx="28364" cy="152685"/>
              </a:xfrm>
              <a:custGeom>
                <a:avLst/>
                <a:gdLst/>
                <a:ahLst/>
                <a:cxnLst>
                  <a:cxn ang="0">
                    <a:pos x="40" y="19"/>
                  </a:cxn>
                  <a:cxn ang="0">
                    <a:pos x="38" y="27"/>
                  </a:cxn>
                  <a:cxn ang="0">
                    <a:pos x="34" y="32"/>
                  </a:cxn>
                  <a:cxn ang="0">
                    <a:pos x="28" y="36"/>
                  </a:cxn>
                  <a:cxn ang="0">
                    <a:pos x="20" y="38"/>
                  </a:cxn>
                  <a:cxn ang="0">
                    <a:pos x="12" y="36"/>
                  </a:cxn>
                  <a:cxn ang="0">
                    <a:pos x="6" y="32"/>
                  </a:cxn>
                  <a:cxn ang="0">
                    <a:pos x="1" y="27"/>
                  </a:cxn>
                  <a:cxn ang="0">
                    <a:pos x="0" y="19"/>
                  </a:cxn>
                  <a:cxn ang="0">
                    <a:pos x="2" y="12"/>
                  </a:cxn>
                  <a:cxn ang="0">
                    <a:pos x="6" y="6"/>
                  </a:cxn>
                  <a:cxn ang="0">
                    <a:pos x="12" y="2"/>
                  </a:cxn>
                  <a:cxn ang="0">
                    <a:pos x="20" y="0"/>
                  </a:cxn>
                  <a:cxn ang="0">
                    <a:pos x="28" y="2"/>
                  </a:cxn>
                  <a:cxn ang="0">
                    <a:pos x="34" y="6"/>
                  </a:cxn>
                  <a:cxn ang="0">
                    <a:pos x="38" y="12"/>
                  </a:cxn>
                  <a:cxn ang="0">
                    <a:pos x="40" y="19"/>
                  </a:cxn>
                  <a:cxn ang="0">
                    <a:pos x="3" y="214"/>
                  </a:cxn>
                  <a:cxn ang="0">
                    <a:pos x="3" y="70"/>
                  </a:cxn>
                  <a:cxn ang="0">
                    <a:pos x="36" y="70"/>
                  </a:cxn>
                  <a:cxn ang="0">
                    <a:pos x="36" y="214"/>
                  </a:cxn>
                  <a:cxn ang="0">
                    <a:pos x="3" y="214"/>
                  </a:cxn>
                </a:cxnLst>
                <a:rect l="0" t="0" r="r" b="b"/>
                <a:pathLst>
                  <a:path w="40" h="214">
                    <a:moveTo>
                      <a:pt x="40" y="19"/>
                    </a:moveTo>
                    <a:cubicBezTo>
                      <a:pt x="40" y="22"/>
                      <a:pt x="39" y="24"/>
                      <a:pt x="38" y="27"/>
                    </a:cubicBezTo>
                    <a:cubicBezTo>
                      <a:pt x="37" y="29"/>
                      <a:pt x="36" y="31"/>
                      <a:pt x="34" y="32"/>
                    </a:cubicBezTo>
                    <a:cubicBezTo>
                      <a:pt x="32" y="34"/>
                      <a:pt x="30" y="35"/>
                      <a:pt x="28" y="36"/>
                    </a:cubicBezTo>
                    <a:cubicBezTo>
                      <a:pt x="25" y="37"/>
                      <a:pt x="23" y="38"/>
                      <a:pt x="20" y="38"/>
                    </a:cubicBezTo>
                    <a:cubicBezTo>
                      <a:pt x="17" y="38"/>
                      <a:pt x="14" y="37"/>
                      <a:pt x="12" y="36"/>
                    </a:cubicBezTo>
                    <a:cubicBezTo>
                      <a:pt x="9" y="35"/>
                      <a:pt x="7" y="34"/>
                      <a:pt x="6" y="32"/>
                    </a:cubicBezTo>
                    <a:cubicBezTo>
                      <a:pt x="4" y="31"/>
                      <a:pt x="2" y="29"/>
                      <a:pt x="1" y="27"/>
                    </a:cubicBezTo>
                    <a:cubicBezTo>
                      <a:pt x="0" y="24"/>
                      <a:pt x="0" y="22"/>
                      <a:pt x="0" y="19"/>
                    </a:cubicBezTo>
                    <a:cubicBezTo>
                      <a:pt x="0" y="17"/>
                      <a:pt x="0" y="14"/>
                      <a:pt x="2" y="12"/>
                    </a:cubicBezTo>
                    <a:cubicBezTo>
                      <a:pt x="3" y="9"/>
                      <a:pt x="4" y="7"/>
                      <a:pt x="6" y="6"/>
                    </a:cubicBezTo>
                    <a:cubicBezTo>
                      <a:pt x="8" y="4"/>
                      <a:pt x="10" y="3"/>
                      <a:pt x="12" y="2"/>
                    </a:cubicBezTo>
                    <a:cubicBezTo>
                      <a:pt x="14" y="1"/>
                      <a:pt x="17" y="0"/>
                      <a:pt x="20" y="0"/>
                    </a:cubicBezTo>
                    <a:cubicBezTo>
                      <a:pt x="23" y="0"/>
                      <a:pt x="25" y="1"/>
                      <a:pt x="28" y="2"/>
                    </a:cubicBezTo>
                    <a:cubicBezTo>
                      <a:pt x="30" y="3"/>
                      <a:pt x="32" y="4"/>
                      <a:pt x="34" y="6"/>
                    </a:cubicBezTo>
                    <a:cubicBezTo>
                      <a:pt x="36" y="7"/>
                      <a:pt x="37" y="9"/>
                      <a:pt x="38" y="12"/>
                    </a:cubicBezTo>
                    <a:cubicBezTo>
                      <a:pt x="39" y="14"/>
                      <a:pt x="40" y="17"/>
                      <a:pt x="40" y="19"/>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56" name="Freeform 40"/>
              <p:cNvSpPr>
                <a:spLocks/>
              </p:cNvSpPr>
              <p:nvPr/>
            </p:nvSpPr>
            <p:spPr bwMode="invGray">
              <a:xfrm>
                <a:off x="3721013" y="5664851"/>
                <a:ext cx="152684" cy="104707"/>
              </a:xfrm>
              <a:custGeom>
                <a:avLst/>
                <a:gdLst/>
                <a:ahLst/>
                <a:cxnLst>
                  <a:cxn ang="0">
                    <a:pos x="182" y="147"/>
                  </a:cxn>
                  <a:cxn ang="0">
                    <a:pos x="182" y="66"/>
                  </a:cxn>
                  <a:cxn ang="0">
                    <a:pos x="180" y="46"/>
                  </a:cxn>
                  <a:cxn ang="0">
                    <a:pos x="174" y="34"/>
                  </a:cxn>
                  <a:cxn ang="0">
                    <a:pos x="165" y="28"/>
                  </a:cxn>
                  <a:cxn ang="0">
                    <a:pos x="153" y="26"/>
                  </a:cxn>
                  <a:cxn ang="0">
                    <a:pos x="141" y="29"/>
                  </a:cxn>
                  <a:cxn ang="0">
                    <a:pos x="131" y="38"/>
                  </a:cxn>
                  <a:cxn ang="0">
                    <a:pos x="125" y="51"/>
                  </a:cxn>
                  <a:cxn ang="0">
                    <a:pos x="123" y="66"/>
                  </a:cxn>
                  <a:cxn ang="0">
                    <a:pos x="123" y="147"/>
                  </a:cxn>
                  <a:cxn ang="0">
                    <a:pos x="91" y="147"/>
                  </a:cxn>
                  <a:cxn ang="0">
                    <a:pos x="91" y="63"/>
                  </a:cxn>
                  <a:cxn ang="0">
                    <a:pos x="89" y="46"/>
                  </a:cxn>
                  <a:cxn ang="0">
                    <a:pos x="83" y="34"/>
                  </a:cxn>
                  <a:cxn ang="0">
                    <a:pos x="74" y="28"/>
                  </a:cxn>
                  <a:cxn ang="0">
                    <a:pos x="62" y="26"/>
                  </a:cxn>
                  <a:cxn ang="0">
                    <a:pos x="50" y="29"/>
                  </a:cxn>
                  <a:cxn ang="0">
                    <a:pos x="41" y="37"/>
                  </a:cxn>
                  <a:cxn ang="0">
                    <a:pos x="34" y="50"/>
                  </a:cxn>
                  <a:cxn ang="0">
                    <a:pos x="32" y="66"/>
                  </a:cxn>
                  <a:cxn ang="0">
                    <a:pos x="32" y="147"/>
                  </a:cxn>
                  <a:cxn ang="0">
                    <a:pos x="0" y="147"/>
                  </a:cxn>
                  <a:cxn ang="0">
                    <a:pos x="0" y="3"/>
                  </a:cxn>
                  <a:cxn ang="0">
                    <a:pos x="32" y="3"/>
                  </a:cxn>
                  <a:cxn ang="0">
                    <a:pos x="32" y="25"/>
                  </a:cxn>
                  <a:cxn ang="0">
                    <a:pos x="33" y="25"/>
                  </a:cxn>
                  <a:cxn ang="0">
                    <a:pos x="52" y="6"/>
                  </a:cxn>
                  <a:cxn ang="0">
                    <a:pos x="78" y="0"/>
                  </a:cxn>
                  <a:cxn ang="0">
                    <a:pos x="92" y="2"/>
                  </a:cxn>
                  <a:cxn ang="0">
                    <a:pos x="104" y="7"/>
                  </a:cxn>
                  <a:cxn ang="0">
                    <a:pos x="113" y="16"/>
                  </a:cxn>
                  <a:cxn ang="0">
                    <a:pos x="119" y="28"/>
                  </a:cxn>
                  <a:cxn ang="0">
                    <a:pos x="140" y="6"/>
                  </a:cxn>
                  <a:cxn ang="0">
                    <a:pos x="167" y="0"/>
                  </a:cxn>
                  <a:cxn ang="0">
                    <a:pos x="202" y="14"/>
                  </a:cxn>
                  <a:cxn ang="0">
                    <a:pos x="214" y="58"/>
                  </a:cxn>
                  <a:cxn ang="0">
                    <a:pos x="214" y="147"/>
                  </a:cxn>
                  <a:cxn ang="0">
                    <a:pos x="182" y="147"/>
                  </a:cxn>
                </a:cxnLst>
                <a:rect l="0" t="0" r="r" b="b"/>
                <a:pathLst>
                  <a:path w="214" h="147">
                    <a:moveTo>
                      <a:pt x="182" y="147"/>
                    </a:moveTo>
                    <a:cubicBezTo>
                      <a:pt x="182" y="66"/>
                      <a:pt x="182" y="66"/>
                      <a:pt x="182" y="66"/>
                    </a:cubicBezTo>
                    <a:cubicBezTo>
                      <a:pt x="182" y="58"/>
                      <a:pt x="181" y="51"/>
                      <a:pt x="180" y="46"/>
                    </a:cubicBezTo>
                    <a:cubicBezTo>
                      <a:pt x="178" y="41"/>
                      <a:pt x="177" y="37"/>
                      <a:pt x="174" y="34"/>
                    </a:cubicBezTo>
                    <a:cubicBezTo>
                      <a:pt x="172" y="31"/>
                      <a:pt x="169" y="29"/>
                      <a:pt x="165" y="28"/>
                    </a:cubicBezTo>
                    <a:cubicBezTo>
                      <a:pt x="162" y="27"/>
                      <a:pt x="158" y="26"/>
                      <a:pt x="153" y="26"/>
                    </a:cubicBezTo>
                    <a:cubicBezTo>
                      <a:pt x="149" y="26"/>
                      <a:pt x="145" y="27"/>
                      <a:pt x="141" y="29"/>
                    </a:cubicBezTo>
                    <a:cubicBezTo>
                      <a:pt x="137" y="32"/>
                      <a:pt x="134" y="34"/>
                      <a:pt x="131" y="38"/>
                    </a:cubicBezTo>
                    <a:cubicBezTo>
                      <a:pt x="129" y="42"/>
                      <a:pt x="127" y="46"/>
                      <a:pt x="125" y="51"/>
                    </a:cubicBezTo>
                    <a:cubicBezTo>
                      <a:pt x="124" y="56"/>
                      <a:pt x="123" y="61"/>
                      <a:pt x="123" y="66"/>
                    </a:cubicBezTo>
                    <a:cubicBezTo>
                      <a:pt x="123" y="147"/>
                      <a:pt x="123" y="147"/>
                      <a:pt x="123" y="147"/>
                    </a:cubicBezTo>
                    <a:cubicBezTo>
                      <a:pt x="91" y="147"/>
                      <a:pt x="91" y="147"/>
                      <a:pt x="91" y="147"/>
                    </a:cubicBezTo>
                    <a:cubicBezTo>
                      <a:pt x="91" y="63"/>
                      <a:pt x="91" y="63"/>
                      <a:pt x="91" y="63"/>
                    </a:cubicBezTo>
                    <a:cubicBezTo>
                      <a:pt x="91" y="56"/>
                      <a:pt x="90" y="50"/>
                      <a:pt x="89" y="46"/>
                    </a:cubicBezTo>
                    <a:cubicBezTo>
                      <a:pt x="87" y="41"/>
                      <a:pt x="85" y="37"/>
                      <a:pt x="83" y="34"/>
                    </a:cubicBezTo>
                    <a:cubicBezTo>
                      <a:pt x="80" y="32"/>
                      <a:pt x="77" y="29"/>
                      <a:pt x="74" y="28"/>
                    </a:cubicBezTo>
                    <a:cubicBezTo>
                      <a:pt x="71" y="27"/>
                      <a:pt x="67" y="26"/>
                      <a:pt x="62" y="26"/>
                    </a:cubicBezTo>
                    <a:cubicBezTo>
                      <a:pt x="58" y="26"/>
                      <a:pt x="54" y="27"/>
                      <a:pt x="50" y="29"/>
                    </a:cubicBezTo>
                    <a:cubicBezTo>
                      <a:pt x="47" y="31"/>
                      <a:pt x="43" y="34"/>
                      <a:pt x="41" y="37"/>
                    </a:cubicBezTo>
                    <a:cubicBezTo>
                      <a:pt x="38" y="40"/>
                      <a:pt x="36" y="45"/>
                      <a:pt x="34" y="50"/>
                    </a:cubicBezTo>
                    <a:cubicBezTo>
                      <a:pt x="33" y="54"/>
                      <a:pt x="32" y="60"/>
                      <a:pt x="32" y="66"/>
                    </a:cubicBezTo>
                    <a:cubicBezTo>
                      <a:pt x="32" y="147"/>
                      <a:pt x="32" y="147"/>
                      <a:pt x="32" y="147"/>
                    </a:cubicBezTo>
                    <a:cubicBezTo>
                      <a:pt x="0" y="147"/>
                      <a:pt x="0" y="147"/>
                      <a:pt x="0" y="147"/>
                    </a:cubicBezTo>
                    <a:cubicBezTo>
                      <a:pt x="0" y="3"/>
                      <a:pt x="0" y="3"/>
                      <a:pt x="0" y="3"/>
                    </a:cubicBezTo>
                    <a:cubicBezTo>
                      <a:pt x="32" y="3"/>
                      <a:pt x="32" y="3"/>
                      <a:pt x="32" y="3"/>
                    </a:cubicBezTo>
                    <a:cubicBezTo>
                      <a:pt x="32" y="25"/>
                      <a:pt x="32" y="25"/>
                      <a:pt x="32" y="25"/>
                    </a:cubicBezTo>
                    <a:cubicBezTo>
                      <a:pt x="33" y="25"/>
                      <a:pt x="33" y="25"/>
                      <a:pt x="33" y="25"/>
                    </a:cubicBezTo>
                    <a:cubicBezTo>
                      <a:pt x="38" y="17"/>
                      <a:pt x="44" y="10"/>
                      <a:pt x="52" y="6"/>
                    </a:cubicBezTo>
                    <a:cubicBezTo>
                      <a:pt x="60" y="2"/>
                      <a:pt x="68" y="0"/>
                      <a:pt x="78" y="0"/>
                    </a:cubicBezTo>
                    <a:cubicBezTo>
                      <a:pt x="83" y="0"/>
                      <a:pt x="88" y="0"/>
                      <a:pt x="92" y="2"/>
                    </a:cubicBezTo>
                    <a:cubicBezTo>
                      <a:pt x="96" y="3"/>
                      <a:pt x="100" y="5"/>
                      <a:pt x="104" y="7"/>
                    </a:cubicBezTo>
                    <a:cubicBezTo>
                      <a:pt x="107" y="10"/>
                      <a:pt x="110" y="13"/>
                      <a:pt x="113" y="16"/>
                    </a:cubicBezTo>
                    <a:cubicBezTo>
                      <a:pt x="116" y="20"/>
                      <a:pt x="118" y="23"/>
                      <a:pt x="119" y="28"/>
                    </a:cubicBezTo>
                    <a:cubicBezTo>
                      <a:pt x="125" y="18"/>
                      <a:pt x="132" y="11"/>
                      <a:pt x="140" y="6"/>
                    </a:cubicBezTo>
                    <a:cubicBezTo>
                      <a:pt x="148" y="2"/>
                      <a:pt x="157" y="0"/>
                      <a:pt x="167" y="0"/>
                    </a:cubicBezTo>
                    <a:cubicBezTo>
                      <a:pt x="183" y="0"/>
                      <a:pt x="194" y="4"/>
                      <a:pt x="202" y="14"/>
                    </a:cubicBezTo>
                    <a:cubicBezTo>
                      <a:pt x="210" y="23"/>
                      <a:pt x="214" y="38"/>
                      <a:pt x="214" y="58"/>
                    </a:cubicBezTo>
                    <a:cubicBezTo>
                      <a:pt x="214" y="147"/>
                      <a:pt x="214" y="147"/>
                      <a:pt x="214" y="147"/>
                    </a:cubicBezTo>
                    <a:lnTo>
                      <a:pt x="182"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57" name="Freeform 41"/>
              <p:cNvSpPr>
                <a:spLocks noEditPoints="1"/>
              </p:cNvSpPr>
              <p:nvPr/>
            </p:nvSpPr>
            <p:spPr bwMode="invGray">
              <a:xfrm>
                <a:off x="3889389" y="5664851"/>
                <a:ext cx="86300" cy="106819"/>
              </a:xfrm>
              <a:custGeom>
                <a:avLst/>
                <a:gdLst/>
                <a:ahLst/>
                <a:cxnLst>
                  <a:cxn ang="0">
                    <a:pos x="89" y="147"/>
                  </a:cxn>
                  <a:cxn ang="0">
                    <a:pos x="89" y="127"/>
                  </a:cxn>
                  <a:cxn ang="0">
                    <a:pos x="89" y="127"/>
                  </a:cxn>
                  <a:cxn ang="0">
                    <a:pos x="71" y="144"/>
                  </a:cxn>
                  <a:cxn ang="0">
                    <a:pos x="46" y="150"/>
                  </a:cxn>
                  <a:cxn ang="0">
                    <a:pos x="27" y="147"/>
                  </a:cxn>
                  <a:cxn ang="0">
                    <a:pos x="12" y="139"/>
                  </a:cxn>
                  <a:cxn ang="0">
                    <a:pos x="3" y="125"/>
                  </a:cxn>
                  <a:cxn ang="0">
                    <a:pos x="0" y="108"/>
                  </a:cxn>
                  <a:cxn ang="0">
                    <a:pos x="3" y="90"/>
                  </a:cxn>
                  <a:cxn ang="0">
                    <a:pos x="11" y="76"/>
                  </a:cxn>
                  <a:cxn ang="0">
                    <a:pos x="26" y="66"/>
                  </a:cxn>
                  <a:cxn ang="0">
                    <a:pos x="47" y="60"/>
                  </a:cxn>
                  <a:cxn ang="0">
                    <a:pos x="89" y="54"/>
                  </a:cxn>
                  <a:cxn ang="0">
                    <a:pos x="82" y="32"/>
                  </a:cxn>
                  <a:cxn ang="0">
                    <a:pos x="62" y="25"/>
                  </a:cxn>
                  <a:cxn ang="0">
                    <a:pos x="37" y="29"/>
                  </a:cxn>
                  <a:cxn ang="0">
                    <a:pos x="14" y="41"/>
                  </a:cxn>
                  <a:cxn ang="0">
                    <a:pos x="14" y="12"/>
                  </a:cxn>
                  <a:cxn ang="0">
                    <a:pos x="23" y="8"/>
                  </a:cxn>
                  <a:cxn ang="0">
                    <a:pos x="36" y="4"/>
                  </a:cxn>
                  <a:cxn ang="0">
                    <a:pos x="51" y="1"/>
                  </a:cxn>
                  <a:cxn ang="0">
                    <a:pos x="66" y="0"/>
                  </a:cxn>
                  <a:cxn ang="0">
                    <a:pos x="90" y="3"/>
                  </a:cxn>
                  <a:cxn ang="0">
                    <a:pos x="108" y="14"/>
                  </a:cxn>
                  <a:cxn ang="0">
                    <a:pos x="118" y="32"/>
                  </a:cxn>
                  <a:cxn ang="0">
                    <a:pos x="121" y="56"/>
                  </a:cxn>
                  <a:cxn ang="0">
                    <a:pos x="121" y="147"/>
                  </a:cxn>
                  <a:cxn ang="0">
                    <a:pos x="89" y="147"/>
                  </a:cxn>
                  <a:cxn ang="0">
                    <a:pos x="58" y="81"/>
                  </a:cxn>
                  <a:cxn ang="0">
                    <a:pos x="45" y="84"/>
                  </a:cxn>
                  <a:cxn ang="0">
                    <a:pos x="37" y="89"/>
                  </a:cxn>
                  <a:cxn ang="0">
                    <a:pos x="33" y="96"/>
                  </a:cxn>
                  <a:cxn ang="0">
                    <a:pos x="32" y="104"/>
                  </a:cxn>
                  <a:cxn ang="0">
                    <a:pos x="34" y="113"/>
                  </a:cxn>
                  <a:cxn ang="0">
                    <a:pos x="39"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0">
                    <a:moveTo>
                      <a:pt x="89" y="147"/>
                    </a:moveTo>
                    <a:cubicBezTo>
                      <a:pt x="89" y="127"/>
                      <a:pt x="89" y="127"/>
                      <a:pt x="89" y="127"/>
                    </a:cubicBezTo>
                    <a:cubicBezTo>
                      <a:pt x="89" y="127"/>
                      <a:pt x="89" y="127"/>
                      <a:pt x="89" y="127"/>
                    </a:cubicBezTo>
                    <a:cubicBezTo>
                      <a:pt x="84" y="135"/>
                      <a:pt x="78" y="140"/>
                      <a:pt x="71" y="144"/>
                    </a:cubicBezTo>
                    <a:cubicBezTo>
                      <a:pt x="64" y="148"/>
                      <a:pt x="55" y="150"/>
                      <a:pt x="46" y="150"/>
                    </a:cubicBezTo>
                    <a:cubicBezTo>
                      <a:pt x="39" y="150"/>
                      <a:pt x="32" y="149"/>
                      <a:pt x="27" y="147"/>
                    </a:cubicBezTo>
                    <a:cubicBezTo>
                      <a:pt x="21" y="145"/>
                      <a:pt x="16" y="142"/>
                      <a:pt x="12" y="139"/>
                    </a:cubicBezTo>
                    <a:cubicBezTo>
                      <a:pt x="8" y="135"/>
                      <a:pt x="5" y="130"/>
                      <a:pt x="3" y="125"/>
                    </a:cubicBezTo>
                    <a:cubicBezTo>
                      <a:pt x="1" y="120"/>
                      <a:pt x="0" y="114"/>
                      <a:pt x="0" y="108"/>
                    </a:cubicBezTo>
                    <a:cubicBezTo>
                      <a:pt x="0" y="102"/>
                      <a:pt x="1" y="96"/>
                      <a:pt x="3" y="90"/>
                    </a:cubicBezTo>
                    <a:cubicBezTo>
                      <a:pt x="5" y="85"/>
                      <a:pt x="8" y="80"/>
                      <a:pt x="11" y="76"/>
                    </a:cubicBezTo>
                    <a:cubicBezTo>
                      <a:pt x="15" y="72"/>
                      <a:pt x="20" y="69"/>
                      <a:pt x="26" y="66"/>
                    </a:cubicBezTo>
                    <a:cubicBezTo>
                      <a:pt x="32" y="63"/>
                      <a:pt x="39" y="61"/>
                      <a:pt x="47" y="60"/>
                    </a:cubicBezTo>
                    <a:cubicBezTo>
                      <a:pt x="89" y="54"/>
                      <a:pt x="89" y="54"/>
                      <a:pt x="89" y="54"/>
                    </a:cubicBezTo>
                    <a:cubicBezTo>
                      <a:pt x="89" y="44"/>
                      <a:pt x="87" y="37"/>
                      <a:pt x="82" y="32"/>
                    </a:cubicBezTo>
                    <a:cubicBezTo>
                      <a:pt x="78" y="27"/>
                      <a:pt x="71" y="25"/>
                      <a:pt x="62" y="25"/>
                    </a:cubicBezTo>
                    <a:cubicBezTo>
                      <a:pt x="54" y="25"/>
                      <a:pt x="45" y="26"/>
                      <a:pt x="37" y="29"/>
                    </a:cubicBezTo>
                    <a:cubicBezTo>
                      <a:pt x="28" y="32"/>
                      <a:pt x="21" y="36"/>
                      <a:pt x="14" y="41"/>
                    </a:cubicBezTo>
                    <a:cubicBezTo>
                      <a:pt x="14" y="12"/>
                      <a:pt x="14" y="12"/>
                      <a:pt x="14" y="12"/>
                    </a:cubicBezTo>
                    <a:cubicBezTo>
                      <a:pt x="17" y="11"/>
                      <a:pt x="19" y="10"/>
                      <a:pt x="23" y="8"/>
                    </a:cubicBezTo>
                    <a:cubicBezTo>
                      <a:pt x="27" y="7"/>
                      <a:pt x="31" y="5"/>
                      <a:pt x="36" y="4"/>
                    </a:cubicBezTo>
                    <a:cubicBezTo>
                      <a:pt x="41" y="3"/>
                      <a:pt x="45" y="2"/>
                      <a:pt x="51" y="1"/>
                    </a:cubicBezTo>
                    <a:cubicBezTo>
                      <a:pt x="56" y="0"/>
                      <a:pt x="61" y="0"/>
                      <a:pt x="66" y="0"/>
                    </a:cubicBezTo>
                    <a:cubicBezTo>
                      <a:pt x="75" y="0"/>
                      <a:pt x="83" y="1"/>
                      <a:pt x="90" y="3"/>
                    </a:cubicBezTo>
                    <a:cubicBezTo>
                      <a:pt x="97" y="6"/>
                      <a:pt x="103" y="10"/>
                      <a:pt x="108" y="14"/>
                    </a:cubicBezTo>
                    <a:cubicBezTo>
                      <a:pt x="112" y="19"/>
                      <a:pt x="116" y="25"/>
                      <a:pt x="118" y="32"/>
                    </a:cubicBezTo>
                    <a:cubicBezTo>
                      <a:pt x="120" y="39"/>
                      <a:pt x="121" y="47"/>
                      <a:pt x="121" y="56"/>
                    </a:cubicBezTo>
                    <a:cubicBezTo>
                      <a:pt x="121" y="147"/>
                      <a:pt x="121" y="147"/>
                      <a:pt x="121" y="147"/>
                    </a:cubicBezTo>
                    <a:lnTo>
                      <a:pt x="89" y="147"/>
                    </a:lnTo>
                    <a:close/>
                    <a:moveTo>
                      <a:pt x="58" y="81"/>
                    </a:moveTo>
                    <a:cubicBezTo>
                      <a:pt x="53" y="82"/>
                      <a:pt x="49" y="83"/>
                      <a:pt x="45" y="84"/>
                    </a:cubicBezTo>
                    <a:cubicBezTo>
                      <a:pt x="42" y="85"/>
                      <a:pt x="39" y="87"/>
                      <a:pt x="37" y="89"/>
                    </a:cubicBezTo>
                    <a:cubicBezTo>
                      <a:pt x="36" y="91"/>
                      <a:pt x="34" y="93"/>
                      <a:pt x="33" y="96"/>
                    </a:cubicBezTo>
                    <a:cubicBezTo>
                      <a:pt x="33" y="98"/>
                      <a:pt x="32" y="101"/>
                      <a:pt x="32" y="104"/>
                    </a:cubicBezTo>
                    <a:cubicBezTo>
                      <a:pt x="32" y="107"/>
                      <a:pt x="33" y="110"/>
                      <a:pt x="34" y="113"/>
                    </a:cubicBezTo>
                    <a:cubicBezTo>
                      <a:pt x="35" y="115"/>
                      <a:pt x="37" y="117"/>
                      <a:pt x="39" y="119"/>
                    </a:cubicBezTo>
                    <a:cubicBezTo>
                      <a:pt x="41" y="121"/>
                      <a:pt x="43" y="122"/>
                      <a:pt x="46" y="123"/>
                    </a:cubicBezTo>
                    <a:cubicBezTo>
                      <a:pt x="49" y="124"/>
                      <a:pt x="53" y="125"/>
                      <a:pt x="56" y="125"/>
                    </a:cubicBezTo>
                    <a:cubicBezTo>
                      <a:pt x="61" y="125"/>
                      <a:pt x="66" y="124"/>
                      <a:pt x="70" y="122"/>
                    </a:cubicBezTo>
                    <a:cubicBezTo>
                      <a:pt x="74" y="120"/>
                      <a:pt x="77" y="118"/>
                      <a:pt x="80" y="115"/>
                    </a:cubicBezTo>
                    <a:cubicBezTo>
                      <a:pt x="83" y="111"/>
                      <a:pt x="86" y="108"/>
                      <a:pt x="87" y="104"/>
                    </a:cubicBezTo>
                    <a:cubicBezTo>
                      <a:pt x="89" y="99"/>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58" name="Freeform 42"/>
              <p:cNvSpPr>
                <a:spLocks/>
              </p:cNvSpPr>
              <p:nvPr/>
            </p:nvSpPr>
            <p:spPr bwMode="invGray">
              <a:xfrm>
                <a:off x="4052634" y="5626227"/>
                <a:ext cx="109836" cy="143331"/>
              </a:xfrm>
              <a:custGeom>
                <a:avLst/>
                <a:gdLst/>
                <a:ahLst/>
                <a:cxnLst>
                  <a:cxn ang="0">
                    <a:pos x="109" y="201"/>
                  </a:cxn>
                  <a:cxn ang="0">
                    <a:pos x="40" y="112"/>
                  </a:cxn>
                  <a:cxn ang="0">
                    <a:pos x="37" y="107"/>
                  </a:cxn>
                  <a:cxn ang="0">
                    <a:pos x="34" y="103"/>
                  </a:cxn>
                  <a:cxn ang="0">
                    <a:pos x="34" y="103"/>
                  </a:cxn>
                  <a:cxn ang="0">
                    <a:pos x="34" y="201"/>
                  </a:cxn>
                  <a:cxn ang="0">
                    <a:pos x="0" y="201"/>
                  </a:cxn>
                  <a:cxn ang="0">
                    <a:pos x="0" y="0"/>
                  </a:cxn>
                  <a:cxn ang="0">
                    <a:pos x="34" y="0"/>
                  </a:cxn>
                  <a:cxn ang="0">
                    <a:pos x="34" y="94"/>
                  </a:cxn>
                  <a:cxn ang="0">
                    <a:pos x="34" y="94"/>
                  </a:cxn>
                  <a:cxn ang="0">
                    <a:pos x="37" y="90"/>
                  </a:cxn>
                  <a:cxn ang="0">
                    <a:pos x="40" y="86"/>
                  </a:cxn>
                  <a:cxn ang="0">
                    <a:pos x="107" y="0"/>
                  </a:cxn>
                  <a:cxn ang="0">
                    <a:pos x="148" y="0"/>
                  </a:cxn>
                  <a:cxn ang="0">
                    <a:pos x="67" y="96"/>
                  </a:cxn>
                  <a:cxn ang="0">
                    <a:pos x="154" y="201"/>
                  </a:cxn>
                  <a:cxn ang="0">
                    <a:pos x="109" y="201"/>
                  </a:cxn>
                </a:cxnLst>
                <a:rect l="0" t="0" r="r" b="b"/>
                <a:pathLst>
                  <a:path w="154" h="201">
                    <a:moveTo>
                      <a:pt x="109" y="201"/>
                    </a:moveTo>
                    <a:cubicBezTo>
                      <a:pt x="40" y="112"/>
                      <a:pt x="40" y="112"/>
                      <a:pt x="40" y="112"/>
                    </a:cubicBezTo>
                    <a:cubicBezTo>
                      <a:pt x="39" y="110"/>
                      <a:pt x="38" y="109"/>
                      <a:pt x="37" y="107"/>
                    </a:cubicBezTo>
                    <a:cubicBezTo>
                      <a:pt x="36" y="106"/>
                      <a:pt x="35" y="104"/>
                      <a:pt x="34" y="103"/>
                    </a:cubicBezTo>
                    <a:cubicBezTo>
                      <a:pt x="34" y="103"/>
                      <a:pt x="34" y="103"/>
                      <a:pt x="34" y="103"/>
                    </a:cubicBezTo>
                    <a:cubicBezTo>
                      <a:pt x="34" y="201"/>
                      <a:pt x="34" y="201"/>
                      <a:pt x="34" y="201"/>
                    </a:cubicBezTo>
                    <a:cubicBezTo>
                      <a:pt x="0" y="201"/>
                      <a:pt x="0" y="201"/>
                      <a:pt x="0" y="201"/>
                    </a:cubicBezTo>
                    <a:cubicBezTo>
                      <a:pt x="0" y="0"/>
                      <a:pt x="0" y="0"/>
                      <a:pt x="0" y="0"/>
                    </a:cubicBezTo>
                    <a:cubicBezTo>
                      <a:pt x="34" y="0"/>
                      <a:pt x="34" y="0"/>
                      <a:pt x="34" y="0"/>
                    </a:cubicBezTo>
                    <a:cubicBezTo>
                      <a:pt x="34" y="94"/>
                      <a:pt x="34" y="94"/>
                      <a:pt x="34" y="94"/>
                    </a:cubicBezTo>
                    <a:cubicBezTo>
                      <a:pt x="34" y="94"/>
                      <a:pt x="34" y="94"/>
                      <a:pt x="34" y="94"/>
                    </a:cubicBezTo>
                    <a:cubicBezTo>
                      <a:pt x="35" y="93"/>
                      <a:pt x="36" y="91"/>
                      <a:pt x="37" y="90"/>
                    </a:cubicBezTo>
                    <a:cubicBezTo>
                      <a:pt x="38" y="88"/>
                      <a:pt x="39" y="87"/>
                      <a:pt x="40" y="86"/>
                    </a:cubicBezTo>
                    <a:cubicBezTo>
                      <a:pt x="107" y="0"/>
                      <a:pt x="107" y="0"/>
                      <a:pt x="107" y="0"/>
                    </a:cubicBezTo>
                    <a:cubicBezTo>
                      <a:pt x="148" y="0"/>
                      <a:pt x="148" y="0"/>
                      <a:pt x="148" y="0"/>
                    </a:cubicBezTo>
                    <a:cubicBezTo>
                      <a:pt x="67" y="96"/>
                      <a:pt x="67" y="96"/>
                      <a:pt x="67" y="96"/>
                    </a:cubicBezTo>
                    <a:cubicBezTo>
                      <a:pt x="154" y="201"/>
                      <a:pt x="154" y="201"/>
                      <a:pt x="154" y="201"/>
                    </a:cubicBezTo>
                    <a:lnTo>
                      <a:pt x="109" y="2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59" name="Freeform 43"/>
              <p:cNvSpPr>
                <a:spLocks noEditPoints="1"/>
              </p:cNvSpPr>
              <p:nvPr/>
            </p:nvSpPr>
            <p:spPr bwMode="invGray">
              <a:xfrm>
                <a:off x="4163677" y="5664851"/>
                <a:ext cx="86300" cy="106819"/>
              </a:xfrm>
              <a:custGeom>
                <a:avLst/>
                <a:gdLst/>
                <a:ahLst/>
                <a:cxnLst>
                  <a:cxn ang="0">
                    <a:pos x="89" y="147"/>
                  </a:cxn>
                  <a:cxn ang="0">
                    <a:pos x="89" y="127"/>
                  </a:cxn>
                  <a:cxn ang="0">
                    <a:pos x="88" y="127"/>
                  </a:cxn>
                  <a:cxn ang="0">
                    <a:pos x="70" y="144"/>
                  </a:cxn>
                  <a:cxn ang="0">
                    <a:pos x="46" y="150"/>
                  </a:cxn>
                  <a:cxn ang="0">
                    <a:pos x="26" y="147"/>
                  </a:cxn>
                  <a:cxn ang="0">
                    <a:pos x="12" y="139"/>
                  </a:cxn>
                  <a:cxn ang="0">
                    <a:pos x="3" y="125"/>
                  </a:cxn>
                  <a:cxn ang="0">
                    <a:pos x="0" y="108"/>
                  </a:cxn>
                  <a:cxn ang="0">
                    <a:pos x="3" y="90"/>
                  </a:cxn>
                  <a:cxn ang="0">
                    <a:pos x="11" y="76"/>
                  </a:cxn>
                  <a:cxn ang="0">
                    <a:pos x="26" y="66"/>
                  </a:cxn>
                  <a:cxn ang="0">
                    <a:pos x="47" y="60"/>
                  </a:cxn>
                  <a:cxn ang="0">
                    <a:pos x="89" y="54"/>
                  </a:cxn>
                  <a:cxn ang="0">
                    <a:pos x="82" y="32"/>
                  </a:cxn>
                  <a:cxn ang="0">
                    <a:pos x="62" y="25"/>
                  </a:cxn>
                  <a:cxn ang="0">
                    <a:pos x="36" y="29"/>
                  </a:cxn>
                  <a:cxn ang="0">
                    <a:pos x="14" y="41"/>
                  </a:cxn>
                  <a:cxn ang="0">
                    <a:pos x="14" y="12"/>
                  </a:cxn>
                  <a:cxn ang="0">
                    <a:pos x="23" y="8"/>
                  </a:cxn>
                  <a:cxn ang="0">
                    <a:pos x="35" y="4"/>
                  </a:cxn>
                  <a:cxn ang="0">
                    <a:pos x="50" y="1"/>
                  </a:cxn>
                  <a:cxn ang="0">
                    <a:pos x="65" y="0"/>
                  </a:cxn>
                  <a:cxn ang="0">
                    <a:pos x="90" y="3"/>
                  </a:cxn>
                  <a:cxn ang="0">
                    <a:pos x="107" y="14"/>
                  </a:cxn>
                  <a:cxn ang="0">
                    <a:pos x="117" y="32"/>
                  </a:cxn>
                  <a:cxn ang="0">
                    <a:pos x="121" y="56"/>
                  </a:cxn>
                  <a:cxn ang="0">
                    <a:pos x="121" y="147"/>
                  </a:cxn>
                  <a:cxn ang="0">
                    <a:pos x="89" y="147"/>
                  </a:cxn>
                  <a:cxn ang="0">
                    <a:pos x="58" y="81"/>
                  </a:cxn>
                  <a:cxn ang="0">
                    <a:pos x="45" y="84"/>
                  </a:cxn>
                  <a:cxn ang="0">
                    <a:pos x="37" y="89"/>
                  </a:cxn>
                  <a:cxn ang="0">
                    <a:pos x="33" y="96"/>
                  </a:cxn>
                  <a:cxn ang="0">
                    <a:pos x="32" y="104"/>
                  </a:cxn>
                  <a:cxn ang="0">
                    <a:pos x="34"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0">
                    <a:moveTo>
                      <a:pt x="89" y="147"/>
                    </a:moveTo>
                    <a:cubicBezTo>
                      <a:pt x="89" y="127"/>
                      <a:pt x="89" y="127"/>
                      <a:pt x="89" y="127"/>
                    </a:cubicBezTo>
                    <a:cubicBezTo>
                      <a:pt x="88" y="127"/>
                      <a:pt x="88" y="127"/>
                      <a:pt x="88" y="127"/>
                    </a:cubicBezTo>
                    <a:cubicBezTo>
                      <a:pt x="83" y="135"/>
                      <a:pt x="77" y="140"/>
                      <a:pt x="70" y="144"/>
                    </a:cubicBezTo>
                    <a:cubicBezTo>
                      <a:pt x="63" y="148"/>
                      <a:pt x="55" y="150"/>
                      <a:pt x="46" y="150"/>
                    </a:cubicBezTo>
                    <a:cubicBezTo>
                      <a:pt x="38" y="150"/>
                      <a:pt x="32" y="149"/>
                      <a:pt x="26" y="147"/>
                    </a:cubicBezTo>
                    <a:cubicBezTo>
                      <a:pt x="20" y="145"/>
                      <a:pt x="16" y="142"/>
                      <a:pt x="12" y="139"/>
                    </a:cubicBezTo>
                    <a:cubicBezTo>
                      <a:pt x="8" y="135"/>
                      <a:pt x="5" y="130"/>
                      <a:pt x="3" y="125"/>
                    </a:cubicBezTo>
                    <a:cubicBezTo>
                      <a:pt x="1" y="120"/>
                      <a:pt x="0" y="114"/>
                      <a:pt x="0" y="108"/>
                    </a:cubicBezTo>
                    <a:cubicBezTo>
                      <a:pt x="0" y="102"/>
                      <a:pt x="1" y="96"/>
                      <a:pt x="3" y="90"/>
                    </a:cubicBezTo>
                    <a:cubicBezTo>
                      <a:pt x="4" y="85"/>
                      <a:pt x="7" y="80"/>
                      <a:pt x="11" y="76"/>
                    </a:cubicBezTo>
                    <a:cubicBezTo>
                      <a:pt x="15" y="72"/>
                      <a:pt x="20" y="69"/>
                      <a:pt x="26" y="66"/>
                    </a:cubicBezTo>
                    <a:cubicBezTo>
                      <a:pt x="32" y="63"/>
                      <a:pt x="39" y="61"/>
                      <a:pt x="47" y="60"/>
                    </a:cubicBezTo>
                    <a:cubicBezTo>
                      <a:pt x="89" y="54"/>
                      <a:pt x="89" y="54"/>
                      <a:pt x="89" y="54"/>
                    </a:cubicBezTo>
                    <a:cubicBezTo>
                      <a:pt x="89" y="44"/>
                      <a:pt x="87" y="37"/>
                      <a:pt x="82" y="32"/>
                    </a:cubicBezTo>
                    <a:cubicBezTo>
                      <a:pt x="77" y="27"/>
                      <a:pt x="70" y="25"/>
                      <a:pt x="62" y="25"/>
                    </a:cubicBezTo>
                    <a:cubicBezTo>
                      <a:pt x="53" y="25"/>
                      <a:pt x="45" y="26"/>
                      <a:pt x="36" y="29"/>
                    </a:cubicBezTo>
                    <a:cubicBezTo>
                      <a:pt x="28" y="32"/>
                      <a:pt x="20" y="36"/>
                      <a:pt x="14" y="41"/>
                    </a:cubicBezTo>
                    <a:cubicBezTo>
                      <a:pt x="14" y="12"/>
                      <a:pt x="14" y="12"/>
                      <a:pt x="14" y="12"/>
                    </a:cubicBezTo>
                    <a:cubicBezTo>
                      <a:pt x="16" y="11"/>
                      <a:pt x="19" y="10"/>
                      <a:pt x="23" y="8"/>
                    </a:cubicBezTo>
                    <a:cubicBezTo>
                      <a:pt x="26" y="7"/>
                      <a:pt x="31" y="5"/>
                      <a:pt x="35" y="4"/>
                    </a:cubicBezTo>
                    <a:cubicBezTo>
                      <a:pt x="40" y="3"/>
                      <a:pt x="45" y="2"/>
                      <a:pt x="50" y="1"/>
                    </a:cubicBezTo>
                    <a:cubicBezTo>
                      <a:pt x="55" y="0"/>
                      <a:pt x="60" y="0"/>
                      <a:pt x="65" y="0"/>
                    </a:cubicBezTo>
                    <a:cubicBezTo>
                      <a:pt x="75" y="0"/>
                      <a:pt x="83" y="1"/>
                      <a:pt x="90" y="3"/>
                    </a:cubicBezTo>
                    <a:cubicBezTo>
                      <a:pt x="97" y="6"/>
                      <a:pt x="103" y="10"/>
                      <a:pt x="107" y="14"/>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5"/>
                      <a:pt x="39" y="87"/>
                      <a:pt x="37" y="89"/>
                    </a:cubicBezTo>
                    <a:cubicBezTo>
                      <a:pt x="35" y="91"/>
                      <a:pt x="34" y="93"/>
                      <a:pt x="33" y="96"/>
                    </a:cubicBezTo>
                    <a:cubicBezTo>
                      <a:pt x="32" y="98"/>
                      <a:pt x="32" y="101"/>
                      <a:pt x="32" y="104"/>
                    </a:cubicBezTo>
                    <a:cubicBezTo>
                      <a:pt x="32" y="107"/>
                      <a:pt x="32" y="110"/>
                      <a:pt x="34"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1"/>
                      <a:pt x="85" y="108"/>
                      <a:pt x="87" y="104"/>
                    </a:cubicBezTo>
                    <a:cubicBezTo>
                      <a:pt x="88" y="99"/>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60" name="Freeform 44"/>
              <p:cNvSpPr>
                <a:spLocks/>
              </p:cNvSpPr>
              <p:nvPr/>
            </p:nvSpPr>
            <p:spPr bwMode="invGray">
              <a:xfrm>
                <a:off x="4265065" y="5664851"/>
                <a:ext cx="67591" cy="106819"/>
              </a:xfrm>
              <a:custGeom>
                <a:avLst/>
                <a:gdLst/>
                <a:ahLst/>
                <a:cxnLst>
                  <a:cxn ang="0">
                    <a:pos x="95" y="106"/>
                  </a:cxn>
                  <a:cxn ang="0">
                    <a:pos x="92" y="123"/>
                  </a:cxn>
                  <a:cxn ang="0">
                    <a:pos x="81" y="137"/>
                  </a:cxn>
                  <a:cxn ang="0">
                    <a:pos x="63" y="147"/>
                  </a:cxn>
                  <a:cxn ang="0">
                    <a:pos x="38" y="150"/>
                  </a:cxn>
                  <a:cxn ang="0">
                    <a:pos x="29" y="150"/>
                  </a:cxn>
                  <a:cxn ang="0">
                    <a:pos x="19" y="148"/>
                  </a:cxn>
                  <a:cxn ang="0">
                    <a:pos x="9" y="146"/>
                  </a:cxn>
                  <a:cxn ang="0">
                    <a:pos x="0" y="143"/>
                  </a:cxn>
                  <a:cxn ang="0">
                    <a:pos x="0" y="112"/>
                  </a:cxn>
                  <a:cxn ang="0">
                    <a:pos x="10" y="117"/>
                  </a:cxn>
                  <a:cxn ang="0">
                    <a:pos x="20" y="122"/>
                  </a:cxn>
                  <a:cxn ang="0">
                    <a:pos x="30" y="124"/>
                  </a:cxn>
                  <a:cxn ang="0">
                    <a:pos x="39" y="125"/>
                  </a:cxn>
                  <a:cxn ang="0">
                    <a:pos x="57" y="121"/>
                  </a:cxn>
                  <a:cxn ang="0">
                    <a:pos x="63" y="110"/>
                  </a:cxn>
                  <a:cxn ang="0">
                    <a:pos x="62" y="103"/>
                  </a:cxn>
                  <a:cxn ang="0">
                    <a:pos x="58" y="98"/>
                  </a:cxn>
                  <a:cxn ang="0">
                    <a:pos x="49" y="92"/>
                  </a:cxn>
                  <a:cxn ang="0">
                    <a:pos x="35" y="86"/>
                  </a:cxn>
                  <a:cxn ang="0">
                    <a:pos x="20" y="79"/>
                  </a:cxn>
                  <a:cxn ang="0">
                    <a:pos x="10" y="70"/>
                  </a:cxn>
                  <a:cxn ang="0">
                    <a:pos x="3" y="59"/>
                  </a:cxn>
                  <a:cxn ang="0">
                    <a:pos x="0" y="43"/>
                  </a:cxn>
                  <a:cxn ang="0">
                    <a:pos x="4" y="26"/>
                  </a:cxn>
                  <a:cxn ang="0">
                    <a:pos x="15" y="12"/>
                  </a:cxn>
                  <a:cxn ang="0">
                    <a:pos x="33" y="3"/>
                  </a:cxn>
                  <a:cxn ang="0">
                    <a:pos x="55" y="0"/>
                  </a:cxn>
                  <a:cxn ang="0">
                    <a:pos x="64" y="0"/>
                  </a:cxn>
                  <a:cxn ang="0">
                    <a:pos x="73" y="2"/>
                  </a:cxn>
                  <a:cxn ang="0">
                    <a:pos x="81" y="3"/>
                  </a:cxn>
                  <a:cxn ang="0">
                    <a:pos x="88" y="6"/>
                  </a:cxn>
                  <a:cxn ang="0">
                    <a:pos x="88" y="35"/>
                  </a:cxn>
                  <a:cxn ang="0">
                    <a:pos x="80" y="31"/>
                  </a:cxn>
                  <a:cxn ang="0">
                    <a:pos x="72" y="28"/>
                  </a:cxn>
                  <a:cxn ang="0">
                    <a:pos x="63" y="26"/>
                  </a:cxn>
                  <a:cxn ang="0">
                    <a:pos x="54" y="25"/>
                  </a:cxn>
                  <a:cxn ang="0">
                    <a:pos x="39" y="29"/>
                  </a:cxn>
                  <a:cxn ang="0">
                    <a:pos x="33" y="40"/>
                  </a:cxn>
                  <a:cxn ang="0">
                    <a:pos x="35" y="48"/>
                  </a:cxn>
                  <a:cxn ang="0">
                    <a:pos x="39" y="53"/>
                  </a:cxn>
                  <a:cxn ang="0">
                    <a:pos x="46" y="58"/>
                  </a:cxn>
                  <a:cxn ang="0">
                    <a:pos x="59" y="63"/>
                  </a:cxn>
                  <a:cxn ang="0">
                    <a:pos x="73" y="70"/>
                  </a:cxn>
                  <a:cxn ang="0">
                    <a:pos x="85" y="79"/>
                  </a:cxn>
                  <a:cxn ang="0">
                    <a:pos x="93" y="91"/>
                  </a:cxn>
                  <a:cxn ang="0">
                    <a:pos x="95" y="106"/>
                  </a:cxn>
                </a:cxnLst>
                <a:rect l="0" t="0" r="r" b="b"/>
                <a:pathLst>
                  <a:path w="95" h="150">
                    <a:moveTo>
                      <a:pt x="95" y="106"/>
                    </a:moveTo>
                    <a:cubicBezTo>
                      <a:pt x="95" y="112"/>
                      <a:pt x="94" y="118"/>
                      <a:pt x="92" y="123"/>
                    </a:cubicBezTo>
                    <a:cubicBezTo>
                      <a:pt x="89" y="129"/>
                      <a:pt x="86" y="133"/>
                      <a:pt x="81" y="137"/>
                    </a:cubicBezTo>
                    <a:cubicBezTo>
                      <a:pt x="76" y="141"/>
                      <a:pt x="70" y="145"/>
                      <a:pt x="63" y="147"/>
                    </a:cubicBezTo>
                    <a:cubicBezTo>
                      <a:pt x="56" y="149"/>
                      <a:pt x="48" y="150"/>
                      <a:pt x="38" y="150"/>
                    </a:cubicBezTo>
                    <a:cubicBezTo>
                      <a:pt x="35" y="150"/>
                      <a:pt x="33" y="150"/>
                      <a:pt x="29" y="150"/>
                    </a:cubicBezTo>
                    <a:cubicBezTo>
                      <a:pt x="26" y="149"/>
                      <a:pt x="22" y="149"/>
                      <a:pt x="19" y="148"/>
                    </a:cubicBezTo>
                    <a:cubicBezTo>
                      <a:pt x="15" y="147"/>
                      <a:pt x="12" y="147"/>
                      <a:pt x="9" y="146"/>
                    </a:cubicBezTo>
                    <a:cubicBezTo>
                      <a:pt x="6" y="145"/>
                      <a:pt x="3" y="144"/>
                      <a:pt x="0" y="143"/>
                    </a:cubicBezTo>
                    <a:cubicBezTo>
                      <a:pt x="0" y="112"/>
                      <a:pt x="0" y="112"/>
                      <a:pt x="0" y="112"/>
                    </a:cubicBezTo>
                    <a:cubicBezTo>
                      <a:pt x="3" y="114"/>
                      <a:pt x="7" y="116"/>
                      <a:pt x="10" y="117"/>
                    </a:cubicBezTo>
                    <a:cubicBezTo>
                      <a:pt x="13" y="119"/>
                      <a:pt x="17" y="120"/>
                      <a:pt x="20" y="122"/>
                    </a:cubicBezTo>
                    <a:cubicBezTo>
                      <a:pt x="24" y="123"/>
                      <a:pt x="27" y="124"/>
                      <a:pt x="30" y="124"/>
                    </a:cubicBezTo>
                    <a:cubicBezTo>
                      <a:pt x="34" y="125"/>
                      <a:pt x="37" y="125"/>
                      <a:pt x="39" y="125"/>
                    </a:cubicBezTo>
                    <a:cubicBezTo>
                      <a:pt x="48" y="125"/>
                      <a:pt x="53" y="124"/>
                      <a:pt x="57" y="121"/>
                    </a:cubicBezTo>
                    <a:cubicBezTo>
                      <a:pt x="61" y="118"/>
                      <a:pt x="63" y="114"/>
                      <a:pt x="63" y="110"/>
                    </a:cubicBezTo>
                    <a:cubicBezTo>
                      <a:pt x="63" y="107"/>
                      <a:pt x="62" y="105"/>
                      <a:pt x="62" y="103"/>
                    </a:cubicBezTo>
                    <a:cubicBezTo>
                      <a:pt x="61" y="101"/>
                      <a:pt x="60" y="100"/>
                      <a:pt x="58" y="98"/>
                    </a:cubicBezTo>
                    <a:cubicBezTo>
                      <a:pt x="56" y="96"/>
                      <a:pt x="53" y="94"/>
                      <a:pt x="49" y="92"/>
                    </a:cubicBezTo>
                    <a:cubicBezTo>
                      <a:pt x="45" y="91"/>
                      <a:pt x="41" y="88"/>
                      <a:pt x="35" y="86"/>
                    </a:cubicBezTo>
                    <a:cubicBezTo>
                      <a:pt x="30" y="84"/>
                      <a:pt x="25" y="81"/>
                      <a:pt x="20" y="79"/>
                    </a:cubicBezTo>
                    <a:cubicBezTo>
                      <a:pt x="16" y="76"/>
                      <a:pt x="13" y="74"/>
                      <a:pt x="10" y="70"/>
                    </a:cubicBezTo>
                    <a:cubicBezTo>
                      <a:pt x="7" y="67"/>
                      <a:pt x="4" y="63"/>
                      <a:pt x="3" y="59"/>
                    </a:cubicBezTo>
                    <a:cubicBezTo>
                      <a:pt x="1" y="55"/>
                      <a:pt x="0" y="49"/>
                      <a:pt x="0" y="43"/>
                    </a:cubicBezTo>
                    <a:cubicBezTo>
                      <a:pt x="0" y="37"/>
                      <a:pt x="2" y="31"/>
                      <a:pt x="4" y="26"/>
                    </a:cubicBezTo>
                    <a:cubicBezTo>
                      <a:pt x="7" y="21"/>
                      <a:pt x="10" y="16"/>
                      <a:pt x="15" y="12"/>
                    </a:cubicBezTo>
                    <a:cubicBezTo>
                      <a:pt x="20" y="8"/>
                      <a:pt x="26" y="5"/>
                      <a:pt x="33" y="3"/>
                    </a:cubicBezTo>
                    <a:cubicBezTo>
                      <a:pt x="39" y="1"/>
                      <a:pt x="47" y="0"/>
                      <a:pt x="55" y="0"/>
                    </a:cubicBezTo>
                    <a:cubicBezTo>
                      <a:pt x="58" y="0"/>
                      <a:pt x="61" y="0"/>
                      <a:pt x="64" y="0"/>
                    </a:cubicBezTo>
                    <a:cubicBezTo>
                      <a:pt x="67" y="1"/>
                      <a:pt x="70" y="1"/>
                      <a:pt x="73" y="2"/>
                    </a:cubicBezTo>
                    <a:cubicBezTo>
                      <a:pt x="76" y="2"/>
                      <a:pt x="79" y="3"/>
                      <a:pt x="81" y="3"/>
                    </a:cubicBezTo>
                    <a:cubicBezTo>
                      <a:pt x="84" y="4"/>
                      <a:pt x="86" y="5"/>
                      <a:pt x="88" y="6"/>
                    </a:cubicBezTo>
                    <a:cubicBezTo>
                      <a:pt x="88" y="35"/>
                      <a:pt x="88" y="35"/>
                      <a:pt x="88" y="35"/>
                    </a:cubicBezTo>
                    <a:cubicBezTo>
                      <a:pt x="85" y="34"/>
                      <a:pt x="83" y="32"/>
                      <a:pt x="80" y="31"/>
                    </a:cubicBezTo>
                    <a:cubicBezTo>
                      <a:pt x="78" y="30"/>
                      <a:pt x="75" y="29"/>
                      <a:pt x="72" y="28"/>
                    </a:cubicBezTo>
                    <a:cubicBezTo>
                      <a:pt x="69" y="27"/>
                      <a:pt x="66" y="26"/>
                      <a:pt x="63" y="26"/>
                    </a:cubicBezTo>
                    <a:cubicBezTo>
                      <a:pt x="60" y="25"/>
                      <a:pt x="57" y="25"/>
                      <a:pt x="54" y="25"/>
                    </a:cubicBezTo>
                    <a:cubicBezTo>
                      <a:pt x="48" y="25"/>
                      <a:pt x="43" y="26"/>
                      <a:pt x="39" y="29"/>
                    </a:cubicBezTo>
                    <a:cubicBezTo>
                      <a:pt x="35" y="32"/>
                      <a:pt x="33" y="36"/>
                      <a:pt x="33" y="40"/>
                    </a:cubicBezTo>
                    <a:cubicBezTo>
                      <a:pt x="33" y="43"/>
                      <a:pt x="34" y="46"/>
                      <a:pt x="35" y="48"/>
                    </a:cubicBezTo>
                    <a:cubicBezTo>
                      <a:pt x="35" y="50"/>
                      <a:pt x="37" y="52"/>
                      <a:pt x="39" y="53"/>
                    </a:cubicBezTo>
                    <a:cubicBezTo>
                      <a:pt x="41" y="55"/>
                      <a:pt x="43" y="56"/>
                      <a:pt x="46" y="58"/>
                    </a:cubicBezTo>
                    <a:cubicBezTo>
                      <a:pt x="50" y="60"/>
                      <a:pt x="54" y="61"/>
                      <a:pt x="59" y="63"/>
                    </a:cubicBezTo>
                    <a:cubicBezTo>
                      <a:pt x="64" y="65"/>
                      <a:pt x="69" y="68"/>
                      <a:pt x="73" y="70"/>
                    </a:cubicBezTo>
                    <a:cubicBezTo>
                      <a:pt x="78" y="73"/>
                      <a:pt x="82" y="76"/>
                      <a:pt x="85" y="79"/>
                    </a:cubicBezTo>
                    <a:cubicBezTo>
                      <a:pt x="88" y="82"/>
                      <a:pt x="91" y="86"/>
                      <a:pt x="93" y="91"/>
                    </a:cubicBezTo>
                    <a:cubicBezTo>
                      <a:pt x="94" y="95"/>
                      <a:pt x="95" y="100"/>
                      <a:pt x="95" y="10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61" name="Freeform 45"/>
              <p:cNvSpPr>
                <a:spLocks noEditPoints="1"/>
              </p:cNvSpPr>
              <p:nvPr/>
            </p:nvSpPr>
            <p:spPr bwMode="invGray">
              <a:xfrm>
                <a:off x="4348347" y="5616873"/>
                <a:ext cx="28666" cy="152685"/>
              </a:xfrm>
              <a:custGeom>
                <a:avLst/>
                <a:gdLst/>
                <a:ahLst/>
                <a:cxnLst>
                  <a:cxn ang="0">
                    <a:pos x="40" y="19"/>
                  </a:cxn>
                  <a:cxn ang="0">
                    <a:pos x="39" y="27"/>
                  </a:cxn>
                  <a:cxn ang="0">
                    <a:pos x="34" y="32"/>
                  </a:cxn>
                  <a:cxn ang="0">
                    <a:pos x="28" y="36"/>
                  </a:cxn>
                  <a:cxn ang="0">
                    <a:pos x="20" y="38"/>
                  </a:cxn>
                  <a:cxn ang="0">
                    <a:pos x="12" y="36"/>
                  </a:cxn>
                  <a:cxn ang="0">
                    <a:pos x="6" y="32"/>
                  </a:cxn>
                  <a:cxn ang="0">
                    <a:pos x="2" y="27"/>
                  </a:cxn>
                  <a:cxn ang="0">
                    <a:pos x="0" y="19"/>
                  </a:cxn>
                  <a:cxn ang="0">
                    <a:pos x="2" y="12"/>
                  </a:cxn>
                  <a:cxn ang="0">
                    <a:pos x="6" y="6"/>
                  </a:cxn>
                  <a:cxn ang="0">
                    <a:pos x="12" y="2"/>
                  </a:cxn>
                  <a:cxn ang="0">
                    <a:pos x="20" y="0"/>
                  </a:cxn>
                  <a:cxn ang="0">
                    <a:pos x="28" y="2"/>
                  </a:cxn>
                  <a:cxn ang="0">
                    <a:pos x="34" y="6"/>
                  </a:cxn>
                  <a:cxn ang="0">
                    <a:pos x="39" y="12"/>
                  </a:cxn>
                  <a:cxn ang="0">
                    <a:pos x="40" y="19"/>
                  </a:cxn>
                  <a:cxn ang="0">
                    <a:pos x="4" y="214"/>
                  </a:cxn>
                  <a:cxn ang="0">
                    <a:pos x="4" y="70"/>
                  </a:cxn>
                  <a:cxn ang="0">
                    <a:pos x="36" y="70"/>
                  </a:cxn>
                  <a:cxn ang="0">
                    <a:pos x="36" y="214"/>
                  </a:cxn>
                  <a:cxn ang="0">
                    <a:pos x="4" y="214"/>
                  </a:cxn>
                </a:cxnLst>
                <a:rect l="0" t="0" r="r" b="b"/>
                <a:pathLst>
                  <a:path w="40" h="214">
                    <a:moveTo>
                      <a:pt x="40" y="19"/>
                    </a:moveTo>
                    <a:cubicBezTo>
                      <a:pt x="40" y="22"/>
                      <a:pt x="40" y="24"/>
                      <a:pt x="39" y="27"/>
                    </a:cubicBezTo>
                    <a:cubicBezTo>
                      <a:pt x="38" y="29"/>
                      <a:pt x="36" y="31"/>
                      <a:pt x="34" y="32"/>
                    </a:cubicBezTo>
                    <a:cubicBezTo>
                      <a:pt x="33" y="34"/>
                      <a:pt x="31" y="35"/>
                      <a:pt x="28" y="36"/>
                    </a:cubicBezTo>
                    <a:cubicBezTo>
                      <a:pt x="26" y="37"/>
                      <a:pt x="23" y="38"/>
                      <a:pt x="20" y="38"/>
                    </a:cubicBezTo>
                    <a:cubicBezTo>
                      <a:pt x="17" y="38"/>
                      <a:pt x="15" y="37"/>
                      <a:pt x="12" y="36"/>
                    </a:cubicBezTo>
                    <a:cubicBezTo>
                      <a:pt x="10" y="35"/>
                      <a:pt x="8" y="34"/>
                      <a:pt x="6" y="32"/>
                    </a:cubicBezTo>
                    <a:cubicBezTo>
                      <a:pt x="4" y="31"/>
                      <a:pt x="3" y="29"/>
                      <a:pt x="2" y="27"/>
                    </a:cubicBezTo>
                    <a:cubicBezTo>
                      <a:pt x="1" y="24"/>
                      <a:pt x="0" y="22"/>
                      <a:pt x="0" y="19"/>
                    </a:cubicBezTo>
                    <a:cubicBezTo>
                      <a:pt x="0" y="17"/>
                      <a:pt x="1" y="14"/>
                      <a:pt x="2" y="12"/>
                    </a:cubicBezTo>
                    <a:cubicBezTo>
                      <a:pt x="3" y="9"/>
                      <a:pt x="4" y="7"/>
                      <a:pt x="6" y="6"/>
                    </a:cubicBezTo>
                    <a:cubicBezTo>
                      <a:pt x="8" y="4"/>
                      <a:pt x="10" y="3"/>
                      <a:pt x="12" y="2"/>
                    </a:cubicBezTo>
                    <a:cubicBezTo>
                      <a:pt x="15" y="1"/>
                      <a:pt x="17" y="0"/>
                      <a:pt x="20" y="0"/>
                    </a:cubicBezTo>
                    <a:cubicBezTo>
                      <a:pt x="23" y="0"/>
                      <a:pt x="26" y="1"/>
                      <a:pt x="28" y="2"/>
                    </a:cubicBezTo>
                    <a:cubicBezTo>
                      <a:pt x="30" y="3"/>
                      <a:pt x="33" y="4"/>
                      <a:pt x="34" y="6"/>
                    </a:cubicBezTo>
                    <a:cubicBezTo>
                      <a:pt x="36" y="7"/>
                      <a:pt x="37" y="9"/>
                      <a:pt x="39" y="12"/>
                    </a:cubicBezTo>
                    <a:cubicBezTo>
                      <a:pt x="40" y="14"/>
                      <a:pt x="40" y="17"/>
                      <a:pt x="40" y="19"/>
                    </a:cubicBezTo>
                    <a:close/>
                    <a:moveTo>
                      <a:pt x="4" y="214"/>
                    </a:moveTo>
                    <a:cubicBezTo>
                      <a:pt x="4" y="70"/>
                      <a:pt x="4" y="70"/>
                      <a:pt x="4" y="70"/>
                    </a:cubicBezTo>
                    <a:cubicBezTo>
                      <a:pt x="36" y="70"/>
                      <a:pt x="36" y="70"/>
                      <a:pt x="36" y="70"/>
                    </a:cubicBezTo>
                    <a:cubicBezTo>
                      <a:pt x="36" y="214"/>
                      <a:pt x="36" y="214"/>
                      <a:pt x="36" y="214"/>
                    </a:cubicBezTo>
                    <a:lnTo>
                      <a:pt x="4"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62" name="Freeform 46"/>
              <p:cNvSpPr>
                <a:spLocks/>
              </p:cNvSpPr>
              <p:nvPr/>
            </p:nvSpPr>
            <p:spPr bwMode="invGray">
              <a:xfrm>
                <a:off x="4401153" y="5617778"/>
                <a:ext cx="90524" cy="151780"/>
              </a:xfrm>
              <a:custGeom>
                <a:avLst/>
                <a:gdLst/>
                <a:ahLst/>
                <a:cxnLst>
                  <a:cxn ang="0">
                    <a:pos x="95" y="213"/>
                  </a:cxn>
                  <a:cxn ang="0">
                    <a:pos x="95" y="131"/>
                  </a:cxn>
                  <a:cxn ang="0">
                    <a:pos x="88" y="102"/>
                  </a:cxn>
                  <a:cxn ang="0">
                    <a:pos x="66" y="92"/>
                  </a:cxn>
                  <a:cxn ang="0">
                    <a:pos x="52" y="95"/>
                  </a:cxn>
                  <a:cxn ang="0">
                    <a:pos x="41" y="104"/>
                  </a:cxn>
                  <a:cxn ang="0">
                    <a:pos x="35" y="116"/>
                  </a:cxn>
                  <a:cxn ang="0">
                    <a:pos x="32" y="131"/>
                  </a:cxn>
                  <a:cxn ang="0">
                    <a:pos x="32" y="213"/>
                  </a:cxn>
                  <a:cxn ang="0">
                    <a:pos x="0" y="213"/>
                  </a:cxn>
                  <a:cxn ang="0">
                    <a:pos x="0" y="0"/>
                  </a:cxn>
                  <a:cxn ang="0">
                    <a:pos x="32" y="0"/>
                  </a:cxn>
                  <a:cxn ang="0">
                    <a:pos x="32" y="92"/>
                  </a:cxn>
                  <a:cxn ang="0">
                    <a:pos x="33" y="92"/>
                  </a:cxn>
                  <a:cxn ang="0">
                    <a:pos x="41" y="81"/>
                  </a:cxn>
                  <a:cxn ang="0">
                    <a:pos x="51" y="73"/>
                  </a:cxn>
                  <a:cxn ang="0">
                    <a:pos x="64" y="68"/>
                  </a:cxn>
                  <a:cxn ang="0">
                    <a:pos x="79" y="66"/>
                  </a:cxn>
                  <a:cxn ang="0">
                    <a:pos x="115" y="81"/>
                  </a:cxn>
                  <a:cxn ang="0">
                    <a:pos x="127" y="125"/>
                  </a:cxn>
                  <a:cxn ang="0">
                    <a:pos x="127" y="213"/>
                  </a:cxn>
                  <a:cxn ang="0">
                    <a:pos x="95" y="213"/>
                  </a:cxn>
                </a:cxnLst>
                <a:rect l="0" t="0" r="r" b="b"/>
                <a:pathLst>
                  <a:path w="127" h="213">
                    <a:moveTo>
                      <a:pt x="95" y="213"/>
                    </a:moveTo>
                    <a:cubicBezTo>
                      <a:pt x="95" y="131"/>
                      <a:pt x="95" y="131"/>
                      <a:pt x="95" y="131"/>
                    </a:cubicBezTo>
                    <a:cubicBezTo>
                      <a:pt x="95" y="119"/>
                      <a:pt x="92" y="109"/>
                      <a:pt x="88" y="102"/>
                    </a:cubicBezTo>
                    <a:cubicBezTo>
                      <a:pt x="84" y="95"/>
                      <a:pt x="76" y="92"/>
                      <a:pt x="66" y="92"/>
                    </a:cubicBezTo>
                    <a:cubicBezTo>
                      <a:pt x="61" y="92"/>
                      <a:pt x="56" y="93"/>
                      <a:pt x="52" y="95"/>
                    </a:cubicBezTo>
                    <a:cubicBezTo>
                      <a:pt x="48" y="98"/>
                      <a:pt x="44" y="100"/>
                      <a:pt x="41" y="104"/>
                    </a:cubicBezTo>
                    <a:cubicBezTo>
                      <a:pt x="38" y="108"/>
                      <a:pt x="36" y="112"/>
                      <a:pt x="35" y="116"/>
                    </a:cubicBezTo>
                    <a:cubicBezTo>
                      <a:pt x="33" y="121"/>
                      <a:pt x="32" y="126"/>
                      <a:pt x="32" y="131"/>
                    </a:cubicBezTo>
                    <a:cubicBezTo>
                      <a:pt x="32" y="213"/>
                      <a:pt x="32" y="213"/>
                      <a:pt x="32" y="213"/>
                    </a:cubicBezTo>
                    <a:cubicBezTo>
                      <a:pt x="0" y="213"/>
                      <a:pt x="0" y="213"/>
                      <a:pt x="0" y="213"/>
                    </a:cubicBezTo>
                    <a:cubicBezTo>
                      <a:pt x="0" y="0"/>
                      <a:pt x="0" y="0"/>
                      <a:pt x="0" y="0"/>
                    </a:cubicBezTo>
                    <a:cubicBezTo>
                      <a:pt x="32" y="0"/>
                      <a:pt x="32" y="0"/>
                      <a:pt x="32" y="0"/>
                    </a:cubicBezTo>
                    <a:cubicBezTo>
                      <a:pt x="32" y="92"/>
                      <a:pt x="32" y="92"/>
                      <a:pt x="32" y="92"/>
                    </a:cubicBezTo>
                    <a:cubicBezTo>
                      <a:pt x="33" y="92"/>
                      <a:pt x="33" y="92"/>
                      <a:pt x="33" y="92"/>
                    </a:cubicBezTo>
                    <a:cubicBezTo>
                      <a:pt x="35" y="88"/>
                      <a:pt x="38" y="84"/>
                      <a:pt x="41" y="81"/>
                    </a:cubicBezTo>
                    <a:cubicBezTo>
                      <a:pt x="44" y="78"/>
                      <a:pt x="48" y="75"/>
                      <a:pt x="51" y="73"/>
                    </a:cubicBezTo>
                    <a:cubicBezTo>
                      <a:pt x="55" y="71"/>
                      <a:pt x="59" y="69"/>
                      <a:pt x="64" y="68"/>
                    </a:cubicBezTo>
                    <a:cubicBezTo>
                      <a:pt x="68" y="66"/>
                      <a:pt x="73" y="66"/>
                      <a:pt x="79" y="66"/>
                    </a:cubicBezTo>
                    <a:cubicBezTo>
                      <a:pt x="95" y="66"/>
                      <a:pt x="107" y="71"/>
                      <a:pt x="115" y="81"/>
                    </a:cubicBezTo>
                    <a:cubicBezTo>
                      <a:pt x="123" y="91"/>
                      <a:pt x="127" y="105"/>
                      <a:pt x="127" y="125"/>
                    </a:cubicBezTo>
                    <a:cubicBezTo>
                      <a:pt x="127" y="213"/>
                      <a:pt x="127" y="213"/>
                      <a:pt x="127" y="213"/>
                    </a:cubicBezTo>
                    <a:lnTo>
                      <a:pt x="95" y="21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15" name="Rectangle 14"/>
            <p:cNvSpPr/>
            <p:nvPr/>
          </p:nvSpPr>
          <p:spPr>
            <a:xfrm>
              <a:off x="2689079" y="2839103"/>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16" name="Group 15"/>
            <p:cNvGrpSpPr/>
            <p:nvPr/>
          </p:nvGrpSpPr>
          <p:grpSpPr>
            <a:xfrm>
              <a:off x="2954323" y="3294341"/>
              <a:ext cx="754059" cy="162989"/>
              <a:chOff x="2861106" y="3252744"/>
              <a:chExt cx="762252" cy="165192"/>
            </a:xfrm>
          </p:grpSpPr>
          <p:sp>
            <p:nvSpPr>
              <p:cNvPr id="247" name="Freeform 19"/>
              <p:cNvSpPr>
                <a:spLocks noEditPoints="1"/>
              </p:cNvSpPr>
              <p:nvPr/>
            </p:nvSpPr>
            <p:spPr bwMode="invGray">
              <a:xfrm>
                <a:off x="2861106" y="3254621"/>
                <a:ext cx="145385" cy="156746"/>
              </a:xfrm>
              <a:custGeom>
                <a:avLst/>
                <a:gdLst/>
                <a:ahLst/>
                <a:cxnLst>
                  <a:cxn ang="0">
                    <a:pos x="78" y="57"/>
                  </a:cxn>
                  <a:cxn ang="0">
                    <a:pos x="123" y="39"/>
                  </a:cxn>
                  <a:cxn ang="0">
                    <a:pos x="138" y="42"/>
                  </a:cxn>
                  <a:cxn ang="0">
                    <a:pos x="130" y="53"/>
                  </a:cxn>
                  <a:cxn ang="0">
                    <a:pos x="76" y="66"/>
                  </a:cxn>
                  <a:cxn ang="0">
                    <a:pos x="71" y="115"/>
                  </a:cxn>
                  <a:cxn ang="0">
                    <a:pos x="127" y="101"/>
                  </a:cxn>
                  <a:cxn ang="0">
                    <a:pos x="110" y="88"/>
                  </a:cxn>
                  <a:cxn ang="0">
                    <a:pos x="111" y="83"/>
                  </a:cxn>
                  <a:cxn ang="0">
                    <a:pos x="145" y="101"/>
                  </a:cxn>
                  <a:cxn ang="0">
                    <a:pos x="207" y="121"/>
                  </a:cxn>
                  <a:cxn ang="0">
                    <a:pos x="224" y="161"/>
                  </a:cxn>
                  <a:cxn ang="0">
                    <a:pos x="203" y="205"/>
                  </a:cxn>
                  <a:cxn ang="0">
                    <a:pos x="132" y="241"/>
                  </a:cxn>
                  <a:cxn ang="0">
                    <a:pos x="130" y="236"/>
                  </a:cxn>
                  <a:cxn ang="0">
                    <a:pos x="188" y="204"/>
                  </a:cxn>
                  <a:cxn ang="0">
                    <a:pos x="208" y="161"/>
                  </a:cxn>
                  <a:cxn ang="0">
                    <a:pos x="194" y="126"/>
                  </a:cxn>
                  <a:cxn ang="0">
                    <a:pos x="143" y="109"/>
                  </a:cxn>
                  <a:cxn ang="0">
                    <a:pos x="123" y="149"/>
                  </a:cxn>
                  <a:cxn ang="0">
                    <a:pos x="94" y="187"/>
                  </a:cxn>
                  <a:cxn ang="0">
                    <a:pos x="105" y="199"/>
                  </a:cxn>
                  <a:cxn ang="0">
                    <a:pos x="103" y="209"/>
                  </a:cxn>
                  <a:cxn ang="0">
                    <a:pos x="90" y="205"/>
                  </a:cxn>
                  <a:cxn ang="0">
                    <a:pos x="84" y="197"/>
                  </a:cxn>
                  <a:cxn ang="0">
                    <a:pos x="55" y="221"/>
                  </a:cxn>
                  <a:cxn ang="0">
                    <a:pos x="26" y="228"/>
                  </a:cxn>
                  <a:cxn ang="0">
                    <a:pos x="1" y="198"/>
                  </a:cxn>
                  <a:cxn ang="0">
                    <a:pos x="28" y="142"/>
                  </a:cxn>
                  <a:cxn ang="0">
                    <a:pos x="61" y="119"/>
                  </a:cxn>
                  <a:cxn ang="0">
                    <a:pos x="64" y="68"/>
                  </a:cxn>
                  <a:cxn ang="0">
                    <a:pos x="34" y="71"/>
                  </a:cxn>
                  <a:cxn ang="0">
                    <a:pos x="18" y="67"/>
                  </a:cxn>
                  <a:cxn ang="0">
                    <a:pos x="7" y="49"/>
                  </a:cxn>
                  <a:cxn ang="0">
                    <a:pos x="11" y="48"/>
                  </a:cxn>
                  <a:cxn ang="0">
                    <a:pos x="34" y="61"/>
                  </a:cxn>
                  <a:cxn ang="0">
                    <a:pos x="65" y="59"/>
                  </a:cxn>
                  <a:cxn ang="0">
                    <a:pos x="70" y="17"/>
                  </a:cxn>
                  <a:cxn ang="0">
                    <a:pos x="55" y="4"/>
                  </a:cxn>
                  <a:cxn ang="0">
                    <a:pos x="55" y="0"/>
                  </a:cxn>
                  <a:cxn ang="0">
                    <a:pos x="82" y="6"/>
                  </a:cxn>
                  <a:cxn ang="0">
                    <a:pos x="87" y="23"/>
                  </a:cxn>
                  <a:cxn ang="0">
                    <a:pos x="78" y="57"/>
                  </a:cxn>
                  <a:cxn ang="0">
                    <a:pos x="34" y="150"/>
                  </a:cxn>
                  <a:cxn ang="0">
                    <a:pos x="15" y="197"/>
                  </a:cxn>
                  <a:cxn ang="0">
                    <a:pos x="28" y="221"/>
                  </a:cxn>
                  <a:cxn ang="0">
                    <a:pos x="54" y="212"/>
                  </a:cxn>
                  <a:cxn ang="0">
                    <a:pos x="79" y="190"/>
                  </a:cxn>
                  <a:cxn ang="0">
                    <a:pos x="61" y="128"/>
                  </a:cxn>
                  <a:cxn ang="0">
                    <a:pos x="34" y="150"/>
                  </a:cxn>
                  <a:cxn ang="0">
                    <a:pos x="71" y="124"/>
                  </a:cxn>
                  <a:cxn ang="0">
                    <a:pos x="89" y="180"/>
                  </a:cxn>
                  <a:cxn ang="0">
                    <a:pos x="111" y="145"/>
                  </a:cxn>
                  <a:cxn ang="0">
                    <a:pos x="126" y="109"/>
                  </a:cxn>
                  <a:cxn ang="0">
                    <a:pos x="71" y="124"/>
                  </a:cxn>
                </a:cxnLst>
                <a:rect l="0" t="0" r="r" b="b"/>
                <a:pathLst>
                  <a:path w="224" h="241">
                    <a:moveTo>
                      <a:pt x="78" y="57"/>
                    </a:moveTo>
                    <a:cubicBezTo>
                      <a:pt x="99" y="52"/>
                      <a:pt x="114" y="46"/>
                      <a:pt x="123" y="39"/>
                    </a:cubicBezTo>
                    <a:cubicBezTo>
                      <a:pt x="131" y="39"/>
                      <a:pt x="136" y="40"/>
                      <a:pt x="138" y="42"/>
                    </a:cubicBezTo>
                    <a:cubicBezTo>
                      <a:pt x="144" y="46"/>
                      <a:pt x="142" y="49"/>
                      <a:pt x="130" y="53"/>
                    </a:cubicBezTo>
                    <a:cubicBezTo>
                      <a:pt x="116" y="58"/>
                      <a:pt x="98" y="63"/>
                      <a:pt x="76" y="66"/>
                    </a:cubicBezTo>
                    <a:cubicBezTo>
                      <a:pt x="73" y="89"/>
                      <a:pt x="71" y="105"/>
                      <a:pt x="71" y="115"/>
                    </a:cubicBezTo>
                    <a:cubicBezTo>
                      <a:pt x="90" y="107"/>
                      <a:pt x="109" y="103"/>
                      <a:pt x="127" y="101"/>
                    </a:cubicBezTo>
                    <a:cubicBezTo>
                      <a:pt x="128" y="94"/>
                      <a:pt x="122" y="89"/>
                      <a:pt x="110" y="88"/>
                    </a:cubicBezTo>
                    <a:cubicBezTo>
                      <a:pt x="107" y="86"/>
                      <a:pt x="108" y="85"/>
                      <a:pt x="111" y="83"/>
                    </a:cubicBezTo>
                    <a:cubicBezTo>
                      <a:pt x="134" y="85"/>
                      <a:pt x="146" y="91"/>
                      <a:pt x="145" y="101"/>
                    </a:cubicBezTo>
                    <a:cubicBezTo>
                      <a:pt x="174" y="102"/>
                      <a:pt x="195" y="109"/>
                      <a:pt x="207" y="121"/>
                    </a:cubicBezTo>
                    <a:cubicBezTo>
                      <a:pt x="218" y="132"/>
                      <a:pt x="224" y="145"/>
                      <a:pt x="224" y="161"/>
                    </a:cubicBezTo>
                    <a:cubicBezTo>
                      <a:pt x="224" y="177"/>
                      <a:pt x="217" y="191"/>
                      <a:pt x="203" y="205"/>
                    </a:cubicBezTo>
                    <a:cubicBezTo>
                      <a:pt x="187" y="221"/>
                      <a:pt x="163" y="233"/>
                      <a:pt x="132" y="241"/>
                    </a:cubicBezTo>
                    <a:cubicBezTo>
                      <a:pt x="126" y="241"/>
                      <a:pt x="126" y="239"/>
                      <a:pt x="130" y="236"/>
                    </a:cubicBezTo>
                    <a:cubicBezTo>
                      <a:pt x="157" y="226"/>
                      <a:pt x="176" y="215"/>
                      <a:pt x="188" y="204"/>
                    </a:cubicBezTo>
                    <a:cubicBezTo>
                      <a:pt x="201" y="190"/>
                      <a:pt x="208" y="176"/>
                      <a:pt x="208" y="161"/>
                    </a:cubicBezTo>
                    <a:cubicBezTo>
                      <a:pt x="208" y="147"/>
                      <a:pt x="203" y="135"/>
                      <a:pt x="194" y="126"/>
                    </a:cubicBezTo>
                    <a:cubicBezTo>
                      <a:pt x="184" y="116"/>
                      <a:pt x="167" y="110"/>
                      <a:pt x="143" y="109"/>
                    </a:cubicBezTo>
                    <a:cubicBezTo>
                      <a:pt x="137" y="121"/>
                      <a:pt x="131" y="134"/>
                      <a:pt x="123" y="149"/>
                    </a:cubicBezTo>
                    <a:cubicBezTo>
                      <a:pt x="114" y="163"/>
                      <a:pt x="105" y="176"/>
                      <a:pt x="94" y="187"/>
                    </a:cubicBezTo>
                    <a:cubicBezTo>
                      <a:pt x="97" y="191"/>
                      <a:pt x="101" y="195"/>
                      <a:pt x="105" y="199"/>
                    </a:cubicBezTo>
                    <a:cubicBezTo>
                      <a:pt x="108" y="203"/>
                      <a:pt x="107" y="206"/>
                      <a:pt x="103" y="209"/>
                    </a:cubicBezTo>
                    <a:cubicBezTo>
                      <a:pt x="99" y="212"/>
                      <a:pt x="94" y="211"/>
                      <a:pt x="90" y="205"/>
                    </a:cubicBezTo>
                    <a:cubicBezTo>
                      <a:pt x="88" y="202"/>
                      <a:pt x="86" y="199"/>
                      <a:pt x="84" y="197"/>
                    </a:cubicBezTo>
                    <a:cubicBezTo>
                      <a:pt x="75" y="207"/>
                      <a:pt x="65" y="215"/>
                      <a:pt x="55" y="221"/>
                    </a:cubicBezTo>
                    <a:cubicBezTo>
                      <a:pt x="45" y="227"/>
                      <a:pt x="36" y="229"/>
                      <a:pt x="26" y="228"/>
                    </a:cubicBezTo>
                    <a:cubicBezTo>
                      <a:pt x="11" y="227"/>
                      <a:pt x="3" y="217"/>
                      <a:pt x="1" y="198"/>
                    </a:cubicBezTo>
                    <a:cubicBezTo>
                      <a:pt x="0" y="179"/>
                      <a:pt x="9" y="160"/>
                      <a:pt x="28" y="142"/>
                    </a:cubicBezTo>
                    <a:cubicBezTo>
                      <a:pt x="37" y="134"/>
                      <a:pt x="48" y="126"/>
                      <a:pt x="61" y="119"/>
                    </a:cubicBezTo>
                    <a:cubicBezTo>
                      <a:pt x="61" y="108"/>
                      <a:pt x="62" y="91"/>
                      <a:pt x="64" y="68"/>
                    </a:cubicBezTo>
                    <a:cubicBezTo>
                      <a:pt x="54" y="69"/>
                      <a:pt x="43" y="70"/>
                      <a:pt x="34" y="71"/>
                    </a:cubicBezTo>
                    <a:cubicBezTo>
                      <a:pt x="27" y="72"/>
                      <a:pt x="22" y="70"/>
                      <a:pt x="18" y="67"/>
                    </a:cubicBezTo>
                    <a:cubicBezTo>
                      <a:pt x="12" y="61"/>
                      <a:pt x="8" y="55"/>
                      <a:pt x="7" y="49"/>
                    </a:cubicBezTo>
                    <a:cubicBezTo>
                      <a:pt x="8" y="45"/>
                      <a:pt x="9" y="45"/>
                      <a:pt x="11" y="48"/>
                    </a:cubicBezTo>
                    <a:cubicBezTo>
                      <a:pt x="16" y="57"/>
                      <a:pt x="23" y="61"/>
                      <a:pt x="34" y="61"/>
                    </a:cubicBezTo>
                    <a:cubicBezTo>
                      <a:pt x="46" y="61"/>
                      <a:pt x="57" y="60"/>
                      <a:pt x="65" y="59"/>
                    </a:cubicBezTo>
                    <a:cubicBezTo>
                      <a:pt x="67" y="44"/>
                      <a:pt x="69" y="30"/>
                      <a:pt x="70" y="17"/>
                    </a:cubicBezTo>
                    <a:cubicBezTo>
                      <a:pt x="70" y="10"/>
                      <a:pt x="66" y="6"/>
                      <a:pt x="55" y="4"/>
                    </a:cubicBezTo>
                    <a:cubicBezTo>
                      <a:pt x="52" y="4"/>
                      <a:pt x="52" y="3"/>
                      <a:pt x="55" y="0"/>
                    </a:cubicBezTo>
                    <a:cubicBezTo>
                      <a:pt x="66" y="0"/>
                      <a:pt x="75" y="2"/>
                      <a:pt x="82" y="6"/>
                    </a:cubicBezTo>
                    <a:cubicBezTo>
                      <a:pt x="91" y="10"/>
                      <a:pt x="93" y="16"/>
                      <a:pt x="87" y="23"/>
                    </a:cubicBezTo>
                    <a:cubicBezTo>
                      <a:pt x="84" y="29"/>
                      <a:pt x="81" y="40"/>
                      <a:pt x="78" y="57"/>
                    </a:cubicBezTo>
                    <a:close/>
                    <a:moveTo>
                      <a:pt x="34" y="150"/>
                    </a:moveTo>
                    <a:cubicBezTo>
                      <a:pt x="21" y="164"/>
                      <a:pt x="15" y="180"/>
                      <a:pt x="15" y="197"/>
                    </a:cubicBezTo>
                    <a:cubicBezTo>
                      <a:pt x="15" y="212"/>
                      <a:pt x="19" y="220"/>
                      <a:pt x="28" y="221"/>
                    </a:cubicBezTo>
                    <a:cubicBezTo>
                      <a:pt x="36" y="221"/>
                      <a:pt x="44" y="218"/>
                      <a:pt x="54" y="212"/>
                    </a:cubicBezTo>
                    <a:cubicBezTo>
                      <a:pt x="63" y="206"/>
                      <a:pt x="71" y="198"/>
                      <a:pt x="79" y="190"/>
                    </a:cubicBezTo>
                    <a:cubicBezTo>
                      <a:pt x="67" y="172"/>
                      <a:pt x="61" y="152"/>
                      <a:pt x="61" y="128"/>
                    </a:cubicBezTo>
                    <a:cubicBezTo>
                      <a:pt x="50" y="134"/>
                      <a:pt x="41" y="142"/>
                      <a:pt x="34" y="150"/>
                    </a:cubicBezTo>
                    <a:close/>
                    <a:moveTo>
                      <a:pt x="71" y="124"/>
                    </a:moveTo>
                    <a:cubicBezTo>
                      <a:pt x="73" y="149"/>
                      <a:pt x="79" y="167"/>
                      <a:pt x="89" y="180"/>
                    </a:cubicBezTo>
                    <a:cubicBezTo>
                      <a:pt x="97" y="170"/>
                      <a:pt x="105" y="158"/>
                      <a:pt x="111" y="145"/>
                    </a:cubicBezTo>
                    <a:cubicBezTo>
                      <a:pt x="117" y="133"/>
                      <a:pt x="122" y="121"/>
                      <a:pt x="126" y="109"/>
                    </a:cubicBezTo>
                    <a:cubicBezTo>
                      <a:pt x="100" y="113"/>
                      <a:pt x="82" y="118"/>
                      <a:pt x="71" y="124"/>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48" name="Freeform 20"/>
              <p:cNvSpPr>
                <a:spLocks/>
              </p:cNvSpPr>
              <p:nvPr/>
            </p:nvSpPr>
            <p:spPr bwMode="invGray">
              <a:xfrm>
                <a:off x="3047448" y="3260566"/>
                <a:ext cx="83791" cy="150175"/>
              </a:xfrm>
              <a:custGeom>
                <a:avLst/>
                <a:gdLst/>
                <a:ahLst/>
                <a:cxnLst>
                  <a:cxn ang="0">
                    <a:pos x="29" y="14"/>
                  </a:cxn>
                  <a:cxn ang="0">
                    <a:pos x="29" y="25"/>
                  </a:cxn>
                  <a:cxn ang="0">
                    <a:pos x="18" y="70"/>
                  </a:cxn>
                  <a:cxn ang="0">
                    <a:pos x="18" y="114"/>
                  </a:cxn>
                  <a:cxn ang="0">
                    <a:pos x="23" y="115"/>
                  </a:cxn>
                  <a:cxn ang="0">
                    <a:pos x="65" y="32"/>
                  </a:cxn>
                  <a:cxn ang="0">
                    <a:pos x="91" y="19"/>
                  </a:cxn>
                  <a:cxn ang="0">
                    <a:pos x="111" y="27"/>
                  </a:cxn>
                  <a:cxn ang="0">
                    <a:pos x="129" y="94"/>
                  </a:cxn>
                  <a:cxn ang="0">
                    <a:pos x="99" y="191"/>
                  </a:cxn>
                  <a:cxn ang="0">
                    <a:pos x="30" y="231"/>
                  </a:cxn>
                  <a:cxn ang="0">
                    <a:pos x="28" y="226"/>
                  </a:cxn>
                  <a:cxn ang="0">
                    <a:pos x="84" y="190"/>
                  </a:cxn>
                  <a:cxn ang="0">
                    <a:pos x="114" y="91"/>
                  </a:cxn>
                  <a:cxn ang="0">
                    <a:pos x="101" y="30"/>
                  </a:cxn>
                  <a:cxn ang="0">
                    <a:pos x="91" y="25"/>
                  </a:cxn>
                  <a:cxn ang="0">
                    <a:pos x="74" y="34"/>
                  </a:cxn>
                  <a:cxn ang="0">
                    <a:pos x="36" y="112"/>
                  </a:cxn>
                  <a:cxn ang="0">
                    <a:pos x="30" y="142"/>
                  </a:cxn>
                  <a:cxn ang="0">
                    <a:pos x="21" y="155"/>
                  </a:cxn>
                  <a:cxn ang="0">
                    <a:pos x="11" y="145"/>
                  </a:cxn>
                  <a:cxn ang="0">
                    <a:pos x="5" y="94"/>
                  </a:cxn>
                  <a:cxn ang="0">
                    <a:pos x="12" y="23"/>
                  </a:cxn>
                  <a:cxn ang="0">
                    <a:pos x="3" y="4"/>
                  </a:cxn>
                  <a:cxn ang="0">
                    <a:pos x="6" y="0"/>
                  </a:cxn>
                  <a:cxn ang="0">
                    <a:pos x="29" y="14"/>
                  </a:cxn>
                </a:cxnLst>
                <a:rect l="0" t="0" r="r" b="b"/>
                <a:pathLst>
                  <a:path w="129" h="231">
                    <a:moveTo>
                      <a:pt x="29" y="14"/>
                    </a:moveTo>
                    <a:cubicBezTo>
                      <a:pt x="32" y="17"/>
                      <a:pt x="32" y="21"/>
                      <a:pt x="29" y="25"/>
                    </a:cubicBezTo>
                    <a:cubicBezTo>
                      <a:pt x="25" y="34"/>
                      <a:pt x="21" y="49"/>
                      <a:pt x="18" y="70"/>
                    </a:cubicBezTo>
                    <a:cubicBezTo>
                      <a:pt x="16" y="87"/>
                      <a:pt x="16" y="102"/>
                      <a:pt x="18" y="114"/>
                    </a:cubicBezTo>
                    <a:cubicBezTo>
                      <a:pt x="19" y="118"/>
                      <a:pt x="20" y="119"/>
                      <a:pt x="23" y="115"/>
                    </a:cubicBezTo>
                    <a:cubicBezTo>
                      <a:pt x="37" y="73"/>
                      <a:pt x="52" y="45"/>
                      <a:pt x="65" y="32"/>
                    </a:cubicBezTo>
                    <a:cubicBezTo>
                      <a:pt x="73" y="24"/>
                      <a:pt x="82" y="19"/>
                      <a:pt x="91" y="19"/>
                    </a:cubicBezTo>
                    <a:cubicBezTo>
                      <a:pt x="99" y="19"/>
                      <a:pt x="106" y="22"/>
                      <a:pt x="111" y="27"/>
                    </a:cubicBezTo>
                    <a:cubicBezTo>
                      <a:pt x="123" y="39"/>
                      <a:pt x="129" y="61"/>
                      <a:pt x="129" y="94"/>
                    </a:cubicBezTo>
                    <a:cubicBezTo>
                      <a:pt x="129" y="139"/>
                      <a:pt x="119" y="171"/>
                      <a:pt x="99" y="191"/>
                    </a:cubicBezTo>
                    <a:cubicBezTo>
                      <a:pt x="80" y="210"/>
                      <a:pt x="57" y="223"/>
                      <a:pt x="30" y="231"/>
                    </a:cubicBezTo>
                    <a:cubicBezTo>
                      <a:pt x="25" y="231"/>
                      <a:pt x="24" y="229"/>
                      <a:pt x="28" y="226"/>
                    </a:cubicBezTo>
                    <a:cubicBezTo>
                      <a:pt x="48" y="220"/>
                      <a:pt x="66" y="208"/>
                      <a:pt x="84" y="190"/>
                    </a:cubicBezTo>
                    <a:cubicBezTo>
                      <a:pt x="104" y="171"/>
                      <a:pt x="114" y="138"/>
                      <a:pt x="114" y="91"/>
                    </a:cubicBezTo>
                    <a:cubicBezTo>
                      <a:pt x="114" y="58"/>
                      <a:pt x="109" y="38"/>
                      <a:pt x="101" y="30"/>
                    </a:cubicBezTo>
                    <a:cubicBezTo>
                      <a:pt x="98" y="27"/>
                      <a:pt x="95" y="25"/>
                      <a:pt x="91" y="25"/>
                    </a:cubicBezTo>
                    <a:cubicBezTo>
                      <a:pt x="86" y="25"/>
                      <a:pt x="80" y="28"/>
                      <a:pt x="74" y="34"/>
                    </a:cubicBezTo>
                    <a:cubicBezTo>
                      <a:pt x="63" y="45"/>
                      <a:pt x="50" y="71"/>
                      <a:pt x="36" y="112"/>
                    </a:cubicBezTo>
                    <a:cubicBezTo>
                      <a:pt x="32" y="122"/>
                      <a:pt x="30" y="132"/>
                      <a:pt x="30" y="142"/>
                    </a:cubicBezTo>
                    <a:cubicBezTo>
                      <a:pt x="30" y="151"/>
                      <a:pt x="27" y="155"/>
                      <a:pt x="21" y="155"/>
                    </a:cubicBezTo>
                    <a:cubicBezTo>
                      <a:pt x="17" y="155"/>
                      <a:pt x="14" y="152"/>
                      <a:pt x="11" y="145"/>
                    </a:cubicBezTo>
                    <a:cubicBezTo>
                      <a:pt x="7" y="132"/>
                      <a:pt x="5" y="115"/>
                      <a:pt x="5" y="94"/>
                    </a:cubicBezTo>
                    <a:cubicBezTo>
                      <a:pt x="5" y="75"/>
                      <a:pt x="7" y="51"/>
                      <a:pt x="12" y="23"/>
                    </a:cubicBezTo>
                    <a:cubicBezTo>
                      <a:pt x="14" y="15"/>
                      <a:pt x="11" y="8"/>
                      <a:pt x="3" y="4"/>
                    </a:cubicBezTo>
                    <a:cubicBezTo>
                      <a:pt x="0" y="1"/>
                      <a:pt x="1" y="0"/>
                      <a:pt x="6" y="0"/>
                    </a:cubicBezTo>
                    <a:cubicBezTo>
                      <a:pt x="17" y="3"/>
                      <a:pt x="25" y="8"/>
                      <a:pt x="29" y="14"/>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49" name="Freeform 21"/>
              <p:cNvSpPr>
                <a:spLocks noEditPoints="1"/>
              </p:cNvSpPr>
              <p:nvPr/>
            </p:nvSpPr>
            <p:spPr bwMode="invGray">
              <a:xfrm>
                <a:off x="3180639" y="3255247"/>
                <a:ext cx="149449" cy="150175"/>
              </a:xfrm>
              <a:custGeom>
                <a:avLst/>
                <a:gdLst/>
                <a:ahLst/>
                <a:cxnLst>
                  <a:cxn ang="0">
                    <a:pos x="96" y="77"/>
                  </a:cxn>
                  <a:cxn ang="0">
                    <a:pos x="25" y="198"/>
                  </a:cxn>
                  <a:cxn ang="0">
                    <a:pos x="7" y="230"/>
                  </a:cxn>
                  <a:cxn ang="0">
                    <a:pos x="0" y="215"/>
                  </a:cxn>
                  <a:cxn ang="0">
                    <a:pos x="23" y="173"/>
                  </a:cxn>
                  <a:cxn ang="0">
                    <a:pos x="24" y="93"/>
                  </a:cxn>
                  <a:cxn ang="0">
                    <a:pos x="0" y="68"/>
                  </a:cxn>
                  <a:cxn ang="0">
                    <a:pos x="21" y="80"/>
                  </a:cxn>
                  <a:cxn ang="0">
                    <a:pos x="81" y="48"/>
                  </a:cxn>
                  <a:cxn ang="0">
                    <a:pos x="62" y="16"/>
                  </a:cxn>
                  <a:cxn ang="0">
                    <a:pos x="78" y="13"/>
                  </a:cxn>
                  <a:cxn ang="0">
                    <a:pos x="98" y="38"/>
                  </a:cxn>
                  <a:cxn ang="0">
                    <a:pos x="96" y="70"/>
                  </a:cxn>
                  <a:cxn ang="0">
                    <a:pos x="127" y="120"/>
                  </a:cxn>
                  <a:cxn ang="0">
                    <a:pos x="74" y="223"/>
                  </a:cxn>
                  <a:cxn ang="0">
                    <a:pos x="47" y="195"/>
                  </a:cxn>
                  <a:cxn ang="0">
                    <a:pos x="75" y="205"/>
                  </a:cxn>
                  <a:cxn ang="0">
                    <a:pos x="110" y="162"/>
                  </a:cxn>
                  <a:cxn ang="0">
                    <a:pos x="112" y="86"/>
                  </a:cxn>
                  <a:cxn ang="0">
                    <a:pos x="198" y="96"/>
                  </a:cxn>
                  <a:cxn ang="0">
                    <a:pos x="226" y="168"/>
                  </a:cxn>
                  <a:cxn ang="0">
                    <a:pos x="196" y="157"/>
                  </a:cxn>
                  <a:cxn ang="0">
                    <a:pos x="162" y="154"/>
                  </a:cxn>
                  <a:cxn ang="0">
                    <a:pos x="207" y="142"/>
                  </a:cxn>
                  <a:cxn ang="0">
                    <a:pos x="155" y="75"/>
                  </a:cxn>
                  <a:cxn ang="0">
                    <a:pos x="194" y="59"/>
                  </a:cxn>
                  <a:cxn ang="0">
                    <a:pos x="155" y="22"/>
                  </a:cxn>
                  <a:cxn ang="0">
                    <a:pos x="190" y="34"/>
                  </a:cxn>
                  <a:cxn ang="0">
                    <a:pos x="194" y="59"/>
                  </a:cxn>
                  <a:cxn ang="0">
                    <a:pos x="184" y="3"/>
                  </a:cxn>
                  <a:cxn ang="0">
                    <a:pos x="219" y="15"/>
                  </a:cxn>
                  <a:cxn ang="0">
                    <a:pos x="224" y="40"/>
                  </a:cxn>
                </a:cxnLst>
                <a:rect l="0" t="0" r="r" b="b"/>
                <a:pathLst>
                  <a:path w="230" h="231">
                    <a:moveTo>
                      <a:pt x="112" y="86"/>
                    </a:moveTo>
                    <a:cubicBezTo>
                      <a:pt x="109" y="80"/>
                      <a:pt x="104" y="77"/>
                      <a:pt x="96" y="77"/>
                    </a:cubicBezTo>
                    <a:cubicBezTo>
                      <a:pt x="92" y="77"/>
                      <a:pt x="86" y="78"/>
                      <a:pt x="78" y="79"/>
                    </a:cubicBezTo>
                    <a:cubicBezTo>
                      <a:pt x="60" y="119"/>
                      <a:pt x="43" y="159"/>
                      <a:pt x="25" y="198"/>
                    </a:cubicBezTo>
                    <a:cubicBezTo>
                      <a:pt x="23" y="202"/>
                      <a:pt x="19" y="209"/>
                      <a:pt x="15" y="221"/>
                    </a:cubicBezTo>
                    <a:cubicBezTo>
                      <a:pt x="12" y="227"/>
                      <a:pt x="10" y="230"/>
                      <a:pt x="7" y="230"/>
                    </a:cubicBezTo>
                    <a:cubicBezTo>
                      <a:pt x="5" y="230"/>
                      <a:pt x="3" y="228"/>
                      <a:pt x="1" y="224"/>
                    </a:cubicBezTo>
                    <a:cubicBezTo>
                      <a:pt x="0" y="223"/>
                      <a:pt x="0" y="220"/>
                      <a:pt x="0" y="215"/>
                    </a:cubicBezTo>
                    <a:cubicBezTo>
                      <a:pt x="0" y="208"/>
                      <a:pt x="2" y="203"/>
                      <a:pt x="7" y="198"/>
                    </a:cubicBezTo>
                    <a:cubicBezTo>
                      <a:pt x="11" y="194"/>
                      <a:pt x="17" y="185"/>
                      <a:pt x="23" y="173"/>
                    </a:cubicBezTo>
                    <a:cubicBezTo>
                      <a:pt x="39" y="141"/>
                      <a:pt x="54" y="111"/>
                      <a:pt x="66" y="81"/>
                    </a:cubicBezTo>
                    <a:cubicBezTo>
                      <a:pt x="46" y="85"/>
                      <a:pt x="32" y="89"/>
                      <a:pt x="24" y="93"/>
                    </a:cubicBezTo>
                    <a:cubicBezTo>
                      <a:pt x="19" y="95"/>
                      <a:pt x="15" y="94"/>
                      <a:pt x="11" y="91"/>
                    </a:cubicBezTo>
                    <a:cubicBezTo>
                      <a:pt x="4" y="86"/>
                      <a:pt x="0" y="78"/>
                      <a:pt x="0" y="68"/>
                    </a:cubicBezTo>
                    <a:cubicBezTo>
                      <a:pt x="1" y="66"/>
                      <a:pt x="2" y="66"/>
                      <a:pt x="3" y="68"/>
                    </a:cubicBezTo>
                    <a:cubicBezTo>
                      <a:pt x="8" y="76"/>
                      <a:pt x="14" y="80"/>
                      <a:pt x="21" y="80"/>
                    </a:cubicBezTo>
                    <a:cubicBezTo>
                      <a:pt x="27" y="80"/>
                      <a:pt x="43" y="78"/>
                      <a:pt x="70" y="73"/>
                    </a:cubicBezTo>
                    <a:cubicBezTo>
                      <a:pt x="73" y="65"/>
                      <a:pt x="77" y="57"/>
                      <a:pt x="81" y="48"/>
                    </a:cubicBezTo>
                    <a:cubicBezTo>
                      <a:pt x="85" y="37"/>
                      <a:pt x="84" y="29"/>
                      <a:pt x="80" y="24"/>
                    </a:cubicBezTo>
                    <a:cubicBezTo>
                      <a:pt x="76" y="20"/>
                      <a:pt x="70" y="17"/>
                      <a:pt x="62" y="16"/>
                    </a:cubicBezTo>
                    <a:cubicBezTo>
                      <a:pt x="59" y="15"/>
                      <a:pt x="59" y="13"/>
                      <a:pt x="62" y="12"/>
                    </a:cubicBezTo>
                    <a:cubicBezTo>
                      <a:pt x="69" y="12"/>
                      <a:pt x="75" y="12"/>
                      <a:pt x="78" y="13"/>
                    </a:cubicBezTo>
                    <a:cubicBezTo>
                      <a:pt x="86" y="15"/>
                      <a:pt x="93" y="19"/>
                      <a:pt x="99" y="25"/>
                    </a:cubicBezTo>
                    <a:cubicBezTo>
                      <a:pt x="106" y="32"/>
                      <a:pt x="105" y="36"/>
                      <a:pt x="98" y="38"/>
                    </a:cubicBezTo>
                    <a:cubicBezTo>
                      <a:pt x="93" y="50"/>
                      <a:pt x="87" y="61"/>
                      <a:pt x="81" y="72"/>
                    </a:cubicBezTo>
                    <a:cubicBezTo>
                      <a:pt x="87" y="71"/>
                      <a:pt x="92" y="70"/>
                      <a:pt x="96" y="70"/>
                    </a:cubicBezTo>
                    <a:cubicBezTo>
                      <a:pt x="105" y="70"/>
                      <a:pt x="112" y="73"/>
                      <a:pt x="117" y="78"/>
                    </a:cubicBezTo>
                    <a:cubicBezTo>
                      <a:pt x="124" y="86"/>
                      <a:pt x="127" y="100"/>
                      <a:pt x="127" y="120"/>
                    </a:cubicBezTo>
                    <a:cubicBezTo>
                      <a:pt x="127" y="177"/>
                      <a:pt x="113" y="213"/>
                      <a:pt x="85" y="227"/>
                    </a:cubicBezTo>
                    <a:cubicBezTo>
                      <a:pt x="78" y="231"/>
                      <a:pt x="74" y="230"/>
                      <a:pt x="74" y="223"/>
                    </a:cubicBezTo>
                    <a:cubicBezTo>
                      <a:pt x="74" y="218"/>
                      <a:pt x="73" y="214"/>
                      <a:pt x="70" y="212"/>
                    </a:cubicBezTo>
                    <a:cubicBezTo>
                      <a:pt x="62" y="206"/>
                      <a:pt x="55" y="201"/>
                      <a:pt x="47" y="195"/>
                    </a:cubicBezTo>
                    <a:cubicBezTo>
                      <a:pt x="46" y="192"/>
                      <a:pt x="46" y="191"/>
                      <a:pt x="49" y="191"/>
                    </a:cubicBezTo>
                    <a:cubicBezTo>
                      <a:pt x="58" y="197"/>
                      <a:pt x="67" y="201"/>
                      <a:pt x="75" y="205"/>
                    </a:cubicBezTo>
                    <a:cubicBezTo>
                      <a:pt x="83" y="209"/>
                      <a:pt x="90" y="206"/>
                      <a:pt x="96" y="198"/>
                    </a:cubicBezTo>
                    <a:cubicBezTo>
                      <a:pt x="102" y="188"/>
                      <a:pt x="107" y="176"/>
                      <a:pt x="110" y="162"/>
                    </a:cubicBezTo>
                    <a:cubicBezTo>
                      <a:pt x="114" y="144"/>
                      <a:pt x="116" y="128"/>
                      <a:pt x="116" y="113"/>
                    </a:cubicBezTo>
                    <a:cubicBezTo>
                      <a:pt x="116" y="99"/>
                      <a:pt x="115" y="90"/>
                      <a:pt x="112" y="86"/>
                    </a:cubicBezTo>
                    <a:close/>
                    <a:moveTo>
                      <a:pt x="157" y="71"/>
                    </a:moveTo>
                    <a:cubicBezTo>
                      <a:pt x="170" y="76"/>
                      <a:pt x="184" y="85"/>
                      <a:pt x="198" y="96"/>
                    </a:cubicBezTo>
                    <a:cubicBezTo>
                      <a:pt x="216" y="111"/>
                      <a:pt x="227" y="129"/>
                      <a:pt x="229" y="151"/>
                    </a:cubicBezTo>
                    <a:cubicBezTo>
                      <a:pt x="230" y="159"/>
                      <a:pt x="229" y="164"/>
                      <a:pt x="226" y="168"/>
                    </a:cubicBezTo>
                    <a:cubicBezTo>
                      <a:pt x="221" y="174"/>
                      <a:pt x="217" y="173"/>
                      <a:pt x="212" y="167"/>
                    </a:cubicBezTo>
                    <a:cubicBezTo>
                      <a:pt x="208" y="159"/>
                      <a:pt x="202" y="156"/>
                      <a:pt x="196" y="157"/>
                    </a:cubicBezTo>
                    <a:cubicBezTo>
                      <a:pt x="185" y="157"/>
                      <a:pt x="174" y="158"/>
                      <a:pt x="163" y="159"/>
                    </a:cubicBezTo>
                    <a:cubicBezTo>
                      <a:pt x="158" y="158"/>
                      <a:pt x="158" y="157"/>
                      <a:pt x="162" y="154"/>
                    </a:cubicBezTo>
                    <a:cubicBezTo>
                      <a:pt x="174" y="153"/>
                      <a:pt x="187" y="151"/>
                      <a:pt x="200" y="149"/>
                    </a:cubicBezTo>
                    <a:cubicBezTo>
                      <a:pt x="205" y="148"/>
                      <a:pt x="207" y="146"/>
                      <a:pt x="207" y="142"/>
                    </a:cubicBezTo>
                    <a:cubicBezTo>
                      <a:pt x="205" y="130"/>
                      <a:pt x="200" y="118"/>
                      <a:pt x="190" y="105"/>
                    </a:cubicBezTo>
                    <a:cubicBezTo>
                      <a:pt x="181" y="93"/>
                      <a:pt x="169" y="83"/>
                      <a:pt x="155" y="75"/>
                    </a:cubicBezTo>
                    <a:cubicBezTo>
                      <a:pt x="151" y="72"/>
                      <a:pt x="152" y="71"/>
                      <a:pt x="157" y="71"/>
                    </a:cubicBezTo>
                    <a:close/>
                    <a:moveTo>
                      <a:pt x="194" y="59"/>
                    </a:moveTo>
                    <a:cubicBezTo>
                      <a:pt x="190" y="60"/>
                      <a:pt x="187" y="59"/>
                      <a:pt x="184" y="53"/>
                    </a:cubicBezTo>
                    <a:cubicBezTo>
                      <a:pt x="179" y="41"/>
                      <a:pt x="169" y="31"/>
                      <a:pt x="155" y="22"/>
                    </a:cubicBezTo>
                    <a:cubicBezTo>
                      <a:pt x="154" y="20"/>
                      <a:pt x="154" y="19"/>
                      <a:pt x="156" y="20"/>
                    </a:cubicBezTo>
                    <a:cubicBezTo>
                      <a:pt x="169" y="22"/>
                      <a:pt x="180" y="27"/>
                      <a:pt x="190" y="34"/>
                    </a:cubicBezTo>
                    <a:cubicBezTo>
                      <a:pt x="194" y="38"/>
                      <a:pt x="197" y="42"/>
                      <a:pt x="199" y="48"/>
                    </a:cubicBezTo>
                    <a:cubicBezTo>
                      <a:pt x="200" y="54"/>
                      <a:pt x="199" y="57"/>
                      <a:pt x="194" y="59"/>
                    </a:cubicBezTo>
                    <a:close/>
                    <a:moveTo>
                      <a:pt x="213" y="34"/>
                    </a:moveTo>
                    <a:cubicBezTo>
                      <a:pt x="208" y="22"/>
                      <a:pt x="198" y="12"/>
                      <a:pt x="184" y="3"/>
                    </a:cubicBezTo>
                    <a:cubicBezTo>
                      <a:pt x="183" y="0"/>
                      <a:pt x="183" y="0"/>
                      <a:pt x="185" y="0"/>
                    </a:cubicBezTo>
                    <a:cubicBezTo>
                      <a:pt x="198" y="3"/>
                      <a:pt x="209" y="8"/>
                      <a:pt x="219" y="15"/>
                    </a:cubicBezTo>
                    <a:cubicBezTo>
                      <a:pt x="224" y="19"/>
                      <a:pt x="227" y="23"/>
                      <a:pt x="228" y="29"/>
                    </a:cubicBezTo>
                    <a:cubicBezTo>
                      <a:pt x="230" y="35"/>
                      <a:pt x="228" y="38"/>
                      <a:pt x="224" y="40"/>
                    </a:cubicBezTo>
                    <a:cubicBezTo>
                      <a:pt x="219" y="41"/>
                      <a:pt x="216" y="39"/>
                      <a:pt x="213" y="34"/>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50" name="Freeform 22"/>
              <p:cNvSpPr>
                <a:spLocks/>
              </p:cNvSpPr>
              <p:nvPr/>
            </p:nvSpPr>
            <p:spPr bwMode="invGray">
              <a:xfrm>
                <a:off x="3365731" y="3256811"/>
                <a:ext cx="103176" cy="150801"/>
              </a:xfrm>
              <a:custGeom>
                <a:avLst/>
                <a:gdLst/>
                <a:ahLst/>
                <a:cxnLst>
                  <a:cxn ang="0">
                    <a:pos x="12" y="214"/>
                  </a:cxn>
                  <a:cxn ang="0">
                    <a:pos x="0" y="186"/>
                  </a:cxn>
                  <a:cxn ang="0">
                    <a:pos x="18" y="151"/>
                  </a:cxn>
                  <a:cxn ang="0">
                    <a:pos x="63" y="120"/>
                  </a:cxn>
                  <a:cxn ang="0">
                    <a:pos x="49" y="75"/>
                  </a:cxn>
                  <a:cxn ang="0">
                    <a:pos x="47" y="18"/>
                  </a:cxn>
                  <a:cxn ang="0">
                    <a:pos x="31" y="6"/>
                  </a:cxn>
                  <a:cxn ang="0">
                    <a:pos x="31" y="2"/>
                  </a:cxn>
                  <a:cxn ang="0">
                    <a:pos x="66" y="12"/>
                  </a:cxn>
                  <a:cxn ang="0">
                    <a:pos x="67" y="21"/>
                  </a:cxn>
                  <a:cxn ang="0">
                    <a:pos x="64" y="34"/>
                  </a:cxn>
                  <a:cxn ang="0">
                    <a:pos x="64" y="93"/>
                  </a:cxn>
                  <a:cxn ang="0">
                    <a:pos x="69" y="116"/>
                  </a:cxn>
                  <a:cxn ang="0">
                    <a:pos x="135" y="93"/>
                  </a:cxn>
                  <a:cxn ang="0">
                    <a:pos x="138" y="82"/>
                  </a:cxn>
                  <a:cxn ang="0">
                    <a:pos x="130" y="75"/>
                  </a:cxn>
                  <a:cxn ang="0">
                    <a:pos x="131" y="71"/>
                  </a:cxn>
                  <a:cxn ang="0">
                    <a:pos x="151" y="82"/>
                  </a:cxn>
                  <a:cxn ang="0">
                    <a:pos x="159" y="98"/>
                  </a:cxn>
                  <a:cxn ang="0">
                    <a:pos x="150" y="104"/>
                  </a:cxn>
                  <a:cxn ang="0">
                    <a:pos x="65" y="131"/>
                  </a:cxn>
                  <a:cxn ang="0">
                    <a:pos x="19" y="163"/>
                  </a:cxn>
                  <a:cxn ang="0">
                    <a:pos x="9" y="185"/>
                  </a:cxn>
                  <a:cxn ang="0">
                    <a:pos x="37" y="216"/>
                  </a:cxn>
                  <a:cxn ang="0">
                    <a:pos x="86" y="220"/>
                  </a:cxn>
                  <a:cxn ang="0">
                    <a:pos x="132" y="215"/>
                  </a:cxn>
                  <a:cxn ang="0">
                    <a:pos x="150" y="215"/>
                  </a:cxn>
                  <a:cxn ang="0">
                    <a:pos x="155" y="223"/>
                  </a:cxn>
                  <a:cxn ang="0">
                    <a:pos x="148" y="229"/>
                  </a:cxn>
                  <a:cxn ang="0">
                    <a:pos x="73" y="232"/>
                  </a:cxn>
                  <a:cxn ang="0">
                    <a:pos x="12" y="214"/>
                  </a:cxn>
                </a:cxnLst>
                <a:rect l="0" t="0" r="r" b="b"/>
                <a:pathLst>
                  <a:path w="159" h="232">
                    <a:moveTo>
                      <a:pt x="12" y="214"/>
                    </a:moveTo>
                    <a:cubicBezTo>
                      <a:pt x="4" y="206"/>
                      <a:pt x="0" y="197"/>
                      <a:pt x="0" y="186"/>
                    </a:cubicBezTo>
                    <a:cubicBezTo>
                      <a:pt x="0" y="174"/>
                      <a:pt x="6" y="163"/>
                      <a:pt x="18" y="151"/>
                    </a:cubicBezTo>
                    <a:cubicBezTo>
                      <a:pt x="30" y="140"/>
                      <a:pt x="45" y="130"/>
                      <a:pt x="63" y="120"/>
                    </a:cubicBezTo>
                    <a:cubicBezTo>
                      <a:pt x="54" y="109"/>
                      <a:pt x="49" y="94"/>
                      <a:pt x="49" y="75"/>
                    </a:cubicBezTo>
                    <a:cubicBezTo>
                      <a:pt x="49" y="40"/>
                      <a:pt x="48" y="21"/>
                      <a:pt x="47" y="18"/>
                    </a:cubicBezTo>
                    <a:cubicBezTo>
                      <a:pt x="44" y="10"/>
                      <a:pt x="39" y="6"/>
                      <a:pt x="31" y="6"/>
                    </a:cubicBezTo>
                    <a:cubicBezTo>
                      <a:pt x="28" y="5"/>
                      <a:pt x="28" y="3"/>
                      <a:pt x="31" y="2"/>
                    </a:cubicBezTo>
                    <a:cubicBezTo>
                      <a:pt x="44" y="0"/>
                      <a:pt x="56" y="4"/>
                      <a:pt x="66" y="12"/>
                    </a:cubicBezTo>
                    <a:cubicBezTo>
                      <a:pt x="70" y="15"/>
                      <a:pt x="70" y="18"/>
                      <a:pt x="67" y="21"/>
                    </a:cubicBezTo>
                    <a:cubicBezTo>
                      <a:pt x="65" y="23"/>
                      <a:pt x="64" y="28"/>
                      <a:pt x="64" y="34"/>
                    </a:cubicBezTo>
                    <a:cubicBezTo>
                      <a:pt x="64" y="54"/>
                      <a:pt x="64" y="73"/>
                      <a:pt x="64" y="93"/>
                    </a:cubicBezTo>
                    <a:cubicBezTo>
                      <a:pt x="64" y="106"/>
                      <a:pt x="66" y="113"/>
                      <a:pt x="69" y="116"/>
                    </a:cubicBezTo>
                    <a:cubicBezTo>
                      <a:pt x="90" y="107"/>
                      <a:pt x="112" y="100"/>
                      <a:pt x="135" y="93"/>
                    </a:cubicBezTo>
                    <a:cubicBezTo>
                      <a:pt x="141" y="91"/>
                      <a:pt x="142" y="88"/>
                      <a:pt x="138" y="82"/>
                    </a:cubicBezTo>
                    <a:cubicBezTo>
                      <a:pt x="136" y="79"/>
                      <a:pt x="134" y="77"/>
                      <a:pt x="130" y="75"/>
                    </a:cubicBezTo>
                    <a:cubicBezTo>
                      <a:pt x="127" y="73"/>
                      <a:pt x="127" y="72"/>
                      <a:pt x="131" y="71"/>
                    </a:cubicBezTo>
                    <a:cubicBezTo>
                      <a:pt x="140" y="72"/>
                      <a:pt x="147" y="76"/>
                      <a:pt x="151" y="82"/>
                    </a:cubicBezTo>
                    <a:cubicBezTo>
                      <a:pt x="157" y="88"/>
                      <a:pt x="159" y="94"/>
                      <a:pt x="159" y="98"/>
                    </a:cubicBezTo>
                    <a:cubicBezTo>
                      <a:pt x="159" y="102"/>
                      <a:pt x="156" y="104"/>
                      <a:pt x="150" y="104"/>
                    </a:cubicBezTo>
                    <a:cubicBezTo>
                      <a:pt x="117" y="111"/>
                      <a:pt x="89" y="120"/>
                      <a:pt x="65" y="131"/>
                    </a:cubicBezTo>
                    <a:cubicBezTo>
                      <a:pt x="45" y="141"/>
                      <a:pt x="29" y="151"/>
                      <a:pt x="19" y="163"/>
                    </a:cubicBezTo>
                    <a:cubicBezTo>
                      <a:pt x="12" y="170"/>
                      <a:pt x="9" y="177"/>
                      <a:pt x="9" y="185"/>
                    </a:cubicBezTo>
                    <a:cubicBezTo>
                      <a:pt x="9" y="201"/>
                      <a:pt x="18" y="211"/>
                      <a:pt x="37" y="216"/>
                    </a:cubicBezTo>
                    <a:cubicBezTo>
                      <a:pt x="45" y="219"/>
                      <a:pt x="62" y="220"/>
                      <a:pt x="86" y="220"/>
                    </a:cubicBezTo>
                    <a:cubicBezTo>
                      <a:pt x="108" y="220"/>
                      <a:pt x="123" y="218"/>
                      <a:pt x="132" y="215"/>
                    </a:cubicBezTo>
                    <a:cubicBezTo>
                      <a:pt x="141" y="212"/>
                      <a:pt x="147" y="212"/>
                      <a:pt x="150" y="215"/>
                    </a:cubicBezTo>
                    <a:cubicBezTo>
                      <a:pt x="153" y="218"/>
                      <a:pt x="155" y="220"/>
                      <a:pt x="155" y="223"/>
                    </a:cubicBezTo>
                    <a:cubicBezTo>
                      <a:pt x="155" y="226"/>
                      <a:pt x="153" y="228"/>
                      <a:pt x="148" y="229"/>
                    </a:cubicBezTo>
                    <a:cubicBezTo>
                      <a:pt x="135" y="231"/>
                      <a:pt x="109" y="232"/>
                      <a:pt x="73" y="232"/>
                    </a:cubicBezTo>
                    <a:cubicBezTo>
                      <a:pt x="44" y="232"/>
                      <a:pt x="24" y="226"/>
                      <a:pt x="12" y="214"/>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51" name="Freeform 23"/>
              <p:cNvSpPr>
                <a:spLocks noEditPoints="1"/>
              </p:cNvSpPr>
              <p:nvPr/>
            </p:nvSpPr>
            <p:spPr bwMode="invGray">
              <a:xfrm>
                <a:off x="3538941" y="3252744"/>
                <a:ext cx="84417" cy="165192"/>
              </a:xfrm>
              <a:custGeom>
                <a:avLst/>
                <a:gdLst/>
                <a:ahLst/>
                <a:cxnLst>
                  <a:cxn ang="0">
                    <a:pos x="41" y="88"/>
                  </a:cxn>
                  <a:cxn ang="0">
                    <a:pos x="85" y="74"/>
                  </a:cxn>
                  <a:cxn ang="0">
                    <a:pos x="114" y="86"/>
                  </a:cxn>
                  <a:cxn ang="0">
                    <a:pos x="130" y="135"/>
                  </a:cxn>
                  <a:cxn ang="0">
                    <a:pos x="98" y="210"/>
                  </a:cxn>
                  <a:cxn ang="0">
                    <a:pos x="15" y="254"/>
                  </a:cxn>
                  <a:cxn ang="0">
                    <a:pos x="14" y="249"/>
                  </a:cxn>
                  <a:cxn ang="0">
                    <a:pos x="89" y="201"/>
                  </a:cxn>
                  <a:cxn ang="0">
                    <a:pos x="114" y="128"/>
                  </a:cxn>
                  <a:cxn ang="0">
                    <a:pos x="102" y="90"/>
                  </a:cxn>
                  <a:cxn ang="0">
                    <a:pos x="82" y="82"/>
                  </a:cxn>
                  <a:cxn ang="0">
                    <a:pos x="35" y="103"/>
                  </a:cxn>
                  <a:cxn ang="0">
                    <a:pos x="20" y="121"/>
                  </a:cxn>
                  <a:cxn ang="0">
                    <a:pos x="9" y="125"/>
                  </a:cxn>
                  <a:cxn ang="0">
                    <a:pos x="0" y="103"/>
                  </a:cxn>
                  <a:cxn ang="0">
                    <a:pos x="2" y="80"/>
                  </a:cxn>
                  <a:cxn ang="0">
                    <a:pos x="5" y="81"/>
                  </a:cxn>
                  <a:cxn ang="0">
                    <a:pos x="9" y="102"/>
                  </a:cxn>
                  <a:cxn ang="0">
                    <a:pos x="19" y="103"/>
                  </a:cxn>
                  <a:cxn ang="0">
                    <a:pos x="41" y="88"/>
                  </a:cxn>
                  <a:cxn ang="0">
                    <a:pos x="88" y="33"/>
                  </a:cxn>
                  <a:cxn ang="0">
                    <a:pos x="56" y="37"/>
                  </a:cxn>
                  <a:cxn ang="0">
                    <a:pos x="30" y="51"/>
                  </a:cxn>
                  <a:cxn ang="0">
                    <a:pos x="28" y="48"/>
                  </a:cxn>
                  <a:cxn ang="0">
                    <a:pos x="57" y="27"/>
                  </a:cxn>
                  <a:cxn ang="0">
                    <a:pos x="16" y="4"/>
                  </a:cxn>
                  <a:cxn ang="0">
                    <a:pos x="19" y="1"/>
                  </a:cxn>
                  <a:cxn ang="0">
                    <a:pos x="58" y="17"/>
                  </a:cxn>
                  <a:cxn ang="0">
                    <a:pos x="82" y="15"/>
                  </a:cxn>
                  <a:cxn ang="0">
                    <a:pos x="97" y="22"/>
                  </a:cxn>
                  <a:cxn ang="0">
                    <a:pos x="88" y="33"/>
                  </a:cxn>
                </a:cxnLst>
                <a:rect l="0" t="0" r="r" b="b"/>
                <a:pathLst>
                  <a:path w="130" h="254">
                    <a:moveTo>
                      <a:pt x="41" y="88"/>
                    </a:moveTo>
                    <a:cubicBezTo>
                      <a:pt x="55" y="79"/>
                      <a:pt x="69" y="74"/>
                      <a:pt x="85" y="74"/>
                    </a:cubicBezTo>
                    <a:cubicBezTo>
                      <a:pt x="95" y="74"/>
                      <a:pt x="105" y="78"/>
                      <a:pt x="114" y="86"/>
                    </a:cubicBezTo>
                    <a:cubicBezTo>
                      <a:pt x="125" y="96"/>
                      <a:pt x="130" y="112"/>
                      <a:pt x="130" y="135"/>
                    </a:cubicBezTo>
                    <a:cubicBezTo>
                      <a:pt x="130" y="165"/>
                      <a:pt x="119" y="190"/>
                      <a:pt x="98" y="210"/>
                    </a:cubicBezTo>
                    <a:cubicBezTo>
                      <a:pt x="78" y="230"/>
                      <a:pt x="50" y="244"/>
                      <a:pt x="15" y="254"/>
                    </a:cubicBezTo>
                    <a:cubicBezTo>
                      <a:pt x="12" y="254"/>
                      <a:pt x="11" y="252"/>
                      <a:pt x="14" y="249"/>
                    </a:cubicBezTo>
                    <a:cubicBezTo>
                      <a:pt x="48" y="237"/>
                      <a:pt x="73" y="221"/>
                      <a:pt x="89" y="201"/>
                    </a:cubicBezTo>
                    <a:cubicBezTo>
                      <a:pt x="106" y="182"/>
                      <a:pt x="114" y="157"/>
                      <a:pt x="114" y="128"/>
                    </a:cubicBezTo>
                    <a:cubicBezTo>
                      <a:pt x="114" y="110"/>
                      <a:pt x="110" y="97"/>
                      <a:pt x="102" y="90"/>
                    </a:cubicBezTo>
                    <a:cubicBezTo>
                      <a:pt x="96" y="85"/>
                      <a:pt x="89" y="82"/>
                      <a:pt x="82" y="82"/>
                    </a:cubicBezTo>
                    <a:cubicBezTo>
                      <a:pt x="66" y="82"/>
                      <a:pt x="50" y="89"/>
                      <a:pt x="35" y="103"/>
                    </a:cubicBezTo>
                    <a:cubicBezTo>
                      <a:pt x="33" y="106"/>
                      <a:pt x="28" y="112"/>
                      <a:pt x="20" y="121"/>
                    </a:cubicBezTo>
                    <a:cubicBezTo>
                      <a:pt x="16" y="126"/>
                      <a:pt x="12" y="127"/>
                      <a:pt x="9" y="125"/>
                    </a:cubicBezTo>
                    <a:cubicBezTo>
                      <a:pt x="3" y="120"/>
                      <a:pt x="0" y="113"/>
                      <a:pt x="0" y="103"/>
                    </a:cubicBezTo>
                    <a:cubicBezTo>
                      <a:pt x="0" y="93"/>
                      <a:pt x="0" y="85"/>
                      <a:pt x="2" y="80"/>
                    </a:cubicBezTo>
                    <a:cubicBezTo>
                      <a:pt x="4" y="78"/>
                      <a:pt x="5" y="79"/>
                      <a:pt x="5" y="81"/>
                    </a:cubicBezTo>
                    <a:cubicBezTo>
                      <a:pt x="5" y="93"/>
                      <a:pt x="6" y="100"/>
                      <a:pt x="9" y="102"/>
                    </a:cubicBezTo>
                    <a:cubicBezTo>
                      <a:pt x="12" y="105"/>
                      <a:pt x="15" y="106"/>
                      <a:pt x="19" y="103"/>
                    </a:cubicBezTo>
                    <a:cubicBezTo>
                      <a:pt x="27" y="97"/>
                      <a:pt x="34" y="92"/>
                      <a:pt x="41" y="88"/>
                    </a:cubicBezTo>
                    <a:close/>
                    <a:moveTo>
                      <a:pt x="88" y="33"/>
                    </a:moveTo>
                    <a:cubicBezTo>
                      <a:pt x="75" y="33"/>
                      <a:pt x="64" y="34"/>
                      <a:pt x="56" y="37"/>
                    </a:cubicBezTo>
                    <a:cubicBezTo>
                      <a:pt x="50" y="39"/>
                      <a:pt x="41" y="44"/>
                      <a:pt x="30" y="51"/>
                    </a:cubicBezTo>
                    <a:cubicBezTo>
                      <a:pt x="28" y="51"/>
                      <a:pt x="27" y="51"/>
                      <a:pt x="28" y="48"/>
                    </a:cubicBezTo>
                    <a:cubicBezTo>
                      <a:pt x="34" y="42"/>
                      <a:pt x="44" y="34"/>
                      <a:pt x="57" y="27"/>
                    </a:cubicBezTo>
                    <a:cubicBezTo>
                      <a:pt x="41" y="27"/>
                      <a:pt x="28" y="19"/>
                      <a:pt x="16" y="4"/>
                    </a:cubicBezTo>
                    <a:cubicBezTo>
                      <a:pt x="16" y="1"/>
                      <a:pt x="16" y="0"/>
                      <a:pt x="19" y="1"/>
                    </a:cubicBezTo>
                    <a:cubicBezTo>
                      <a:pt x="31" y="12"/>
                      <a:pt x="44" y="17"/>
                      <a:pt x="58" y="17"/>
                    </a:cubicBezTo>
                    <a:cubicBezTo>
                      <a:pt x="68" y="17"/>
                      <a:pt x="76" y="16"/>
                      <a:pt x="82" y="15"/>
                    </a:cubicBezTo>
                    <a:cubicBezTo>
                      <a:pt x="89" y="13"/>
                      <a:pt x="94" y="16"/>
                      <a:pt x="97" y="22"/>
                    </a:cubicBezTo>
                    <a:cubicBezTo>
                      <a:pt x="100" y="29"/>
                      <a:pt x="97" y="33"/>
                      <a:pt x="88" y="33"/>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grpSp>
          <p:nvGrpSpPr>
            <p:cNvPr id="17" name="Group 16"/>
            <p:cNvGrpSpPr/>
            <p:nvPr/>
          </p:nvGrpSpPr>
          <p:grpSpPr>
            <a:xfrm>
              <a:off x="2937467" y="3611545"/>
              <a:ext cx="787771" cy="170707"/>
              <a:chOff x="3681825" y="3245548"/>
              <a:chExt cx="796331" cy="173014"/>
            </a:xfrm>
          </p:grpSpPr>
          <p:sp>
            <p:nvSpPr>
              <p:cNvPr id="242" name="Freeform 24"/>
              <p:cNvSpPr>
                <a:spLocks noEditPoints="1"/>
              </p:cNvSpPr>
              <p:nvPr/>
            </p:nvSpPr>
            <p:spPr bwMode="invGray">
              <a:xfrm>
                <a:off x="3681825" y="3249615"/>
                <a:ext cx="146323" cy="150175"/>
              </a:xfrm>
              <a:custGeom>
                <a:avLst/>
                <a:gdLst/>
                <a:ahLst/>
                <a:cxnLst>
                  <a:cxn ang="0">
                    <a:pos x="133" y="217"/>
                  </a:cxn>
                  <a:cxn ang="0">
                    <a:pos x="161" y="215"/>
                  </a:cxn>
                  <a:cxn ang="0">
                    <a:pos x="172" y="213"/>
                  </a:cxn>
                  <a:cxn ang="0">
                    <a:pos x="186" y="222"/>
                  </a:cxn>
                  <a:cxn ang="0">
                    <a:pos x="178" y="231"/>
                  </a:cxn>
                  <a:cxn ang="0">
                    <a:pos x="77" y="231"/>
                  </a:cxn>
                  <a:cxn ang="0">
                    <a:pos x="16" y="207"/>
                  </a:cxn>
                  <a:cxn ang="0">
                    <a:pos x="0" y="171"/>
                  </a:cxn>
                  <a:cxn ang="0">
                    <a:pos x="5" y="172"/>
                  </a:cxn>
                  <a:cxn ang="0">
                    <a:pos x="22" y="198"/>
                  </a:cxn>
                  <a:cxn ang="0">
                    <a:pos x="78" y="217"/>
                  </a:cxn>
                  <a:cxn ang="0">
                    <a:pos x="133" y="217"/>
                  </a:cxn>
                  <a:cxn ang="0">
                    <a:pos x="154" y="63"/>
                  </a:cxn>
                  <a:cxn ang="0">
                    <a:pos x="150" y="71"/>
                  </a:cxn>
                  <a:cxn ang="0">
                    <a:pos x="126" y="71"/>
                  </a:cxn>
                  <a:cxn ang="0">
                    <a:pos x="101" y="75"/>
                  </a:cxn>
                  <a:cxn ang="0">
                    <a:pos x="52" y="96"/>
                  </a:cxn>
                  <a:cxn ang="0">
                    <a:pos x="49" y="94"/>
                  </a:cxn>
                  <a:cxn ang="0">
                    <a:pos x="88" y="70"/>
                  </a:cxn>
                  <a:cxn ang="0">
                    <a:pos x="46" y="61"/>
                  </a:cxn>
                  <a:cxn ang="0">
                    <a:pos x="18" y="38"/>
                  </a:cxn>
                  <a:cxn ang="0">
                    <a:pos x="23" y="36"/>
                  </a:cxn>
                  <a:cxn ang="0">
                    <a:pos x="91" y="56"/>
                  </a:cxn>
                  <a:cxn ang="0">
                    <a:pos x="138" y="52"/>
                  </a:cxn>
                  <a:cxn ang="0">
                    <a:pos x="147" y="56"/>
                  </a:cxn>
                  <a:cxn ang="0">
                    <a:pos x="154" y="63"/>
                  </a:cxn>
                  <a:cxn ang="0">
                    <a:pos x="196" y="48"/>
                  </a:cxn>
                  <a:cxn ang="0">
                    <a:pos x="191" y="59"/>
                  </a:cxn>
                  <a:cxn ang="0">
                    <a:pos x="181" y="53"/>
                  </a:cxn>
                  <a:cxn ang="0">
                    <a:pos x="152" y="22"/>
                  </a:cxn>
                  <a:cxn ang="0">
                    <a:pos x="153" y="20"/>
                  </a:cxn>
                  <a:cxn ang="0">
                    <a:pos x="187" y="34"/>
                  </a:cxn>
                  <a:cxn ang="0">
                    <a:pos x="196" y="48"/>
                  </a:cxn>
                  <a:cxn ang="0">
                    <a:pos x="224" y="29"/>
                  </a:cxn>
                  <a:cxn ang="0">
                    <a:pos x="219" y="40"/>
                  </a:cxn>
                  <a:cxn ang="0">
                    <a:pos x="209" y="34"/>
                  </a:cxn>
                  <a:cxn ang="0">
                    <a:pos x="180" y="3"/>
                  </a:cxn>
                  <a:cxn ang="0">
                    <a:pos x="181" y="0"/>
                  </a:cxn>
                  <a:cxn ang="0">
                    <a:pos x="215" y="15"/>
                  </a:cxn>
                  <a:cxn ang="0">
                    <a:pos x="224" y="29"/>
                  </a:cxn>
                </a:cxnLst>
                <a:rect l="0" t="0" r="r" b="b"/>
                <a:pathLst>
                  <a:path w="225" h="231">
                    <a:moveTo>
                      <a:pt x="133" y="217"/>
                    </a:moveTo>
                    <a:cubicBezTo>
                      <a:pt x="145" y="217"/>
                      <a:pt x="154" y="217"/>
                      <a:pt x="161" y="215"/>
                    </a:cubicBezTo>
                    <a:cubicBezTo>
                      <a:pt x="168" y="214"/>
                      <a:pt x="171" y="213"/>
                      <a:pt x="172" y="213"/>
                    </a:cubicBezTo>
                    <a:cubicBezTo>
                      <a:pt x="177" y="213"/>
                      <a:pt x="181" y="216"/>
                      <a:pt x="186" y="222"/>
                    </a:cubicBezTo>
                    <a:cubicBezTo>
                      <a:pt x="190" y="228"/>
                      <a:pt x="187" y="231"/>
                      <a:pt x="178" y="231"/>
                    </a:cubicBezTo>
                    <a:cubicBezTo>
                      <a:pt x="144" y="231"/>
                      <a:pt x="110" y="231"/>
                      <a:pt x="77" y="231"/>
                    </a:cubicBezTo>
                    <a:cubicBezTo>
                      <a:pt x="50" y="231"/>
                      <a:pt x="29" y="223"/>
                      <a:pt x="16" y="207"/>
                    </a:cubicBezTo>
                    <a:cubicBezTo>
                      <a:pt x="8" y="197"/>
                      <a:pt x="3" y="185"/>
                      <a:pt x="0" y="171"/>
                    </a:cubicBezTo>
                    <a:cubicBezTo>
                      <a:pt x="2" y="168"/>
                      <a:pt x="3" y="169"/>
                      <a:pt x="5" y="172"/>
                    </a:cubicBezTo>
                    <a:cubicBezTo>
                      <a:pt x="8" y="182"/>
                      <a:pt x="14" y="191"/>
                      <a:pt x="22" y="198"/>
                    </a:cubicBezTo>
                    <a:cubicBezTo>
                      <a:pt x="34" y="211"/>
                      <a:pt x="53" y="217"/>
                      <a:pt x="78" y="217"/>
                    </a:cubicBezTo>
                    <a:cubicBezTo>
                      <a:pt x="96" y="217"/>
                      <a:pt x="115" y="217"/>
                      <a:pt x="133" y="217"/>
                    </a:cubicBezTo>
                    <a:close/>
                    <a:moveTo>
                      <a:pt x="154" y="63"/>
                    </a:moveTo>
                    <a:cubicBezTo>
                      <a:pt x="158" y="69"/>
                      <a:pt x="156" y="71"/>
                      <a:pt x="150" y="71"/>
                    </a:cubicBezTo>
                    <a:cubicBezTo>
                      <a:pt x="144" y="71"/>
                      <a:pt x="137" y="71"/>
                      <a:pt x="126" y="71"/>
                    </a:cubicBezTo>
                    <a:cubicBezTo>
                      <a:pt x="117" y="71"/>
                      <a:pt x="109" y="72"/>
                      <a:pt x="101" y="75"/>
                    </a:cubicBezTo>
                    <a:cubicBezTo>
                      <a:pt x="86" y="79"/>
                      <a:pt x="70" y="86"/>
                      <a:pt x="52" y="96"/>
                    </a:cubicBezTo>
                    <a:cubicBezTo>
                      <a:pt x="47" y="98"/>
                      <a:pt x="46" y="97"/>
                      <a:pt x="49" y="94"/>
                    </a:cubicBezTo>
                    <a:cubicBezTo>
                      <a:pt x="60" y="85"/>
                      <a:pt x="73" y="77"/>
                      <a:pt x="88" y="70"/>
                    </a:cubicBezTo>
                    <a:cubicBezTo>
                      <a:pt x="70" y="69"/>
                      <a:pt x="56" y="66"/>
                      <a:pt x="46" y="61"/>
                    </a:cubicBezTo>
                    <a:cubicBezTo>
                      <a:pt x="34" y="55"/>
                      <a:pt x="24" y="47"/>
                      <a:pt x="18" y="38"/>
                    </a:cubicBezTo>
                    <a:cubicBezTo>
                      <a:pt x="18" y="34"/>
                      <a:pt x="20" y="33"/>
                      <a:pt x="23" y="36"/>
                    </a:cubicBezTo>
                    <a:cubicBezTo>
                      <a:pt x="34" y="49"/>
                      <a:pt x="57" y="56"/>
                      <a:pt x="91" y="56"/>
                    </a:cubicBezTo>
                    <a:cubicBezTo>
                      <a:pt x="116" y="56"/>
                      <a:pt x="132" y="54"/>
                      <a:pt x="138" y="52"/>
                    </a:cubicBezTo>
                    <a:cubicBezTo>
                      <a:pt x="141" y="51"/>
                      <a:pt x="144" y="53"/>
                      <a:pt x="147" y="56"/>
                    </a:cubicBezTo>
                    <a:cubicBezTo>
                      <a:pt x="150" y="58"/>
                      <a:pt x="152" y="60"/>
                      <a:pt x="154" y="63"/>
                    </a:cubicBezTo>
                    <a:close/>
                    <a:moveTo>
                      <a:pt x="196" y="48"/>
                    </a:moveTo>
                    <a:cubicBezTo>
                      <a:pt x="197" y="54"/>
                      <a:pt x="196" y="57"/>
                      <a:pt x="191" y="59"/>
                    </a:cubicBezTo>
                    <a:cubicBezTo>
                      <a:pt x="187" y="60"/>
                      <a:pt x="183" y="59"/>
                      <a:pt x="181" y="53"/>
                    </a:cubicBezTo>
                    <a:cubicBezTo>
                      <a:pt x="176" y="41"/>
                      <a:pt x="166" y="31"/>
                      <a:pt x="152" y="22"/>
                    </a:cubicBezTo>
                    <a:cubicBezTo>
                      <a:pt x="150" y="20"/>
                      <a:pt x="151" y="19"/>
                      <a:pt x="153" y="20"/>
                    </a:cubicBezTo>
                    <a:cubicBezTo>
                      <a:pt x="166" y="22"/>
                      <a:pt x="177" y="27"/>
                      <a:pt x="187" y="34"/>
                    </a:cubicBezTo>
                    <a:cubicBezTo>
                      <a:pt x="191" y="38"/>
                      <a:pt x="194" y="42"/>
                      <a:pt x="196" y="48"/>
                    </a:cubicBezTo>
                    <a:close/>
                    <a:moveTo>
                      <a:pt x="224" y="29"/>
                    </a:moveTo>
                    <a:cubicBezTo>
                      <a:pt x="225" y="35"/>
                      <a:pt x="224" y="38"/>
                      <a:pt x="219" y="40"/>
                    </a:cubicBezTo>
                    <a:cubicBezTo>
                      <a:pt x="215" y="41"/>
                      <a:pt x="211" y="39"/>
                      <a:pt x="209" y="34"/>
                    </a:cubicBezTo>
                    <a:cubicBezTo>
                      <a:pt x="204" y="22"/>
                      <a:pt x="194" y="12"/>
                      <a:pt x="180" y="3"/>
                    </a:cubicBezTo>
                    <a:cubicBezTo>
                      <a:pt x="178" y="0"/>
                      <a:pt x="179" y="0"/>
                      <a:pt x="181" y="0"/>
                    </a:cubicBezTo>
                    <a:cubicBezTo>
                      <a:pt x="194" y="3"/>
                      <a:pt x="205" y="8"/>
                      <a:pt x="215" y="15"/>
                    </a:cubicBezTo>
                    <a:cubicBezTo>
                      <a:pt x="219" y="19"/>
                      <a:pt x="222" y="23"/>
                      <a:pt x="224" y="29"/>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43" name="Freeform 25"/>
              <p:cNvSpPr>
                <a:spLocks noEditPoints="1"/>
              </p:cNvSpPr>
              <p:nvPr/>
            </p:nvSpPr>
            <p:spPr bwMode="invGray">
              <a:xfrm>
                <a:off x="3847532" y="3245548"/>
                <a:ext cx="141632" cy="164567"/>
              </a:xfrm>
              <a:custGeom>
                <a:avLst/>
                <a:gdLst/>
                <a:ahLst/>
                <a:cxnLst>
                  <a:cxn ang="0">
                    <a:pos x="155" y="156"/>
                  </a:cxn>
                  <a:cxn ang="0">
                    <a:pos x="166" y="165"/>
                  </a:cxn>
                  <a:cxn ang="0">
                    <a:pos x="170" y="172"/>
                  </a:cxn>
                  <a:cxn ang="0">
                    <a:pos x="172" y="183"/>
                  </a:cxn>
                  <a:cxn ang="0">
                    <a:pos x="159" y="186"/>
                  </a:cxn>
                  <a:cxn ang="0">
                    <a:pos x="120" y="166"/>
                  </a:cxn>
                  <a:cxn ang="0">
                    <a:pos x="72" y="157"/>
                  </a:cxn>
                  <a:cxn ang="0">
                    <a:pos x="19" y="173"/>
                  </a:cxn>
                  <a:cxn ang="0">
                    <a:pos x="10" y="192"/>
                  </a:cxn>
                  <a:cxn ang="0">
                    <a:pos x="22" y="220"/>
                  </a:cxn>
                  <a:cxn ang="0">
                    <a:pos x="83" y="238"/>
                  </a:cxn>
                  <a:cxn ang="0">
                    <a:pos x="125" y="236"/>
                  </a:cxn>
                  <a:cxn ang="0">
                    <a:pos x="140" y="236"/>
                  </a:cxn>
                  <a:cxn ang="0">
                    <a:pos x="148" y="244"/>
                  </a:cxn>
                  <a:cxn ang="0">
                    <a:pos x="143" y="250"/>
                  </a:cxn>
                  <a:cxn ang="0">
                    <a:pos x="105" y="253"/>
                  </a:cxn>
                  <a:cxn ang="0">
                    <a:pos x="52" y="247"/>
                  </a:cxn>
                  <a:cxn ang="0">
                    <a:pos x="12" y="226"/>
                  </a:cxn>
                  <a:cxn ang="0">
                    <a:pos x="0" y="196"/>
                  </a:cxn>
                  <a:cxn ang="0">
                    <a:pos x="11" y="168"/>
                  </a:cxn>
                  <a:cxn ang="0">
                    <a:pos x="68" y="150"/>
                  </a:cxn>
                  <a:cxn ang="0">
                    <a:pos x="100" y="153"/>
                  </a:cxn>
                  <a:cxn ang="0">
                    <a:pos x="134" y="159"/>
                  </a:cxn>
                  <a:cxn ang="0">
                    <a:pos x="137" y="155"/>
                  </a:cxn>
                  <a:cxn ang="0">
                    <a:pos x="94" y="87"/>
                  </a:cxn>
                  <a:cxn ang="0">
                    <a:pos x="39" y="96"/>
                  </a:cxn>
                  <a:cxn ang="0">
                    <a:pos x="27" y="99"/>
                  </a:cxn>
                  <a:cxn ang="0">
                    <a:pos x="18" y="94"/>
                  </a:cxn>
                  <a:cxn ang="0">
                    <a:pos x="2" y="77"/>
                  </a:cxn>
                  <a:cxn ang="0">
                    <a:pos x="5" y="75"/>
                  </a:cxn>
                  <a:cxn ang="0">
                    <a:pos x="36" y="85"/>
                  </a:cxn>
                  <a:cxn ang="0">
                    <a:pos x="88" y="77"/>
                  </a:cxn>
                  <a:cxn ang="0">
                    <a:pos x="73" y="49"/>
                  </a:cxn>
                  <a:cxn ang="0">
                    <a:pos x="63" y="38"/>
                  </a:cxn>
                  <a:cxn ang="0">
                    <a:pos x="63" y="26"/>
                  </a:cxn>
                  <a:cxn ang="0">
                    <a:pos x="86" y="10"/>
                  </a:cxn>
                  <a:cxn ang="0">
                    <a:pos x="90" y="13"/>
                  </a:cxn>
                  <a:cxn ang="0">
                    <a:pos x="81" y="29"/>
                  </a:cxn>
                  <a:cxn ang="0">
                    <a:pos x="85" y="45"/>
                  </a:cxn>
                  <a:cxn ang="0">
                    <a:pos x="101" y="74"/>
                  </a:cxn>
                  <a:cxn ang="0">
                    <a:pos x="141" y="59"/>
                  </a:cxn>
                  <a:cxn ang="0">
                    <a:pos x="156" y="57"/>
                  </a:cxn>
                  <a:cxn ang="0">
                    <a:pos x="163" y="60"/>
                  </a:cxn>
                  <a:cxn ang="0">
                    <a:pos x="160" y="68"/>
                  </a:cxn>
                  <a:cxn ang="0">
                    <a:pos x="106" y="84"/>
                  </a:cxn>
                  <a:cxn ang="0">
                    <a:pos x="136" y="132"/>
                  </a:cxn>
                  <a:cxn ang="0">
                    <a:pos x="155" y="156"/>
                  </a:cxn>
                  <a:cxn ang="0">
                    <a:pos x="188" y="45"/>
                  </a:cxn>
                  <a:cxn ang="0">
                    <a:pos x="184" y="56"/>
                  </a:cxn>
                  <a:cxn ang="0">
                    <a:pos x="174" y="50"/>
                  </a:cxn>
                  <a:cxn ang="0">
                    <a:pos x="145" y="19"/>
                  </a:cxn>
                  <a:cxn ang="0">
                    <a:pos x="146" y="17"/>
                  </a:cxn>
                  <a:cxn ang="0">
                    <a:pos x="179" y="31"/>
                  </a:cxn>
                  <a:cxn ang="0">
                    <a:pos x="188" y="45"/>
                  </a:cxn>
                  <a:cxn ang="0">
                    <a:pos x="216" y="29"/>
                  </a:cxn>
                  <a:cxn ang="0">
                    <a:pos x="212" y="40"/>
                  </a:cxn>
                  <a:cxn ang="0">
                    <a:pos x="202" y="35"/>
                  </a:cxn>
                  <a:cxn ang="0">
                    <a:pos x="173" y="3"/>
                  </a:cxn>
                  <a:cxn ang="0">
                    <a:pos x="174" y="1"/>
                  </a:cxn>
                  <a:cxn ang="0">
                    <a:pos x="208" y="15"/>
                  </a:cxn>
                  <a:cxn ang="0">
                    <a:pos x="216" y="29"/>
                  </a:cxn>
                </a:cxnLst>
                <a:rect l="0" t="0" r="r" b="b"/>
                <a:pathLst>
                  <a:path w="218" h="253">
                    <a:moveTo>
                      <a:pt x="155" y="156"/>
                    </a:moveTo>
                    <a:cubicBezTo>
                      <a:pt x="158" y="159"/>
                      <a:pt x="161" y="162"/>
                      <a:pt x="166" y="165"/>
                    </a:cubicBezTo>
                    <a:cubicBezTo>
                      <a:pt x="168" y="166"/>
                      <a:pt x="170" y="169"/>
                      <a:pt x="170" y="172"/>
                    </a:cubicBezTo>
                    <a:cubicBezTo>
                      <a:pt x="172" y="178"/>
                      <a:pt x="172" y="181"/>
                      <a:pt x="172" y="183"/>
                    </a:cubicBezTo>
                    <a:cubicBezTo>
                      <a:pt x="169" y="189"/>
                      <a:pt x="164" y="190"/>
                      <a:pt x="159" y="186"/>
                    </a:cubicBezTo>
                    <a:cubicBezTo>
                      <a:pt x="147" y="177"/>
                      <a:pt x="134" y="171"/>
                      <a:pt x="120" y="166"/>
                    </a:cubicBezTo>
                    <a:cubicBezTo>
                      <a:pt x="101" y="160"/>
                      <a:pt x="85" y="157"/>
                      <a:pt x="72" y="157"/>
                    </a:cubicBezTo>
                    <a:cubicBezTo>
                      <a:pt x="47" y="157"/>
                      <a:pt x="29" y="162"/>
                      <a:pt x="19" y="173"/>
                    </a:cubicBezTo>
                    <a:cubicBezTo>
                      <a:pt x="13" y="179"/>
                      <a:pt x="10" y="185"/>
                      <a:pt x="10" y="192"/>
                    </a:cubicBezTo>
                    <a:cubicBezTo>
                      <a:pt x="10" y="204"/>
                      <a:pt x="14" y="213"/>
                      <a:pt x="22" y="220"/>
                    </a:cubicBezTo>
                    <a:cubicBezTo>
                      <a:pt x="36" y="231"/>
                      <a:pt x="56" y="237"/>
                      <a:pt x="83" y="238"/>
                    </a:cubicBezTo>
                    <a:cubicBezTo>
                      <a:pt x="105" y="239"/>
                      <a:pt x="119" y="238"/>
                      <a:pt x="125" y="236"/>
                    </a:cubicBezTo>
                    <a:cubicBezTo>
                      <a:pt x="131" y="233"/>
                      <a:pt x="136" y="233"/>
                      <a:pt x="140" y="236"/>
                    </a:cubicBezTo>
                    <a:cubicBezTo>
                      <a:pt x="144" y="238"/>
                      <a:pt x="146" y="241"/>
                      <a:pt x="148" y="244"/>
                    </a:cubicBezTo>
                    <a:cubicBezTo>
                      <a:pt x="149" y="247"/>
                      <a:pt x="148" y="250"/>
                      <a:pt x="143" y="250"/>
                    </a:cubicBezTo>
                    <a:cubicBezTo>
                      <a:pt x="134" y="252"/>
                      <a:pt x="122" y="253"/>
                      <a:pt x="105" y="253"/>
                    </a:cubicBezTo>
                    <a:cubicBezTo>
                      <a:pt x="85" y="253"/>
                      <a:pt x="67" y="251"/>
                      <a:pt x="52" y="247"/>
                    </a:cubicBezTo>
                    <a:cubicBezTo>
                      <a:pt x="34" y="242"/>
                      <a:pt x="21" y="235"/>
                      <a:pt x="12" y="226"/>
                    </a:cubicBezTo>
                    <a:cubicBezTo>
                      <a:pt x="4" y="217"/>
                      <a:pt x="0" y="207"/>
                      <a:pt x="0" y="196"/>
                    </a:cubicBezTo>
                    <a:cubicBezTo>
                      <a:pt x="0" y="184"/>
                      <a:pt x="3" y="175"/>
                      <a:pt x="11" y="168"/>
                    </a:cubicBezTo>
                    <a:cubicBezTo>
                      <a:pt x="24" y="156"/>
                      <a:pt x="43" y="150"/>
                      <a:pt x="68" y="150"/>
                    </a:cubicBezTo>
                    <a:cubicBezTo>
                      <a:pt x="79" y="150"/>
                      <a:pt x="89" y="151"/>
                      <a:pt x="100" y="153"/>
                    </a:cubicBezTo>
                    <a:cubicBezTo>
                      <a:pt x="115" y="155"/>
                      <a:pt x="127" y="157"/>
                      <a:pt x="134" y="159"/>
                    </a:cubicBezTo>
                    <a:cubicBezTo>
                      <a:pt x="139" y="161"/>
                      <a:pt x="140" y="159"/>
                      <a:pt x="137" y="155"/>
                    </a:cubicBezTo>
                    <a:cubicBezTo>
                      <a:pt x="121" y="132"/>
                      <a:pt x="107" y="110"/>
                      <a:pt x="94" y="87"/>
                    </a:cubicBezTo>
                    <a:cubicBezTo>
                      <a:pt x="72" y="92"/>
                      <a:pt x="54" y="95"/>
                      <a:pt x="39" y="96"/>
                    </a:cubicBezTo>
                    <a:cubicBezTo>
                      <a:pt x="33" y="98"/>
                      <a:pt x="29" y="99"/>
                      <a:pt x="27" y="99"/>
                    </a:cubicBezTo>
                    <a:cubicBezTo>
                      <a:pt x="24" y="99"/>
                      <a:pt x="21" y="97"/>
                      <a:pt x="18" y="94"/>
                    </a:cubicBezTo>
                    <a:cubicBezTo>
                      <a:pt x="9" y="86"/>
                      <a:pt x="3" y="80"/>
                      <a:pt x="2" y="77"/>
                    </a:cubicBezTo>
                    <a:cubicBezTo>
                      <a:pt x="0" y="74"/>
                      <a:pt x="2" y="73"/>
                      <a:pt x="5" y="75"/>
                    </a:cubicBezTo>
                    <a:cubicBezTo>
                      <a:pt x="12" y="82"/>
                      <a:pt x="22" y="85"/>
                      <a:pt x="36" y="85"/>
                    </a:cubicBezTo>
                    <a:cubicBezTo>
                      <a:pt x="49" y="85"/>
                      <a:pt x="67" y="83"/>
                      <a:pt x="88" y="77"/>
                    </a:cubicBezTo>
                    <a:cubicBezTo>
                      <a:pt x="85" y="70"/>
                      <a:pt x="79" y="60"/>
                      <a:pt x="73" y="49"/>
                    </a:cubicBezTo>
                    <a:cubicBezTo>
                      <a:pt x="70" y="45"/>
                      <a:pt x="67" y="42"/>
                      <a:pt x="63" y="38"/>
                    </a:cubicBezTo>
                    <a:cubicBezTo>
                      <a:pt x="58" y="34"/>
                      <a:pt x="58" y="30"/>
                      <a:pt x="63" y="26"/>
                    </a:cubicBezTo>
                    <a:cubicBezTo>
                      <a:pt x="70" y="17"/>
                      <a:pt x="78" y="12"/>
                      <a:pt x="86" y="10"/>
                    </a:cubicBezTo>
                    <a:cubicBezTo>
                      <a:pt x="91" y="10"/>
                      <a:pt x="93" y="11"/>
                      <a:pt x="90" y="13"/>
                    </a:cubicBezTo>
                    <a:cubicBezTo>
                      <a:pt x="85" y="15"/>
                      <a:pt x="82" y="21"/>
                      <a:pt x="81" y="29"/>
                    </a:cubicBezTo>
                    <a:cubicBezTo>
                      <a:pt x="80" y="33"/>
                      <a:pt x="81" y="38"/>
                      <a:pt x="85" y="45"/>
                    </a:cubicBezTo>
                    <a:cubicBezTo>
                      <a:pt x="92" y="58"/>
                      <a:pt x="97" y="68"/>
                      <a:pt x="101" y="74"/>
                    </a:cubicBezTo>
                    <a:cubicBezTo>
                      <a:pt x="122" y="69"/>
                      <a:pt x="136" y="65"/>
                      <a:pt x="141" y="59"/>
                    </a:cubicBezTo>
                    <a:cubicBezTo>
                      <a:pt x="144" y="56"/>
                      <a:pt x="149" y="56"/>
                      <a:pt x="156" y="57"/>
                    </a:cubicBezTo>
                    <a:cubicBezTo>
                      <a:pt x="159" y="58"/>
                      <a:pt x="161" y="59"/>
                      <a:pt x="163" y="60"/>
                    </a:cubicBezTo>
                    <a:cubicBezTo>
                      <a:pt x="166" y="63"/>
                      <a:pt x="165" y="66"/>
                      <a:pt x="160" y="68"/>
                    </a:cubicBezTo>
                    <a:cubicBezTo>
                      <a:pt x="154" y="71"/>
                      <a:pt x="136" y="77"/>
                      <a:pt x="106" y="84"/>
                    </a:cubicBezTo>
                    <a:cubicBezTo>
                      <a:pt x="113" y="97"/>
                      <a:pt x="123" y="114"/>
                      <a:pt x="136" y="132"/>
                    </a:cubicBezTo>
                    <a:cubicBezTo>
                      <a:pt x="142" y="142"/>
                      <a:pt x="149" y="150"/>
                      <a:pt x="155" y="156"/>
                    </a:cubicBezTo>
                    <a:close/>
                    <a:moveTo>
                      <a:pt x="188" y="45"/>
                    </a:moveTo>
                    <a:cubicBezTo>
                      <a:pt x="190" y="51"/>
                      <a:pt x="188" y="54"/>
                      <a:pt x="184" y="56"/>
                    </a:cubicBezTo>
                    <a:cubicBezTo>
                      <a:pt x="179" y="57"/>
                      <a:pt x="176" y="56"/>
                      <a:pt x="174" y="50"/>
                    </a:cubicBezTo>
                    <a:cubicBezTo>
                      <a:pt x="169" y="38"/>
                      <a:pt x="159" y="28"/>
                      <a:pt x="145" y="19"/>
                    </a:cubicBezTo>
                    <a:cubicBezTo>
                      <a:pt x="143" y="17"/>
                      <a:pt x="143" y="16"/>
                      <a:pt x="146" y="17"/>
                    </a:cubicBezTo>
                    <a:cubicBezTo>
                      <a:pt x="158" y="19"/>
                      <a:pt x="170" y="24"/>
                      <a:pt x="179" y="31"/>
                    </a:cubicBezTo>
                    <a:cubicBezTo>
                      <a:pt x="184" y="35"/>
                      <a:pt x="187" y="39"/>
                      <a:pt x="188" y="45"/>
                    </a:cubicBezTo>
                    <a:close/>
                    <a:moveTo>
                      <a:pt x="216" y="29"/>
                    </a:moveTo>
                    <a:cubicBezTo>
                      <a:pt x="218" y="35"/>
                      <a:pt x="216" y="39"/>
                      <a:pt x="212" y="40"/>
                    </a:cubicBezTo>
                    <a:cubicBezTo>
                      <a:pt x="208" y="42"/>
                      <a:pt x="204" y="40"/>
                      <a:pt x="202" y="35"/>
                    </a:cubicBezTo>
                    <a:cubicBezTo>
                      <a:pt x="197" y="23"/>
                      <a:pt x="187" y="12"/>
                      <a:pt x="173" y="3"/>
                    </a:cubicBezTo>
                    <a:cubicBezTo>
                      <a:pt x="171" y="1"/>
                      <a:pt x="172" y="0"/>
                      <a:pt x="174" y="1"/>
                    </a:cubicBezTo>
                    <a:cubicBezTo>
                      <a:pt x="187" y="3"/>
                      <a:pt x="198" y="8"/>
                      <a:pt x="208" y="15"/>
                    </a:cubicBezTo>
                    <a:cubicBezTo>
                      <a:pt x="212" y="19"/>
                      <a:pt x="215" y="24"/>
                      <a:pt x="216" y="29"/>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44" name="Freeform 26"/>
              <p:cNvSpPr>
                <a:spLocks noEditPoints="1"/>
              </p:cNvSpPr>
              <p:nvPr/>
            </p:nvSpPr>
            <p:spPr bwMode="invGray">
              <a:xfrm>
                <a:off x="3987914" y="3276209"/>
                <a:ext cx="157578" cy="121705"/>
              </a:xfrm>
              <a:custGeom>
                <a:avLst/>
                <a:gdLst/>
                <a:ahLst/>
                <a:cxnLst>
                  <a:cxn ang="0">
                    <a:pos x="19" y="36"/>
                  </a:cxn>
                  <a:cxn ang="0">
                    <a:pos x="3" y="3"/>
                  </a:cxn>
                  <a:cxn ang="0">
                    <a:pos x="4" y="0"/>
                  </a:cxn>
                  <a:cxn ang="0">
                    <a:pos x="31" y="12"/>
                  </a:cxn>
                  <a:cxn ang="0">
                    <a:pos x="35" y="30"/>
                  </a:cxn>
                  <a:cxn ang="0">
                    <a:pos x="31" y="79"/>
                  </a:cxn>
                  <a:cxn ang="0">
                    <a:pos x="44" y="150"/>
                  </a:cxn>
                  <a:cxn ang="0">
                    <a:pos x="56" y="150"/>
                  </a:cxn>
                  <a:cxn ang="0">
                    <a:pos x="98" y="80"/>
                  </a:cxn>
                  <a:cxn ang="0">
                    <a:pos x="102" y="82"/>
                  </a:cxn>
                  <a:cxn ang="0">
                    <a:pos x="72" y="148"/>
                  </a:cxn>
                  <a:cxn ang="0">
                    <a:pos x="67" y="174"/>
                  </a:cxn>
                  <a:cxn ang="0">
                    <a:pos x="59" y="184"/>
                  </a:cxn>
                  <a:cxn ang="0">
                    <a:pos x="28" y="148"/>
                  </a:cxn>
                  <a:cxn ang="0">
                    <a:pos x="19" y="97"/>
                  </a:cxn>
                  <a:cxn ang="0">
                    <a:pos x="19" y="36"/>
                  </a:cxn>
                  <a:cxn ang="0">
                    <a:pos x="210" y="44"/>
                  </a:cxn>
                  <a:cxn ang="0">
                    <a:pos x="243" y="115"/>
                  </a:cxn>
                  <a:cxn ang="0">
                    <a:pos x="232" y="127"/>
                  </a:cxn>
                  <a:cxn ang="0">
                    <a:pos x="223" y="118"/>
                  </a:cxn>
                  <a:cxn ang="0">
                    <a:pos x="207" y="64"/>
                  </a:cxn>
                  <a:cxn ang="0">
                    <a:pos x="171" y="20"/>
                  </a:cxn>
                  <a:cxn ang="0">
                    <a:pos x="173" y="17"/>
                  </a:cxn>
                  <a:cxn ang="0">
                    <a:pos x="210" y="44"/>
                  </a:cxn>
                </a:cxnLst>
                <a:rect l="0" t="0" r="r" b="b"/>
                <a:pathLst>
                  <a:path w="243" h="187">
                    <a:moveTo>
                      <a:pt x="19" y="36"/>
                    </a:moveTo>
                    <a:cubicBezTo>
                      <a:pt x="19" y="19"/>
                      <a:pt x="14" y="8"/>
                      <a:pt x="3" y="3"/>
                    </a:cubicBezTo>
                    <a:cubicBezTo>
                      <a:pt x="0" y="2"/>
                      <a:pt x="1" y="1"/>
                      <a:pt x="4" y="0"/>
                    </a:cubicBezTo>
                    <a:cubicBezTo>
                      <a:pt x="13" y="1"/>
                      <a:pt x="22" y="5"/>
                      <a:pt x="31" y="12"/>
                    </a:cubicBezTo>
                    <a:cubicBezTo>
                      <a:pt x="39" y="18"/>
                      <a:pt x="40" y="24"/>
                      <a:pt x="35" y="30"/>
                    </a:cubicBezTo>
                    <a:cubicBezTo>
                      <a:pt x="32" y="50"/>
                      <a:pt x="31" y="66"/>
                      <a:pt x="31" y="79"/>
                    </a:cubicBezTo>
                    <a:cubicBezTo>
                      <a:pt x="31" y="113"/>
                      <a:pt x="35" y="137"/>
                      <a:pt x="44" y="150"/>
                    </a:cubicBezTo>
                    <a:cubicBezTo>
                      <a:pt x="48" y="157"/>
                      <a:pt x="52" y="157"/>
                      <a:pt x="56" y="150"/>
                    </a:cubicBezTo>
                    <a:cubicBezTo>
                      <a:pt x="69" y="129"/>
                      <a:pt x="83" y="105"/>
                      <a:pt x="98" y="80"/>
                    </a:cubicBezTo>
                    <a:cubicBezTo>
                      <a:pt x="101" y="76"/>
                      <a:pt x="102" y="77"/>
                      <a:pt x="102" y="82"/>
                    </a:cubicBezTo>
                    <a:cubicBezTo>
                      <a:pt x="91" y="106"/>
                      <a:pt x="81" y="128"/>
                      <a:pt x="72" y="148"/>
                    </a:cubicBezTo>
                    <a:cubicBezTo>
                      <a:pt x="67" y="159"/>
                      <a:pt x="65" y="167"/>
                      <a:pt x="67" y="174"/>
                    </a:cubicBezTo>
                    <a:cubicBezTo>
                      <a:pt x="70" y="184"/>
                      <a:pt x="68" y="187"/>
                      <a:pt x="59" y="184"/>
                    </a:cubicBezTo>
                    <a:cubicBezTo>
                      <a:pt x="47" y="180"/>
                      <a:pt x="36" y="168"/>
                      <a:pt x="28" y="148"/>
                    </a:cubicBezTo>
                    <a:cubicBezTo>
                      <a:pt x="22" y="134"/>
                      <a:pt x="19" y="117"/>
                      <a:pt x="19" y="97"/>
                    </a:cubicBezTo>
                    <a:cubicBezTo>
                      <a:pt x="19" y="76"/>
                      <a:pt x="19" y="56"/>
                      <a:pt x="19" y="36"/>
                    </a:cubicBezTo>
                    <a:close/>
                    <a:moveTo>
                      <a:pt x="210" y="44"/>
                    </a:moveTo>
                    <a:cubicBezTo>
                      <a:pt x="232" y="68"/>
                      <a:pt x="243" y="91"/>
                      <a:pt x="243" y="115"/>
                    </a:cubicBezTo>
                    <a:cubicBezTo>
                      <a:pt x="243" y="123"/>
                      <a:pt x="239" y="127"/>
                      <a:pt x="232" y="127"/>
                    </a:cubicBezTo>
                    <a:cubicBezTo>
                      <a:pt x="227" y="127"/>
                      <a:pt x="224" y="124"/>
                      <a:pt x="223" y="118"/>
                    </a:cubicBezTo>
                    <a:cubicBezTo>
                      <a:pt x="221" y="98"/>
                      <a:pt x="216" y="80"/>
                      <a:pt x="207" y="64"/>
                    </a:cubicBezTo>
                    <a:cubicBezTo>
                      <a:pt x="198" y="48"/>
                      <a:pt x="186" y="34"/>
                      <a:pt x="171" y="20"/>
                    </a:cubicBezTo>
                    <a:cubicBezTo>
                      <a:pt x="168" y="18"/>
                      <a:pt x="169" y="17"/>
                      <a:pt x="173" y="17"/>
                    </a:cubicBezTo>
                    <a:cubicBezTo>
                      <a:pt x="189" y="25"/>
                      <a:pt x="201" y="34"/>
                      <a:pt x="210" y="44"/>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45" name="Freeform 27"/>
              <p:cNvSpPr>
                <a:spLocks noEditPoints="1"/>
              </p:cNvSpPr>
              <p:nvPr/>
            </p:nvSpPr>
            <p:spPr bwMode="invGray">
              <a:xfrm>
                <a:off x="4155496" y="3257437"/>
                <a:ext cx="137568" cy="150801"/>
              </a:xfrm>
              <a:custGeom>
                <a:avLst/>
                <a:gdLst/>
                <a:ahLst/>
                <a:cxnLst>
                  <a:cxn ang="0">
                    <a:pos x="124" y="55"/>
                  </a:cxn>
                  <a:cxn ang="0">
                    <a:pos x="168" y="48"/>
                  </a:cxn>
                  <a:cxn ang="0">
                    <a:pos x="184" y="41"/>
                  </a:cxn>
                  <a:cxn ang="0">
                    <a:pos x="194" y="40"/>
                  </a:cxn>
                  <a:cxn ang="0">
                    <a:pos x="203" y="47"/>
                  </a:cxn>
                  <a:cxn ang="0">
                    <a:pos x="200" y="55"/>
                  </a:cxn>
                  <a:cxn ang="0">
                    <a:pos x="124" y="66"/>
                  </a:cxn>
                  <a:cxn ang="0">
                    <a:pos x="124" y="115"/>
                  </a:cxn>
                  <a:cxn ang="0">
                    <a:pos x="159" y="111"/>
                  </a:cxn>
                  <a:cxn ang="0">
                    <a:pos x="179" y="105"/>
                  </a:cxn>
                  <a:cxn ang="0">
                    <a:pos x="190" y="105"/>
                  </a:cxn>
                  <a:cxn ang="0">
                    <a:pos x="199" y="111"/>
                  </a:cxn>
                  <a:cxn ang="0">
                    <a:pos x="196" y="118"/>
                  </a:cxn>
                  <a:cxn ang="0">
                    <a:pos x="178" y="121"/>
                  </a:cxn>
                  <a:cxn ang="0">
                    <a:pos x="124" y="126"/>
                  </a:cxn>
                  <a:cxn ang="0">
                    <a:pos x="124" y="178"/>
                  </a:cxn>
                  <a:cxn ang="0">
                    <a:pos x="202" y="203"/>
                  </a:cxn>
                  <a:cxn ang="0">
                    <a:pos x="212" y="219"/>
                  </a:cxn>
                  <a:cxn ang="0">
                    <a:pos x="208" y="224"/>
                  </a:cxn>
                  <a:cxn ang="0">
                    <a:pos x="197" y="221"/>
                  </a:cxn>
                  <a:cxn ang="0">
                    <a:pos x="124" y="190"/>
                  </a:cxn>
                  <a:cxn ang="0">
                    <a:pos x="117" y="219"/>
                  </a:cxn>
                  <a:cxn ang="0">
                    <a:pos x="74" y="232"/>
                  </a:cxn>
                  <a:cxn ang="0">
                    <a:pos x="33" y="219"/>
                  </a:cxn>
                  <a:cxn ang="0">
                    <a:pos x="27" y="203"/>
                  </a:cxn>
                  <a:cxn ang="0">
                    <a:pos x="36" y="186"/>
                  </a:cxn>
                  <a:cxn ang="0">
                    <a:pos x="85" y="175"/>
                  </a:cxn>
                  <a:cxn ang="0">
                    <a:pos x="112" y="176"/>
                  </a:cxn>
                  <a:cxn ang="0">
                    <a:pos x="112" y="127"/>
                  </a:cxn>
                  <a:cxn ang="0">
                    <a:pos x="77" y="128"/>
                  </a:cxn>
                  <a:cxn ang="0">
                    <a:pos x="49" y="122"/>
                  </a:cxn>
                  <a:cxn ang="0">
                    <a:pos x="38" y="91"/>
                  </a:cxn>
                  <a:cxn ang="0">
                    <a:pos x="43" y="91"/>
                  </a:cxn>
                  <a:cxn ang="0">
                    <a:pos x="49" y="112"/>
                  </a:cxn>
                  <a:cxn ang="0">
                    <a:pos x="77" y="119"/>
                  </a:cxn>
                  <a:cxn ang="0">
                    <a:pos x="112" y="117"/>
                  </a:cxn>
                  <a:cxn ang="0">
                    <a:pos x="112" y="67"/>
                  </a:cxn>
                  <a:cxn ang="0">
                    <a:pos x="63" y="69"/>
                  </a:cxn>
                  <a:cxn ang="0">
                    <a:pos x="30" y="66"/>
                  </a:cxn>
                  <a:cxn ang="0">
                    <a:pos x="2" y="48"/>
                  </a:cxn>
                  <a:cxn ang="0">
                    <a:pos x="5" y="45"/>
                  </a:cxn>
                  <a:cxn ang="0">
                    <a:pos x="29" y="58"/>
                  </a:cxn>
                  <a:cxn ang="0">
                    <a:pos x="66" y="60"/>
                  </a:cxn>
                  <a:cxn ang="0">
                    <a:pos x="112" y="57"/>
                  </a:cxn>
                  <a:cxn ang="0">
                    <a:pos x="112" y="38"/>
                  </a:cxn>
                  <a:cxn ang="0">
                    <a:pos x="109" y="14"/>
                  </a:cxn>
                  <a:cxn ang="0">
                    <a:pos x="90" y="6"/>
                  </a:cxn>
                  <a:cxn ang="0">
                    <a:pos x="88" y="2"/>
                  </a:cxn>
                  <a:cxn ang="0">
                    <a:pos x="103" y="0"/>
                  </a:cxn>
                  <a:cxn ang="0">
                    <a:pos x="130" y="9"/>
                  </a:cxn>
                  <a:cxn ang="0">
                    <a:pos x="130" y="20"/>
                  </a:cxn>
                  <a:cxn ang="0">
                    <a:pos x="124" y="37"/>
                  </a:cxn>
                  <a:cxn ang="0">
                    <a:pos x="124" y="55"/>
                  </a:cxn>
                  <a:cxn ang="0">
                    <a:pos x="78" y="183"/>
                  </a:cxn>
                  <a:cxn ang="0">
                    <a:pos x="46" y="188"/>
                  </a:cxn>
                  <a:cxn ang="0">
                    <a:pos x="34" y="204"/>
                  </a:cxn>
                  <a:cxn ang="0">
                    <a:pos x="46" y="219"/>
                  </a:cxn>
                  <a:cxn ang="0">
                    <a:pos x="72" y="224"/>
                  </a:cxn>
                  <a:cxn ang="0">
                    <a:pos x="103" y="214"/>
                  </a:cxn>
                  <a:cxn ang="0">
                    <a:pos x="111" y="186"/>
                  </a:cxn>
                  <a:cxn ang="0">
                    <a:pos x="78" y="183"/>
                  </a:cxn>
                </a:cxnLst>
                <a:rect l="0" t="0" r="r" b="b"/>
                <a:pathLst>
                  <a:path w="212" h="232">
                    <a:moveTo>
                      <a:pt x="124" y="55"/>
                    </a:moveTo>
                    <a:cubicBezTo>
                      <a:pt x="142" y="53"/>
                      <a:pt x="156" y="51"/>
                      <a:pt x="168" y="48"/>
                    </a:cubicBezTo>
                    <a:cubicBezTo>
                      <a:pt x="175" y="47"/>
                      <a:pt x="180" y="44"/>
                      <a:pt x="184" y="41"/>
                    </a:cubicBezTo>
                    <a:cubicBezTo>
                      <a:pt x="188" y="38"/>
                      <a:pt x="191" y="38"/>
                      <a:pt x="194" y="40"/>
                    </a:cubicBezTo>
                    <a:cubicBezTo>
                      <a:pt x="199" y="43"/>
                      <a:pt x="201" y="45"/>
                      <a:pt x="203" y="47"/>
                    </a:cubicBezTo>
                    <a:cubicBezTo>
                      <a:pt x="207" y="51"/>
                      <a:pt x="206" y="53"/>
                      <a:pt x="200" y="55"/>
                    </a:cubicBezTo>
                    <a:cubicBezTo>
                      <a:pt x="178" y="60"/>
                      <a:pt x="153" y="64"/>
                      <a:pt x="124" y="66"/>
                    </a:cubicBezTo>
                    <a:cubicBezTo>
                      <a:pt x="124" y="82"/>
                      <a:pt x="124" y="99"/>
                      <a:pt x="124" y="115"/>
                    </a:cubicBezTo>
                    <a:cubicBezTo>
                      <a:pt x="139" y="114"/>
                      <a:pt x="151" y="112"/>
                      <a:pt x="159" y="111"/>
                    </a:cubicBezTo>
                    <a:cubicBezTo>
                      <a:pt x="170" y="109"/>
                      <a:pt x="176" y="108"/>
                      <a:pt x="179" y="105"/>
                    </a:cubicBezTo>
                    <a:cubicBezTo>
                      <a:pt x="183" y="103"/>
                      <a:pt x="187" y="103"/>
                      <a:pt x="190" y="105"/>
                    </a:cubicBezTo>
                    <a:cubicBezTo>
                      <a:pt x="193" y="108"/>
                      <a:pt x="196" y="109"/>
                      <a:pt x="199" y="111"/>
                    </a:cubicBezTo>
                    <a:cubicBezTo>
                      <a:pt x="201" y="113"/>
                      <a:pt x="201" y="115"/>
                      <a:pt x="196" y="118"/>
                    </a:cubicBezTo>
                    <a:cubicBezTo>
                      <a:pt x="194" y="119"/>
                      <a:pt x="188" y="120"/>
                      <a:pt x="178" y="121"/>
                    </a:cubicBezTo>
                    <a:cubicBezTo>
                      <a:pt x="159" y="123"/>
                      <a:pt x="141" y="125"/>
                      <a:pt x="124" y="126"/>
                    </a:cubicBezTo>
                    <a:cubicBezTo>
                      <a:pt x="124" y="144"/>
                      <a:pt x="124" y="161"/>
                      <a:pt x="124" y="178"/>
                    </a:cubicBezTo>
                    <a:cubicBezTo>
                      <a:pt x="154" y="184"/>
                      <a:pt x="179" y="193"/>
                      <a:pt x="202" y="203"/>
                    </a:cubicBezTo>
                    <a:cubicBezTo>
                      <a:pt x="209" y="206"/>
                      <a:pt x="212" y="211"/>
                      <a:pt x="212" y="219"/>
                    </a:cubicBezTo>
                    <a:cubicBezTo>
                      <a:pt x="212" y="222"/>
                      <a:pt x="210" y="224"/>
                      <a:pt x="208" y="224"/>
                    </a:cubicBezTo>
                    <a:cubicBezTo>
                      <a:pt x="205" y="225"/>
                      <a:pt x="202" y="224"/>
                      <a:pt x="197" y="221"/>
                    </a:cubicBezTo>
                    <a:cubicBezTo>
                      <a:pt x="173" y="206"/>
                      <a:pt x="148" y="196"/>
                      <a:pt x="124" y="190"/>
                    </a:cubicBezTo>
                    <a:cubicBezTo>
                      <a:pt x="125" y="202"/>
                      <a:pt x="122" y="212"/>
                      <a:pt x="117" y="219"/>
                    </a:cubicBezTo>
                    <a:cubicBezTo>
                      <a:pt x="108" y="228"/>
                      <a:pt x="94" y="232"/>
                      <a:pt x="74" y="232"/>
                    </a:cubicBezTo>
                    <a:cubicBezTo>
                      <a:pt x="56" y="232"/>
                      <a:pt x="42" y="228"/>
                      <a:pt x="33" y="219"/>
                    </a:cubicBezTo>
                    <a:cubicBezTo>
                      <a:pt x="29" y="214"/>
                      <a:pt x="27" y="209"/>
                      <a:pt x="27" y="203"/>
                    </a:cubicBezTo>
                    <a:cubicBezTo>
                      <a:pt x="27" y="196"/>
                      <a:pt x="30" y="191"/>
                      <a:pt x="36" y="186"/>
                    </a:cubicBezTo>
                    <a:cubicBezTo>
                      <a:pt x="45" y="179"/>
                      <a:pt x="62" y="175"/>
                      <a:pt x="85" y="175"/>
                    </a:cubicBezTo>
                    <a:cubicBezTo>
                      <a:pt x="90" y="175"/>
                      <a:pt x="99" y="175"/>
                      <a:pt x="112" y="176"/>
                    </a:cubicBezTo>
                    <a:cubicBezTo>
                      <a:pt x="112" y="160"/>
                      <a:pt x="112" y="143"/>
                      <a:pt x="112" y="127"/>
                    </a:cubicBezTo>
                    <a:cubicBezTo>
                      <a:pt x="101" y="127"/>
                      <a:pt x="89" y="128"/>
                      <a:pt x="77" y="128"/>
                    </a:cubicBezTo>
                    <a:cubicBezTo>
                      <a:pt x="64" y="128"/>
                      <a:pt x="55" y="126"/>
                      <a:pt x="49" y="122"/>
                    </a:cubicBezTo>
                    <a:cubicBezTo>
                      <a:pt x="41" y="117"/>
                      <a:pt x="37" y="106"/>
                      <a:pt x="38" y="91"/>
                    </a:cubicBezTo>
                    <a:cubicBezTo>
                      <a:pt x="39" y="88"/>
                      <a:pt x="41" y="88"/>
                      <a:pt x="43" y="91"/>
                    </a:cubicBezTo>
                    <a:cubicBezTo>
                      <a:pt x="43" y="101"/>
                      <a:pt x="45" y="108"/>
                      <a:pt x="49" y="112"/>
                    </a:cubicBezTo>
                    <a:cubicBezTo>
                      <a:pt x="54" y="117"/>
                      <a:pt x="63" y="119"/>
                      <a:pt x="77" y="119"/>
                    </a:cubicBezTo>
                    <a:cubicBezTo>
                      <a:pt x="90" y="119"/>
                      <a:pt x="102" y="118"/>
                      <a:pt x="112" y="117"/>
                    </a:cubicBezTo>
                    <a:cubicBezTo>
                      <a:pt x="112" y="100"/>
                      <a:pt x="112" y="84"/>
                      <a:pt x="112" y="67"/>
                    </a:cubicBezTo>
                    <a:cubicBezTo>
                      <a:pt x="98" y="69"/>
                      <a:pt x="81" y="69"/>
                      <a:pt x="63" y="69"/>
                    </a:cubicBezTo>
                    <a:cubicBezTo>
                      <a:pt x="49" y="69"/>
                      <a:pt x="38" y="68"/>
                      <a:pt x="30" y="66"/>
                    </a:cubicBezTo>
                    <a:cubicBezTo>
                      <a:pt x="19" y="63"/>
                      <a:pt x="9" y="57"/>
                      <a:pt x="2" y="48"/>
                    </a:cubicBezTo>
                    <a:cubicBezTo>
                      <a:pt x="0" y="44"/>
                      <a:pt x="1" y="42"/>
                      <a:pt x="5" y="45"/>
                    </a:cubicBezTo>
                    <a:cubicBezTo>
                      <a:pt x="13" y="51"/>
                      <a:pt x="21" y="56"/>
                      <a:pt x="29" y="58"/>
                    </a:cubicBezTo>
                    <a:cubicBezTo>
                      <a:pt x="34" y="60"/>
                      <a:pt x="46" y="60"/>
                      <a:pt x="66" y="60"/>
                    </a:cubicBezTo>
                    <a:cubicBezTo>
                      <a:pt x="81" y="60"/>
                      <a:pt x="96" y="59"/>
                      <a:pt x="112" y="57"/>
                    </a:cubicBezTo>
                    <a:cubicBezTo>
                      <a:pt x="112" y="51"/>
                      <a:pt x="112" y="45"/>
                      <a:pt x="112" y="38"/>
                    </a:cubicBezTo>
                    <a:cubicBezTo>
                      <a:pt x="112" y="25"/>
                      <a:pt x="111" y="17"/>
                      <a:pt x="109" y="14"/>
                    </a:cubicBezTo>
                    <a:cubicBezTo>
                      <a:pt x="105" y="9"/>
                      <a:pt x="99" y="6"/>
                      <a:pt x="90" y="6"/>
                    </a:cubicBezTo>
                    <a:cubicBezTo>
                      <a:pt x="84" y="7"/>
                      <a:pt x="84" y="6"/>
                      <a:pt x="88" y="2"/>
                    </a:cubicBezTo>
                    <a:cubicBezTo>
                      <a:pt x="92" y="0"/>
                      <a:pt x="97" y="0"/>
                      <a:pt x="103" y="0"/>
                    </a:cubicBezTo>
                    <a:cubicBezTo>
                      <a:pt x="111" y="0"/>
                      <a:pt x="119" y="3"/>
                      <a:pt x="130" y="9"/>
                    </a:cubicBezTo>
                    <a:cubicBezTo>
                      <a:pt x="135" y="12"/>
                      <a:pt x="135" y="15"/>
                      <a:pt x="130" y="20"/>
                    </a:cubicBezTo>
                    <a:cubicBezTo>
                      <a:pt x="126" y="23"/>
                      <a:pt x="124" y="29"/>
                      <a:pt x="124" y="37"/>
                    </a:cubicBezTo>
                    <a:cubicBezTo>
                      <a:pt x="124" y="43"/>
                      <a:pt x="124" y="49"/>
                      <a:pt x="124" y="55"/>
                    </a:cubicBezTo>
                    <a:close/>
                    <a:moveTo>
                      <a:pt x="78" y="183"/>
                    </a:moveTo>
                    <a:cubicBezTo>
                      <a:pt x="64" y="183"/>
                      <a:pt x="53" y="185"/>
                      <a:pt x="46" y="188"/>
                    </a:cubicBezTo>
                    <a:cubicBezTo>
                      <a:pt x="38" y="192"/>
                      <a:pt x="34" y="197"/>
                      <a:pt x="34" y="204"/>
                    </a:cubicBezTo>
                    <a:cubicBezTo>
                      <a:pt x="34" y="210"/>
                      <a:pt x="38" y="215"/>
                      <a:pt x="46" y="219"/>
                    </a:cubicBezTo>
                    <a:cubicBezTo>
                      <a:pt x="53" y="223"/>
                      <a:pt x="62" y="224"/>
                      <a:pt x="72" y="224"/>
                    </a:cubicBezTo>
                    <a:cubicBezTo>
                      <a:pt x="85" y="224"/>
                      <a:pt x="96" y="221"/>
                      <a:pt x="103" y="214"/>
                    </a:cubicBezTo>
                    <a:cubicBezTo>
                      <a:pt x="109" y="209"/>
                      <a:pt x="112" y="200"/>
                      <a:pt x="111" y="186"/>
                    </a:cubicBezTo>
                    <a:cubicBezTo>
                      <a:pt x="94" y="184"/>
                      <a:pt x="84" y="183"/>
                      <a:pt x="78" y="183"/>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46" name="Freeform 28"/>
              <p:cNvSpPr>
                <a:spLocks noEditPoints="1"/>
              </p:cNvSpPr>
              <p:nvPr/>
            </p:nvSpPr>
            <p:spPr bwMode="invGray">
              <a:xfrm>
                <a:off x="4306821" y="3253370"/>
                <a:ext cx="171335" cy="165192"/>
              </a:xfrm>
              <a:custGeom>
                <a:avLst/>
                <a:gdLst/>
                <a:ahLst/>
                <a:cxnLst>
                  <a:cxn ang="0">
                    <a:pos x="148" y="63"/>
                  </a:cxn>
                  <a:cxn ang="0">
                    <a:pos x="215" y="57"/>
                  </a:cxn>
                  <a:cxn ang="0">
                    <a:pos x="238" y="53"/>
                  </a:cxn>
                  <a:cxn ang="0">
                    <a:pos x="249" y="56"/>
                  </a:cxn>
                  <a:cxn ang="0">
                    <a:pos x="263" y="70"/>
                  </a:cxn>
                  <a:cxn ang="0">
                    <a:pos x="256" y="74"/>
                  </a:cxn>
                  <a:cxn ang="0">
                    <a:pos x="199" y="69"/>
                  </a:cxn>
                  <a:cxn ang="0">
                    <a:pos x="148" y="71"/>
                  </a:cxn>
                  <a:cxn ang="0">
                    <a:pos x="148" y="119"/>
                  </a:cxn>
                  <a:cxn ang="0">
                    <a:pos x="151" y="151"/>
                  </a:cxn>
                  <a:cxn ang="0">
                    <a:pos x="90" y="253"/>
                  </a:cxn>
                  <a:cxn ang="0">
                    <a:pos x="87" y="250"/>
                  </a:cxn>
                  <a:cxn ang="0">
                    <a:pos x="111" y="228"/>
                  </a:cxn>
                  <a:cxn ang="0">
                    <a:pos x="137" y="161"/>
                  </a:cxn>
                  <a:cxn ang="0">
                    <a:pos x="113" y="174"/>
                  </a:cxn>
                  <a:cxn ang="0">
                    <a:pos x="91" y="164"/>
                  </a:cxn>
                  <a:cxn ang="0">
                    <a:pos x="83" y="141"/>
                  </a:cxn>
                  <a:cxn ang="0">
                    <a:pos x="94" y="114"/>
                  </a:cxn>
                  <a:cxn ang="0">
                    <a:pos x="117" y="105"/>
                  </a:cxn>
                  <a:cxn ang="0">
                    <a:pos x="135" y="109"/>
                  </a:cxn>
                  <a:cxn ang="0">
                    <a:pos x="135" y="72"/>
                  </a:cxn>
                  <a:cxn ang="0">
                    <a:pos x="46" y="90"/>
                  </a:cxn>
                  <a:cxn ang="0">
                    <a:pos x="30" y="96"/>
                  </a:cxn>
                  <a:cxn ang="0">
                    <a:pos x="18" y="94"/>
                  </a:cxn>
                  <a:cxn ang="0">
                    <a:pos x="0" y="69"/>
                  </a:cxn>
                  <a:cxn ang="0">
                    <a:pos x="4" y="68"/>
                  </a:cxn>
                  <a:cxn ang="0">
                    <a:pos x="26" y="78"/>
                  </a:cxn>
                  <a:cxn ang="0">
                    <a:pos x="74" y="72"/>
                  </a:cxn>
                  <a:cxn ang="0">
                    <a:pos x="135" y="64"/>
                  </a:cxn>
                  <a:cxn ang="0">
                    <a:pos x="135" y="34"/>
                  </a:cxn>
                  <a:cxn ang="0">
                    <a:pos x="112" y="6"/>
                  </a:cxn>
                  <a:cxn ang="0">
                    <a:pos x="112" y="1"/>
                  </a:cxn>
                  <a:cxn ang="0">
                    <a:pos x="142" y="7"/>
                  </a:cxn>
                  <a:cxn ang="0">
                    <a:pos x="153" y="17"/>
                  </a:cxn>
                  <a:cxn ang="0">
                    <a:pos x="151" y="25"/>
                  </a:cxn>
                  <a:cxn ang="0">
                    <a:pos x="148" y="63"/>
                  </a:cxn>
                  <a:cxn ang="0">
                    <a:pos x="99" y="119"/>
                  </a:cxn>
                  <a:cxn ang="0">
                    <a:pos x="93" y="138"/>
                  </a:cxn>
                  <a:cxn ang="0">
                    <a:pos x="102" y="164"/>
                  </a:cxn>
                  <a:cxn ang="0">
                    <a:pos x="113" y="168"/>
                  </a:cxn>
                  <a:cxn ang="0">
                    <a:pos x="126" y="163"/>
                  </a:cxn>
                  <a:cxn ang="0">
                    <a:pos x="136" y="135"/>
                  </a:cxn>
                  <a:cxn ang="0">
                    <a:pos x="117" y="110"/>
                  </a:cxn>
                  <a:cxn ang="0">
                    <a:pos x="99" y="119"/>
                  </a:cxn>
                </a:cxnLst>
                <a:rect l="0" t="0" r="r" b="b"/>
                <a:pathLst>
                  <a:path w="264" h="254">
                    <a:moveTo>
                      <a:pt x="148" y="63"/>
                    </a:moveTo>
                    <a:cubicBezTo>
                      <a:pt x="182" y="61"/>
                      <a:pt x="204" y="59"/>
                      <a:pt x="215" y="57"/>
                    </a:cubicBezTo>
                    <a:cubicBezTo>
                      <a:pt x="220" y="57"/>
                      <a:pt x="227" y="55"/>
                      <a:pt x="238" y="53"/>
                    </a:cubicBezTo>
                    <a:cubicBezTo>
                      <a:pt x="242" y="52"/>
                      <a:pt x="245" y="53"/>
                      <a:pt x="249" y="56"/>
                    </a:cubicBezTo>
                    <a:cubicBezTo>
                      <a:pt x="257" y="63"/>
                      <a:pt x="262" y="68"/>
                      <a:pt x="263" y="70"/>
                    </a:cubicBezTo>
                    <a:cubicBezTo>
                      <a:pt x="264" y="74"/>
                      <a:pt x="262" y="76"/>
                      <a:pt x="256" y="74"/>
                    </a:cubicBezTo>
                    <a:cubicBezTo>
                      <a:pt x="241" y="71"/>
                      <a:pt x="222" y="69"/>
                      <a:pt x="199" y="69"/>
                    </a:cubicBezTo>
                    <a:cubicBezTo>
                      <a:pt x="184" y="69"/>
                      <a:pt x="167" y="69"/>
                      <a:pt x="148" y="71"/>
                    </a:cubicBezTo>
                    <a:cubicBezTo>
                      <a:pt x="148" y="87"/>
                      <a:pt x="148" y="103"/>
                      <a:pt x="148" y="119"/>
                    </a:cubicBezTo>
                    <a:cubicBezTo>
                      <a:pt x="150" y="127"/>
                      <a:pt x="151" y="137"/>
                      <a:pt x="151" y="151"/>
                    </a:cubicBezTo>
                    <a:cubicBezTo>
                      <a:pt x="151" y="198"/>
                      <a:pt x="131" y="232"/>
                      <a:pt x="90" y="253"/>
                    </a:cubicBezTo>
                    <a:cubicBezTo>
                      <a:pt x="86" y="254"/>
                      <a:pt x="85" y="253"/>
                      <a:pt x="87" y="250"/>
                    </a:cubicBezTo>
                    <a:cubicBezTo>
                      <a:pt x="96" y="243"/>
                      <a:pt x="104" y="236"/>
                      <a:pt x="111" y="228"/>
                    </a:cubicBezTo>
                    <a:cubicBezTo>
                      <a:pt x="127" y="209"/>
                      <a:pt x="136" y="187"/>
                      <a:pt x="137" y="161"/>
                    </a:cubicBezTo>
                    <a:cubicBezTo>
                      <a:pt x="131" y="170"/>
                      <a:pt x="123" y="174"/>
                      <a:pt x="113" y="174"/>
                    </a:cubicBezTo>
                    <a:cubicBezTo>
                      <a:pt x="105" y="174"/>
                      <a:pt x="97" y="171"/>
                      <a:pt x="91" y="164"/>
                    </a:cubicBezTo>
                    <a:cubicBezTo>
                      <a:pt x="85" y="159"/>
                      <a:pt x="83" y="151"/>
                      <a:pt x="83" y="141"/>
                    </a:cubicBezTo>
                    <a:cubicBezTo>
                      <a:pt x="83" y="130"/>
                      <a:pt x="87" y="121"/>
                      <a:pt x="94" y="114"/>
                    </a:cubicBezTo>
                    <a:cubicBezTo>
                      <a:pt x="100" y="108"/>
                      <a:pt x="108" y="105"/>
                      <a:pt x="117" y="105"/>
                    </a:cubicBezTo>
                    <a:cubicBezTo>
                      <a:pt x="123" y="105"/>
                      <a:pt x="129" y="106"/>
                      <a:pt x="135" y="109"/>
                    </a:cubicBezTo>
                    <a:cubicBezTo>
                      <a:pt x="135" y="97"/>
                      <a:pt x="135" y="85"/>
                      <a:pt x="135" y="72"/>
                    </a:cubicBezTo>
                    <a:cubicBezTo>
                      <a:pt x="95" y="78"/>
                      <a:pt x="65" y="84"/>
                      <a:pt x="46" y="90"/>
                    </a:cubicBezTo>
                    <a:cubicBezTo>
                      <a:pt x="38" y="92"/>
                      <a:pt x="33" y="94"/>
                      <a:pt x="30" y="96"/>
                    </a:cubicBezTo>
                    <a:cubicBezTo>
                      <a:pt x="26" y="98"/>
                      <a:pt x="21" y="97"/>
                      <a:pt x="18" y="94"/>
                    </a:cubicBezTo>
                    <a:cubicBezTo>
                      <a:pt x="9" y="88"/>
                      <a:pt x="3" y="80"/>
                      <a:pt x="0" y="69"/>
                    </a:cubicBezTo>
                    <a:cubicBezTo>
                      <a:pt x="0" y="65"/>
                      <a:pt x="1" y="65"/>
                      <a:pt x="4" y="68"/>
                    </a:cubicBezTo>
                    <a:cubicBezTo>
                      <a:pt x="8" y="74"/>
                      <a:pt x="15" y="78"/>
                      <a:pt x="26" y="78"/>
                    </a:cubicBezTo>
                    <a:cubicBezTo>
                      <a:pt x="36" y="78"/>
                      <a:pt x="52" y="76"/>
                      <a:pt x="74" y="72"/>
                    </a:cubicBezTo>
                    <a:cubicBezTo>
                      <a:pt x="91" y="69"/>
                      <a:pt x="111" y="66"/>
                      <a:pt x="135" y="64"/>
                    </a:cubicBezTo>
                    <a:cubicBezTo>
                      <a:pt x="135" y="54"/>
                      <a:pt x="135" y="44"/>
                      <a:pt x="135" y="34"/>
                    </a:cubicBezTo>
                    <a:cubicBezTo>
                      <a:pt x="135" y="17"/>
                      <a:pt x="127" y="7"/>
                      <a:pt x="112" y="6"/>
                    </a:cubicBezTo>
                    <a:cubicBezTo>
                      <a:pt x="109" y="4"/>
                      <a:pt x="109" y="3"/>
                      <a:pt x="112" y="1"/>
                    </a:cubicBezTo>
                    <a:cubicBezTo>
                      <a:pt x="125" y="0"/>
                      <a:pt x="135" y="2"/>
                      <a:pt x="142" y="7"/>
                    </a:cubicBezTo>
                    <a:cubicBezTo>
                      <a:pt x="146" y="9"/>
                      <a:pt x="150" y="12"/>
                      <a:pt x="153" y="17"/>
                    </a:cubicBezTo>
                    <a:cubicBezTo>
                      <a:pt x="156" y="21"/>
                      <a:pt x="155" y="23"/>
                      <a:pt x="151" y="25"/>
                    </a:cubicBezTo>
                    <a:cubicBezTo>
                      <a:pt x="149" y="27"/>
                      <a:pt x="148" y="40"/>
                      <a:pt x="148" y="63"/>
                    </a:cubicBezTo>
                    <a:close/>
                    <a:moveTo>
                      <a:pt x="99" y="119"/>
                    </a:moveTo>
                    <a:cubicBezTo>
                      <a:pt x="95" y="124"/>
                      <a:pt x="93" y="131"/>
                      <a:pt x="93" y="138"/>
                    </a:cubicBezTo>
                    <a:cubicBezTo>
                      <a:pt x="93" y="150"/>
                      <a:pt x="96" y="159"/>
                      <a:pt x="102" y="164"/>
                    </a:cubicBezTo>
                    <a:cubicBezTo>
                      <a:pt x="104" y="166"/>
                      <a:pt x="108" y="168"/>
                      <a:pt x="113" y="168"/>
                    </a:cubicBezTo>
                    <a:cubicBezTo>
                      <a:pt x="118" y="168"/>
                      <a:pt x="123" y="166"/>
                      <a:pt x="126" y="163"/>
                    </a:cubicBezTo>
                    <a:cubicBezTo>
                      <a:pt x="132" y="156"/>
                      <a:pt x="136" y="147"/>
                      <a:pt x="136" y="135"/>
                    </a:cubicBezTo>
                    <a:cubicBezTo>
                      <a:pt x="136" y="118"/>
                      <a:pt x="129" y="110"/>
                      <a:pt x="117" y="110"/>
                    </a:cubicBezTo>
                    <a:cubicBezTo>
                      <a:pt x="108" y="110"/>
                      <a:pt x="102" y="113"/>
                      <a:pt x="99" y="119"/>
                    </a:cubicBezTo>
                    <a:close/>
                  </a:path>
                </a:pathLst>
              </a:custGeom>
              <a:solidFill>
                <a:srgbClr val="FFFFFF"/>
              </a:solid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18" name="Rectangle 17"/>
            <p:cNvSpPr/>
            <p:nvPr/>
          </p:nvSpPr>
          <p:spPr>
            <a:xfrm>
              <a:off x="5438963" y="5593229"/>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19" name="Group 18"/>
            <p:cNvGrpSpPr/>
            <p:nvPr/>
          </p:nvGrpSpPr>
          <p:grpSpPr>
            <a:xfrm>
              <a:off x="5676032" y="6124010"/>
              <a:ext cx="810410" cy="219571"/>
              <a:chOff x="7458381" y="5575585"/>
              <a:chExt cx="830083" cy="225342"/>
            </a:xfrm>
            <a:solidFill>
              <a:srgbClr val="FFFFFF"/>
            </a:solidFill>
            <a:effectLst/>
          </p:grpSpPr>
          <p:sp>
            <p:nvSpPr>
              <p:cNvPr id="234" name="Freeform 21"/>
              <p:cNvSpPr>
                <a:spLocks noEditPoints="1"/>
              </p:cNvSpPr>
              <p:nvPr/>
            </p:nvSpPr>
            <p:spPr bwMode="invGray">
              <a:xfrm>
                <a:off x="7458381" y="5586058"/>
                <a:ext cx="135813" cy="160476"/>
              </a:xfrm>
              <a:custGeom>
                <a:avLst/>
                <a:gdLst/>
                <a:ahLst/>
                <a:cxnLst>
                  <a:cxn ang="0">
                    <a:pos x="170" y="98"/>
                  </a:cxn>
                  <a:cxn ang="0">
                    <a:pos x="162" y="140"/>
                  </a:cxn>
                  <a:cxn ang="0">
                    <a:pos x="140" y="173"/>
                  </a:cxn>
                  <a:cxn ang="0">
                    <a:pos x="105" y="194"/>
                  </a:cxn>
                  <a:cxn ang="0">
                    <a:pos x="60" y="201"/>
                  </a:cxn>
                  <a:cxn ang="0">
                    <a:pos x="0" y="201"/>
                  </a:cxn>
                  <a:cxn ang="0">
                    <a:pos x="0" y="0"/>
                  </a:cxn>
                  <a:cxn ang="0">
                    <a:pos x="62" y="0"/>
                  </a:cxn>
                  <a:cxn ang="0">
                    <a:pos x="143" y="25"/>
                  </a:cxn>
                  <a:cxn ang="0">
                    <a:pos x="170" y="98"/>
                  </a:cxn>
                  <a:cxn ang="0">
                    <a:pos x="134" y="99"/>
                  </a:cxn>
                  <a:cxn ang="0">
                    <a:pos x="129" y="69"/>
                  </a:cxn>
                  <a:cxn ang="0">
                    <a:pos x="115" y="47"/>
                  </a:cxn>
                  <a:cxn ang="0">
                    <a:pos x="92" y="33"/>
                  </a:cxn>
                  <a:cxn ang="0">
                    <a:pos x="61" y="29"/>
                  </a:cxn>
                  <a:cxn ang="0">
                    <a:pos x="33" y="29"/>
                  </a:cxn>
                  <a:cxn ang="0">
                    <a:pos x="33" y="172"/>
                  </a:cxn>
                  <a:cxn ang="0">
                    <a:pos x="60" y="172"/>
                  </a:cxn>
                  <a:cxn ang="0">
                    <a:pos x="92" y="167"/>
                  </a:cxn>
                  <a:cxn ang="0">
                    <a:pos x="115" y="152"/>
                  </a:cxn>
                  <a:cxn ang="0">
                    <a:pos x="129" y="129"/>
                  </a:cxn>
                  <a:cxn ang="0">
                    <a:pos x="134" y="99"/>
                  </a:cxn>
                </a:cxnLst>
                <a:rect l="0" t="0" r="r" b="b"/>
                <a:pathLst>
                  <a:path w="170" h="201">
                    <a:moveTo>
                      <a:pt x="170" y="98"/>
                    </a:moveTo>
                    <a:cubicBezTo>
                      <a:pt x="170" y="113"/>
                      <a:pt x="167" y="128"/>
                      <a:pt x="162" y="140"/>
                    </a:cubicBezTo>
                    <a:cubicBezTo>
                      <a:pt x="157" y="153"/>
                      <a:pt x="149" y="164"/>
                      <a:pt x="140" y="173"/>
                    </a:cubicBezTo>
                    <a:cubicBezTo>
                      <a:pt x="130" y="182"/>
                      <a:pt x="119" y="189"/>
                      <a:pt x="105" y="194"/>
                    </a:cubicBezTo>
                    <a:cubicBezTo>
                      <a:pt x="92" y="199"/>
                      <a:pt x="77" y="201"/>
                      <a:pt x="60" y="201"/>
                    </a:cubicBezTo>
                    <a:cubicBezTo>
                      <a:pt x="0" y="201"/>
                      <a:pt x="0" y="201"/>
                      <a:pt x="0" y="201"/>
                    </a:cubicBezTo>
                    <a:cubicBezTo>
                      <a:pt x="0" y="0"/>
                      <a:pt x="0" y="0"/>
                      <a:pt x="0" y="0"/>
                    </a:cubicBezTo>
                    <a:cubicBezTo>
                      <a:pt x="62" y="0"/>
                      <a:pt x="62" y="0"/>
                      <a:pt x="62" y="0"/>
                    </a:cubicBezTo>
                    <a:cubicBezTo>
                      <a:pt x="98" y="0"/>
                      <a:pt x="125" y="8"/>
                      <a:pt x="143" y="25"/>
                    </a:cubicBezTo>
                    <a:cubicBezTo>
                      <a:pt x="161" y="41"/>
                      <a:pt x="170" y="66"/>
                      <a:pt x="170" y="98"/>
                    </a:cubicBezTo>
                    <a:close/>
                    <a:moveTo>
                      <a:pt x="134" y="99"/>
                    </a:moveTo>
                    <a:cubicBezTo>
                      <a:pt x="134" y="87"/>
                      <a:pt x="133" y="77"/>
                      <a:pt x="129" y="69"/>
                    </a:cubicBezTo>
                    <a:cubicBezTo>
                      <a:pt x="126" y="60"/>
                      <a:pt x="122" y="53"/>
                      <a:pt x="115" y="47"/>
                    </a:cubicBezTo>
                    <a:cubicBezTo>
                      <a:pt x="109" y="41"/>
                      <a:pt x="101" y="36"/>
                      <a:pt x="92" y="33"/>
                    </a:cubicBezTo>
                    <a:cubicBezTo>
                      <a:pt x="83" y="30"/>
                      <a:pt x="72" y="29"/>
                      <a:pt x="61" y="29"/>
                    </a:cubicBezTo>
                    <a:cubicBezTo>
                      <a:pt x="33" y="29"/>
                      <a:pt x="33" y="29"/>
                      <a:pt x="33" y="29"/>
                    </a:cubicBezTo>
                    <a:cubicBezTo>
                      <a:pt x="33" y="172"/>
                      <a:pt x="33" y="172"/>
                      <a:pt x="33" y="172"/>
                    </a:cubicBezTo>
                    <a:cubicBezTo>
                      <a:pt x="60" y="172"/>
                      <a:pt x="60" y="172"/>
                      <a:pt x="60" y="172"/>
                    </a:cubicBezTo>
                    <a:cubicBezTo>
                      <a:pt x="72" y="172"/>
                      <a:pt x="83" y="171"/>
                      <a:pt x="92" y="167"/>
                    </a:cubicBezTo>
                    <a:cubicBezTo>
                      <a:pt x="101" y="164"/>
                      <a:pt x="109" y="159"/>
                      <a:pt x="115" y="152"/>
                    </a:cubicBezTo>
                    <a:cubicBezTo>
                      <a:pt x="121" y="146"/>
                      <a:pt x="126" y="138"/>
                      <a:pt x="129" y="129"/>
                    </a:cubicBezTo>
                    <a:cubicBezTo>
                      <a:pt x="133" y="120"/>
                      <a:pt x="134" y="110"/>
                      <a:pt x="134" y="99"/>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35" name="Freeform 22"/>
              <p:cNvSpPr>
                <a:spLocks/>
              </p:cNvSpPr>
              <p:nvPr/>
            </p:nvSpPr>
            <p:spPr bwMode="invGray">
              <a:xfrm>
                <a:off x="7601289" y="5631667"/>
                <a:ext cx="98313" cy="114867"/>
              </a:xfrm>
              <a:custGeom>
                <a:avLst/>
                <a:gdLst/>
                <a:ahLst/>
                <a:cxnLst>
                  <a:cxn ang="0">
                    <a:pos x="109" y="279"/>
                  </a:cxn>
                  <a:cxn ang="0">
                    <a:pos x="291" y="279"/>
                  </a:cxn>
                  <a:cxn ang="0">
                    <a:pos x="291" y="340"/>
                  </a:cxn>
                  <a:cxn ang="0">
                    <a:pos x="0" y="340"/>
                  </a:cxn>
                  <a:cxn ang="0">
                    <a:pos x="0" y="314"/>
                  </a:cxn>
                  <a:cxn ang="0">
                    <a:pos x="184" y="61"/>
                  </a:cxn>
                  <a:cxn ang="0">
                    <a:pos x="19" y="61"/>
                  </a:cxn>
                  <a:cxn ang="0">
                    <a:pos x="19" y="0"/>
                  </a:cxn>
                  <a:cxn ang="0">
                    <a:pos x="288" y="0"/>
                  </a:cxn>
                  <a:cxn ang="0">
                    <a:pos x="288" y="30"/>
                  </a:cxn>
                  <a:cxn ang="0">
                    <a:pos x="109" y="279"/>
                  </a:cxn>
                </a:cxnLst>
                <a:rect l="0" t="0" r="r" b="b"/>
                <a:pathLst>
                  <a:path w="291" h="340">
                    <a:moveTo>
                      <a:pt x="109" y="279"/>
                    </a:moveTo>
                    <a:lnTo>
                      <a:pt x="291" y="279"/>
                    </a:lnTo>
                    <a:lnTo>
                      <a:pt x="291" y="340"/>
                    </a:lnTo>
                    <a:lnTo>
                      <a:pt x="0" y="340"/>
                    </a:lnTo>
                    <a:lnTo>
                      <a:pt x="0" y="314"/>
                    </a:lnTo>
                    <a:lnTo>
                      <a:pt x="184" y="61"/>
                    </a:lnTo>
                    <a:lnTo>
                      <a:pt x="19" y="61"/>
                    </a:lnTo>
                    <a:lnTo>
                      <a:pt x="19" y="0"/>
                    </a:lnTo>
                    <a:lnTo>
                      <a:pt x="288" y="0"/>
                    </a:lnTo>
                    <a:lnTo>
                      <a:pt x="288" y="30"/>
                    </a:lnTo>
                    <a:lnTo>
                      <a:pt x="109" y="27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36" name="Freeform 23"/>
              <p:cNvSpPr>
                <a:spLocks noEditPoints="1"/>
              </p:cNvSpPr>
              <p:nvPr/>
            </p:nvSpPr>
            <p:spPr bwMode="invGray">
              <a:xfrm>
                <a:off x="7713791" y="5575585"/>
                <a:ext cx="32095" cy="170949"/>
              </a:xfrm>
              <a:custGeom>
                <a:avLst/>
                <a:gdLst/>
                <a:ahLst/>
                <a:cxnLst>
                  <a:cxn ang="0">
                    <a:pos x="40" y="20"/>
                  </a:cxn>
                  <a:cxn ang="0">
                    <a:pos x="38" y="27"/>
                  </a:cxn>
                  <a:cxn ang="0">
                    <a:pos x="34" y="33"/>
                  </a:cxn>
                  <a:cxn ang="0">
                    <a:pos x="28" y="37"/>
                  </a:cxn>
                  <a:cxn ang="0">
                    <a:pos x="20" y="38"/>
                  </a:cxn>
                  <a:cxn ang="0">
                    <a:pos x="12" y="37"/>
                  </a:cxn>
                  <a:cxn ang="0">
                    <a:pos x="6" y="33"/>
                  </a:cxn>
                  <a:cxn ang="0">
                    <a:pos x="1"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7" y="29"/>
                      <a:pt x="36" y="31"/>
                      <a:pt x="34" y="33"/>
                    </a:cubicBezTo>
                    <a:cubicBezTo>
                      <a:pt x="32" y="34"/>
                      <a:pt x="30" y="36"/>
                      <a:pt x="28" y="37"/>
                    </a:cubicBezTo>
                    <a:cubicBezTo>
                      <a:pt x="25" y="38"/>
                      <a:pt x="23" y="38"/>
                      <a:pt x="20" y="38"/>
                    </a:cubicBezTo>
                    <a:cubicBezTo>
                      <a:pt x="17" y="38"/>
                      <a:pt x="14" y="38"/>
                      <a:pt x="12" y="37"/>
                    </a:cubicBezTo>
                    <a:cubicBezTo>
                      <a:pt x="10" y="36"/>
                      <a:pt x="7" y="34"/>
                      <a:pt x="6" y="33"/>
                    </a:cubicBezTo>
                    <a:cubicBezTo>
                      <a:pt x="4" y="31"/>
                      <a:pt x="2" y="29"/>
                      <a:pt x="1" y="27"/>
                    </a:cubicBezTo>
                    <a:cubicBezTo>
                      <a:pt x="1" y="24"/>
                      <a:pt x="0" y="22"/>
                      <a:pt x="0" y="20"/>
                    </a:cubicBezTo>
                    <a:cubicBezTo>
                      <a:pt x="0" y="17"/>
                      <a:pt x="1" y="14"/>
                      <a:pt x="2" y="12"/>
                    </a:cubicBezTo>
                    <a:cubicBezTo>
                      <a:pt x="3" y="10"/>
                      <a:pt x="4" y="8"/>
                      <a:pt x="6" y="6"/>
                    </a:cubicBezTo>
                    <a:cubicBezTo>
                      <a:pt x="8" y="4"/>
                      <a:pt x="10" y="3"/>
                      <a:pt x="12" y="2"/>
                    </a:cubicBezTo>
                    <a:cubicBezTo>
                      <a:pt x="14"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37" name="Freeform 24"/>
              <p:cNvSpPr>
                <a:spLocks noEditPoints="1"/>
              </p:cNvSpPr>
              <p:nvPr/>
            </p:nvSpPr>
            <p:spPr bwMode="invGray">
              <a:xfrm>
                <a:off x="7764130" y="5629302"/>
                <a:ext cx="104394" cy="159462"/>
              </a:xfrm>
              <a:custGeom>
                <a:avLst/>
                <a:gdLst/>
                <a:ahLst/>
                <a:cxnLst>
                  <a:cxn ang="0">
                    <a:pos x="33" y="85"/>
                  </a:cxn>
                  <a:cxn ang="0">
                    <a:pos x="45" y="115"/>
                  </a:cxn>
                  <a:cxn ang="0">
                    <a:pos x="77" y="125"/>
                  </a:cxn>
                  <a:cxn ang="0">
                    <a:pos x="100" y="121"/>
                  </a:cxn>
                  <a:cxn ang="0">
                    <a:pos x="120" y="111"/>
                  </a:cxn>
                  <a:cxn ang="0">
                    <a:pos x="120" y="139"/>
                  </a:cxn>
                  <a:cxn ang="0">
                    <a:pos x="113" y="142"/>
                  </a:cxn>
                  <a:cxn ang="0">
                    <a:pos x="104" y="145"/>
                  </a:cxn>
                  <a:cxn ang="0">
                    <a:pos x="92" y="148"/>
                  </a:cxn>
                  <a:cxn ang="0">
                    <a:pos x="77" y="150"/>
                  </a:cxn>
                  <a:cxn ang="0">
                    <a:pos x="73" y="160"/>
                  </a:cxn>
                  <a:cxn ang="0">
                    <a:pos x="72" y="169"/>
                  </a:cxn>
                  <a:cxn ang="0">
                    <a:pos x="75" y="179"/>
                  </a:cxn>
                  <a:cxn ang="0">
                    <a:pos x="84" y="182"/>
                  </a:cxn>
                  <a:cxn ang="0">
                    <a:pos x="87" y="182"/>
                  </a:cxn>
                  <a:cxn ang="0">
                    <a:pos x="91" y="181"/>
                  </a:cxn>
                  <a:cxn ang="0">
                    <a:pos x="94" y="180"/>
                  </a:cxn>
                  <a:cxn ang="0">
                    <a:pos x="98" y="178"/>
                  </a:cxn>
                  <a:cxn ang="0">
                    <a:pos x="98" y="196"/>
                  </a:cxn>
                  <a:cxn ang="0">
                    <a:pos x="88" y="199"/>
                  </a:cxn>
                  <a:cxn ang="0">
                    <a:pos x="77" y="200"/>
                  </a:cxn>
                  <a:cxn ang="0">
                    <a:pos x="55" y="194"/>
                  </a:cxn>
                  <a:cxn ang="0">
                    <a:pos x="49" y="175"/>
                  </a:cxn>
                  <a:cxn ang="0">
                    <a:pos x="51" y="162"/>
                  </a:cxn>
                  <a:cxn ang="0">
                    <a:pos x="58" y="150"/>
                  </a:cxn>
                  <a:cxn ang="0">
                    <a:pos x="34" y="143"/>
                  </a:cxn>
                  <a:cxn ang="0">
                    <a:pos x="16" y="128"/>
                  </a:cxn>
                  <a:cxn ang="0">
                    <a:pos x="4" y="106"/>
                  </a:cxn>
                  <a:cxn ang="0">
                    <a:pos x="0" y="77"/>
                  </a:cxn>
                  <a:cxn ang="0">
                    <a:pos x="6" y="42"/>
                  </a:cxn>
                  <a:cxn ang="0">
                    <a:pos x="22" y="18"/>
                  </a:cxn>
                  <a:cxn ang="0">
                    <a:pos x="44" y="4"/>
                  </a:cxn>
                  <a:cxn ang="0">
                    <a:pos x="68" y="0"/>
                  </a:cxn>
                  <a:cxn ang="0">
                    <a:pos x="96" y="5"/>
                  </a:cxn>
                  <a:cxn ang="0">
                    <a:pos x="116"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6" y="35"/>
                  </a:cxn>
                  <a:cxn ang="0">
                    <a:pos x="38" y="46"/>
                  </a:cxn>
                  <a:cxn ang="0">
                    <a:pos x="33" y="60"/>
                  </a:cxn>
                  <a:cxn ang="0">
                    <a:pos x="99" y="60"/>
                  </a:cxn>
                  <a:cxn ang="0">
                    <a:pos x="97" y="46"/>
                  </a:cxn>
                </a:cxnLst>
                <a:rect l="0" t="0" r="r" b="b"/>
                <a:pathLst>
                  <a:path w="131" h="200">
                    <a:moveTo>
                      <a:pt x="33" y="85"/>
                    </a:moveTo>
                    <a:cubicBezTo>
                      <a:pt x="34" y="98"/>
                      <a:pt x="38" y="108"/>
                      <a:pt x="45" y="115"/>
                    </a:cubicBezTo>
                    <a:cubicBezTo>
                      <a:pt x="53" y="122"/>
                      <a:pt x="63" y="125"/>
                      <a:pt x="77" y="125"/>
                    </a:cubicBezTo>
                    <a:cubicBezTo>
                      <a:pt x="85" y="125"/>
                      <a:pt x="92" y="124"/>
                      <a:pt x="100" y="121"/>
                    </a:cubicBezTo>
                    <a:cubicBezTo>
                      <a:pt x="108" y="119"/>
                      <a:pt x="114" y="115"/>
                      <a:pt x="120" y="111"/>
                    </a:cubicBezTo>
                    <a:cubicBezTo>
                      <a:pt x="120" y="139"/>
                      <a:pt x="120" y="139"/>
                      <a:pt x="120" y="139"/>
                    </a:cubicBezTo>
                    <a:cubicBezTo>
                      <a:pt x="118" y="140"/>
                      <a:pt x="116" y="141"/>
                      <a:pt x="113" y="142"/>
                    </a:cubicBezTo>
                    <a:cubicBezTo>
                      <a:pt x="111" y="143"/>
                      <a:pt x="107" y="144"/>
                      <a:pt x="104" y="145"/>
                    </a:cubicBezTo>
                    <a:cubicBezTo>
                      <a:pt x="100" y="147"/>
                      <a:pt x="96" y="148"/>
                      <a:pt x="92" y="148"/>
                    </a:cubicBezTo>
                    <a:cubicBezTo>
                      <a:pt x="87" y="149"/>
                      <a:pt x="82" y="150"/>
                      <a:pt x="77" y="150"/>
                    </a:cubicBezTo>
                    <a:cubicBezTo>
                      <a:pt x="76" y="153"/>
                      <a:pt x="74" y="156"/>
                      <a:pt x="73" y="160"/>
                    </a:cubicBezTo>
                    <a:cubicBezTo>
                      <a:pt x="72" y="163"/>
                      <a:pt x="72" y="166"/>
                      <a:pt x="72" y="169"/>
                    </a:cubicBezTo>
                    <a:cubicBezTo>
                      <a:pt x="72" y="174"/>
                      <a:pt x="73" y="177"/>
                      <a:pt x="75" y="179"/>
                    </a:cubicBezTo>
                    <a:cubicBezTo>
                      <a:pt x="77" y="181"/>
                      <a:pt x="80" y="182"/>
                      <a:pt x="84" y="182"/>
                    </a:cubicBezTo>
                    <a:cubicBezTo>
                      <a:pt x="85" y="182"/>
                      <a:pt x="86" y="182"/>
                      <a:pt x="87" y="182"/>
                    </a:cubicBezTo>
                    <a:cubicBezTo>
                      <a:pt x="88" y="182"/>
                      <a:pt x="89" y="181"/>
                      <a:pt x="91" y="181"/>
                    </a:cubicBezTo>
                    <a:cubicBezTo>
                      <a:pt x="92" y="181"/>
                      <a:pt x="93" y="180"/>
                      <a:pt x="94" y="180"/>
                    </a:cubicBezTo>
                    <a:cubicBezTo>
                      <a:pt x="96" y="179"/>
                      <a:pt x="97" y="179"/>
                      <a:pt x="98" y="178"/>
                    </a:cubicBezTo>
                    <a:cubicBezTo>
                      <a:pt x="98" y="196"/>
                      <a:pt x="98" y="196"/>
                      <a:pt x="98" y="196"/>
                    </a:cubicBezTo>
                    <a:cubicBezTo>
                      <a:pt x="95" y="197"/>
                      <a:pt x="92" y="198"/>
                      <a:pt x="88" y="199"/>
                    </a:cubicBezTo>
                    <a:cubicBezTo>
                      <a:pt x="84" y="200"/>
                      <a:pt x="81" y="200"/>
                      <a:pt x="77" y="200"/>
                    </a:cubicBezTo>
                    <a:cubicBezTo>
                      <a:pt x="67" y="200"/>
                      <a:pt x="60" y="198"/>
                      <a:pt x="55" y="194"/>
                    </a:cubicBezTo>
                    <a:cubicBezTo>
                      <a:pt x="51" y="189"/>
                      <a:pt x="49" y="183"/>
                      <a:pt x="49" y="175"/>
                    </a:cubicBezTo>
                    <a:cubicBezTo>
                      <a:pt x="49" y="171"/>
                      <a:pt x="49" y="166"/>
                      <a:pt x="51" y="162"/>
                    </a:cubicBezTo>
                    <a:cubicBezTo>
                      <a:pt x="53" y="158"/>
                      <a:pt x="55" y="154"/>
                      <a:pt x="58" y="150"/>
                    </a:cubicBezTo>
                    <a:cubicBezTo>
                      <a:pt x="49" y="149"/>
                      <a:pt x="41" y="147"/>
                      <a:pt x="34" y="143"/>
                    </a:cubicBezTo>
                    <a:cubicBezTo>
                      <a:pt x="27" y="139"/>
                      <a:pt x="21" y="135"/>
                      <a:pt x="16" y="128"/>
                    </a:cubicBezTo>
                    <a:cubicBezTo>
                      <a:pt x="11" y="122"/>
                      <a:pt x="7" y="115"/>
                      <a:pt x="4" y="106"/>
                    </a:cubicBezTo>
                    <a:cubicBezTo>
                      <a:pt x="1" y="97"/>
                      <a:pt x="0" y="88"/>
                      <a:pt x="0" y="77"/>
                    </a:cubicBezTo>
                    <a:cubicBezTo>
                      <a:pt x="0" y="63"/>
                      <a:pt x="2" y="52"/>
                      <a:pt x="6" y="42"/>
                    </a:cubicBezTo>
                    <a:cubicBezTo>
                      <a:pt x="10" y="33"/>
                      <a:pt x="16" y="25"/>
                      <a:pt x="22" y="18"/>
                    </a:cubicBezTo>
                    <a:cubicBezTo>
                      <a:pt x="29" y="12"/>
                      <a:pt x="36" y="7"/>
                      <a:pt x="44" y="4"/>
                    </a:cubicBezTo>
                    <a:cubicBezTo>
                      <a:pt x="52" y="1"/>
                      <a:pt x="60" y="0"/>
                      <a:pt x="68" y="0"/>
                    </a:cubicBezTo>
                    <a:cubicBezTo>
                      <a:pt x="79" y="0"/>
                      <a:pt x="88" y="2"/>
                      <a:pt x="96" y="5"/>
                    </a:cubicBezTo>
                    <a:cubicBezTo>
                      <a:pt x="104" y="8"/>
                      <a:pt x="110" y="13"/>
                      <a:pt x="116"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9" y="26"/>
                      <a:pt x="74" y="25"/>
                      <a:pt x="68" y="25"/>
                    </a:cubicBezTo>
                    <a:cubicBezTo>
                      <a:pt x="64" y="25"/>
                      <a:pt x="60" y="26"/>
                      <a:pt x="56" y="28"/>
                    </a:cubicBezTo>
                    <a:cubicBezTo>
                      <a:pt x="52" y="29"/>
                      <a:pt x="49" y="32"/>
                      <a:pt x="46" y="35"/>
                    </a:cubicBezTo>
                    <a:cubicBezTo>
                      <a:pt x="42"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38" name="Freeform 25"/>
              <p:cNvSpPr>
                <a:spLocks/>
              </p:cNvSpPr>
              <p:nvPr/>
            </p:nvSpPr>
            <p:spPr bwMode="invGray">
              <a:xfrm>
                <a:off x="7888794" y="5576598"/>
                <a:ext cx="105070" cy="169936"/>
              </a:xfrm>
              <a:custGeom>
                <a:avLst/>
                <a:gdLst/>
                <a:ahLst/>
                <a:cxnLst>
                  <a:cxn ang="0">
                    <a:pos x="212" y="503"/>
                  </a:cxn>
                  <a:cxn ang="0">
                    <a:pos x="77" y="340"/>
                  </a:cxn>
                  <a:cxn ang="0">
                    <a:pos x="77" y="340"/>
                  </a:cxn>
                  <a:cxn ang="0">
                    <a:pos x="77" y="503"/>
                  </a:cxn>
                  <a:cxn ang="0">
                    <a:pos x="0" y="503"/>
                  </a:cxn>
                  <a:cxn ang="0">
                    <a:pos x="0" y="0"/>
                  </a:cxn>
                  <a:cxn ang="0">
                    <a:pos x="77" y="0"/>
                  </a:cxn>
                  <a:cxn ang="0">
                    <a:pos x="77" y="319"/>
                  </a:cxn>
                  <a:cxn ang="0">
                    <a:pos x="77" y="319"/>
                  </a:cxn>
                  <a:cxn ang="0">
                    <a:pos x="205" y="163"/>
                  </a:cxn>
                  <a:cxn ang="0">
                    <a:pos x="302" y="163"/>
                  </a:cxn>
                  <a:cxn ang="0">
                    <a:pos x="155" y="326"/>
                  </a:cxn>
                  <a:cxn ang="0">
                    <a:pos x="311" y="503"/>
                  </a:cxn>
                  <a:cxn ang="0">
                    <a:pos x="212" y="503"/>
                  </a:cxn>
                </a:cxnLst>
                <a:rect l="0" t="0" r="r" b="b"/>
                <a:pathLst>
                  <a:path w="311" h="503">
                    <a:moveTo>
                      <a:pt x="212" y="503"/>
                    </a:moveTo>
                    <a:lnTo>
                      <a:pt x="77" y="340"/>
                    </a:lnTo>
                    <a:lnTo>
                      <a:pt x="77" y="340"/>
                    </a:lnTo>
                    <a:lnTo>
                      <a:pt x="77" y="503"/>
                    </a:lnTo>
                    <a:lnTo>
                      <a:pt x="0" y="503"/>
                    </a:lnTo>
                    <a:lnTo>
                      <a:pt x="0" y="0"/>
                    </a:lnTo>
                    <a:lnTo>
                      <a:pt x="77" y="0"/>
                    </a:lnTo>
                    <a:lnTo>
                      <a:pt x="77" y="319"/>
                    </a:lnTo>
                    <a:lnTo>
                      <a:pt x="77" y="319"/>
                    </a:lnTo>
                    <a:lnTo>
                      <a:pt x="205" y="163"/>
                    </a:lnTo>
                    <a:lnTo>
                      <a:pt x="302" y="163"/>
                    </a:lnTo>
                    <a:lnTo>
                      <a:pt x="155" y="326"/>
                    </a:lnTo>
                    <a:lnTo>
                      <a:pt x="311" y="503"/>
                    </a:lnTo>
                    <a:lnTo>
                      <a:pt x="212"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39" name="Freeform 26"/>
              <p:cNvSpPr>
                <a:spLocks/>
              </p:cNvSpPr>
              <p:nvPr/>
            </p:nvSpPr>
            <p:spPr bwMode="invGray">
              <a:xfrm>
                <a:off x="8003661" y="5631667"/>
                <a:ext cx="102705" cy="117908"/>
              </a:xfrm>
              <a:custGeom>
                <a:avLst/>
                <a:gdLst/>
                <a:ahLst/>
                <a:cxnLst>
                  <a:cxn ang="0">
                    <a:pos x="96" y="144"/>
                  </a:cxn>
                  <a:cxn ang="0">
                    <a:pos x="96" y="123"/>
                  </a:cxn>
                  <a:cxn ang="0">
                    <a:pos x="95" y="123"/>
                  </a:cxn>
                  <a:cxn ang="0">
                    <a:pos x="88" y="132"/>
                  </a:cxn>
                  <a:cxn ang="0">
                    <a:pos x="78" y="140"/>
                  </a:cxn>
                  <a:cxn ang="0">
                    <a:pos x="66" y="146"/>
                  </a:cxn>
                  <a:cxn ang="0">
                    <a:pos x="52" y="148"/>
                  </a:cxn>
                  <a:cxn ang="0">
                    <a:pos x="14" y="133"/>
                  </a:cxn>
                  <a:cxn ang="0">
                    <a:pos x="0" y="88"/>
                  </a:cxn>
                  <a:cxn ang="0">
                    <a:pos x="0" y="0"/>
                  </a:cxn>
                  <a:cxn ang="0">
                    <a:pos x="33" y="0"/>
                  </a:cxn>
                  <a:cxn ang="0">
                    <a:pos x="33" y="84"/>
                  </a:cxn>
                  <a:cxn ang="0">
                    <a:pos x="35" y="101"/>
                  </a:cxn>
                  <a:cxn ang="0">
                    <a:pos x="42" y="113"/>
                  </a:cxn>
                  <a:cxn ang="0">
                    <a:pos x="51" y="119"/>
                  </a:cxn>
                  <a:cxn ang="0">
                    <a:pos x="63" y="121"/>
                  </a:cxn>
                  <a:cxn ang="0">
                    <a:pos x="76" y="119"/>
                  </a:cxn>
                  <a:cxn ang="0">
                    <a:pos x="86" y="111"/>
                  </a:cxn>
                  <a:cxn ang="0">
                    <a:pos x="93" y="100"/>
                  </a:cxn>
                  <a:cxn ang="0">
                    <a:pos x="96" y="84"/>
                  </a:cxn>
                  <a:cxn ang="0">
                    <a:pos x="96" y="0"/>
                  </a:cxn>
                  <a:cxn ang="0">
                    <a:pos x="129" y="0"/>
                  </a:cxn>
                  <a:cxn ang="0">
                    <a:pos x="129" y="144"/>
                  </a:cxn>
                  <a:cxn ang="0">
                    <a:pos x="96" y="144"/>
                  </a:cxn>
                </a:cxnLst>
                <a:rect l="0" t="0" r="r" b="b"/>
                <a:pathLst>
                  <a:path w="129" h="148">
                    <a:moveTo>
                      <a:pt x="96" y="144"/>
                    </a:moveTo>
                    <a:cubicBezTo>
                      <a:pt x="96" y="123"/>
                      <a:pt x="96" y="123"/>
                      <a:pt x="96" y="123"/>
                    </a:cubicBezTo>
                    <a:cubicBezTo>
                      <a:pt x="95" y="123"/>
                      <a:pt x="95" y="123"/>
                      <a:pt x="95" y="123"/>
                    </a:cubicBezTo>
                    <a:cubicBezTo>
                      <a:pt x="93" y="126"/>
                      <a:pt x="91" y="129"/>
                      <a:pt x="88" y="132"/>
                    </a:cubicBezTo>
                    <a:cubicBezTo>
                      <a:pt x="85" y="135"/>
                      <a:pt x="82" y="138"/>
                      <a:pt x="78" y="140"/>
                    </a:cubicBezTo>
                    <a:cubicBezTo>
                      <a:pt x="75" y="143"/>
                      <a:pt x="71" y="144"/>
                      <a:pt x="66" y="146"/>
                    </a:cubicBezTo>
                    <a:cubicBezTo>
                      <a:pt x="62" y="147"/>
                      <a:pt x="57" y="148"/>
                      <a:pt x="52" y="148"/>
                    </a:cubicBezTo>
                    <a:cubicBezTo>
                      <a:pt x="35" y="148"/>
                      <a:pt x="22" y="143"/>
                      <a:pt x="14" y="133"/>
                    </a:cubicBezTo>
                    <a:cubicBezTo>
                      <a:pt x="5" y="123"/>
                      <a:pt x="0" y="108"/>
                      <a:pt x="0" y="88"/>
                    </a:cubicBezTo>
                    <a:cubicBezTo>
                      <a:pt x="0" y="0"/>
                      <a:pt x="0" y="0"/>
                      <a:pt x="0" y="0"/>
                    </a:cubicBezTo>
                    <a:cubicBezTo>
                      <a:pt x="33" y="0"/>
                      <a:pt x="33" y="0"/>
                      <a:pt x="33" y="0"/>
                    </a:cubicBezTo>
                    <a:cubicBezTo>
                      <a:pt x="33" y="84"/>
                      <a:pt x="33" y="84"/>
                      <a:pt x="33" y="84"/>
                    </a:cubicBezTo>
                    <a:cubicBezTo>
                      <a:pt x="33" y="90"/>
                      <a:pt x="34" y="96"/>
                      <a:pt x="35" y="101"/>
                    </a:cubicBezTo>
                    <a:cubicBezTo>
                      <a:pt x="37" y="106"/>
                      <a:pt x="39" y="110"/>
                      <a:pt x="42" y="113"/>
                    </a:cubicBezTo>
                    <a:cubicBezTo>
                      <a:pt x="44" y="116"/>
                      <a:pt x="47" y="118"/>
                      <a:pt x="51" y="119"/>
                    </a:cubicBezTo>
                    <a:cubicBezTo>
                      <a:pt x="55" y="120"/>
                      <a:pt x="59" y="121"/>
                      <a:pt x="63" y="121"/>
                    </a:cubicBezTo>
                    <a:cubicBezTo>
                      <a:pt x="68" y="121"/>
                      <a:pt x="72" y="120"/>
                      <a:pt x="76" y="119"/>
                    </a:cubicBezTo>
                    <a:cubicBezTo>
                      <a:pt x="80" y="117"/>
                      <a:pt x="83" y="115"/>
                      <a:pt x="86" y="111"/>
                    </a:cubicBezTo>
                    <a:cubicBezTo>
                      <a:pt x="89" y="108"/>
                      <a:pt x="91" y="104"/>
                      <a:pt x="93" y="100"/>
                    </a:cubicBezTo>
                    <a:cubicBezTo>
                      <a:pt x="95" y="95"/>
                      <a:pt x="96" y="89"/>
                      <a:pt x="96" y="84"/>
                    </a:cubicBezTo>
                    <a:cubicBezTo>
                      <a:pt x="96" y="0"/>
                      <a:pt x="96" y="0"/>
                      <a:pt x="96" y="0"/>
                    </a:cubicBezTo>
                    <a:cubicBezTo>
                      <a:pt x="129" y="0"/>
                      <a:pt x="129" y="0"/>
                      <a:pt x="129" y="0"/>
                    </a:cubicBezTo>
                    <a:cubicBezTo>
                      <a:pt x="129" y="144"/>
                      <a:pt x="129" y="144"/>
                      <a:pt x="129" y="144"/>
                    </a:cubicBezTo>
                    <a:lnTo>
                      <a:pt x="96"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40" name="Freeform 27"/>
              <p:cNvSpPr>
                <a:spLocks noEditPoints="1"/>
              </p:cNvSpPr>
              <p:nvPr/>
            </p:nvSpPr>
            <p:spPr bwMode="invGray">
              <a:xfrm>
                <a:off x="8099947" y="5575585"/>
                <a:ext cx="65542" cy="225342"/>
              </a:xfrm>
              <a:custGeom>
                <a:avLst/>
                <a:gdLst/>
                <a:ahLst/>
                <a:cxnLst>
                  <a:cxn ang="0">
                    <a:pos x="74" y="238"/>
                  </a:cxn>
                  <a:cxn ang="0">
                    <a:pos x="63" y="261"/>
                  </a:cxn>
                  <a:cxn ang="0">
                    <a:pos x="45" y="276"/>
                  </a:cxn>
                  <a:cxn ang="0">
                    <a:pos x="20" y="282"/>
                  </a:cxn>
                  <a:cxn ang="0">
                    <a:pos x="15" y="281"/>
                  </a:cxn>
                  <a:cxn ang="0">
                    <a:pos x="9" y="280"/>
                  </a:cxn>
                  <a:cxn ang="0">
                    <a:pos x="4" y="279"/>
                  </a:cxn>
                  <a:cxn ang="0">
                    <a:pos x="0" y="278"/>
                  </a:cxn>
                  <a:cxn ang="0">
                    <a:pos x="0" y="250"/>
                  </a:cxn>
                  <a:cxn ang="0">
                    <a:pos x="9" y="254"/>
                  </a:cxn>
                  <a:cxn ang="0">
                    <a:pos x="18" y="255"/>
                  </a:cxn>
                  <a:cxn ang="0">
                    <a:pos x="29" y="253"/>
                  </a:cxn>
                  <a:cxn ang="0">
                    <a:pos x="37" y="246"/>
                  </a:cxn>
                  <a:cxn ang="0">
                    <a:pos x="43" y="232"/>
                  </a:cxn>
                  <a:cxn ang="0">
                    <a:pos x="45" y="213"/>
                  </a:cxn>
                  <a:cxn ang="0">
                    <a:pos x="45" y="70"/>
                  </a:cxn>
                  <a:cxn ang="0">
                    <a:pos x="78" y="70"/>
                  </a:cxn>
                  <a:cxn ang="0">
                    <a:pos x="78" y="209"/>
                  </a:cxn>
                  <a:cxn ang="0">
                    <a:pos x="74" y="238"/>
                  </a:cxn>
                  <a:cxn ang="0">
                    <a:pos x="82" y="20"/>
                  </a:cxn>
                  <a:cxn ang="0">
                    <a:pos x="80" y="27"/>
                  </a:cxn>
                  <a:cxn ang="0">
                    <a:pos x="76" y="33"/>
                  </a:cxn>
                  <a:cxn ang="0">
                    <a:pos x="70" y="37"/>
                  </a:cxn>
                  <a:cxn ang="0">
                    <a:pos x="62" y="38"/>
                  </a:cxn>
                  <a:cxn ang="0">
                    <a:pos x="54" y="37"/>
                  </a:cxn>
                  <a:cxn ang="0">
                    <a:pos x="48" y="33"/>
                  </a:cxn>
                  <a:cxn ang="0">
                    <a:pos x="44" y="27"/>
                  </a:cxn>
                  <a:cxn ang="0">
                    <a:pos x="42" y="20"/>
                  </a:cxn>
                  <a:cxn ang="0">
                    <a:pos x="44" y="12"/>
                  </a:cxn>
                  <a:cxn ang="0">
                    <a:pos x="48" y="6"/>
                  </a:cxn>
                  <a:cxn ang="0">
                    <a:pos x="54" y="2"/>
                  </a:cxn>
                  <a:cxn ang="0">
                    <a:pos x="62" y="0"/>
                  </a:cxn>
                  <a:cxn ang="0">
                    <a:pos x="70" y="2"/>
                  </a:cxn>
                  <a:cxn ang="0">
                    <a:pos x="76" y="6"/>
                  </a:cxn>
                  <a:cxn ang="0">
                    <a:pos x="80" y="12"/>
                  </a:cxn>
                  <a:cxn ang="0">
                    <a:pos x="82" y="20"/>
                  </a:cxn>
                </a:cxnLst>
                <a:rect l="0" t="0" r="r" b="b"/>
                <a:pathLst>
                  <a:path w="82" h="282">
                    <a:moveTo>
                      <a:pt x="74" y="238"/>
                    </a:moveTo>
                    <a:cubicBezTo>
                      <a:pt x="72" y="247"/>
                      <a:pt x="68" y="255"/>
                      <a:pt x="63" y="261"/>
                    </a:cubicBezTo>
                    <a:cubicBezTo>
                      <a:pt x="59" y="268"/>
                      <a:pt x="52" y="273"/>
                      <a:pt x="45" y="276"/>
                    </a:cubicBezTo>
                    <a:cubicBezTo>
                      <a:pt x="38" y="280"/>
                      <a:pt x="30" y="282"/>
                      <a:pt x="20" y="282"/>
                    </a:cubicBezTo>
                    <a:cubicBezTo>
                      <a:pt x="18" y="282"/>
                      <a:pt x="16" y="282"/>
                      <a:pt x="15" y="281"/>
                    </a:cubicBezTo>
                    <a:cubicBezTo>
                      <a:pt x="13" y="281"/>
                      <a:pt x="11" y="281"/>
                      <a:pt x="9" y="280"/>
                    </a:cubicBezTo>
                    <a:cubicBezTo>
                      <a:pt x="8" y="280"/>
                      <a:pt x="6" y="280"/>
                      <a:pt x="4" y="279"/>
                    </a:cubicBezTo>
                    <a:cubicBezTo>
                      <a:pt x="3" y="279"/>
                      <a:pt x="1" y="278"/>
                      <a:pt x="0" y="278"/>
                    </a:cubicBezTo>
                    <a:cubicBezTo>
                      <a:pt x="0" y="250"/>
                      <a:pt x="0" y="250"/>
                      <a:pt x="0" y="250"/>
                    </a:cubicBezTo>
                    <a:cubicBezTo>
                      <a:pt x="3" y="251"/>
                      <a:pt x="6" y="252"/>
                      <a:pt x="9" y="254"/>
                    </a:cubicBezTo>
                    <a:cubicBezTo>
                      <a:pt x="12" y="255"/>
                      <a:pt x="16" y="255"/>
                      <a:pt x="18" y="255"/>
                    </a:cubicBezTo>
                    <a:cubicBezTo>
                      <a:pt x="22" y="255"/>
                      <a:pt x="26" y="255"/>
                      <a:pt x="29" y="253"/>
                    </a:cubicBezTo>
                    <a:cubicBezTo>
                      <a:pt x="32" y="251"/>
                      <a:pt x="35" y="249"/>
                      <a:pt x="37" y="246"/>
                    </a:cubicBezTo>
                    <a:cubicBezTo>
                      <a:pt x="40" y="242"/>
                      <a:pt x="42" y="238"/>
                      <a:pt x="43" y="232"/>
                    </a:cubicBezTo>
                    <a:cubicBezTo>
                      <a:pt x="45" y="227"/>
                      <a:pt x="45" y="220"/>
                      <a:pt x="45" y="213"/>
                    </a:cubicBezTo>
                    <a:cubicBezTo>
                      <a:pt x="45" y="70"/>
                      <a:pt x="45" y="70"/>
                      <a:pt x="45" y="70"/>
                    </a:cubicBezTo>
                    <a:cubicBezTo>
                      <a:pt x="78" y="70"/>
                      <a:pt x="78" y="70"/>
                      <a:pt x="78" y="70"/>
                    </a:cubicBezTo>
                    <a:cubicBezTo>
                      <a:pt x="78" y="209"/>
                      <a:pt x="78" y="209"/>
                      <a:pt x="78" y="209"/>
                    </a:cubicBezTo>
                    <a:cubicBezTo>
                      <a:pt x="78" y="220"/>
                      <a:pt x="77" y="229"/>
                      <a:pt x="74" y="238"/>
                    </a:cubicBezTo>
                    <a:close/>
                    <a:moveTo>
                      <a:pt x="82" y="20"/>
                    </a:moveTo>
                    <a:cubicBezTo>
                      <a:pt x="82" y="22"/>
                      <a:pt x="81" y="24"/>
                      <a:pt x="80" y="27"/>
                    </a:cubicBezTo>
                    <a:cubicBezTo>
                      <a:pt x="79" y="29"/>
                      <a:pt x="78" y="31"/>
                      <a:pt x="76" y="33"/>
                    </a:cubicBezTo>
                    <a:cubicBezTo>
                      <a:pt x="74" y="34"/>
                      <a:pt x="72" y="36"/>
                      <a:pt x="70" y="37"/>
                    </a:cubicBezTo>
                    <a:cubicBezTo>
                      <a:pt x="67" y="38"/>
                      <a:pt x="65" y="38"/>
                      <a:pt x="62" y="38"/>
                    </a:cubicBezTo>
                    <a:cubicBezTo>
                      <a:pt x="59" y="38"/>
                      <a:pt x="56" y="38"/>
                      <a:pt x="54" y="37"/>
                    </a:cubicBezTo>
                    <a:cubicBezTo>
                      <a:pt x="52" y="36"/>
                      <a:pt x="49" y="34"/>
                      <a:pt x="48" y="33"/>
                    </a:cubicBezTo>
                    <a:cubicBezTo>
                      <a:pt x="46" y="31"/>
                      <a:pt x="45" y="29"/>
                      <a:pt x="44" y="27"/>
                    </a:cubicBezTo>
                    <a:cubicBezTo>
                      <a:pt x="43" y="24"/>
                      <a:pt x="42" y="22"/>
                      <a:pt x="42" y="20"/>
                    </a:cubicBezTo>
                    <a:cubicBezTo>
                      <a:pt x="42" y="17"/>
                      <a:pt x="43" y="14"/>
                      <a:pt x="44" y="12"/>
                    </a:cubicBezTo>
                    <a:cubicBezTo>
                      <a:pt x="45" y="10"/>
                      <a:pt x="46" y="8"/>
                      <a:pt x="48" y="6"/>
                    </a:cubicBezTo>
                    <a:cubicBezTo>
                      <a:pt x="50" y="4"/>
                      <a:pt x="52" y="3"/>
                      <a:pt x="54" y="2"/>
                    </a:cubicBezTo>
                    <a:cubicBezTo>
                      <a:pt x="56" y="1"/>
                      <a:pt x="59" y="0"/>
                      <a:pt x="62" y="0"/>
                    </a:cubicBezTo>
                    <a:cubicBezTo>
                      <a:pt x="65" y="0"/>
                      <a:pt x="67" y="1"/>
                      <a:pt x="70" y="2"/>
                    </a:cubicBezTo>
                    <a:cubicBezTo>
                      <a:pt x="72" y="3"/>
                      <a:pt x="74" y="4"/>
                      <a:pt x="76" y="6"/>
                    </a:cubicBezTo>
                    <a:cubicBezTo>
                      <a:pt x="78" y="8"/>
                      <a:pt x="79" y="10"/>
                      <a:pt x="80" y="12"/>
                    </a:cubicBezTo>
                    <a:cubicBezTo>
                      <a:pt x="81" y="14"/>
                      <a:pt x="82" y="17"/>
                      <a:pt x="82" y="2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41" name="Freeform 28"/>
              <p:cNvSpPr>
                <a:spLocks noEditPoints="1"/>
              </p:cNvSpPr>
              <p:nvPr/>
            </p:nvSpPr>
            <p:spPr bwMode="invGray">
              <a:xfrm>
                <a:off x="8183732" y="5629302"/>
                <a:ext cx="104732" cy="159462"/>
              </a:xfrm>
              <a:custGeom>
                <a:avLst/>
                <a:gdLst/>
                <a:ahLst/>
                <a:cxnLst>
                  <a:cxn ang="0">
                    <a:pos x="33" y="85"/>
                  </a:cxn>
                  <a:cxn ang="0">
                    <a:pos x="45" y="115"/>
                  </a:cxn>
                  <a:cxn ang="0">
                    <a:pos x="77" y="125"/>
                  </a:cxn>
                  <a:cxn ang="0">
                    <a:pos x="100" y="121"/>
                  </a:cxn>
                  <a:cxn ang="0">
                    <a:pos x="120" y="111"/>
                  </a:cxn>
                  <a:cxn ang="0">
                    <a:pos x="120" y="139"/>
                  </a:cxn>
                  <a:cxn ang="0">
                    <a:pos x="113" y="142"/>
                  </a:cxn>
                  <a:cxn ang="0">
                    <a:pos x="104" y="145"/>
                  </a:cxn>
                  <a:cxn ang="0">
                    <a:pos x="92" y="148"/>
                  </a:cxn>
                  <a:cxn ang="0">
                    <a:pos x="77" y="150"/>
                  </a:cxn>
                  <a:cxn ang="0">
                    <a:pos x="73" y="160"/>
                  </a:cxn>
                  <a:cxn ang="0">
                    <a:pos x="72" y="169"/>
                  </a:cxn>
                  <a:cxn ang="0">
                    <a:pos x="75" y="179"/>
                  </a:cxn>
                  <a:cxn ang="0">
                    <a:pos x="84" y="182"/>
                  </a:cxn>
                  <a:cxn ang="0">
                    <a:pos x="87" y="182"/>
                  </a:cxn>
                  <a:cxn ang="0">
                    <a:pos x="91" y="181"/>
                  </a:cxn>
                  <a:cxn ang="0">
                    <a:pos x="94" y="180"/>
                  </a:cxn>
                  <a:cxn ang="0">
                    <a:pos x="98" y="178"/>
                  </a:cxn>
                  <a:cxn ang="0">
                    <a:pos x="98" y="196"/>
                  </a:cxn>
                  <a:cxn ang="0">
                    <a:pos x="88" y="199"/>
                  </a:cxn>
                  <a:cxn ang="0">
                    <a:pos x="77" y="200"/>
                  </a:cxn>
                  <a:cxn ang="0">
                    <a:pos x="56" y="194"/>
                  </a:cxn>
                  <a:cxn ang="0">
                    <a:pos x="49" y="175"/>
                  </a:cxn>
                  <a:cxn ang="0">
                    <a:pos x="51" y="162"/>
                  </a:cxn>
                  <a:cxn ang="0">
                    <a:pos x="58" y="150"/>
                  </a:cxn>
                  <a:cxn ang="0">
                    <a:pos x="34" y="143"/>
                  </a:cxn>
                  <a:cxn ang="0">
                    <a:pos x="16" y="128"/>
                  </a:cxn>
                  <a:cxn ang="0">
                    <a:pos x="4" y="106"/>
                  </a:cxn>
                  <a:cxn ang="0">
                    <a:pos x="0" y="77"/>
                  </a:cxn>
                  <a:cxn ang="0">
                    <a:pos x="6" y="42"/>
                  </a:cxn>
                  <a:cxn ang="0">
                    <a:pos x="22" y="18"/>
                  </a:cxn>
                  <a:cxn ang="0">
                    <a:pos x="44" y="4"/>
                  </a:cxn>
                  <a:cxn ang="0">
                    <a:pos x="68" y="0"/>
                  </a:cxn>
                  <a:cxn ang="0">
                    <a:pos x="96" y="5"/>
                  </a:cxn>
                  <a:cxn ang="0">
                    <a:pos x="116"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6" y="35"/>
                  </a:cxn>
                  <a:cxn ang="0">
                    <a:pos x="38" y="46"/>
                  </a:cxn>
                  <a:cxn ang="0">
                    <a:pos x="33" y="60"/>
                  </a:cxn>
                  <a:cxn ang="0">
                    <a:pos x="99" y="60"/>
                  </a:cxn>
                  <a:cxn ang="0">
                    <a:pos x="97" y="46"/>
                  </a:cxn>
                </a:cxnLst>
                <a:rect l="0" t="0" r="r" b="b"/>
                <a:pathLst>
                  <a:path w="131" h="200">
                    <a:moveTo>
                      <a:pt x="33" y="85"/>
                    </a:moveTo>
                    <a:cubicBezTo>
                      <a:pt x="34" y="98"/>
                      <a:pt x="38" y="108"/>
                      <a:pt x="45" y="115"/>
                    </a:cubicBezTo>
                    <a:cubicBezTo>
                      <a:pt x="53" y="122"/>
                      <a:pt x="63" y="125"/>
                      <a:pt x="77" y="125"/>
                    </a:cubicBezTo>
                    <a:cubicBezTo>
                      <a:pt x="85" y="125"/>
                      <a:pt x="93" y="124"/>
                      <a:pt x="100" y="121"/>
                    </a:cubicBezTo>
                    <a:cubicBezTo>
                      <a:pt x="108" y="119"/>
                      <a:pt x="114" y="115"/>
                      <a:pt x="120" y="111"/>
                    </a:cubicBezTo>
                    <a:cubicBezTo>
                      <a:pt x="120" y="139"/>
                      <a:pt x="120" y="139"/>
                      <a:pt x="120" y="139"/>
                    </a:cubicBezTo>
                    <a:cubicBezTo>
                      <a:pt x="118" y="140"/>
                      <a:pt x="116" y="141"/>
                      <a:pt x="113" y="142"/>
                    </a:cubicBezTo>
                    <a:cubicBezTo>
                      <a:pt x="111" y="143"/>
                      <a:pt x="107" y="144"/>
                      <a:pt x="104" y="145"/>
                    </a:cubicBezTo>
                    <a:cubicBezTo>
                      <a:pt x="100" y="147"/>
                      <a:pt x="96" y="148"/>
                      <a:pt x="92" y="148"/>
                    </a:cubicBezTo>
                    <a:cubicBezTo>
                      <a:pt x="87" y="149"/>
                      <a:pt x="82" y="150"/>
                      <a:pt x="77" y="150"/>
                    </a:cubicBezTo>
                    <a:cubicBezTo>
                      <a:pt x="76" y="153"/>
                      <a:pt x="74" y="156"/>
                      <a:pt x="73" y="160"/>
                    </a:cubicBezTo>
                    <a:cubicBezTo>
                      <a:pt x="72" y="163"/>
                      <a:pt x="72" y="166"/>
                      <a:pt x="72" y="169"/>
                    </a:cubicBezTo>
                    <a:cubicBezTo>
                      <a:pt x="72" y="174"/>
                      <a:pt x="73" y="177"/>
                      <a:pt x="75" y="179"/>
                    </a:cubicBezTo>
                    <a:cubicBezTo>
                      <a:pt x="77" y="181"/>
                      <a:pt x="80" y="182"/>
                      <a:pt x="84" y="182"/>
                    </a:cubicBezTo>
                    <a:cubicBezTo>
                      <a:pt x="85" y="182"/>
                      <a:pt x="86" y="182"/>
                      <a:pt x="87" y="182"/>
                    </a:cubicBezTo>
                    <a:cubicBezTo>
                      <a:pt x="88" y="182"/>
                      <a:pt x="89" y="181"/>
                      <a:pt x="91" y="181"/>
                    </a:cubicBezTo>
                    <a:cubicBezTo>
                      <a:pt x="92" y="181"/>
                      <a:pt x="93" y="180"/>
                      <a:pt x="94" y="180"/>
                    </a:cubicBezTo>
                    <a:cubicBezTo>
                      <a:pt x="96" y="179"/>
                      <a:pt x="97" y="179"/>
                      <a:pt x="98" y="178"/>
                    </a:cubicBezTo>
                    <a:cubicBezTo>
                      <a:pt x="98" y="196"/>
                      <a:pt x="98" y="196"/>
                      <a:pt x="98" y="196"/>
                    </a:cubicBezTo>
                    <a:cubicBezTo>
                      <a:pt x="95" y="197"/>
                      <a:pt x="92" y="198"/>
                      <a:pt x="88" y="199"/>
                    </a:cubicBezTo>
                    <a:cubicBezTo>
                      <a:pt x="85" y="200"/>
                      <a:pt x="81" y="200"/>
                      <a:pt x="77" y="200"/>
                    </a:cubicBezTo>
                    <a:cubicBezTo>
                      <a:pt x="67" y="200"/>
                      <a:pt x="60" y="198"/>
                      <a:pt x="56" y="194"/>
                    </a:cubicBezTo>
                    <a:cubicBezTo>
                      <a:pt x="51" y="189"/>
                      <a:pt x="49" y="183"/>
                      <a:pt x="49" y="175"/>
                    </a:cubicBezTo>
                    <a:cubicBezTo>
                      <a:pt x="49" y="171"/>
                      <a:pt x="49" y="166"/>
                      <a:pt x="51" y="162"/>
                    </a:cubicBezTo>
                    <a:cubicBezTo>
                      <a:pt x="53" y="158"/>
                      <a:pt x="55" y="154"/>
                      <a:pt x="58" y="150"/>
                    </a:cubicBezTo>
                    <a:cubicBezTo>
                      <a:pt x="49" y="149"/>
                      <a:pt x="41" y="147"/>
                      <a:pt x="34" y="143"/>
                    </a:cubicBezTo>
                    <a:cubicBezTo>
                      <a:pt x="27" y="139"/>
                      <a:pt x="21" y="135"/>
                      <a:pt x="16" y="128"/>
                    </a:cubicBezTo>
                    <a:cubicBezTo>
                      <a:pt x="11" y="122"/>
                      <a:pt x="7" y="115"/>
                      <a:pt x="4" y="106"/>
                    </a:cubicBezTo>
                    <a:cubicBezTo>
                      <a:pt x="1" y="97"/>
                      <a:pt x="0" y="88"/>
                      <a:pt x="0" y="77"/>
                    </a:cubicBezTo>
                    <a:cubicBezTo>
                      <a:pt x="0" y="63"/>
                      <a:pt x="2" y="52"/>
                      <a:pt x="6" y="42"/>
                    </a:cubicBezTo>
                    <a:cubicBezTo>
                      <a:pt x="10" y="33"/>
                      <a:pt x="16" y="25"/>
                      <a:pt x="22" y="18"/>
                    </a:cubicBezTo>
                    <a:cubicBezTo>
                      <a:pt x="29" y="12"/>
                      <a:pt x="36" y="7"/>
                      <a:pt x="44" y="4"/>
                    </a:cubicBezTo>
                    <a:cubicBezTo>
                      <a:pt x="52" y="1"/>
                      <a:pt x="60" y="0"/>
                      <a:pt x="68" y="0"/>
                    </a:cubicBezTo>
                    <a:cubicBezTo>
                      <a:pt x="79" y="0"/>
                      <a:pt x="88" y="2"/>
                      <a:pt x="96" y="5"/>
                    </a:cubicBezTo>
                    <a:cubicBezTo>
                      <a:pt x="104" y="8"/>
                      <a:pt x="110" y="13"/>
                      <a:pt x="116"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9" y="26"/>
                      <a:pt x="74" y="25"/>
                      <a:pt x="68" y="25"/>
                    </a:cubicBezTo>
                    <a:cubicBezTo>
                      <a:pt x="64" y="25"/>
                      <a:pt x="60" y="26"/>
                      <a:pt x="56" y="28"/>
                    </a:cubicBezTo>
                    <a:cubicBezTo>
                      <a:pt x="52" y="29"/>
                      <a:pt x="49" y="32"/>
                      <a:pt x="46" y="35"/>
                    </a:cubicBezTo>
                    <a:cubicBezTo>
                      <a:pt x="43"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20" name="Rectangle 19"/>
            <p:cNvSpPr/>
            <p:nvPr/>
          </p:nvSpPr>
          <p:spPr>
            <a:xfrm>
              <a:off x="2689079" y="4216164"/>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21" name="Group 20"/>
            <p:cNvGrpSpPr/>
            <p:nvPr/>
          </p:nvGrpSpPr>
          <p:grpSpPr>
            <a:xfrm>
              <a:off x="2954320" y="4783766"/>
              <a:ext cx="747789" cy="192947"/>
              <a:chOff x="4872260" y="5575584"/>
              <a:chExt cx="765942" cy="198016"/>
            </a:xfrm>
            <a:solidFill>
              <a:srgbClr val="FFFFFF"/>
            </a:solidFill>
            <a:effectLst/>
          </p:grpSpPr>
          <p:sp>
            <p:nvSpPr>
              <p:cNvPr id="229" name="Freeform 30"/>
              <p:cNvSpPr>
                <a:spLocks noEditPoints="1"/>
              </p:cNvSpPr>
              <p:nvPr/>
            </p:nvSpPr>
            <p:spPr bwMode="invGray">
              <a:xfrm>
                <a:off x="4872260" y="5578313"/>
                <a:ext cx="145392" cy="181255"/>
              </a:xfrm>
              <a:custGeom>
                <a:avLst/>
                <a:gdLst/>
                <a:ahLst/>
                <a:cxnLst>
                  <a:cxn ang="0">
                    <a:pos x="131" y="197"/>
                  </a:cxn>
                  <a:cxn ang="0">
                    <a:pos x="131" y="144"/>
                  </a:cxn>
                  <a:cxn ang="0">
                    <a:pos x="27" y="144"/>
                  </a:cxn>
                  <a:cxn ang="0">
                    <a:pos x="27" y="197"/>
                  </a:cxn>
                  <a:cxn ang="0">
                    <a:pos x="0" y="197"/>
                  </a:cxn>
                  <a:cxn ang="0">
                    <a:pos x="0" y="118"/>
                  </a:cxn>
                  <a:cxn ang="0">
                    <a:pos x="13" y="118"/>
                  </a:cxn>
                  <a:cxn ang="0">
                    <a:pos x="38" y="65"/>
                  </a:cxn>
                  <a:cxn ang="0">
                    <a:pos x="48" y="0"/>
                  </a:cxn>
                  <a:cxn ang="0">
                    <a:pos x="135" y="0"/>
                  </a:cxn>
                  <a:cxn ang="0">
                    <a:pos x="135" y="118"/>
                  </a:cxn>
                  <a:cxn ang="0">
                    <a:pos x="158" y="118"/>
                  </a:cxn>
                  <a:cxn ang="0">
                    <a:pos x="158" y="197"/>
                  </a:cxn>
                  <a:cxn ang="0">
                    <a:pos x="131" y="197"/>
                  </a:cxn>
                  <a:cxn ang="0">
                    <a:pos x="103" y="26"/>
                  </a:cxn>
                  <a:cxn ang="0">
                    <a:pos x="73" y="26"/>
                  </a:cxn>
                  <a:cxn ang="0">
                    <a:pos x="65" y="74"/>
                  </a:cxn>
                  <a:cxn ang="0">
                    <a:pos x="46" y="118"/>
                  </a:cxn>
                  <a:cxn ang="0">
                    <a:pos x="103" y="118"/>
                  </a:cxn>
                  <a:cxn ang="0">
                    <a:pos x="103" y="26"/>
                  </a:cxn>
                </a:cxnLst>
                <a:rect l="0" t="0" r="r" b="b"/>
                <a:pathLst>
                  <a:path w="158" h="197">
                    <a:moveTo>
                      <a:pt x="131" y="197"/>
                    </a:moveTo>
                    <a:cubicBezTo>
                      <a:pt x="131" y="144"/>
                      <a:pt x="131" y="144"/>
                      <a:pt x="131" y="144"/>
                    </a:cubicBezTo>
                    <a:cubicBezTo>
                      <a:pt x="27" y="144"/>
                      <a:pt x="27" y="144"/>
                      <a:pt x="27" y="144"/>
                    </a:cubicBezTo>
                    <a:cubicBezTo>
                      <a:pt x="27" y="197"/>
                      <a:pt x="27" y="197"/>
                      <a:pt x="27" y="197"/>
                    </a:cubicBezTo>
                    <a:cubicBezTo>
                      <a:pt x="0" y="197"/>
                      <a:pt x="0" y="197"/>
                      <a:pt x="0" y="197"/>
                    </a:cubicBezTo>
                    <a:cubicBezTo>
                      <a:pt x="0" y="118"/>
                      <a:pt x="0" y="118"/>
                      <a:pt x="0" y="118"/>
                    </a:cubicBezTo>
                    <a:cubicBezTo>
                      <a:pt x="13" y="118"/>
                      <a:pt x="13" y="118"/>
                      <a:pt x="13" y="118"/>
                    </a:cubicBezTo>
                    <a:cubicBezTo>
                      <a:pt x="23" y="102"/>
                      <a:pt x="32" y="84"/>
                      <a:pt x="38" y="65"/>
                    </a:cubicBezTo>
                    <a:cubicBezTo>
                      <a:pt x="43" y="45"/>
                      <a:pt x="47" y="24"/>
                      <a:pt x="48" y="0"/>
                    </a:cubicBezTo>
                    <a:cubicBezTo>
                      <a:pt x="135" y="0"/>
                      <a:pt x="135" y="0"/>
                      <a:pt x="135" y="0"/>
                    </a:cubicBezTo>
                    <a:cubicBezTo>
                      <a:pt x="135" y="118"/>
                      <a:pt x="135" y="118"/>
                      <a:pt x="135" y="118"/>
                    </a:cubicBezTo>
                    <a:cubicBezTo>
                      <a:pt x="158" y="118"/>
                      <a:pt x="158" y="118"/>
                      <a:pt x="158" y="118"/>
                    </a:cubicBezTo>
                    <a:cubicBezTo>
                      <a:pt x="158" y="197"/>
                      <a:pt x="158" y="197"/>
                      <a:pt x="158" y="197"/>
                    </a:cubicBezTo>
                    <a:lnTo>
                      <a:pt x="131" y="197"/>
                    </a:lnTo>
                    <a:close/>
                    <a:moveTo>
                      <a:pt x="103" y="26"/>
                    </a:moveTo>
                    <a:cubicBezTo>
                      <a:pt x="73" y="26"/>
                      <a:pt x="73" y="26"/>
                      <a:pt x="73" y="26"/>
                    </a:cubicBezTo>
                    <a:cubicBezTo>
                      <a:pt x="72" y="43"/>
                      <a:pt x="69" y="59"/>
                      <a:pt x="65" y="74"/>
                    </a:cubicBezTo>
                    <a:cubicBezTo>
                      <a:pt x="61" y="89"/>
                      <a:pt x="54" y="104"/>
                      <a:pt x="46" y="118"/>
                    </a:cubicBezTo>
                    <a:cubicBezTo>
                      <a:pt x="103" y="118"/>
                      <a:pt x="103" y="118"/>
                      <a:pt x="103" y="118"/>
                    </a:cubicBezTo>
                    <a:lnTo>
                      <a:pt x="103" y="26"/>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30" name="Freeform 31"/>
              <p:cNvSpPr>
                <a:spLocks noEditPoints="1"/>
              </p:cNvSpPr>
              <p:nvPr/>
            </p:nvSpPr>
            <p:spPr bwMode="invGray">
              <a:xfrm>
                <a:off x="5025838" y="5578313"/>
                <a:ext cx="116158" cy="132530"/>
              </a:xfrm>
              <a:custGeom>
                <a:avLst/>
                <a:gdLst/>
                <a:ahLst/>
                <a:cxnLst>
                  <a:cxn ang="0">
                    <a:pos x="93" y="144"/>
                  </a:cxn>
                  <a:cxn ang="0">
                    <a:pos x="93" y="90"/>
                  </a:cxn>
                  <a:cxn ang="0">
                    <a:pos x="77" y="90"/>
                  </a:cxn>
                  <a:cxn ang="0">
                    <a:pos x="70" y="90"/>
                  </a:cxn>
                  <a:cxn ang="0">
                    <a:pos x="63" y="93"/>
                  </a:cxn>
                  <a:cxn ang="0">
                    <a:pos x="56" y="99"/>
                  </a:cxn>
                  <a:cxn ang="0">
                    <a:pos x="50" y="110"/>
                  </a:cxn>
                  <a:cxn ang="0">
                    <a:pos x="36" y="144"/>
                  </a:cxn>
                  <a:cxn ang="0">
                    <a:pos x="0" y="144"/>
                  </a:cxn>
                  <a:cxn ang="0">
                    <a:pos x="17" y="106"/>
                  </a:cxn>
                  <a:cxn ang="0">
                    <a:pos x="28" y="90"/>
                  </a:cxn>
                  <a:cxn ang="0">
                    <a:pos x="45" y="80"/>
                  </a:cxn>
                  <a:cxn ang="0">
                    <a:pos x="18" y="68"/>
                  </a:cxn>
                  <a:cxn ang="0">
                    <a:pos x="9" y="42"/>
                  </a:cxn>
                  <a:cxn ang="0">
                    <a:pos x="12" y="26"/>
                  </a:cxn>
                  <a:cxn ang="0">
                    <a:pos x="22" y="13"/>
                  </a:cxn>
                  <a:cxn ang="0">
                    <a:pos x="39" y="4"/>
                  </a:cxn>
                  <a:cxn ang="0">
                    <a:pos x="66" y="0"/>
                  </a:cxn>
                  <a:cxn ang="0">
                    <a:pos x="126" y="0"/>
                  </a:cxn>
                  <a:cxn ang="0">
                    <a:pos x="126" y="144"/>
                  </a:cxn>
                  <a:cxn ang="0">
                    <a:pos x="93" y="144"/>
                  </a:cxn>
                  <a:cxn ang="0">
                    <a:pos x="93" y="24"/>
                  </a:cxn>
                  <a:cxn ang="0">
                    <a:pos x="71" y="24"/>
                  </a:cxn>
                  <a:cxn ang="0">
                    <a:pos x="50" y="29"/>
                  </a:cxn>
                  <a:cxn ang="0">
                    <a:pos x="43" y="45"/>
                  </a:cxn>
                  <a:cxn ang="0">
                    <a:pos x="50" y="62"/>
                  </a:cxn>
                  <a:cxn ang="0">
                    <a:pos x="71" y="67"/>
                  </a:cxn>
                  <a:cxn ang="0">
                    <a:pos x="93" y="67"/>
                  </a:cxn>
                  <a:cxn ang="0">
                    <a:pos x="93" y="24"/>
                  </a:cxn>
                </a:cxnLst>
                <a:rect l="0" t="0" r="r" b="b"/>
                <a:pathLst>
                  <a:path w="126" h="144">
                    <a:moveTo>
                      <a:pt x="93" y="144"/>
                    </a:moveTo>
                    <a:cubicBezTo>
                      <a:pt x="93" y="90"/>
                      <a:pt x="93" y="90"/>
                      <a:pt x="93" y="90"/>
                    </a:cubicBezTo>
                    <a:cubicBezTo>
                      <a:pt x="77" y="90"/>
                      <a:pt x="77" y="90"/>
                      <a:pt x="77" y="90"/>
                    </a:cubicBezTo>
                    <a:cubicBezTo>
                      <a:pt x="75" y="90"/>
                      <a:pt x="73" y="90"/>
                      <a:pt x="70" y="90"/>
                    </a:cubicBezTo>
                    <a:cubicBezTo>
                      <a:pt x="68" y="91"/>
                      <a:pt x="65" y="92"/>
                      <a:pt x="63" y="93"/>
                    </a:cubicBezTo>
                    <a:cubicBezTo>
                      <a:pt x="61" y="95"/>
                      <a:pt x="58" y="97"/>
                      <a:pt x="56" y="99"/>
                    </a:cubicBezTo>
                    <a:cubicBezTo>
                      <a:pt x="54" y="102"/>
                      <a:pt x="52" y="106"/>
                      <a:pt x="50" y="110"/>
                    </a:cubicBezTo>
                    <a:cubicBezTo>
                      <a:pt x="36" y="144"/>
                      <a:pt x="36" y="144"/>
                      <a:pt x="36" y="144"/>
                    </a:cubicBezTo>
                    <a:cubicBezTo>
                      <a:pt x="0" y="144"/>
                      <a:pt x="0" y="144"/>
                      <a:pt x="0" y="144"/>
                    </a:cubicBezTo>
                    <a:cubicBezTo>
                      <a:pt x="17" y="106"/>
                      <a:pt x="17" y="106"/>
                      <a:pt x="17" y="106"/>
                    </a:cubicBezTo>
                    <a:cubicBezTo>
                      <a:pt x="20" y="99"/>
                      <a:pt x="24" y="94"/>
                      <a:pt x="28" y="90"/>
                    </a:cubicBezTo>
                    <a:cubicBezTo>
                      <a:pt x="32" y="86"/>
                      <a:pt x="38" y="82"/>
                      <a:pt x="45" y="80"/>
                    </a:cubicBezTo>
                    <a:cubicBezTo>
                      <a:pt x="33" y="79"/>
                      <a:pt x="24" y="74"/>
                      <a:pt x="18" y="68"/>
                    </a:cubicBezTo>
                    <a:cubicBezTo>
                      <a:pt x="12" y="61"/>
                      <a:pt x="9" y="53"/>
                      <a:pt x="9" y="42"/>
                    </a:cubicBezTo>
                    <a:cubicBezTo>
                      <a:pt x="9" y="36"/>
                      <a:pt x="10" y="31"/>
                      <a:pt x="12" y="26"/>
                    </a:cubicBezTo>
                    <a:cubicBezTo>
                      <a:pt x="14" y="21"/>
                      <a:pt x="18" y="17"/>
                      <a:pt x="22" y="13"/>
                    </a:cubicBezTo>
                    <a:cubicBezTo>
                      <a:pt x="27" y="9"/>
                      <a:pt x="32" y="6"/>
                      <a:pt x="39" y="4"/>
                    </a:cubicBezTo>
                    <a:cubicBezTo>
                      <a:pt x="47" y="1"/>
                      <a:pt x="55" y="0"/>
                      <a:pt x="66" y="0"/>
                    </a:cubicBezTo>
                    <a:cubicBezTo>
                      <a:pt x="126" y="0"/>
                      <a:pt x="126" y="0"/>
                      <a:pt x="126" y="0"/>
                    </a:cubicBezTo>
                    <a:cubicBezTo>
                      <a:pt x="126" y="144"/>
                      <a:pt x="126" y="144"/>
                      <a:pt x="126" y="144"/>
                    </a:cubicBezTo>
                    <a:lnTo>
                      <a:pt x="93" y="144"/>
                    </a:lnTo>
                    <a:close/>
                    <a:moveTo>
                      <a:pt x="93" y="24"/>
                    </a:moveTo>
                    <a:cubicBezTo>
                      <a:pt x="71" y="24"/>
                      <a:pt x="71" y="24"/>
                      <a:pt x="71" y="24"/>
                    </a:cubicBezTo>
                    <a:cubicBezTo>
                      <a:pt x="61" y="24"/>
                      <a:pt x="54" y="25"/>
                      <a:pt x="50" y="29"/>
                    </a:cubicBezTo>
                    <a:cubicBezTo>
                      <a:pt x="45" y="32"/>
                      <a:pt x="43" y="38"/>
                      <a:pt x="43" y="45"/>
                    </a:cubicBezTo>
                    <a:cubicBezTo>
                      <a:pt x="43" y="53"/>
                      <a:pt x="45" y="58"/>
                      <a:pt x="50" y="62"/>
                    </a:cubicBezTo>
                    <a:cubicBezTo>
                      <a:pt x="55" y="66"/>
                      <a:pt x="62" y="67"/>
                      <a:pt x="71" y="67"/>
                    </a:cubicBezTo>
                    <a:cubicBezTo>
                      <a:pt x="93" y="67"/>
                      <a:pt x="93" y="67"/>
                      <a:pt x="93" y="67"/>
                    </a:cubicBezTo>
                    <a:lnTo>
                      <a:pt x="93" y="2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31" name="Freeform 32"/>
              <p:cNvSpPr>
                <a:spLocks/>
              </p:cNvSpPr>
              <p:nvPr/>
            </p:nvSpPr>
            <p:spPr bwMode="invGray">
              <a:xfrm>
                <a:off x="5177078" y="5578313"/>
                <a:ext cx="121615" cy="132530"/>
              </a:xfrm>
              <a:custGeom>
                <a:avLst/>
                <a:gdLst/>
                <a:ahLst/>
                <a:cxnLst>
                  <a:cxn ang="0">
                    <a:pos x="210" y="340"/>
                  </a:cxn>
                  <a:cxn ang="0">
                    <a:pos x="78" y="177"/>
                  </a:cxn>
                  <a:cxn ang="0">
                    <a:pos x="75" y="177"/>
                  </a:cxn>
                  <a:cxn ang="0">
                    <a:pos x="75" y="340"/>
                  </a:cxn>
                  <a:cxn ang="0">
                    <a:pos x="0" y="340"/>
                  </a:cxn>
                  <a:cxn ang="0">
                    <a:pos x="0" y="0"/>
                  </a:cxn>
                  <a:cxn ang="0">
                    <a:pos x="75" y="0"/>
                  </a:cxn>
                  <a:cxn ang="0">
                    <a:pos x="75" y="156"/>
                  </a:cxn>
                  <a:cxn ang="0">
                    <a:pos x="78" y="156"/>
                  </a:cxn>
                  <a:cxn ang="0">
                    <a:pos x="203" y="0"/>
                  </a:cxn>
                  <a:cxn ang="0">
                    <a:pos x="300" y="0"/>
                  </a:cxn>
                  <a:cxn ang="0">
                    <a:pos x="156" y="163"/>
                  </a:cxn>
                  <a:cxn ang="0">
                    <a:pos x="312" y="340"/>
                  </a:cxn>
                  <a:cxn ang="0">
                    <a:pos x="210" y="340"/>
                  </a:cxn>
                </a:cxnLst>
                <a:rect l="0" t="0" r="r" b="b"/>
                <a:pathLst>
                  <a:path w="312" h="340">
                    <a:moveTo>
                      <a:pt x="210" y="340"/>
                    </a:moveTo>
                    <a:lnTo>
                      <a:pt x="78" y="177"/>
                    </a:lnTo>
                    <a:lnTo>
                      <a:pt x="75" y="177"/>
                    </a:lnTo>
                    <a:lnTo>
                      <a:pt x="75" y="340"/>
                    </a:lnTo>
                    <a:lnTo>
                      <a:pt x="0" y="340"/>
                    </a:lnTo>
                    <a:lnTo>
                      <a:pt x="0" y="0"/>
                    </a:lnTo>
                    <a:lnTo>
                      <a:pt x="75" y="0"/>
                    </a:lnTo>
                    <a:lnTo>
                      <a:pt x="75" y="156"/>
                    </a:lnTo>
                    <a:lnTo>
                      <a:pt x="78" y="156"/>
                    </a:lnTo>
                    <a:lnTo>
                      <a:pt x="203" y="0"/>
                    </a:lnTo>
                    <a:lnTo>
                      <a:pt x="300" y="0"/>
                    </a:lnTo>
                    <a:lnTo>
                      <a:pt x="156" y="163"/>
                    </a:lnTo>
                    <a:lnTo>
                      <a:pt x="312" y="340"/>
                    </a:lnTo>
                    <a:lnTo>
                      <a:pt x="210" y="340"/>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32" name="Freeform 33"/>
              <p:cNvSpPr>
                <a:spLocks/>
              </p:cNvSpPr>
              <p:nvPr/>
            </p:nvSpPr>
            <p:spPr bwMode="invGray">
              <a:xfrm>
                <a:off x="5292846" y="5578313"/>
                <a:ext cx="133699" cy="195287"/>
              </a:xfrm>
              <a:custGeom>
                <a:avLst/>
                <a:gdLst/>
                <a:ahLst/>
                <a:cxnLst>
                  <a:cxn ang="0">
                    <a:pos x="83" y="161"/>
                  </a:cxn>
                  <a:cxn ang="0">
                    <a:pos x="59" y="200"/>
                  </a:cxn>
                  <a:cxn ang="0">
                    <a:pos x="26" y="212"/>
                  </a:cxn>
                  <a:cxn ang="0">
                    <a:pos x="16" y="211"/>
                  </a:cxn>
                  <a:cxn ang="0">
                    <a:pos x="6" y="209"/>
                  </a:cxn>
                  <a:cxn ang="0">
                    <a:pos x="6" y="182"/>
                  </a:cxn>
                  <a:cxn ang="0">
                    <a:pos x="14" y="184"/>
                  </a:cxn>
                  <a:cxn ang="0">
                    <a:pos x="22" y="185"/>
                  </a:cxn>
                  <a:cxn ang="0">
                    <a:pos x="36" y="181"/>
                  </a:cxn>
                  <a:cxn ang="0">
                    <a:pos x="47" y="167"/>
                  </a:cxn>
                  <a:cxn ang="0">
                    <a:pos x="57" y="144"/>
                  </a:cxn>
                  <a:cxn ang="0">
                    <a:pos x="0" y="0"/>
                  </a:cxn>
                  <a:cxn ang="0">
                    <a:pos x="36" y="0"/>
                  </a:cxn>
                  <a:cxn ang="0">
                    <a:pos x="70" y="102"/>
                  </a:cxn>
                  <a:cxn ang="0">
                    <a:pos x="72" y="109"/>
                  </a:cxn>
                  <a:cxn ang="0">
                    <a:pos x="73" y="115"/>
                  </a:cxn>
                  <a:cxn ang="0">
                    <a:pos x="74" y="115"/>
                  </a:cxn>
                  <a:cxn ang="0">
                    <a:pos x="75" y="109"/>
                  </a:cxn>
                  <a:cxn ang="0">
                    <a:pos x="77" y="102"/>
                  </a:cxn>
                  <a:cxn ang="0">
                    <a:pos x="112" y="0"/>
                  </a:cxn>
                  <a:cxn ang="0">
                    <a:pos x="145" y="0"/>
                  </a:cxn>
                  <a:cxn ang="0">
                    <a:pos x="83" y="161"/>
                  </a:cxn>
                </a:cxnLst>
                <a:rect l="0" t="0" r="r" b="b"/>
                <a:pathLst>
                  <a:path w="145" h="212">
                    <a:moveTo>
                      <a:pt x="83" y="161"/>
                    </a:moveTo>
                    <a:cubicBezTo>
                      <a:pt x="76" y="179"/>
                      <a:pt x="68" y="192"/>
                      <a:pt x="59" y="200"/>
                    </a:cubicBezTo>
                    <a:cubicBezTo>
                      <a:pt x="49" y="208"/>
                      <a:pt x="38" y="212"/>
                      <a:pt x="26" y="212"/>
                    </a:cubicBezTo>
                    <a:cubicBezTo>
                      <a:pt x="23" y="212"/>
                      <a:pt x="20" y="212"/>
                      <a:pt x="16" y="211"/>
                    </a:cubicBezTo>
                    <a:cubicBezTo>
                      <a:pt x="12" y="211"/>
                      <a:pt x="9" y="210"/>
                      <a:pt x="6" y="209"/>
                    </a:cubicBezTo>
                    <a:cubicBezTo>
                      <a:pt x="6" y="182"/>
                      <a:pt x="6" y="182"/>
                      <a:pt x="6" y="182"/>
                    </a:cubicBezTo>
                    <a:cubicBezTo>
                      <a:pt x="8" y="183"/>
                      <a:pt x="11" y="184"/>
                      <a:pt x="14" y="184"/>
                    </a:cubicBezTo>
                    <a:cubicBezTo>
                      <a:pt x="17" y="185"/>
                      <a:pt x="20" y="185"/>
                      <a:pt x="22" y="185"/>
                    </a:cubicBezTo>
                    <a:cubicBezTo>
                      <a:pt x="27" y="185"/>
                      <a:pt x="32" y="184"/>
                      <a:pt x="36" y="181"/>
                    </a:cubicBezTo>
                    <a:cubicBezTo>
                      <a:pt x="41" y="178"/>
                      <a:pt x="45" y="174"/>
                      <a:pt x="47" y="167"/>
                    </a:cubicBezTo>
                    <a:cubicBezTo>
                      <a:pt x="57" y="144"/>
                      <a:pt x="57" y="144"/>
                      <a:pt x="57" y="144"/>
                    </a:cubicBezTo>
                    <a:cubicBezTo>
                      <a:pt x="0" y="0"/>
                      <a:pt x="0" y="0"/>
                      <a:pt x="0" y="0"/>
                    </a:cubicBezTo>
                    <a:cubicBezTo>
                      <a:pt x="36" y="0"/>
                      <a:pt x="36" y="0"/>
                      <a:pt x="36" y="0"/>
                    </a:cubicBezTo>
                    <a:cubicBezTo>
                      <a:pt x="70" y="102"/>
                      <a:pt x="70" y="102"/>
                      <a:pt x="70" y="102"/>
                    </a:cubicBezTo>
                    <a:cubicBezTo>
                      <a:pt x="71" y="104"/>
                      <a:pt x="71" y="106"/>
                      <a:pt x="72" y="109"/>
                    </a:cubicBezTo>
                    <a:cubicBezTo>
                      <a:pt x="72" y="112"/>
                      <a:pt x="73" y="114"/>
                      <a:pt x="73" y="115"/>
                    </a:cubicBezTo>
                    <a:cubicBezTo>
                      <a:pt x="74" y="115"/>
                      <a:pt x="74" y="115"/>
                      <a:pt x="74" y="115"/>
                    </a:cubicBezTo>
                    <a:cubicBezTo>
                      <a:pt x="74" y="114"/>
                      <a:pt x="75" y="112"/>
                      <a:pt x="75" y="109"/>
                    </a:cubicBezTo>
                    <a:cubicBezTo>
                      <a:pt x="76" y="107"/>
                      <a:pt x="76" y="104"/>
                      <a:pt x="77" y="102"/>
                    </a:cubicBezTo>
                    <a:cubicBezTo>
                      <a:pt x="112" y="0"/>
                      <a:pt x="112" y="0"/>
                      <a:pt x="112" y="0"/>
                    </a:cubicBezTo>
                    <a:cubicBezTo>
                      <a:pt x="145" y="0"/>
                      <a:pt x="145" y="0"/>
                      <a:pt x="145" y="0"/>
                    </a:cubicBezTo>
                    <a:lnTo>
                      <a:pt x="83" y="16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33" name="Freeform 34"/>
              <p:cNvSpPr>
                <a:spLocks noEditPoints="1"/>
              </p:cNvSpPr>
              <p:nvPr/>
            </p:nvSpPr>
            <p:spPr bwMode="invGray">
              <a:xfrm>
                <a:off x="5442137" y="5575584"/>
                <a:ext cx="196065" cy="138767"/>
              </a:xfrm>
              <a:custGeom>
                <a:avLst/>
                <a:gdLst/>
                <a:ahLst/>
                <a:cxnLst>
                  <a:cxn ang="0">
                    <a:pos x="213" y="74"/>
                  </a:cxn>
                  <a:cxn ang="0">
                    <a:pos x="208" y="106"/>
                  </a:cxn>
                  <a:cxn ang="0">
                    <a:pos x="194" y="130"/>
                  </a:cxn>
                  <a:cxn ang="0">
                    <a:pos x="171" y="145"/>
                  </a:cxn>
                  <a:cxn ang="0">
                    <a:pos x="140" y="151"/>
                  </a:cxn>
                  <a:cxn ang="0">
                    <a:pos x="112" y="146"/>
                  </a:cxn>
                  <a:cxn ang="0">
                    <a:pos x="90" y="133"/>
                  </a:cxn>
                  <a:cxn ang="0">
                    <a:pos x="76" y="112"/>
                  </a:cxn>
                  <a:cxn ang="0">
                    <a:pos x="70" y="85"/>
                  </a:cxn>
                  <a:cxn ang="0">
                    <a:pos x="32" y="85"/>
                  </a:cxn>
                  <a:cxn ang="0">
                    <a:pos x="32" y="147"/>
                  </a:cxn>
                  <a:cxn ang="0">
                    <a:pos x="0" y="147"/>
                  </a:cxn>
                  <a:cxn ang="0">
                    <a:pos x="0" y="3"/>
                  </a:cxn>
                  <a:cxn ang="0">
                    <a:pos x="32" y="3"/>
                  </a:cxn>
                  <a:cxn ang="0">
                    <a:pos x="32" y="59"/>
                  </a:cxn>
                  <a:cxn ang="0">
                    <a:pos x="71" y="59"/>
                  </a:cxn>
                  <a:cxn ang="0">
                    <a:pos x="79" y="33"/>
                  </a:cxn>
                  <a:cxn ang="0">
                    <a:pos x="95" y="15"/>
                  </a:cxn>
                  <a:cxn ang="0">
                    <a:pos x="117" y="4"/>
                  </a:cxn>
                  <a:cxn ang="0">
                    <a:pos x="144" y="0"/>
                  </a:cxn>
                  <a:cxn ang="0">
                    <a:pos x="174" y="5"/>
                  </a:cxn>
                  <a:cxn ang="0">
                    <a:pos x="196" y="20"/>
                  </a:cxn>
                  <a:cxn ang="0">
                    <a:pos x="209" y="44"/>
                  </a:cxn>
                  <a:cxn ang="0">
                    <a:pos x="213" y="74"/>
                  </a:cxn>
                  <a:cxn ang="0">
                    <a:pos x="179" y="75"/>
                  </a:cxn>
                  <a:cxn ang="0">
                    <a:pos x="170" y="39"/>
                  </a:cxn>
                  <a:cxn ang="0">
                    <a:pos x="142" y="26"/>
                  </a:cxn>
                  <a:cxn ang="0">
                    <a:pos x="126" y="29"/>
                  </a:cxn>
                  <a:cxn ang="0">
                    <a:pos x="114" y="38"/>
                  </a:cxn>
                  <a:cxn ang="0">
                    <a:pos x="106" y="54"/>
                  </a:cxn>
                  <a:cxn ang="0">
                    <a:pos x="103" y="76"/>
                  </a:cxn>
                  <a:cxn ang="0">
                    <a:pos x="106" y="97"/>
                  </a:cxn>
                  <a:cxn ang="0">
                    <a:pos x="114" y="112"/>
                  </a:cxn>
                  <a:cxn ang="0">
                    <a:pos x="126" y="121"/>
                  </a:cxn>
                  <a:cxn ang="0">
                    <a:pos x="142" y="124"/>
                  </a:cxn>
                  <a:cxn ang="0">
                    <a:pos x="170" y="112"/>
                  </a:cxn>
                  <a:cxn ang="0">
                    <a:pos x="179" y="75"/>
                  </a:cxn>
                </a:cxnLst>
                <a:rect l="0" t="0" r="r" b="b"/>
                <a:pathLst>
                  <a:path w="213" h="151">
                    <a:moveTo>
                      <a:pt x="213" y="74"/>
                    </a:moveTo>
                    <a:cubicBezTo>
                      <a:pt x="213" y="86"/>
                      <a:pt x="211" y="96"/>
                      <a:pt x="208" y="106"/>
                    </a:cubicBezTo>
                    <a:cubicBezTo>
                      <a:pt x="205" y="115"/>
                      <a:pt x="200" y="124"/>
                      <a:pt x="194" y="130"/>
                    </a:cubicBezTo>
                    <a:cubicBezTo>
                      <a:pt x="187" y="137"/>
                      <a:pt x="180" y="142"/>
                      <a:pt x="171" y="145"/>
                    </a:cubicBezTo>
                    <a:cubicBezTo>
                      <a:pt x="162" y="149"/>
                      <a:pt x="151" y="151"/>
                      <a:pt x="140" y="151"/>
                    </a:cubicBezTo>
                    <a:cubicBezTo>
                      <a:pt x="130" y="151"/>
                      <a:pt x="120" y="149"/>
                      <a:pt x="112" y="146"/>
                    </a:cubicBezTo>
                    <a:cubicBezTo>
                      <a:pt x="103" y="143"/>
                      <a:pt x="96" y="139"/>
                      <a:pt x="90" y="133"/>
                    </a:cubicBezTo>
                    <a:cubicBezTo>
                      <a:pt x="84" y="127"/>
                      <a:pt x="80" y="121"/>
                      <a:pt x="76" y="112"/>
                    </a:cubicBezTo>
                    <a:cubicBezTo>
                      <a:pt x="73" y="104"/>
                      <a:pt x="71" y="95"/>
                      <a:pt x="70" y="85"/>
                    </a:cubicBezTo>
                    <a:cubicBezTo>
                      <a:pt x="32" y="85"/>
                      <a:pt x="32" y="85"/>
                      <a:pt x="32" y="85"/>
                    </a:cubicBezTo>
                    <a:cubicBezTo>
                      <a:pt x="32" y="147"/>
                      <a:pt x="32" y="147"/>
                      <a:pt x="32" y="147"/>
                    </a:cubicBezTo>
                    <a:cubicBezTo>
                      <a:pt x="0" y="147"/>
                      <a:pt x="0" y="147"/>
                      <a:pt x="0" y="147"/>
                    </a:cubicBezTo>
                    <a:cubicBezTo>
                      <a:pt x="0" y="3"/>
                      <a:pt x="0" y="3"/>
                      <a:pt x="0" y="3"/>
                    </a:cubicBezTo>
                    <a:cubicBezTo>
                      <a:pt x="32" y="3"/>
                      <a:pt x="32" y="3"/>
                      <a:pt x="32" y="3"/>
                    </a:cubicBezTo>
                    <a:cubicBezTo>
                      <a:pt x="32" y="59"/>
                      <a:pt x="32" y="59"/>
                      <a:pt x="32" y="59"/>
                    </a:cubicBezTo>
                    <a:cubicBezTo>
                      <a:pt x="71" y="59"/>
                      <a:pt x="71" y="59"/>
                      <a:pt x="71" y="59"/>
                    </a:cubicBezTo>
                    <a:cubicBezTo>
                      <a:pt x="72" y="49"/>
                      <a:pt x="75" y="41"/>
                      <a:pt x="79" y="33"/>
                    </a:cubicBezTo>
                    <a:cubicBezTo>
                      <a:pt x="83" y="26"/>
                      <a:pt x="89" y="20"/>
                      <a:pt x="95" y="15"/>
                    </a:cubicBezTo>
                    <a:cubicBezTo>
                      <a:pt x="101" y="10"/>
                      <a:pt x="108" y="6"/>
                      <a:pt x="117" y="4"/>
                    </a:cubicBezTo>
                    <a:cubicBezTo>
                      <a:pt x="125" y="1"/>
                      <a:pt x="134" y="0"/>
                      <a:pt x="144" y="0"/>
                    </a:cubicBezTo>
                    <a:cubicBezTo>
                      <a:pt x="155" y="0"/>
                      <a:pt x="165" y="2"/>
                      <a:pt x="174" y="5"/>
                    </a:cubicBezTo>
                    <a:cubicBezTo>
                      <a:pt x="183" y="9"/>
                      <a:pt x="190" y="14"/>
                      <a:pt x="196" y="20"/>
                    </a:cubicBezTo>
                    <a:cubicBezTo>
                      <a:pt x="202" y="27"/>
                      <a:pt x="206" y="35"/>
                      <a:pt x="209" y="44"/>
                    </a:cubicBezTo>
                    <a:cubicBezTo>
                      <a:pt x="212" y="53"/>
                      <a:pt x="213" y="63"/>
                      <a:pt x="213" y="74"/>
                    </a:cubicBezTo>
                    <a:close/>
                    <a:moveTo>
                      <a:pt x="179" y="75"/>
                    </a:moveTo>
                    <a:cubicBezTo>
                      <a:pt x="179" y="59"/>
                      <a:pt x="176" y="47"/>
                      <a:pt x="170" y="39"/>
                    </a:cubicBezTo>
                    <a:cubicBezTo>
                      <a:pt x="164" y="30"/>
                      <a:pt x="154" y="26"/>
                      <a:pt x="142" y="26"/>
                    </a:cubicBezTo>
                    <a:cubicBezTo>
                      <a:pt x="136" y="26"/>
                      <a:pt x="131" y="27"/>
                      <a:pt x="126" y="29"/>
                    </a:cubicBezTo>
                    <a:cubicBezTo>
                      <a:pt x="121" y="31"/>
                      <a:pt x="117" y="34"/>
                      <a:pt x="114" y="38"/>
                    </a:cubicBezTo>
                    <a:cubicBezTo>
                      <a:pt x="110" y="42"/>
                      <a:pt x="108" y="48"/>
                      <a:pt x="106" y="54"/>
                    </a:cubicBezTo>
                    <a:cubicBezTo>
                      <a:pt x="104" y="60"/>
                      <a:pt x="103" y="67"/>
                      <a:pt x="103" y="76"/>
                    </a:cubicBezTo>
                    <a:cubicBezTo>
                      <a:pt x="103" y="84"/>
                      <a:pt x="104" y="91"/>
                      <a:pt x="106" y="97"/>
                    </a:cubicBezTo>
                    <a:cubicBezTo>
                      <a:pt x="108" y="103"/>
                      <a:pt x="110" y="108"/>
                      <a:pt x="114" y="112"/>
                    </a:cubicBezTo>
                    <a:cubicBezTo>
                      <a:pt x="117" y="116"/>
                      <a:pt x="121" y="119"/>
                      <a:pt x="126" y="121"/>
                    </a:cubicBezTo>
                    <a:cubicBezTo>
                      <a:pt x="131" y="123"/>
                      <a:pt x="136" y="124"/>
                      <a:pt x="142" y="124"/>
                    </a:cubicBezTo>
                    <a:cubicBezTo>
                      <a:pt x="155" y="124"/>
                      <a:pt x="164" y="120"/>
                      <a:pt x="170" y="112"/>
                    </a:cubicBezTo>
                    <a:cubicBezTo>
                      <a:pt x="176" y="103"/>
                      <a:pt x="179" y="91"/>
                      <a:pt x="179" y="7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22" name="Rectangle 21"/>
            <p:cNvSpPr/>
            <p:nvPr/>
          </p:nvSpPr>
          <p:spPr>
            <a:xfrm>
              <a:off x="9563785"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23" name="Group 22"/>
            <p:cNvGrpSpPr/>
            <p:nvPr/>
          </p:nvGrpSpPr>
          <p:grpSpPr>
            <a:xfrm>
              <a:off x="9689103" y="2013268"/>
              <a:ext cx="1033914" cy="160559"/>
              <a:chOff x="6018781" y="5575586"/>
              <a:chExt cx="1059017" cy="164779"/>
            </a:xfrm>
            <a:solidFill>
              <a:srgbClr val="FFFFFF"/>
            </a:solidFill>
            <a:effectLst/>
          </p:grpSpPr>
          <p:sp>
            <p:nvSpPr>
              <p:cNvPr id="221" name="Freeform 17"/>
              <p:cNvSpPr>
                <a:spLocks noEditPoints="1"/>
              </p:cNvSpPr>
              <p:nvPr/>
            </p:nvSpPr>
            <p:spPr bwMode="invGray">
              <a:xfrm>
                <a:off x="6018781" y="5584901"/>
                <a:ext cx="128804" cy="152573"/>
              </a:xfrm>
              <a:custGeom>
                <a:avLst/>
                <a:gdLst/>
                <a:ahLst/>
                <a:cxnLst>
                  <a:cxn ang="0">
                    <a:pos x="170" y="98"/>
                  </a:cxn>
                  <a:cxn ang="0">
                    <a:pos x="162" y="140"/>
                  </a:cxn>
                  <a:cxn ang="0">
                    <a:pos x="140" y="173"/>
                  </a:cxn>
                  <a:cxn ang="0">
                    <a:pos x="105" y="194"/>
                  </a:cxn>
                  <a:cxn ang="0">
                    <a:pos x="60" y="201"/>
                  </a:cxn>
                  <a:cxn ang="0">
                    <a:pos x="0" y="201"/>
                  </a:cxn>
                  <a:cxn ang="0">
                    <a:pos x="0" y="0"/>
                  </a:cxn>
                  <a:cxn ang="0">
                    <a:pos x="62" y="0"/>
                  </a:cxn>
                  <a:cxn ang="0">
                    <a:pos x="143" y="25"/>
                  </a:cxn>
                  <a:cxn ang="0">
                    <a:pos x="170" y="98"/>
                  </a:cxn>
                  <a:cxn ang="0">
                    <a:pos x="134" y="98"/>
                  </a:cxn>
                  <a:cxn ang="0">
                    <a:pos x="129" y="69"/>
                  </a:cxn>
                  <a:cxn ang="0">
                    <a:pos x="115" y="47"/>
                  </a:cxn>
                  <a:cxn ang="0">
                    <a:pos x="92" y="33"/>
                  </a:cxn>
                  <a:cxn ang="0">
                    <a:pos x="61" y="29"/>
                  </a:cxn>
                  <a:cxn ang="0">
                    <a:pos x="33" y="29"/>
                  </a:cxn>
                  <a:cxn ang="0">
                    <a:pos x="33" y="172"/>
                  </a:cxn>
                  <a:cxn ang="0">
                    <a:pos x="60" y="172"/>
                  </a:cxn>
                  <a:cxn ang="0">
                    <a:pos x="92" y="167"/>
                  </a:cxn>
                  <a:cxn ang="0">
                    <a:pos x="115" y="152"/>
                  </a:cxn>
                  <a:cxn ang="0">
                    <a:pos x="129" y="129"/>
                  </a:cxn>
                  <a:cxn ang="0">
                    <a:pos x="134" y="98"/>
                  </a:cxn>
                </a:cxnLst>
                <a:rect l="0" t="0" r="r" b="b"/>
                <a:pathLst>
                  <a:path w="170" h="201">
                    <a:moveTo>
                      <a:pt x="170" y="98"/>
                    </a:moveTo>
                    <a:cubicBezTo>
                      <a:pt x="170" y="113"/>
                      <a:pt x="167" y="128"/>
                      <a:pt x="162" y="140"/>
                    </a:cubicBezTo>
                    <a:cubicBezTo>
                      <a:pt x="157" y="153"/>
                      <a:pt x="149" y="164"/>
                      <a:pt x="140" y="173"/>
                    </a:cubicBezTo>
                    <a:cubicBezTo>
                      <a:pt x="130" y="182"/>
                      <a:pt x="119" y="189"/>
                      <a:pt x="105" y="194"/>
                    </a:cubicBezTo>
                    <a:cubicBezTo>
                      <a:pt x="92" y="199"/>
                      <a:pt x="77" y="201"/>
                      <a:pt x="60" y="201"/>
                    </a:cubicBezTo>
                    <a:cubicBezTo>
                      <a:pt x="0" y="201"/>
                      <a:pt x="0" y="201"/>
                      <a:pt x="0" y="201"/>
                    </a:cubicBezTo>
                    <a:cubicBezTo>
                      <a:pt x="0" y="0"/>
                      <a:pt x="0" y="0"/>
                      <a:pt x="0" y="0"/>
                    </a:cubicBezTo>
                    <a:cubicBezTo>
                      <a:pt x="62" y="0"/>
                      <a:pt x="62" y="0"/>
                      <a:pt x="62" y="0"/>
                    </a:cubicBezTo>
                    <a:cubicBezTo>
                      <a:pt x="98" y="0"/>
                      <a:pt x="125" y="8"/>
                      <a:pt x="143" y="25"/>
                    </a:cubicBezTo>
                    <a:cubicBezTo>
                      <a:pt x="161" y="41"/>
                      <a:pt x="170" y="66"/>
                      <a:pt x="170" y="98"/>
                    </a:cubicBezTo>
                    <a:close/>
                    <a:moveTo>
                      <a:pt x="134" y="98"/>
                    </a:moveTo>
                    <a:cubicBezTo>
                      <a:pt x="134" y="87"/>
                      <a:pt x="133" y="77"/>
                      <a:pt x="129" y="69"/>
                    </a:cubicBezTo>
                    <a:cubicBezTo>
                      <a:pt x="126" y="60"/>
                      <a:pt x="122" y="53"/>
                      <a:pt x="115" y="47"/>
                    </a:cubicBezTo>
                    <a:cubicBezTo>
                      <a:pt x="109" y="41"/>
                      <a:pt x="101" y="36"/>
                      <a:pt x="92" y="33"/>
                    </a:cubicBezTo>
                    <a:cubicBezTo>
                      <a:pt x="83" y="30"/>
                      <a:pt x="72" y="29"/>
                      <a:pt x="61" y="29"/>
                    </a:cubicBezTo>
                    <a:cubicBezTo>
                      <a:pt x="33" y="29"/>
                      <a:pt x="33" y="29"/>
                      <a:pt x="33" y="29"/>
                    </a:cubicBezTo>
                    <a:cubicBezTo>
                      <a:pt x="33" y="172"/>
                      <a:pt x="33" y="172"/>
                      <a:pt x="33" y="172"/>
                    </a:cubicBezTo>
                    <a:cubicBezTo>
                      <a:pt x="60" y="172"/>
                      <a:pt x="60" y="172"/>
                      <a:pt x="60" y="172"/>
                    </a:cubicBezTo>
                    <a:cubicBezTo>
                      <a:pt x="72" y="172"/>
                      <a:pt x="83" y="171"/>
                      <a:pt x="92" y="167"/>
                    </a:cubicBezTo>
                    <a:cubicBezTo>
                      <a:pt x="101" y="164"/>
                      <a:pt x="109" y="159"/>
                      <a:pt x="115" y="152"/>
                    </a:cubicBezTo>
                    <a:cubicBezTo>
                      <a:pt x="121" y="146"/>
                      <a:pt x="126" y="138"/>
                      <a:pt x="129" y="129"/>
                    </a:cubicBezTo>
                    <a:cubicBezTo>
                      <a:pt x="133" y="120"/>
                      <a:pt x="134" y="110"/>
                      <a:pt x="134" y="9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22" name="Freeform 18"/>
              <p:cNvSpPr>
                <a:spLocks noEditPoints="1"/>
              </p:cNvSpPr>
              <p:nvPr/>
            </p:nvSpPr>
            <p:spPr bwMode="invGray">
              <a:xfrm>
                <a:off x="6159148" y="5625694"/>
                <a:ext cx="91865" cy="114671"/>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0"/>
                      <a:pt x="3" y="125"/>
                    </a:cubicBezTo>
                    <a:cubicBezTo>
                      <a:pt x="1" y="120"/>
                      <a:pt x="0" y="114"/>
                      <a:pt x="0" y="108"/>
                    </a:cubicBezTo>
                    <a:cubicBezTo>
                      <a:pt x="0" y="102"/>
                      <a:pt x="1" y="96"/>
                      <a:pt x="3" y="91"/>
                    </a:cubicBezTo>
                    <a:cubicBezTo>
                      <a:pt x="4" y="85"/>
                      <a:pt x="7" y="81"/>
                      <a:pt x="11" y="76"/>
                    </a:cubicBezTo>
                    <a:cubicBezTo>
                      <a:pt x="15" y="72"/>
                      <a:pt x="20" y="69"/>
                      <a:pt x="26" y="66"/>
                    </a:cubicBezTo>
                    <a:cubicBezTo>
                      <a:pt x="31" y="63"/>
                      <a:pt x="39" y="61"/>
                      <a:pt x="47" y="60"/>
                    </a:cubicBezTo>
                    <a:cubicBezTo>
                      <a:pt x="89" y="55"/>
                      <a:pt x="89" y="55"/>
                      <a:pt x="89" y="55"/>
                    </a:cubicBezTo>
                    <a:cubicBezTo>
                      <a:pt x="89" y="44"/>
                      <a:pt x="87" y="37"/>
                      <a:pt x="82" y="32"/>
                    </a:cubicBezTo>
                    <a:cubicBezTo>
                      <a:pt x="77" y="28"/>
                      <a:pt x="70" y="25"/>
                      <a:pt x="62" y="25"/>
                    </a:cubicBezTo>
                    <a:cubicBezTo>
                      <a:pt x="53" y="25"/>
                      <a:pt x="44" y="27"/>
                      <a:pt x="36" y="30"/>
                    </a:cubicBezTo>
                    <a:cubicBezTo>
                      <a:pt x="28" y="32"/>
                      <a:pt x="20" y="36"/>
                      <a:pt x="14" y="41"/>
                    </a:cubicBezTo>
                    <a:cubicBezTo>
                      <a:pt x="14" y="13"/>
                      <a:pt x="14" y="13"/>
                      <a:pt x="14" y="13"/>
                    </a:cubicBezTo>
                    <a:cubicBezTo>
                      <a:pt x="16" y="11"/>
                      <a:pt x="19" y="10"/>
                      <a:pt x="23" y="8"/>
                    </a:cubicBezTo>
                    <a:cubicBezTo>
                      <a:pt x="26"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1" y="86"/>
                      <a:pt x="39" y="87"/>
                      <a:pt x="37" y="89"/>
                    </a:cubicBezTo>
                    <a:cubicBezTo>
                      <a:pt x="35" y="91"/>
                      <a:pt x="34" y="93"/>
                      <a:pt x="33" y="96"/>
                    </a:cubicBezTo>
                    <a:cubicBezTo>
                      <a:pt x="32" y="98"/>
                      <a:pt x="32" y="101"/>
                      <a:pt x="32" y="105"/>
                    </a:cubicBezTo>
                    <a:cubicBezTo>
                      <a:pt x="32" y="107"/>
                      <a:pt x="32" y="110"/>
                      <a:pt x="33"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23" name="Freeform 19"/>
              <p:cNvSpPr>
                <a:spLocks/>
              </p:cNvSpPr>
              <p:nvPr/>
            </p:nvSpPr>
            <p:spPr bwMode="invGray">
              <a:xfrm>
                <a:off x="6274461" y="5625694"/>
                <a:ext cx="96362" cy="111780"/>
              </a:xfrm>
              <a:custGeom>
                <a:avLst/>
                <a:gdLst/>
                <a:ahLst/>
                <a:cxnLst>
                  <a:cxn ang="0">
                    <a:pos x="95" y="147"/>
                  </a:cxn>
                  <a:cxn ang="0">
                    <a:pos x="95" y="66"/>
                  </a:cxn>
                  <a:cxn ang="0">
                    <a:pos x="88" y="36"/>
                  </a:cxn>
                  <a:cxn ang="0">
                    <a:pos x="66" y="26"/>
                  </a:cxn>
                  <a:cxn ang="0">
                    <a:pos x="53" y="29"/>
                  </a:cxn>
                  <a:cxn ang="0">
                    <a:pos x="42" y="37"/>
                  </a:cxn>
                  <a:cxn ang="0">
                    <a:pos x="35" y="50"/>
                  </a:cxn>
                  <a:cxn ang="0">
                    <a:pos x="32" y="65"/>
                  </a:cxn>
                  <a:cxn ang="0">
                    <a:pos x="32" y="147"/>
                  </a:cxn>
                  <a:cxn ang="0">
                    <a:pos x="0" y="147"/>
                  </a:cxn>
                  <a:cxn ang="0">
                    <a:pos x="0" y="3"/>
                  </a:cxn>
                  <a:cxn ang="0">
                    <a:pos x="32" y="3"/>
                  </a:cxn>
                  <a:cxn ang="0">
                    <a:pos x="32" y="26"/>
                  </a:cxn>
                  <a:cxn ang="0">
                    <a:pos x="33" y="26"/>
                  </a:cxn>
                  <a:cxn ang="0">
                    <a:pos x="53" y="6"/>
                  </a:cxn>
                  <a:cxn ang="0">
                    <a:pos x="79" y="0"/>
                  </a:cxn>
                  <a:cxn ang="0">
                    <a:pos x="115" y="14"/>
                  </a:cxn>
                  <a:cxn ang="0">
                    <a:pos x="127" y="59"/>
                  </a:cxn>
                  <a:cxn ang="0">
                    <a:pos x="127" y="147"/>
                  </a:cxn>
                  <a:cxn ang="0">
                    <a:pos x="95" y="147"/>
                  </a:cxn>
                </a:cxnLst>
                <a:rect l="0" t="0" r="r" b="b"/>
                <a:pathLst>
                  <a:path w="127" h="147">
                    <a:moveTo>
                      <a:pt x="95" y="147"/>
                    </a:moveTo>
                    <a:cubicBezTo>
                      <a:pt x="95" y="66"/>
                      <a:pt x="95" y="66"/>
                      <a:pt x="95" y="66"/>
                    </a:cubicBezTo>
                    <a:cubicBezTo>
                      <a:pt x="95" y="53"/>
                      <a:pt x="93" y="43"/>
                      <a:pt x="88" y="36"/>
                    </a:cubicBezTo>
                    <a:cubicBezTo>
                      <a:pt x="84" y="30"/>
                      <a:pt x="76" y="26"/>
                      <a:pt x="66" y="26"/>
                    </a:cubicBezTo>
                    <a:cubicBezTo>
                      <a:pt x="61" y="26"/>
                      <a:pt x="57" y="27"/>
                      <a:pt x="53" y="29"/>
                    </a:cubicBezTo>
                    <a:cubicBezTo>
                      <a:pt x="49" y="31"/>
                      <a:pt x="45" y="34"/>
                      <a:pt x="42" y="37"/>
                    </a:cubicBezTo>
                    <a:cubicBezTo>
                      <a:pt x="39" y="41"/>
                      <a:pt x="36" y="45"/>
                      <a:pt x="35" y="50"/>
                    </a:cubicBezTo>
                    <a:cubicBezTo>
                      <a:pt x="33" y="54"/>
                      <a:pt x="32" y="60"/>
                      <a:pt x="32" y="65"/>
                    </a:cubicBezTo>
                    <a:cubicBezTo>
                      <a:pt x="32" y="147"/>
                      <a:pt x="32" y="147"/>
                      <a:pt x="32" y="147"/>
                    </a:cubicBezTo>
                    <a:cubicBezTo>
                      <a:pt x="0" y="147"/>
                      <a:pt x="0" y="147"/>
                      <a:pt x="0" y="147"/>
                    </a:cubicBezTo>
                    <a:cubicBezTo>
                      <a:pt x="0" y="3"/>
                      <a:pt x="0" y="3"/>
                      <a:pt x="0" y="3"/>
                    </a:cubicBezTo>
                    <a:cubicBezTo>
                      <a:pt x="32" y="3"/>
                      <a:pt x="32" y="3"/>
                      <a:pt x="32" y="3"/>
                    </a:cubicBezTo>
                    <a:cubicBezTo>
                      <a:pt x="32" y="26"/>
                      <a:pt x="32" y="26"/>
                      <a:pt x="32" y="26"/>
                    </a:cubicBezTo>
                    <a:cubicBezTo>
                      <a:pt x="33" y="26"/>
                      <a:pt x="33" y="26"/>
                      <a:pt x="33" y="26"/>
                    </a:cubicBezTo>
                    <a:cubicBezTo>
                      <a:pt x="39" y="17"/>
                      <a:pt x="45" y="10"/>
                      <a:pt x="53" y="6"/>
                    </a:cubicBezTo>
                    <a:cubicBezTo>
                      <a:pt x="61" y="2"/>
                      <a:pt x="70" y="0"/>
                      <a:pt x="79" y="0"/>
                    </a:cubicBezTo>
                    <a:cubicBezTo>
                      <a:pt x="95" y="0"/>
                      <a:pt x="106" y="5"/>
                      <a:pt x="115" y="14"/>
                    </a:cubicBezTo>
                    <a:cubicBezTo>
                      <a:pt x="123" y="24"/>
                      <a:pt x="127" y="39"/>
                      <a:pt x="127" y="59"/>
                    </a:cubicBezTo>
                    <a:cubicBezTo>
                      <a:pt x="127" y="147"/>
                      <a:pt x="127" y="147"/>
                      <a:pt x="127" y="147"/>
                    </a:cubicBezTo>
                    <a:lnTo>
                      <a:pt x="95"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24" name="Freeform 20"/>
              <p:cNvSpPr>
                <a:spLocks/>
              </p:cNvSpPr>
              <p:nvPr/>
            </p:nvSpPr>
            <p:spPr bwMode="invGray">
              <a:xfrm>
                <a:off x="6397483" y="5575586"/>
                <a:ext cx="99895" cy="161888"/>
              </a:xfrm>
              <a:custGeom>
                <a:avLst/>
                <a:gdLst/>
                <a:ahLst/>
                <a:cxnLst>
                  <a:cxn ang="0">
                    <a:pos x="210" y="504"/>
                  </a:cxn>
                  <a:cxn ang="0">
                    <a:pos x="77" y="341"/>
                  </a:cxn>
                  <a:cxn ang="0">
                    <a:pos x="75" y="341"/>
                  </a:cxn>
                  <a:cxn ang="0">
                    <a:pos x="75" y="504"/>
                  </a:cxn>
                  <a:cxn ang="0">
                    <a:pos x="0" y="504"/>
                  </a:cxn>
                  <a:cxn ang="0">
                    <a:pos x="0" y="0"/>
                  </a:cxn>
                  <a:cxn ang="0">
                    <a:pos x="75" y="0"/>
                  </a:cxn>
                  <a:cxn ang="0">
                    <a:pos x="75" y="319"/>
                  </a:cxn>
                  <a:cxn ang="0">
                    <a:pos x="77" y="319"/>
                  </a:cxn>
                  <a:cxn ang="0">
                    <a:pos x="203" y="163"/>
                  </a:cxn>
                  <a:cxn ang="0">
                    <a:pos x="302" y="163"/>
                  </a:cxn>
                  <a:cxn ang="0">
                    <a:pos x="155" y="326"/>
                  </a:cxn>
                  <a:cxn ang="0">
                    <a:pos x="311" y="504"/>
                  </a:cxn>
                  <a:cxn ang="0">
                    <a:pos x="210" y="504"/>
                  </a:cxn>
                </a:cxnLst>
                <a:rect l="0" t="0" r="r" b="b"/>
                <a:pathLst>
                  <a:path w="311" h="504">
                    <a:moveTo>
                      <a:pt x="210" y="504"/>
                    </a:moveTo>
                    <a:lnTo>
                      <a:pt x="77" y="341"/>
                    </a:lnTo>
                    <a:lnTo>
                      <a:pt x="75" y="341"/>
                    </a:lnTo>
                    <a:lnTo>
                      <a:pt x="75" y="504"/>
                    </a:lnTo>
                    <a:lnTo>
                      <a:pt x="0" y="504"/>
                    </a:lnTo>
                    <a:lnTo>
                      <a:pt x="0" y="0"/>
                    </a:lnTo>
                    <a:lnTo>
                      <a:pt x="75" y="0"/>
                    </a:lnTo>
                    <a:lnTo>
                      <a:pt x="75" y="319"/>
                    </a:lnTo>
                    <a:lnTo>
                      <a:pt x="77" y="319"/>
                    </a:lnTo>
                    <a:lnTo>
                      <a:pt x="203" y="163"/>
                    </a:lnTo>
                    <a:lnTo>
                      <a:pt x="302" y="163"/>
                    </a:lnTo>
                    <a:lnTo>
                      <a:pt x="155" y="326"/>
                    </a:lnTo>
                    <a:lnTo>
                      <a:pt x="311" y="504"/>
                    </a:lnTo>
                    <a:lnTo>
                      <a:pt x="210" y="50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25" name="Freeform 21"/>
              <p:cNvSpPr>
                <a:spLocks/>
              </p:cNvSpPr>
              <p:nvPr/>
            </p:nvSpPr>
            <p:spPr bwMode="invGray">
              <a:xfrm>
                <a:off x="6561298" y="5627943"/>
                <a:ext cx="97004" cy="112422"/>
              </a:xfrm>
              <a:custGeom>
                <a:avLst/>
                <a:gdLst/>
                <a:ahLst/>
                <a:cxnLst>
                  <a:cxn ang="0">
                    <a:pos x="95" y="144"/>
                  </a:cxn>
                  <a:cxn ang="0">
                    <a:pos x="95" y="123"/>
                  </a:cxn>
                  <a:cxn ang="0">
                    <a:pos x="95" y="123"/>
                  </a:cxn>
                  <a:cxn ang="0">
                    <a:pos x="87" y="132"/>
                  </a:cxn>
                  <a:cxn ang="0">
                    <a:pos x="78" y="140"/>
                  </a:cxn>
                  <a:cxn ang="0">
                    <a:pos x="66" y="146"/>
                  </a:cxn>
                  <a:cxn ang="0">
                    <a:pos x="51" y="148"/>
                  </a:cxn>
                  <a:cxn ang="0">
                    <a:pos x="13" y="133"/>
                  </a:cxn>
                  <a:cxn ang="0">
                    <a:pos x="0" y="88"/>
                  </a:cxn>
                  <a:cxn ang="0">
                    <a:pos x="0" y="0"/>
                  </a:cxn>
                  <a:cxn ang="0">
                    <a:pos x="33" y="0"/>
                  </a:cxn>
                  <a:cxn ang="0">
                    <a:pos x="33" y="83"/>
                  </a:cxn>
                  <a:cxn ang="0">
                    <a:pos x="35" y="101"/>
                  </a:cxn>
                  <a:cxn ang="0">
                    <a:pos x="41" y="113"/>
                  </a:cxn>
                  <a:cxn ang="0">
                    <a:pos x="50" y="119"/>
                  </a:cxn>
                  <a:cxn ang="0">
                    <a:pos x="63" y="121"/>
                  </a:cxn>
                  <a:cxn ang="0">
                    <a:pos x="75" y="119"/>
                  </a:cxn>
                  <a:cxn ang="0">
                    <a:pos x="86" y="111"/>
                  </a:cxn>
                  <a:cxn ang="0">
                    <a:pos x="93" y="99"/>
                  </a:cxn>
                  <a:cxn ang="0">
                    <a:pos x="95" y="83"/>
                  </a:cxn>
                  <a:cxn ang="0">
                    <a:pos x="95" y="0"/>
                  </a:cxn>
                  <a:cxn ang="0">
                    <a:pos x="128" y="0"/>
                  </a:cxn>
                  <a:cxn ang="0">
                    <a:pos x="128" y="144"/>
                  </a:cxn>
                  <a:cxn ang="0">
                    <a:pos x="95" y="144"/>
                  </a:cxn>
                </a:cxnLst>
                <a:rect l="0" t="0" r="r" b="b"/>
                <a:pathLst>
                  <a:path w="128" h="148">
                    <a:moveTo>
                      <a:pt x="95" y="144"/>
                    </a:moveTo>
                    <a:cubicBezTo>
                      <a:pt x="95" y="123"/>
                      <a:pt x="95" y="123"/>
                      <a:pt x="95" y="123"/>
                    </a:cubicBezTo>
                    <a:cubicBezTo>
                      <a:pt x="95" y="123"/>
                      <a:pt x="95" y="123"/>
                      <a:pt x="95" y="123"/>
                    </a:cubicBezTo>
                    <a:cubicBezTo>
                      <a:pt x="93" y="126"/>
                      <a:pt x="90" y="129"/>
                      <a:pt x="87" y="132"/>
                    </a:cubicBezTo>
                    <a:cubicBezTo>
                      <a:pt x="85" y="135"/>
                      <a:pt x="81" y="138"/>
                      <a:pt x="78" y="140"/>
                    </a:cubicBezTo>
                    <a:cubicBezTo>
                      <a:pt x="74" y="143"/>
                      <a:pt x="70" y="144"/>
                      <a:pt x="66" y="146"/>
                    </a:cubicBezTo>
                    <a:cubicBezTo>
                      <a:pt x="61" y="147"/>
                      <a:pt x="56" y="148"/>
                      <a:pt x="51" y="148"/>
                    </a:cubicBezTo>
                    <a:cubicBezTo>
                      <a:pt x="35" y="148"/>
                      <a:pt x="22" y="143"/>
                      <a:pt x="13" y="133"/>
                    </a:cubicBezTo>
                    <a:cubicBezTo>
                      <a:pt x="4" y="122"/>
                      <a:pt x="0" y="107"/>
                      <a:pt x="0" y="88"/>
                    </a:cubicBezTo>
                    <a:cubicBezTo>
                      <a:pt x="0" y="0"/>
                      <a:pt x="0" y="0"/>
                      <a:pt x="0" y="0"/>
                    </a:cubicBezTo>
                    <a:cubicBezTo>
                      <a:pt x="33" y="0"/>
                      <a:pt x="33" y="0"/>
                      <a:pt x="33" y="0"/>
                    </a:cubicBezTo>
                    <a:cubicBezTo>
                      <a:pt x="33" y="83"/>
                      <a:pt x="33" y="83"/>
                      <a:pt x="33" y="83"/>
                    </a:cubicBezTo>
                    <a:cubicBezTo>
                      <a:pt x="33" y="90"/>
                      <a:pt x="33" y="96"/>
                      <a:pt x="35" y="101"/>
                    </a:cubicBezTo>
                    <a:cubicBezTo>
                      <a:pt x="36" y="106"/>
                      <a:pt x="38" y="110"/>
                      <a:pt x="41" y="113"/>
                    </a:cubicBezTo>
                    <a:cubicBezTo>
                      <a:pt x="44" y="116"/>
                      <a:pt x="47" y="118"/>
                      <a:pt x="50" y="119"/>
                    </a:cubicBezTo>
                    <a:cubicBezTo>
                      <a:pt x="54" y="120"/>
                      <a:pt x="58" y="121"/>
                      <a:pt x="63" y="121"/>
                    </a:cubicBezTo>
                    <a:cubicBezTo>
                      <a:pt x="67" y="121"/>
                      <a:pt x="71" y="120"/>
                      <a:pt x="75" y="119"/>
                    </a:cubicBezTo>
                    <a:cubicBezTo>
                      <a:pt x="79" y="117"/>
                      <a:pt x="83" y="115"/>
                      <a:pt x="86" y="111"/>
                    </a:cubicBezTo>
                    <a:cubicBezTo>
                      <a:pt x="89" y="108"/>
                      <a:pt x="91" y="104"/>
                      <a:pt x="93" y="99"/>
                    </a:cubicBezTo>
                    <a:cubicBezTo>
                      <a:pt x="94" y="95"/>
                      <a:pt x="95" y="89"/>
                      <a:pt x="95" y="83"/>
                    </a:cubicBezTo>
                    <a:cubicBezTo>
                      <a:pt x="95" y="0"/>
                      <a:pt x="95" y="0"/>
                      <a:pt x="95" y="0"/>
                    </a:cubicBezTo>
                    <a:cubicBezTo>
                      <a:pt x="128" y="0"/>
                      <a:pt x="128" y="0"/>
                      <a:pt x="128" y="0"/>
                    </a:cubicBezTo>
                    <a:cubicBezTo>
                      <a:pt x="128" y="144"/>
                      <a:pt x="128" y="144"/>
                      <a:pt x="128" y="144"/>
                    </a:cubicBezTo>
                    <a:lnTo>
                      <a:pt x="95"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26" name="Freeform 22"/>
              <p:cNvSpPr>
                <a:spLocks/>
              </p:cNvSpPr>
              <p:nvPr/>
            </p:nvSpPr>
            <p:spPr bwMode="invGray">
              <a:xfrm>
                <a:off x="6727362" y="5584901"/>
                <a:ext cx="207821" cy="152573"/>
              </a:xfrm>
              <a:custGeom>
                <a:avLst/>
                <a:gdLst/>
                <a:ahLst/>
                <a:cxnLst>
                  <a:cxn ang="0">
                    <a:pos x="219" y="201"/>
                  </a:cxn>
                  <a:cxn ang="0">
                    <a:pos x="179" y="201"/>
                  </a:cxn>
                  <a:cxn ang="0">
                    <a:pos x="142" y="61"/>
                  </a:cxn>
                  <a:cxn ang="0">
                    <a:pos x="140" y="56"/>
                  </a:cxn>
                  <a:cxn ang="0">
                    <a:pos x="140" y="50"/>
                  </a:cxn>
                  <a:cxn ang="0">
                    <a:pos x="139" y="45"/>
                  </a:cxn>
                  <a:cxn ang="0">
                    <a:pos x="138" y="39"/>
                  </a:cxn>
                  <a:cxn ang="0">
                    <a:pos x="138" y="39"/>
                  </a:cxn>
                  <a:cxn ang="0">
                    <a:pos x="137" y="45"/>
                  </a:cxn>
                  <a:cxn ang="0">
                    <a:pos x="136" y="50"/>
                  </a:cxn>
                  <a:cxn ang="0">
                    <a:pos x="135" y="56"/>
                  </a:cxn>
                  <a:cxn ang="0">
                    <a:pos x="134" y="61"/>
                  </a:cxn>
                  <a:cxn ang="0">
                    <a:pos x="97" y="201"/>
                  </a:cxn>
                  <a:cxn ang="0">
                    <a:pos x="57" y="201"/>
                  </a:cxn>
                  <a:cxn ang="0">
                    <a:pos x="0" y="0"/>
                  </a:cxn>
                  <a:cxn ang="0">
                    <a:pos x="37" y="0"/>
                  </a:cxn>
                  <a:cxn ang="0">
                    <a:pos x="74" y="146"/>
                  </a:cxn>
                  <a:cxn ang="0">
                    <a:pos x="75" y="151"/>
                  </a:cxn>
                  <a:cxn ang="0">
                    <a:pos x="76" y="157"/>
                  </a:cxn>
                  <a:cxn ang="0">
                    <a:pos x="76" y="162"/>
                  </a:cxn>
                  <a:cxn ang="0">
                    <a:pos x="77" y="167"/>
                  </a:cxn>
                  <a:cxn ang="0">
                    <a:pos x="78" y="167"/>
                  </a:cxn>
                  <a:cxn ang="0">
                    <a:pos x="78" y="163"/>
                  </a:cxn>
                  <a:cxn ang="0">
                    <a:pos x="79" y="157"/>
                  </a:cxn>
                  <a:cxn ang="0">
                    <a:pos x="80" y="151"/>
                  </a:cxn>
                  <a:cxn ang="0">
                    <a:pos x="81" y="145"/>
                  </a:cxn>
                  <a:cxn ang="0">
                    <a:pos x="122" y="0"/>
                  </a:cxn>
                  <a:cxn ang="0">
                    <a:pos x="158" y="0"/>
                  </a:cxn>
                  <a:cxn ang="0">
                    <a:pos x="196" y="147"/>
                  </a:cxn>
                  <a:cxn ang="0">
                    <a:pos x="198" y="157"/>
                  </a:cxn>
                  <a:cxn ang="0">
                    <a:pos x="199" y="167"/>
                  </a:cxn>
                  <a:cxn ang="0">
                    <a:pos x="200" y="167"/>
                  </a:cxn>
                  <a:cxn ang="0">
                    <a:pos x="200" y="162"/>
                  </a:cxn>
                  <a:cxn ang="0">
                    <a:pos x="201" y="156"/>
                  </a:cxn>
                  <a:cxn ang="0">
                    <a:pos x="202" y="151"/>
                  </a:cxn>
                  <a:cxn ang="0">
                    <a:pos x="203" y="146"/>
                  </a:cxn>
                  <a:cxn ang="0">
                    <a:pos x="239" y="0"/>
                  </a:cxn>
                  <a:cxn ang="0">
                    <a:pos x="274" y="0"/>
                  </a:cxn>
                  <a:cxn ang="0">
                    <a:pos x="219" y="201"/>
                  </a:cxn>
                </a:cxnLst>
                <a:rect l="0" t="0" r="r" b="b"/>
                <a:pathLst>
                  <a:path w="274" h="201">
                    <a:moveTo>
                      <a:pt x="219" y="201"/>
                    </a:moveTo>
                    <a:cubicBezTo>
                      <a:pt x="179" y="201"/>
                      <a:pt x="179" y="201"/>
                      <a:pt x="179" y="201"/>
                    </a:cubicBezTo>
                    <a:cubicBezTo>
                      <a:pt x="142" y="61"/>
                      <a:pt x="142" y="61"/>
                      <a:pt x="142" y="61"/>
                    </a:cubicBezTo>
                    <a:cubicBezTo>
                      <a:pt x="141" y="59"/>
                      <a:pt x="141" y="58"/>
                      <a:pt x="140" y="56"/>
                    </a:cubicBezTo>
                    <a:cubicBezTo>
                      <a:pt x="140" y="54"/>
                      <a:pt x="140" y="52"/>
                      <a:pt x="140" y="50"/>
                    </a:cubicBezTo>
                    <a:cubicBezTo>
                      <a:pt x="139" y="48"/>
                      <a:pt x="139" y="47"/>
                      <a:pt x="139" y="45"/>
                    </a:cubicBezTo>
                    <a:cubicBezTo>
                      <a:pt x="139" y="43"/>
                      <a:pt x="138" y="41"/>
                      <a:pt x="138" y="39"/>
                    </a:cubicBezTo>
                    <a:cubicBezTo>
                      <a:pt x="138" y="39"/>
                      <a:pt x="138" y="39"/>
                      <a:pt x="138" y="39"/>
                    </a:cubicBezTo>
                    <a:cubicBezTo>
                      <a:pt x="138" y="41"/>
                      <a:pt x="137" y="43"/>
                      <a:pt x="137" y="45"/>
                    </a:cubicBezTo>
                    <a:cubicBezTo>
                      <a:pt x="137" y="47"/>
                      <a:pt x="137" y="48"/>
                      <a:pt x="136" y="50"/>
                    </a:cubicBezTo>
                    <a:cubicBezTo>
                      <a:pt x="136" y="52"/>
                      <a:pt x="136" y="54"/>
                      <a:pt x="135" y="56"/>
                    </a:cubicBezTo>
                    <a:cubicBezTo>
                      <a:pt x="135" y="58"/>
                      <a:pt x="135" y="59"/>
                      <a:pt x="134" y="61"/>
                    </a:cubicBezTo>
                    <a:cubicBezTo>
                      <a:pt x="97" y="201"/>
                      <a:pt x="97" y="201"/>
                      <a:pt x="97" y="201"/>
                    </a:cubicBezTo>
                    <a:cubicBezTo>
                      <a:pt x="57" y="201"/>
                      <a:pt x="57" y="201"/>
                      <a:pt x="57" y="201"/>
                    </a:cubicBezTo>
                    <a:cubicBezTo>
                      <a:pt x="0" y="0"/>
                      <a:pt x="0" y="0"/>
                      <a:pt x="0" y="0"/>
                    </a:cubicBezTo>
                    <a:cubicBezTo>
                      <a:pt x="37" y="0"/>
                      <a:pt x="37" y="0"/>
                      <a:pt x="37" y="0"/>
                    </a:cubicBezTo>
                    <a:cubicBezTo>
                      <a:pt x="74" y="146"/>
                      <a:pt x="74" y="146"/>
                      <a:pt x="74" y="146"/>
                    </a:cubicBezTo>
                    <a:cubicBezTo>
                      <a:pt x="74" y="147"/>
                      <a:pt x="75" y="149"/>
                      <a:pt x="75" y="151"/>
                    </a:cubicBezTo>
                    <a:cubicBezTo>
                      <a:pt x="75" y="153"/>
                      <a:pt x="76" y="155"/>
                      <a:pt x="76" y="157"/>
                    </a:cubicBezTo>
                    <a:cubicBezTo>
                      <a:pt x="76" y="159"/>
                      <a:pt x="76" y="161"/>
                      <a:pt x="76" y="162"/>
                    </a:cubicBezTo>
                    <a:cubicBezTo>
                      <a:pt x="77" y="164"/>
                      <a:pt x="77" y="166"/>
                      <a:pt x="77" y="167"/>
                    </a:cubicBezTo>
                    <a:cubicBezTo>
                      <a:pt x="78" y="167"/>
                      <a:pt x="78" y="167"/>
                      <a:pt x="78" y="167"/>
                    </a:cubicBezTo>
                    <a:cubicBezTo>
                      <a:pt x="78" y="166"/>
                      <a:pt x="78" y="164"/>
                      <a:pt x="78" y="163"/>
                    </a:cubicBezTo>
                    <a:cubicBezTo>
                      <a:pt x="78" y="161"/>
                      <a:pt x="79" y="159"/>
                      <a:pt x="79" y="157"/>
                    </a:cubicBezTo>
                    <a:cubicBezTo>
                      <a:pt x="79" y="155"/>
                      <a:pt x="80" y="153"/>
                      <a:pt x="80" y="151"/>
                    </a:cubicBezTo>
                    <a:cubicBezTo>
                      <a:pt x="81" y="149"/>
                      <a:pt x="81" y="147"/>
                      <a:pt x="81" y="145"/>
                    </a:cubicBezTo>
                    <a:cubicBezTo>
                      <a:pt x="122" y="0"/>
                      <a:pt x="122" y="0"/>
                      <a:pt x="122" y="0"/>
                    </a:cubicBezTo>
                    <a:cubicBezTo>
                      <a:pt x="158" y="0"/>
                      <a:pt x="158" y="0"/>
                      <a:pt x="158" y="0"/>
                    </a:cubicBezTo>
                    <a:cubicBezTo>
                      <a:pt x="196" y="147"/>
                      <a:pt x="196" y="147"/>
                      <a:pt x="196" y="147"/>
                    </a:cubicBezTo>
                    <a:cubicBezTo>
                      <a:pt x="197" y="150"/>
                      <a:pt x="198" y="153"/>
                      <a:pt x="198" y="157"/>
                    </a:cubicBezTo>
                    <a:cubicBezTo>
                      <a:pt x="199" y="160"/>
                      <a:pt x="199" y="164"/>
                      <a:pt x="199" y="167"/>
                    </a:cubicBezTo>
                    <a:cubicBezTo>
                      <a:pt x="200" y="167"/>
                      <a:pt x="200" y="167"/>
                      <a:pt x="200" y="167"/>
                    </a:cubicBezTo>
                    <a:cubicBezTo>
                      <a:pt x="200" y="166"/>
                      <a:pt x="200" y="164"/>
                      <a:pt x="200" y="162"/>
                    </a:cubicBezTo>
                    <a:cubicBezTo>
                      <a:pt x="201" y="160"/>
                      <a:pt x="201" y="158"/>
                      <a:pt x="201" y="156"/>
                    </a:cubicBezTo>
                    <a:cubicBezTo>
                      <a:pt x="201" y="155"/>
                      <a:pt x="202" y="153"/>
                      <a:pt x="202" y="151"/>
                    </a:cubicBezTo>
                    <a:cubicBezTo>
                      <a:pt x="202" y="149"/>
                      <a:pt x="202" y="148"/>
                      <a:pt x="203" y="146"/>
                    </a:cubicBezTo>
                    <a:cubicBezTo>
                      <a:pt x="239" y="0"/>
                      <a:pt x="239" y="0"/>
                      <a:pt x="239" y="0"/>
                    </a:cubicBezTo>
                    <a:cubicBezTo>
                      <a:pt x="274" y="0"/>
                      <a:pt x="274" y="0"/>
                      <a:pt x="274" y="0"/>
                    </a:cubicBezTo>
                    <a:lnTo>
                      <a:pt x="219" y="2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27" name="Freeform 23"/>
              <p:cNvSpPr>
                <a:spLocks noEditPoints="1"/>
              </p:cNvSpPr>
              <p:nvPr/>
            </p:nvSpPr>
            <p:spPr bwMode="invGray">
              <a:xfrm>
                <a:off x="6934540" y="5625694"/>
                <a:ext cx="99253" cy="114671"/>
              </a:xfrm>
              <a:custGeom>
                <a:avLst/>
                <a:gdLst/>
                <a:ahLst/>
                <a:cxnLst>
                  <a:cxn ang="0">
                    <a:pos x="33" y="85"/>
                  </a:cxn>
                  <a:cxn ang="0">
                    <a:pos x="45" y="115"/>
                  </a:cxn>
                  <a:cxn ang="0">
                    <a:pos x="77" y="125"/>
                  </a:cxn>
                  <a:cxn ang="0">
                    <a:pos x="100" y="121"/>
                  </a:cxn>
                  <a:cxn ang="0">
                    <a:pos x="120" y="111"/>
                  </a:cxn>
                  <a:cxn ang="0">
                    <a:pos x="120" y="139"/>
                  </a:cxn>
                  <a:cxn ang="0">
                    <a:pos x="112" y="143"/>
                  </a:cxn>
                  <a:cxn ang="0">
                    <a:pos x="101" y="146"/>
                  </a:cxn>
                  <a:cxn ang="0">
                    <a:pos x="86" y="149"/>
                  </a:cxn>
                  <a:cxn ang="0">
                    <a:pos x="69" y="151"/>
                  </a:cxn>
                  <a:cxn ang="0">
                    <a:pos x="40" y="146"/>
                  </a:cxn>
                  <a:cxn ang="0">
                    <a:pos x="18" y="132"/>
                  </a:cxn>
                  <a:cxn ang="0">
                    <a:pos x="5" y="108"/>
                  </a:cxn>
                  <a:cxn ang="0">
                    <a:pos x="0" y="77"/>
                  </a:cxn>
                  <a:cxn ang="0">
                    <a:pos x="6" y="42"/>
                  </a:cxn>
                  <a:cxn ang="0">
                    <a:pos x="22" y="18"/>
                  </a:cxn>
                  <a:cxn ang="0">
                    <a:pos x="44" y="4"/>
                  </a:cxn>
                  <a:cxn ang="0">
                    <a:pos x="68" y="0"/>
                  </a:cxn>
                  <a:cxn ang="0">
                    <a:pos x="96" y="5"/>
                  </a:cxn>
                  <a:cxn ang="0">
                    <a:pos x="116"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6" y="35"/>
                  </a:cxn>
                  <a:cxn ang="0">
                    <a:pos x="38" y="46"/>
                  </a:cxn>
                  <a:cxn ang="0">
                    <a:pos x="33" y="60"/>
                  </a:cxn>
                  <a:cxn ang="0">
                    <a:pos x="99" y="60"/>
                  </a:cxn>
                  <a:cxn ang="0">
                    <a:pos x="97" y="46"/>
                  </a:cxn>
                </a:cxnLst>
                <a:rect l="0" t="0" r="r" b="b"/>
                <a:pathLst>
                  <a:path w="131" h="151">
                    <a:moveTo>
                      <a:pt x="33" y="85"/>
                    </a:moveTo>
                    <a:cubicBezTo>
                      <a:pt x="34" y="98"/>
                      <a:pt x="38" y="108"/>
                      <a:pt x="45" y="115"/>
                    </a:cubicBezTo>
                    <a:cubicBezTo>
                      <a:pt x="53" y="122"/>
                      <a:pt x="63" y="125"/>
                      <a:pt x="77" y="125"/>
                    </a:cubicBezTo>
                    <a:cubicBezTo>
                      <a:pt x="85" y="125"/>
                      <a:pt x="92" y="124"/>
                      <a:pt x="100" y="121"/>
                    </a:cubicBezTo>
                    <a:cubicBezTo>
                      <a:pt x="108" y="119"/>
                      <a:pt x="114" y="115"/>
                      <a:pt x="120" y="111"/>
                    </a:cubicBezTo>
                    <a:cubicBezTo>
                      <a:pt x="120" y="139"/>
                      <a:pt x="120" y="139"/>
                      <a:pt x="120" y="139"/>
                    </a:cubicBezTo>
                    <a:cubicBezTo>
                      <a:pt x="118" y="140"/>
                      <a:pt x="115" y="141"/>
                      <a:pt x="112" y="143"/>
                    </a:cubicBezTo>
                    <a:cubicBezTo>
                      <a:pt x="109" y="144"/>
                      <a:pt x="105" y="145"/>
                      <a:pt x="101" y="146"/>
                    </a:cubicBezTo>
                    <a:cubicBezTo>
                      <a:pt x="96" y="148"/>
                      <a:pt x="92" y="149"/>
                      <a:pt x="86" y="149"/>
                    </a:cubicBezTo>
                    <a:cubicBezTo>
                      <a:pt x="81" y="150"/>
                      <a:pt x="75" y="151"/>
                      <a:pt x="69" y="151"/>
                    </a:cubicBezTo>
                    <a:cubicBezTo>
                      <a:pt x="58" y="151"/>
                      <a:pt x="48" y="149"/>
                      <a:pt x="40" y="146"/>
                    </a:cubicBezTo>
                    <a:cubicBezTo>
                      <a:pt x="32" y="143"/>
                      <a:pt x="24" y="138"/>
                      <a:pt x="18" y="132"/>
                    </a:cubicBezTo>
                    <a:cubicBezTo>
                      <a:pt x="13" y="125"/>
                      <a:pt x="8" y="118"/>
                      <a:pt x="5" y="108"/>
                    </a:cubicBezTo>
                    <a:cubicBezTo>
                      <a:pt x="2" y="99"/>
                      <a:pt x="0" y="89"/>
                      <a:pt x="0" y="77"/>
                    </a:cubicBezTo>
                    <a:cubicBezTo>
                      <a:pt x="0" y="63"/>
                      <a:pt x="2" y="52"/>
                      <a:pt x="6" y="42"/>
                    </a:cubicBezTo>
                    <a:cubicBezTo>
                      <a:pt x="10" y="33"/>
                      <a:pt x="16" y="25"/>
                      <a:pt x="22" y="18"/>
                    </a:cubicBezTo>
                    <a:cubicBezTo>
                      <a:pt x="29" y="12"/>
                      <a:pt x="36" y="7"/>
                      <a:pt x="44" y="4"/>
                    </a:cubicBezTo>
                    <a:cubicBezTo>
                      <a:pt x="52" y="1"/>
                      <a:pt x="60" y="0"/>
                      <a:pt x="68" y="0"/>
                    </a:cubicBezTo>
                    <a:cubicBezTo>
                      <a:pt x="79" y="0"/>
                      <a:pt x="88" y="2"/>
                      <a:pt x="96" y="5"/>
                    </a:cubicBezTo>
                    <a:cubicBezTo>
                      <a:pt x="104" y="8"/>
                      <a:pt x="110" y="13"/>
                      <a:pt x="116"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9" y="26"/>
                      <a:pt x="74" y="25"/>
                      <a:pt x="68" y="25"/>
                    </a:cubicBezTo>
                    <a:cubicBezTo>
                      <a:pt x="64" y="25"/>
                      <a:pt x="60" y="26"/>
                      <a:pt x="56" y="28"/>
                    </a:cubicBezTo>
                    <a:cubicBezTo>
                      <a:pt x="52" y="29"/>
                      <a:pt x="49" y="32"/>
                      <a:pt x="46" y="35"/>
                    </a:cubicBezTo>
                    <a:cubicBezTo>
                      <a:pt x="42"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28" name="Rectangle 24"/>
              <p:cNvSpPr>
                <a:spLocks noChangeArrowheads="1"/>
              </p:cNvSpPr>
              <p:nvPr/>
            </p:nvSpPr>
            <p:spPr bwMode="invGray">
              <a:xfrm>
                <a:off x="7052744" y="5575586"/>
                <a:ext cx="25054" cy="161888"/>
              </a:xfrm>
              <a:prstGeom prst="rect">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24" name="Rectangle 23"/>
            <p:cNvSpPr/>
            <p:nvPr/>
          </p:nvSpPr>
          <p:spPr>
            <a:xfrm>
              <a:off x="6813902"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25" name="Group 24"/>
            <p:cNvGrpSpPr/>
            <p:nvPr/>
          </p:nvGrpSpPr>
          <p:grpSpPr>
            <a:xfrm>
              <a:off x="7010219" y="618132"/>
              <a:ext cx="891915" cy="214814"/>
              <a:chOff x="9053746" y="4958394"/>
              <a:chExt cx="913569" cy="220459"/>
            </a:xfrm>
            <a:solidFill>
              <a:srgbClr val="FFFFFF"/>
            </a:solidFill>
            <a:effectLst/>
          </p:grpSpPr>
          <p:sp>
            <p:nvSpPr>
              <p:cNvPr id="213" name="Freeform 25"/>
              <p:cNvSpPr>
                <a:spLocks noEditPoints="1"/>
              </p:cNvSpPr>
              <p:nvPr/>
            </p:nvSpPr>
            <p:spPr bwMode="invGray">
              <a:xfrm>
                <a:off x="9053746" y="4965666"/>
                <a:ext cx="150719" cy="162948"/>
              </a:xfrm>
              <a:custGeom>
                <a:avLst/>
                <a:gdLst/>
                <a:ahLst/>
                <a:cxnLst>
                  <a:cxn ang="0">
                    <a:pos x="193" y="103"/>
                  </a:cxn>
                  <a:cxn ang="0">
                    <a:pos x="186" y="146"/>
                  </a:cxn>
                  <a:cxn ang="0">
                    <a:pos x="166" y="180"/>
                  </a:cxn>
                  <a:cxn ang="0">
                    <a:pos x="135" y="201"/>
                  </a:cxn>
                  <a:cxn ang="0">
                    <a:pos x="95" y="209"/>
                  </a:cxn>
                  <a:cxn ang="0">
                    <a:pos x="56" y="201"/>
                  </a:cxn>
                  <a:cxn ang="0">
                    <a:pos x="26" y="180"/>
                  </a:cxn>
                  <a:cxn ang="0">
                    <a:pos x="7" y="148"/>
                  </a:cxn>
                  <a:cxn ang="0">
                    <a:pos x="0" y="107"/>
                  </a:cxn>
                  <a:cxn ang="0">
                    <a:pos x="6" y="64"/>
                  </a:cxn>
                  <a:cxn ang="0">
                    <a:pos x="25" y="31"/>
                  </a:cxn>
                  <a:cxn ang="0">
                    <a:pos x="56" y="8"/>
                  </a:cxn>
                  <a:cxn ang="0">
                    <a:pos x="99" y="0"/>
                  </a:cxn>
                  <a:cxn ang="0">
                    <a:pos x="137" y="8"/>
                  </a:cxn>
                  <a:cxn ang="0">
                    <a:pos x="167" y="28"/>
                  </a:cxn>
                  <a:cxn ang="0">
                    <a:pos x="186" y="61"/>
                  </a:cxn>
                  <a:cxn ang="0">
                    <a:pos x="193" y="103"/>
                  </a:cxn>
                  <a:cxn ang="0">
                    <a:pos x="158" y="106"/>
                  </a:cxn>
                  <a:cxn ang="0">
                    <a:pos x="153" y="73"/>
                  </a:cxn>
                  <a:cxn ang="0">
                    <a:pos x="141" y="49"/>
                  </a:cxn>
                  <a:cxn ang="0">
                    <a:pos x="122" y="35"/>
                  </a:cxn>
                  <a:cxn ang="0">
                    <a:pos x="97" y="30"/>
                  </a:cxn>
                  <a:cxn ang="0">
                    <a:pos x="71" y="36"/>
                  </a:cxn>
                  <a:cxn ang="0">
                    <a:pos x="52" y="51"/>
                  </a:cxn>
                  <a:cxn ang="0">
                    <a:pos x="40" y="74"/>
                  </a:cxn>
                  <a:cxn ang="0">
                    <a:pos x="35" y="104"/>
                  </a:cxn>
                  <a:cxn ang="0">
                    <a:pos x="40" y="136"/>
                  </a:cxn>
                  <a:cxn ang="0">
                    <a:pos x="53" y="159"/>
                  </a:cxn>
                  <a:cxn ang="0">
                    <a:pos x="72" y="174"/>
                  </a:cxn>
                  <a:cxn ang="0">
                    <a:pos x="96" y="179"/>
                  </a:cxn>
                  <a:cxn ang="0">
                    <a:pos x="121" y="174"/>
                  </a:cxn>
                  <a:cxn ang="0">
                    <a:pos x="140" y="160"/>
                  </a:cxn>
                  <a:cxn ang="0">
                    <a:pos x="153" y="137"/>
                  </a:cxn>
                  <a:cxn ang="0">
                    <a:pos x="158" y="106"/>
                  </a:cxn>
                </a:cxnLst>
                <a:rect l="0" t="0" r="r" b="b"/>
                <a:pathLst>
                  <a:path w="193" h="209">
                    <a:moveTo>
                      <a:pt x="193" y="103"/>
                    </a:moveTo>
                    <a:cubicBezTo>
                      <a:pt x="193" y="119"/>
                      <a:pt x="191" y="133"/>
                      <a:pt x="186" y="146"/>
                    </a:cubicBezTo>
                    <a:cubicBezTo>
                      <a:pt x="181" y="159"/>
                      <a:pt x="175" y="171"/>
                      <a:pt x="166" y="180"/>
                    </a:cubicBezTo>
                    <a:cubicBezTo>
                      <a:pt x="158" y="189"/>
                      <a:pt x="147" y="196"/>
                      <a:pt x="135" y="201"/>
                    </a:cubicBezTo>
                    <a:cubicBezTo>
                      <a:pt x="123" y="206"/>
                      <a:pt x="110" y="209"/>
                      <a:pt x="95" y="209"/>
                    </a:cubicBezTo>
                    <a:cubicBezTo>
                      <a:pt x="81" y="209"/>
                      <a:pt x="68" y="206"/>
                      <a:pt x="56" y="201"/>
                    </a:cubicBezTo>
                    <a:cubicBezTo>
                      <a:pt x="44" y="196"/>
                      <a:pt x="34" y="189"/>
                      <a:pt x="26" y="180"/>
                    </a:cubicBezTo>
                    <a:cubicBezTo>
                      <a:pt x="18" y="172"/>
                      <a:pt x="11" y="161"/>
                      <a:pt x="7" y="148"/>
                    </a:cubicBezTo>
                    <a:cubicBezTo>
                      <a:pt x="2" y="136"/>
                      <a:pt x="0" y="122"/>
                      <a:pt x="0" y="107"/>
                    </a:cubicBezTo>
                    <a:cubicBezTo>
                      <a:pt x="0" y="92"/>
                      <a:pt x="2" y="77"/>
                      <a:pt x="6" y="64"/>
                    </a:cubicBezTo>
                    <a:cubicBezTo>
                      <a:pt x="11" y="51"/>
                      <a:pt x="17" y="40"/>
                      <a:pt x="25" y="31"/>
                    </a:cubicBezTo>
                    <a:cubicBezTo>
                      <a:pt x="34" y="21"/>
                      <a:pt x="44" y="14"/>
                      <a:pt x="56" y="8"/>
                    </a:cubicBezTo>
                    <a:cubicBezTo>
                      <a:pt x="69" y="3"/>
                      <a:pt x="83" y="0"/>
                      <a:pt x="99" y="0"/>
                    </a:cubicBezTo>
                    <a:cubicBezTo>
                      <a:pt x="113" y="0"/>
                      <a:pt x="125" y="3"/>
                      <a:pt x="137" y="8"/>
                    </a:cubicBezTo>
                    <a:cubicBezTo>
                      <a:pt x="149" y="13"/>
                      <a:pt x="159" y="19"/>
                      <a:pt x="167" y="28"/>
                    </a:cubicBezTo>
                    <a:cubicBezTo>
                      <a:pt x="175" y="37"/>
                      <a:pt x="182" y="48"/>
                      <a:pt x="186" y="61"/>
                    </a:cubicBezTo>
                    <a:cubicBezTo>
                      <a:pt x="191" y="73"/>
                      <a:pt x="193" y="87"/>
                      <a:pt x="193" y="103"/>
                    </a:cubicBezTo>
                    <a:close/>
                    <a:moveTo>
                      <a:pt x="158" y="106"/>
                    </a:moveTo>
                    <a:cubicBezTo>
                      <a:pt x="158" y="93"/>
                      <a:pt x="156" y="82"/>
                      <a:pt x="153" y="73"/>
                    </a:cubicBezTo>
                    <a:cubicBezTo>
                      <a:pt x="150" y="63"/>
                      <a:pt x="146" y="56"/>
                      <a:pt x="141" y="49"/>
                    </a:cubicBezTo>
                    <a:cubicBezTo>
                      <a:pt x="136" y="43"/>
                      <a:pt x="129" y="38"/>
                      <a:pt x="122" y="35"/>
                    </a:cubicBezTo>
                    <a:cubicBezTo>
                      <a:pt x="115" y="32"/>
                      <a:pt x="106" y="30"/>
                      <a:pt x="97" y="30"/>
                    </a:cubicBezTo>
                    <a:cubicBezTo>
                      <a:pt x="88" y="30"/>
                      <a:pt x="79" y="32"/>
                      <a:pt x="71" y="36"/>
                    </a:cubicBezTo>
                    <a:cubicBezTo>
                      <a:pt x="64" y="39"/>
                      <a:pt x="57" y="44"/>
                      <a:pt x="52" y="51"/>
                    </a:cubicBezTo>
                    <a:cubicBezTo>
                      <a:pt x="47" y="57"/>
                      <a:pt x="42" y="65"/>
                      <a:pt x="40" y="74"/>
                    </a:cubicBezTo>
                    <a:cubicBezTo>
                      <a:pt x="37" y="84"/>
                      <a:pt x="35" y="94"/>
                      <a:pt x="35" y="104"/>
                    </a:cubicBezTo>
                    <a:cubicBezTo>
                      <a:pt x="35" y="116"/>
                      <a:pt x="37" y="127"/>
                      <a:pt x="40" y="136"/>
                    </a:cubicBezTo>
                    <a:cubicBezTo>
                      <a:pt x="43" y="145"/>
                      <a:pt x="47" y="153"/>
                      <a:pt x="53" y="159"/>
                    </a:cubicBezTo>
                    <a:cubicBezTo>
                      <a:pt x="58" y="166"/>
                      <a:pt x="64" y="171"/>
                      <a:pt x="72" y="174"/>
                    </a:cubicBezTo>
                    <a:cubicBezTo>
                      <a:pt x="79" y="177"/>
                      <a:pt x="87" y="179"/>
                      <a:pt x="96" y="179"/>
                    </a:cubicBezTo>
                    <a:cubicBezTo>
                      <a:pt x="105" y="179"/>
                      <a:pt x="113" y="177"/>
                      <a:pt x="121" y="174"/>
                    </a:cubicBezTo>
                    <a:cubicBezTo>
                      <a:pt x="128" y="171"/>
                      <a:pt x="135" y="167"/>
                      <a:pt x="140" y="160"/>
                    </a:cubicBezTo>
                    <a:cubicBezTo>
                      <a:pt x="146" y="154"/>
                      <a:pt x="150" y="147"/>
                      <a:pt x="153" y="137"/>
                    </a:cubicBezTo>
                    <a:cubicBezTo>
                      <a:pt x="156" y="128"/>
                      <a:pt x="158" y="118"/>
                      <a:pt x="158" y="10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14" name="Freeform 26"/>
              <p:cNvSpPr>
                <a:spLocks noEditPoints="1"/>
              </p:cNvSpPr>
              <p:nvPr/>
            </p:nvSpPr>
            <p:spPr bwMode="invGray">
              <a:xfrm>
                <a:off x="9226280" y="4959385"/>
                <a:ext cx="108412" cy="169228"/>
              </a:xfrm>
              <a:custGeom>
                <a:avLst/>
                <a:gdLst/>
                <a:ahLst/>
                <a:cxnLst>
                  <a:cxn ang="0">
                    <a:pos x="139" y="137"/>
                  </a:cxn>
                  <a:cxn ang="0">
                    <a:pos x="135" y="169"/>
                  </a:cxn>
                  <a:cxn ang="0">
                    <a:pos x="122" y="194"/>
                  </a:cxn>
                  <a:cxn ang="0">
                    <a:pos x="102" y="211"/>
                  </a:cxn>
                  <a:cxn ang="0">
                    <a:pos x="74" y="217"/>
                  </a:cxn>
                  <a:cxn ang="0">
                    <a:pos x="60" y="215"/>
                  </a:cxn>
                  <a:cxn ang="0">
                    <a:pos x="49" y="211"/>
                  </a:cxn>
                  <a:cxn ang="0">
                    <a:pos x="40" y="204"/>
                  </a:cxn>
                  <a:cxn ang="0">
                    <a:pos x="33" y="195"/>
                  </a:cxn>
                  <a:cxn ang="0">
                    <a:pos x="32" y="195"/>
                  </a:cxn>
                  <a:cxn ang="0">
                    <a:pos x="32" y="213"/>
                  </a:cxn>
                  <a:cxn ang="0">
                    <a:pos x="0" y="213"/>
                  </a:cxn>
                  <a:cxn ang="0">
                    <a:pos x="0" y="0"/>
                  </a:cxn>
                  <a:cxn ang="0">
                    <a:pos x="32" y="0"/>
                  </a:cxn>
                  <a:cxn ang="0">
                    <a:pos x="32" y="92"/>
                  </a:cxn>
                  <a:cxn ang="0">
                    <a:pos x="33" y="92"/>
                  </a:cxn>
                  <a:cxn ang="0">
                    <a:pos x="41" y="82"/>
                  </a:cxn>
                  <a:cxn ang="0">
                    <a:pos x="52" y="73"/>
                  </a:cxn>
                  <a:cxn ang="0">
                    <a:pos x="65" y="68"/>
                  </a:cxn>
                  <a:cxn ang="0">
                    <a:pos x="80" y="66"/>
                  </a:cxn>
                  <a:cxn ang="0">
                    <a:pos x="107" y="72"/>
                  </a:cxn>
                  <a:cxn ang="0">
                    <a:pos x="125" y="87"/>
                  </a:cxn>
                  <a:cxn ang="0">
                    <a:pos x="136" y="110"/>
                  </a:cxn>
                  <a:cxn ang="0">
                    <a:pos x="139" y="137"/>
                  </a:cxn>
                  <a:cxn ang="0">
                    <a:pos x="106" y="137"/>
                  </a:cxn>
                  <a:cxn ang="0">
                    <a:pos x="103" y="118"/>
                  </a:cxn>
                  <a:cxn ang="0">
                    <a:pos x="96" y="104"/>
                  </a:cxn>
                  <a:cxn ang="0">
                    <a:pos x="85" y="95"/>
                  </a:cxn>
                  <a:cxn ang="0">
                    <a:pos x="70" y="92"/>
                  </a:cxn>
                  <a:cxn ang="0">
                    <a:pos x="54" y="95"/>
                  </a:cxn>
                  <a:cxn ang="0">
                    <a:pos x="42" y="104"/>
                  </a:cxn>
                  <a:cxn ang="0">
                    <a:pos x="35" y="118"/>
                  </a:cxn>
                  <a:cxn ang="0">
                    <a:pos x="32" y="135"/>
                  </a:cxn>
                  <a:cxn ang="0">
                    <a:pos x="32" y="154"/>
                  </a:cxn>
                  <a:cxn ang="0">
                    <a:pos x="34" y="168"/>
                  </a:cxn>
                  <a:cxn ang="0">
                    <a:pos x="42" y="180"/>
                  </a:cxn>
                  <a:cxn ang="0">
                    <a:pos x="53" y="187"/>
                  </a:cxn>
                  <a:cxn ang="0">
                    <a:pos x="67" y="190"/>
                  </a:cxn>
                  <a:cxn ang="0">
                    <a:pos x="83" y="187"/>
                  </a:cxn>
                  <a:cxn ang="0">
                    <a:pos x="95" y="177"/>
                  </a:cxn>
                  <a:cxn ang="0">
                    <a:pos x="103" y="160"/>
                  </a:cxn>
                  <a:cxn ang="0">
                    <a:pos x="106" y="137"/>
                  </a:cxn>
                </a:cxnLst>
                <a:rect l="0" t="0" r="r" b="b"/>
                <a:pathLst>
                  <a:path w="139" h="217">
                    <a:moveTo>
                      <a:pt x="139" y="137"/>
                    </a:moveTo>
                    <a:cubicBezTo>
                      <a:pt x="139" y="149"/>
                      <a:pt x="138" y="159"/>
                      <a:pt x="135" y="169"/>
                    </a:cubicBezTo>
                    <a:cubicBezTo>
                      <a:pt x="132" y="179"/>
                      <a:pt x="128" y="187"/>
                      <a:pt x="122" y="194"/>
                    </a:cubicBezTo>
                    <a:cubicBezTo>
                      <a:pt x="117" y="201"/>
                      <a:pt x="110" y="207"/>
                      <a:pt x="102" y="211"/>
                    </a:cubicBezTo>
                    <a:cubicBezTo>
                      <a:pt x="94" y="215"/>
                      <a:pt x="84" y="217"/>
                      <a:pt x="74" y="217"/>
                    </a:cubicBezTo>
                    <a:cubicBezTo>
                      <a:pt x="69" y="217"/>
                      <a:pt x="64" y="216"/>
                      <a:pt x="60" y="215"/>
                    </a:cubicBezTo>
                    <a:cubicBezTo>
                      <a:pt x="56" y="214"/>
                      <a:pt x="52" y="212"/>
                      <a:pt x="49" y="211"/>
                    </a:cubicBezTo>
                    <a:cubicBezTo>
                      <a:pt x="45" y="209"/>
                      <a:pt x="42" y="206"/>
                      <a:pt x="40" y="204"/>
                    </a:cubicBezTo>
                    <a:cubicBezTo>
                      <a:pt x="37" y="201"/>
                      <a:pt x="35" y="198"/>
                      <a:pt x="33" y="195"/>
                    </a:cubicBezTo>
                    <a:cubicBezTo>
                      <a:pt x="32" y="195"/>
                      <a:pt x="32" y="195"/>
                      <a:pt x="32" y="195"/>
                    </a:cubicBezTo>
                    <a:cubicBezTo>
                      <a:pt x="32" y="213"/>
                      <a:pt x="32" y="213"/>
                      <a:pt x="32" y="213"/>
                    </a:cubicBezTo>
                    <a:cubicBezTo>
                      <a:pt x="0" y="213"/>
                      <a:pt x="0" y="213"/>
                      <a:pt x="0" y="213"/>
                    </a:cubicBezTo>
                    <a:cubicBezTo>
                      <a:pt x="0" y="0"/>
                      <a:pt x="0" y="0"/>
                      <a:pt x="0" y="0"/>
                    </a:cubicBezTo>
                    <a:cubicBezTo>
                      <a:pt x="32" y="0"/>
                      <a:pt x="32" y="0"/>
                      <a:pt x="32" y="0"/>
                    </a:cubicBezTo>
                    <a:cubicBezTo>
                      <a:pt x="32" y="92"/>
                      <a:pt x="32" y="92"/>
                      <a:pt x="32" y="92"/>
                    </a:cubicBezTo>
                    <a:cubicBezTo>
                      <a:pt x="33" y="92"/>
                      <a:pt x="33" y="92"/>
                      <a:pt x="33" y="92"/>
                    </a:cubicBezTo>
                    <a:cubicBezTo>
                      <a:pt x="35" y="88"/>
                      <a:pt x="38" y="85"/>
                      <a:pt x="41" y="82"/>
                    </a:cubicBezTo>
                    <a:cubicBezTo>
                      <a:pt x="44" y="78"/>
                      <a:pt x="48" y="76"/>
                      <a:pt x="52" y="73"/>
                    </a:cubicBezTo>
                    <a:cubicBezTo>
                      <a:pt x="56" y="71"/>
                      <a:pt x="60" y="69"/>
                      <a:pt x="65" y="68"/>
                    </a:cubicBezTo>
                    <a:cubicBezTo>
                      <a:pt x="69" y="67"/>
                      <a:pt x="75" y="66"/>
                      <a:pt x="80" y="66"/>
                    </a:cubicBezTo>
                    <a:cubicBezTo>
                      <a:pt x="91" y="66"/>
                      <a:pt x="100" y="68"/>
                      <a:pt x="107" y="72"/>
                    </a:cubicBezTo>
                    <a:cubicBezTo>
                      <a:pt x="114" y="75"/>
                      <a:pt x="121" y="81"/>
                      <a:pt x="125" y="87"/>
                    </a:cubicBezTo>
                    <a:cubicBezTo>
                      <a:pt x="130" y="94"/>
                      <a:pt x="134" y="101"/>
                      <a:pt x="136" y="110"/>
                    </a:cubicBezTo>
                    <a:cubicBezTo>
                      <a:pt x="138" y="119"/>
                      <a:pt x="139" y="128"/>
                      <a:pt x="139" y="137"/>
                    </a:cubicBezTo>
                    <a:close/>
                    <a:moveTo>
                      <a:pt x="106" y="137"/>
                    </a:moveTo>
                    <a:cubicBezTo>
                      <a:pt x="106" y="130"/>
                      <a:pt x="105" y="124"/>
                      <a:pt x="103" y="118"/>
                    </a:cubicBezTo>
                    <a:cubicBezTo>
                      <a:pt x="102" y="113"/>
                      <a:pt x="99" y="108"/>
                      <a:pt x="96" y="104"/>
                    </a:cubicBezTo>
                    <a:cubicBezTo>
                      <a:pt x="93" y="101"/>
                      <a:pt x="89" y="98"/>
                      <a:pt x="85" y="95"/>
                    </a:cubicBezTo>
                    <a:cubicBezTo>
                      <a:pt x="81" y="93"/>
                      <a:pt x="75" y="92"/>
                      <a:pt x="70" y="92"/>
                    </a:cubicBezTo>
                    <a:cubicBezTo>
                      <a:pt x="64" y="92"/>
                      <a:pt x="59" y="93"/>
                      <a:pt x="54" y="95"/>
                    </a:cubicBezTo>
                    <a:cubicBezTo>
                      <a:pt x="50" y="98"/>
                      <a:pt x="46" y="100"/>
                      <a:pt x="42" y="104"/>
                    </a:cubicBezTo>
                    <a:cubicBezTo>
                      <a:pt x="39" y="108"/>
                      <a:pt x="36" y="112"/>
                      <a:pt x="35" y="118"/>
                    </a:cubicBezTo>
                    <a:cubicBezTo>
                      <a:pt x="33" y="123"/>
                      <a:pt x="32" y="129"/>
                      <a:pt x="32" y="135"/>
                    </a:cubicBezTo>
                    <a:cubicBezTo>
                      <a:pt x="32" y="154"/>
                      <a:pt x="32" y="154"/>
                      <a:pt x="32" y="154"/>
                    </a:cubicBezTo>
                    <a:cubicBezTo>
                      <a:pt x="32" y="159"/>
                      <a:pt x="33" y="164"/>
                      <a:pt x="34" y="168"/>
                    </a:cubicBezTo>
                    <a:cubicBezTo>
                      <a:pt x="36" y="172"/>
                      <a:pt x="39" y="176"/>
                      <a:pt x="42" y="180"/>
                    </a:cubicBezTo>
                    <a:cubicBezTo>
                      <a:pt x="45" y="183"/>
                      <a:pt x="48" y="185"/>
                      <a:pt x="53" y="187"/>
                    </a:cubicBezTo>
                    <a:cubicBezTo>
                      <a:pt x="57" y="189"/>
                      <a:pt x="62" y="190"/>
                      <a:pt x="67" y="190"/>
                    </a:cubicBezTo>
                    <a:cubicBezTo>
                      <a:pt x="73" y="190"/>
                      <a:pt x="78" y="189"/>
                      <a:pt x="83" y="187"/>
                    </a:cubicBezTo>
                    <a:cubicBezTo>
                      <a:pt x="88" y="185"/>
                      <a:pt x="92" y="181"/>
                      <a:pt x="95" y="177"/>
                    </a:cubicBezTo>
                    <a:cubicBezTo>
                      <a:pt x="99" y="172"/>
                      <a:pt x="101" y="167"/>
                      <a:pt x="103" y="160"/>
                    </a:cubicBezTo>
                    <a:cubicBezTo>
                      <a:pt x="105" y="153"/>
                      <a:pt x="106" y="146"/>
                      <a:pt x="106" y="13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15" name="Freeform 27"/>
              <p:cNvSpPr>
                <a:spLocks/>
              </p:cNvSpPr>
              <p:nvPr/>
            </p:nvSpPr>
            <p:spPr bwMode="invGray">
              <a:xfrm>
                <a:off x="9356837" y="5011608"/>
                <a:ext cx="64783" cy="114031"/>
              </a:xfrm>
              <a:custGeom>
                <a:avLst/>
                <a:gdLst/>
                <a:ahLst/>
                <a:cxnLst>
                  <a:cxn ang="0">
                    <a:pos x="79" y="32"/>
                  </a:cxn>
                  <a:cxn ang="0">
                    <a:pos x="75" y="31"/>
                  </a:cxn>
                  <a:cxn ang="0">
                    <a:pos x="69" y="29"/>
                  </a:cxn>
                  <a:cxn ang="0">
                    <a:pos x="64" y="29"/>
                  </a:cxn>
                  <a:cxn ang="0">
                    <a:pos x="52" y="32"/>
                  </a:cxn>
                  <a:cxn ang="0">
                    <a:pos x="42" y="41"/>
                  </a:cxn>
                  <a:cxn ang="0">
                    <a:pos x="35" y="54"/>
                  </a:cxn>
                  <a:cxn ang="0">
                    <a:pos x="32" y="73"/>
                  </a:cxn>
                  <a:cxn ang="0">
                    <a:pos x="32" y="146"/>
                  </a:cxn>
                  <a:cxn ang="0">
                    <a:pos x="0" y="146"/>
                  </a:cxn>
                  <a:cxn ang="0">
                    <a:pos x="0" y="2"/>
                  </a:cxn>
                  <a:cxn ang="0">
                    <a:pos x="32" y="2"/>
                  </a:cxn>
                  <a:cxn ang="0">
                    <a:pos x="32" y="30"/>
                  </a:cxn>
                  <a:cxn ang="0">
                    <a:pos x="33" y="30"/>
                  </a:cxn>
                  <a:cxn ang="0">
                    <a:pos x="40" y="17"/>
                  </a:cxn>
                  <a:cxn ang="0">
                    <a:pos x="49" y="7"/>
                  </a:cxn>
                  <a:cxn ang="0">
                    <a:pos x="59" y="2"/>
                  </a:cxn>
                  <a:cxn ang="0">
                    <a:pos x="70" y="0"/>
                  </a:cxn>
                  <a:cxn ang="0">
                    <a:pos x="77" y="0"/>
                  </a:cxn>
                  <a:cxn ang="0">
                    <a:pos x="83" y="2"/>
                  </a:cxn>
                  <a:cxn ang="0">
                    <a:pos x="83" y="34"/>
                  </a:cxn>
                  <a:cxn ang="0">
                    <a:pos x="79" y="32"/>
                  </a:cxn>
                </a:cxnLst>
                <a:rect l="0" t="0" r="r" b="b"/>
                <a:pathLst>
                  <a:path w="83" h="146">
                    <a:moveTo>
                      <a:pt x="79" y="32"/>
                    </a:moveTo>
                    <a:cubicBezTo>
                      <a:pt x="78" y="32"/>
                      <a:pt x="76" y="31"/>
                      <a:pt x="75" y="31"/>
                    </a:cubicBezTo>
                    <a:cubicBezTo>
                      <a:pt x="73" y="30"/>
                      <a:pt x="71" y="30"/>
                      <a:pt x="69" y="29"/>
                    </a:cubicBezTo>
                    <a:cubicBezTo>
                      <a:pt x="68" y="29"/>
                      <a:pt x="66" y="29"/>
                      <a:pt x="64" y="29"/>
                    </a:cubicBezTo>
                    <a:cubicBezTo>
                      <a:pt x="60" y="29"/>
                      <a:pt x="55" y="30"/>
                      <a:pt x="52" y="32"/>
                    </a:cubicBezTo>
                    <a:cubicBezTo>
                      <a:pt x="48" y="34"/>
                      <a:pt x="44" y="37"/>
                      <a:pt x="42" y="41"/>
                    </a:cubicBezTo>
                    <a:cubicBezTo>
                      <a:pt x="39" y="44"/>
                      <a:pt x="37" y="49"/>
                      <a:pt x="35" y="54"/>
                    </a:cubicBezTo>
                    <a:cubicBezTo>
                      <a:pt x="33" y="60"/>
                      <a:pt x="32" y="66"/>
                      <a:pt x="32" y="73"/>
                    </a:cubicBezTo>
                    <a:cubicBezTo>
                      <a:pt x="32" y="146"/>
                      <a:pt x="32" y="146"/>
                      <a:pt x="32" y="146"/>
                    </a:cubicBezTo>
                    <a:cubicBezTo>
                      <a:pt x="0" y="146"/>
                      <a:pt x="0" y="146"/>
                      <a:pt x="0" y="146"/>
                    </a:cubicBezTo>
                    <a:cubicBezTo>
                      <a:pt x="0" y="2"/>
                      <a:pt x="0" y="2"/>
                      <a:pt x="0" y="2"/>
                    </a:cubicBezTo>
                    <a:cubicBezTo>
                      <a:pt x="32" y="2"/>
                      <a:pt x="32" y="2"/>
                      <a:pt x="32" y="2"/>
                    </a:cubicBezTo>
                    <a:cubicBezTo>
                      <a:pt x="32" y="30"/>
                      <a:pt x="32" y="30"/>
                      <a:pt x="32" y="30"/>
                    </a:cubicBezTo>
                    <a:cubicBezTo>
                      <a:pt x="33" y="30"/>
                      <a:pt x="33" y="30"/>
                      <a:pt x="33" y="30"/>
                    </a:cubicBezTo>
                    <a:cubicBezTo>
                      <a:pt x="35" y="25"/>
                      <a:pt x="37" y="20"/>
                      <a:pt x="40" y="17"/>
                    </a:cubicBezTo>
                    <a:cubicBezTo>
                      <a:pt x="42" y="13"/>
                      <a:pt x="45" y="10"/>
                      <a:pt x="49" y="7"/>
                    </a:cubicBezTo>
                    <a:cubicBezTo>
                      <a:pt x="52" y="5"/>
                      <a:pt x="55" y="3"/>
                      <a:pt x="59" y="2"/>
                    </a:cubicBezTo>
                    <a:cubicBezTo>
                      <a:pt x="62" y="0"/>
                      <a:pt x="66" y="0"/>
                      <a:pt x="70" y="0"/>
                    </a:cubicBezTo>
                    <a:cubicBezTo>
                      <a:pt x="72" y="0"/>
                      <a:pt x="75" y="0"/>
                      <a:pt x="77" y="0"/>
                    </a:cubicBezTo>
                    <a:cubicBezTo>
                      <a:pt x="79" y="1"/>
                      <a:pt x="81" y="1"/>
                      <a:pt x="83" y="2"/>
                    </a:cubicBezTo>
                    <a:cubicBezTo>
                      <a:pt x="83" y="34"/>
                      <a:pt x="83" y="34"/>
                      <a:pt x="83" y="34"/>
                    </a:cubicBezTo>
                    <a:cubicBezTo>
                      <a:pt x="82" y="33"/>
                      <a:pt x="81" y="33"/>
                      <a:pt x="79" y="3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16" name="Freeform 28"/>
              <p:cNvSpPr>
                <a:spLocks noEditPoints="1"/>
              </p:cNvSpPr>
              <p:nvPr/>
            </p:nvSpPr>
            <p:spPr bwMode="invGray">
              <a:xfrm>
                <a:off x="9432527" y="4958394"/>
                <a:ext cx="31069" cy="167245"/>
              </a:xfrm>
              <a:custGeom>
                <a:avLst/>
                <a:gdLst/>
                <a:ahLst/>
                <a:cxnLst>
                  <a:cxn ang="0">
                    <a:pos x="40" y="20"/>
                  </a:cxn>
                  <a:cxn ang="0">
                    <a:pos x="38" y="27"/>
                  </a:cxn>
                  <a:cxn ang="0">
                    <a:pos x="34" y="33"/>
                  </a:cxn>
                  <a:cxn ang="0">
                    <a:pos x="28" y="37"/>
                  </a:cxn>
                  <a:cxn ang="0">
                    <a:pos x="20" y="38"/>
                  </a:cxn>
                  <a:cxn ang="0">
                    <a:pos x="12" y="37"/>
                  </a:cxn>
                  <a:cxn ang="0">
                    <a:pos x="6" y="33"/>
                  </a:cxn>
                  <a:cxn ang="0">
                    <a:pos x="2"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7" y="29"/>
                      <a:pt x="36" y="31"/>
                      <a:pt x="34" y="33"/>
                    </a:cubicBezTo>
                    <a:cubicBezTo>
                      <a:pt x="33" y="34"/>
                      <a:pt x="30" y="36"/>
                      <a:pt x="28" y="37"/>
                    </a:cubicBezTo>
                    <a:cubicBezTo>
                      <a:pt x="26" y="38"/>
                      <a:pt x="23" y="38"/>
                      <a:pt x="20" y="38"/>
                    </a:cubicBezTo>
                    <a:cubicBezTo>
                      <a:pt x="17" y="38"/>
                      <a:pt x="15" y="38"/>
                      <a:pt x="12" y="37"/>
                    </a:cubicBezTo>
                    <a:cubicBezTo>
                      <a:pt x="10" y="36"/>
                      <a:pt x="8" y="34"/>
                      <a:pt x="6" y="33"/>
                    </a:cubicBezTo>
                    <a:cubicBezTo>
                      <a:pt x="4" y="31"/>
                      <a:pt x="3" y="29"/>
                      <a:pt x="2" y="27"/>
                    </a:cubicBezTo>
                    <a:cubicBezTo>
                      <a:pt x="1" y="24"/>
                      <a:pt x="0" y="22"/>
                      <a:pt x="0" y="20"/>
                    </a:cubicBezTo>
                    <a:cubicBezTo>
                      <a:pt x="0" y="17"/>
                      <a:pt x="1" y="14"/>
                      <a:pt x="2" y="12"/>
                    </a:cubicBezTo>
                    <a:cubicBezTo>
                      <a:pt x="3" y="10"/>
                      <a:pt x="4" y="8"/>
                      <a:pt x="6" y="6"/>
                    </a:cubicBezTo>
                    <a:cubicBezTo>
                      <a:pt x="8" y="4"/>
                      <a:pt x="10" y="3"/>
                      <a:pt x="12" y="2"/>
                    </a:cubicBezTo>
                    <a:cubicBezTo>
                      <a:pt x="15"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17" name="Freeform 29"/>
              <p:cNvSpPr>
                <a:spLocks noEditPoints="1"/>
              </p:cNvSpPr>
              <p:nvPr/>
            </p:nvSpPr>
            <p:spPr bwMode="invGray">
              <a:xfrm>
                <a:off x="9481775" y="5010947"/>
                <a:ext cx="109073" cy="167906"/>
              </a:xfrm>
              <a:custGeom>
                <a:avLst/>
                <a:gdLst/>
                <a:ahLst/>
                <a:cxnLst>
                  <a:cxn ang="0">
                    <a:pos x="135" y="166"/>
                  </a:cxn>
                  <a:cxn ang="0">
                    <a:pos x="121" y="192"/>
                  </a:cxn>
                  <a:cxn ang="0">
                    <a:pos x="96" y="209"/>
                  </a:cxn>
                  <a:cxn ang="0">
                    <a:pos x="59" y="215"/>
                  </a:cxn>
                  <a:cxn ang="0">
                    <a:pos x="44" y="214"/>
                  </a:cxn>
                  <a:cxn ang="0">
                    <a:pos x="31" y="212"/>
                  </a:cxn>
                  <a:cxn ang="0">
                    <a:pos x="20" y="209"/>
                  </a:cxn>
                  <a:cxn ang="0">
                    <a:pos x="11" y="206"/>
                  </a:cxn>
                  <a:cxn ang="0">
                    <a:pos x="11" y="175"/>
                  </a:cxn>
                  <a:cxn ang="0">
                    <a:pos x="21" y="180"/>
                  </a:cxn>
                  <a:cxn ang="0">
                    <a:pos x="32" y="184"/>
                  </a:cxn>
                  <a:cxn ang="0">
                    <a:pos x="45" y="187"/>
                  </a:cxn>
                  <a:cxn ang="0">
                    <a:pos x="58" y="189"/>
                  </a:cxn>
                  <a:cxn ang="0">
                    <a:pos x="81" y="185"/>
                  </a:cxn>
                  <a:cxn ang="0">
                    <a:pos x="96" y="174"/>
                  </a:cxn>
                  <a:cxn ang="0">
                    <a:pos x="105" y="158"/>
                  </a:cxn>
                  <a:cxn ang="0">
                    <a:pos x="108" y="138"/>
                  </a:cxn>
                  <a:cxn ang="0">
                    <a:pos x="108" y="124"/>
                  </a:cxn>
                  <a:cxn ang="0">
                    <a:pos x="107" y="124"/>
                  </a:cxn>
                  <a:cxn ang="0">
                    <a:pos x="88" y="144"/>
                  </a:cxn>
                  <a:cxn ang="0">
                    <a:pos x="60" y="151"/>
                  </a:cxn>
                  <a:cxn ang="0">
                    <a:pos x="35" y="146"/>
                  </a:cxn>
                  <a:cxn ang="0">
                    <a:pos x="16" y="131"/>
                  </a:cxn>
                  <a:cxn ang="0">
                    <a:pos x="4" y="109"/>
                  </a:cxn>
                  <a:cxn ang="0">
                    <a:pos x="0" y="80"/>
                  </a:cxn>
                  <a:cxn ang="0">
                    <a:pos x="5" y="47"/>
                  </a:cxn>
                  <a:cxn ang="0">
                    <a:pos x="18" y="22"/>
                  </a:cxn>
                  <a:cxn ang="0">
                    <a:pos x="39" y="5"/>
                  </a:cxn>
                  <a:cxn ang="0">
                    <a:pos x="66" y="0"/>
                  </a:cxn>
                  <a:cxn ang="0">
                    <a:pos x="91" y="6"/>
                  </a:cxn>
                  <a:cxn ang="0">
                    <a:pos x="107" y="21"/>
                  </a:cxn>
                  <a:cxn ang="0">
                    <a:pos x="108" y="21"/>
                  </a:cxn>
                  <a:cxn ang="0">
                    <a:pos x="108" y="3"/>
                  </a:cxn>
                  <a:cxn ang="0">
                    <a:pos x="140" y="3"/>
                  </a:cxn>
                  <a:cxn ang="0">
                    <a:pos x="140" y="134"/>
                  </a:cxn>
                  <a:cxn ang="0">
                    <a:pos x="135" y="166"/>
                  </a:cxn>
                  <a:cxn ang="0">
                    <a:pos x="108" y="63"/>
                  </a:cxn>
                  <a:cxn ang="0">
                    <a:pos x="105" y="49"/>
                  </a:cxn>
                  <a:cxn ang="0">
                    <a:pos x="98" y="37"/>
                  </a:cxn>
                  <a:cxn ang="0">
                    <a:pos x="87" y="29"/>
                  </a:cxn>
                  <a:cxn ang="0">
                    <a:pos x="73" y="26"/>
                  </a:cxn>
                  <a:cxn ang="0">
                    <a:pos x="57" y="30"/>
                  </a:cxn>
                  <a:cxn ang="0">
                    <a:pos x="44" y="39"/>
                  </a:cxn>
                  <a:cxn ang="0">
                    <a:pos x="37" y="56"/>
                  </a:cxn>
                  <a:cxn ang="0">
                    <a:pos x="34" y="79"/>
                  </a:cxn>
                  <a:cxn ang="0">
                    <a:pos x="36" y="97"/>
                  </a:cxn>
                  <a:cxn ang="0">
                    <a:pos x="43" y="111"/>
                  </a:cxn>
                  <a:cxn ang="0">
                    <a:pos x="55" y="121"/>
                  </a:cxn>
                  <a:cxn ang="0">
                    <a:pos x="70" y="124"/>
                  </a:cxn>
                  <a:cxn ang="0">
                    <a:pos x="85" y="121"/>
                  </a:cxn>
                  <a:cxn ang="0">
                    <a:pos x="97" y="112"/>
                  </a:cxn>
                  <a:cxn ang="0">
                    <a:pos x="105" y="98"/>
                  </a:cxn>
                  <a:cxn ang="0">
                    <a:pos x="108" y="80"/>
                  </a:cxn>
                  <a:cxn ang="0">
                    <a:pos x="108" y="63"/>
                  </a:cxn>
                </a:cxnLst>
                <a:rect l="0" t="0" r="r" b="b"/>
                <a:pathLst>
                  <a:path w="140" h="215">
                    <a:moveTo>
                      <a:pt x="135" y="166"/>
                    </a:moveTo>
                    <a:cubicBezTo>
                      <a:pt x="132" y="176"/>
                      <a:pt x="127" y="185"/>
                      <a:pt x="121" y="192"/>
                    </a:cubicBezTo>
                    <a:cubicBezTo>
                      <a:pt x="114" y="199"/>
                      <a:pt x="106" y="205"/>
                      <a:pt x="96" y="209"/>
                    </a:cubicBezTo>
                    <a:cubicBezTo>
                      <a:pt x="85" y="213"/>
                      <a:pt x="73" y="215"/>
                      <a:pt x="59" y="215"/>
                    </a:cubicBezTo>
                    <a:cubicBezTo>
                      <a:pt x="54" y="215"/>
                      <a:pt x="49" y="214"/>
                      <a:pt x="44" y="214"/>
                    </a:cubicBezTo>
                    <a:cubicBezTo>
                      <a:pt x="39" y="213"/>
                      <a:pt x="35" y="213"/>
                      <a:pt x="31" y="212"/>
                    </a:cubicBezTo>
                    <a:cubicBezTo>
                      <a:pt x="26" y="211"/>
                      <a:pt x="23" y="210"/>
                      <a:pt x="20" y="209"/>
                    </a:cubicBezTo>
                    <a:cubicBezTo>
                      <a:pt x="16" y="208"/>
                      <a:pt x="14" y="207"/>
                      <a:pt x="11" y="206"/>
                    </a:cubicBezTo>
                    <a:cubicBezTo>
                      <a:pt x="11" y="175"/>
                      <a:pt x="11" y="175"/>
                      <a:pt x="11" y="175"/>
                    </a:cubicBezTo>
                    <a:cubicBezTo>
                      <a:pt x="15" y="177"/>
                      <a:pt x="18" y="178"/>
                      <a:pt x="21" y="180"/>
                    </a:cubicBezTo>
                    <a:cubicBezTo>
                      <a:pt x="25" y="182"/>
                      <a:pt x="28" y="183"/>
                      <a:pt x="32" y="184"/>
                    </a:cubicBezTo>
                    <a:cubicBezTo>
                      <a:pt x="36" y="186"/>
                      <a:pt x="40" y="187"/>
                      <a:pt x="45" y="187"/>
                    </a:cubicBezTo>
                    <a:cubicBezTo>
                      <a:pt x="49" y="188"/>
                      <a:pt x="54" y="189"/>
                      <a:pt x="58" y="189"/>
                    </a:cubicBezTo>
                    <a:cubicBezTo>
                      <a:pt x="67" y="189"/>
                      <a:pt x="75" y="187"/>
                      <a:pt x="81" y="185"/>
                    </a:cubicBezTo>
                    <a:cubicBezTo>
                      <a:pt x="87" y="182"/>
                      <a:pt x="92" y="179"/>
                      <a:pt x="96" y="174"/>
                    </a:cubicBezTo>
                    <a:cubicBezTo>
                      <a:pt x="100" y="170"/>
                      <a:pt x="103" y="164"/>
                      <a:pt x="105" y="158"/>
                    </a:cubicBezTo>
                    <a:cubicBezTo>
                      <a:pt x="107" y="152"/>
                      <a:pt x="108" y="145"/>
                      <a:pt x="108" y="138"/>
                    </a:cubicBezTo>
                    <a:cubicBezTo>
                      <a:pt x="108" y="124"/>
                      <a:pt x="108" y="124"/>
                      <a:pt x="108" y="124"/>
                    </a:cubicBezTo>
                    <a:cubicBezTo>
                      <a:pt x="107" y="124"/>
                      <a:pt x="107" y="124"/>
                      <a:pt x="107" y="124"/>
                    </a:cubicBezTo>
                    <a:cubicBezTo>
                      <a:pt x="102" y="133"/>
                      <a:pt x="96" y="139"/>
                      <a:pt x="88" y="144"/>
                    </a:cubicBezTo>
                    <a:cubicBezTo>
                      <a:pt x="81" y="148"/>
                      <a:pt x="71" y="151"/>
                      <a:pt x="60" y="151"/>
                    </a:cubicBezTo>
                    <a:cubicBezTo>
                      <a:pt x="51" y="151"/>
                      <a:pt x="43" y="149"/>
                      <a:pt x="35" y="146"/>
                    </a:cubicBezTo>
                    <a:cubicBezTo>
                      <a:pt x="28" y="142"/>
                      <a:pt x="22" y="137"/>
                      <a:pt x="16" y="131"/>
                    </a:cubicBezTo>
                    <a:cubicBezTo>
                      <a:pt x="11" y="125"/>
                      <a:pt x="7" y="118"/>
                      <a:pt x="4" y="109"/>
                    </a:cubicBezTo>
                    <a:cubicBezTo>
                      <a:pt x="2" y="100"/>
                      <a:pt x="0" y="91"/>
                      <a:pt x="0" y="80"/>
                    </a:cubicBezTo>
                    <a:cubicBezTo>
                      <a:pt x="0" y="68"/>
                      <a:pt x="2" y="57"/>
                      <a:pt x="5" y="47"/>
                    </a:cubicBezTo>
                    <a:cubicBezTo>
                      <a:pt x="8" y="37"/>
                      <a:pt x="12" y="29"/>
                      <a:pt x="18" y="22"/>
                    </a:cubicBezTo>
                    <a:cubicBezTo>
                      <a:pt x="24" y="15"/>
                      <a:pt x="31" y="9"/>
                      <a:pt x="39" y="5"/>
                    </a:cubicBezTo>
                    <a:cubicBezTo>
                      <a:pt x="47" y="2"/>
                      <a:pt x="56" y="0"/>
                      <a:pt x="66" y="0"/>
                    </a:cubicBezTo>
                    <a:cubicBezTo>
                      <a:pt x="76" y="0"/>
                      <a:pt x="84" y="2"/>
                      <a:pt x="91" y="6"/>
                    </a:cubicBezTo>
                    <a:cubicBezTo>
                      <a:pt x="98" y="10"/>
                      <a:pt x="103" y="15"/>
                      <a:pt x="107" y="21"/>
                    </a:cubicBezTo>
                    <a:cubicBezTo>
                      <a:pt x="108" y="21"/>
                      <a:pt x="108" y="21"/>
                      <a:pt x="108" y="21"/>
                    </a:cubicBezTo>
                    <a:cubicBezTo>
                      <a:pt x="108" y="3"/>
                      <a:pt x="108" y="3"/>
                      <a:pt x="108" y="3"/>
                    </a:cubicBezTo>
                    <a:cubicBezTo>
                      <a:pt x="140" y="3"/>
                      <a:pt x="140" y="3"/>
                      <a:pt x="140" y="3"/>
                    </a:cubicBezTo>
                    <a:cubicBezTo>
                      <a:pt x="140" y="134"/>
                      <a:pt x="140" y="134"/>
                      <a:pt x="140" y="134"/>
                    </a:cubicBezTo>
                    <a:cubicBezTo>
                      <a:pt x="140" y="145"/>
                      <a:pt x="138" y="156"/>
                      <a:pt x="135" y="166"/>
                    </a:cubicBezTo>
                    <a:close/>
                    <a:moveTo>
                      <a:pt x="108" y="63"/>
                    </a:moveTo>
                    <a:cubicBezTo>
                      <a:pt x="108" y="59"/>
                      <a:pt x="107" y="54"/>
                      <a:pt x="105" y="49"/>
                    </a:cubicBezTo>
                    <a:cubicBezTo>
                      <a:pt x="103" y="45"/>
                      <a:pt x="101" y="41"/>
                      <a:pt x="98" y="37"/>
                    </a:cubicBezTo>
                    <a:cubicBezTo>
                      <a:pt x="95" y="34"/>
                      <a:pt x="91" y="31"/>
                      <a:pt x="87" y="29"/>
                    </a:cubicBezTo>
                    <a:cubicBezTo>
                      <a:pt x="83" y="27"/>
                      <a:pt x="78" y="26"/>
                      <a:pt x="73" y="26"/>
                    </a:cubicBezTo>
                    <a:cubicBezTo>
                      <a:pt x="67" y="26"/>
                      <a:pt x="61" y="27"/>
                      <a:pt x="57" y="30"/>
                    </a:cubicBezTo>
                    <a:cubicBezTo>
                      <a:pt x="52" y="32"/>
                      <a:pt x="48" y="35"/>
                      <a:pt x="44" y="39"/>
                    </a:cubicBezTo>
                    <a:cubicBezTo>
                      <a:pt x="41" y="44"/>
                      <a:pt x="39" y="49"/>
                      <a:pt x="37" y="56"/>
                    </a:cubicBezTo>
                    <a:cubicBezTo>
                      <a:pt x="35" y="62"/>
                      <a:pt x="34" y="70"/>
                      <a:pt x="34" y="79"/>
                    </a:cubicBezTo>
                    <a:cubicBezTo>
                      <a:pt x="34" y="85"/>
                      <a:pt x="35" y="91"/>
                      <a:pt x="36" y="97"/>
                    </a:cubicBezTo>
                    <a:cubicBezTo>
                      <a:pt x="38" y="102"/>
                      <a:pt x="40" y="107"/>
                      <a:pt x="43" y="111"/>
                    </a:cubicBezTo>
                    <a:cubicBezTo>
                      <a:pt x="46" y="115"/>
                      <a:pt x="50" y="118"/>
                      <a:pt x="55" y="121"/>
                    </a:cubicBezTo>
                    <a:cubicBezTo>
                      <a:pt x="59" y="123"/>
                      <a:pt x="64" y="124"/>
                      <a:pt x="70" y="124"/>
                    </a:cubicBezTo>
                    <a:cubicBezTo>
                      <a:pt x="75" y="124"/>
                      <a:pt x="80" y="123"/>
                      <a:pt x="85" y="121"/>
                    </a:cubicBezTo>
                    <a:cubicBezTo>
                      <a:pt x="90" y="119"/>
                      <a:pt x="94" y="116"/>
                      <a:pt x="97" y="112"/>
                    </a:cubicBezTo>
                    <a:cubicBezTo>
                      <a:pt x="100" y="108"/>
                      <a:pt x="103" y="104"/>
                      <a:pt x="105" y="98"/>
                    </a:cubicBezTo>
                    <a:cubicBezTo>
                      <a:pt x="107" y="93"/>
                      <a:pt x="108" y="86"/>
                      <a:pt x="108" y="80"/>
                    </a:cubicBezTo>
                    <a:lnTo>
                      <a:pt x="108" y="6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18" name="Freeform 30"/>
              <p:cNvSpPr>
                <a:spLocks noEditPoints="1"/>
              </p:cNvSpPr>
              <p:nvPr/>
            </p:nvSpPr>
            <p:spPr bwMode="invGray">
              <a:xfrm>
                <a:off x="9611340" y="5010947"/>
                <a:ext cx="93538" cy="117666"/>
              </a:xfrm>
              <a:custGeom>
                <a:avLst/>
                <a:gdLst/>
                <a:ahLst/>
                <a:cxnLst>
                  <a:cxn ang="0">
                    <a:pos x="88" y="147"/>
                  </a:cxn>
                  <a:cxn ang="0">
                    <a:pos x="88" y="127"/>
                  </a:cxn>
                  <a:cxn ang="0">
                    <a:pos x="88" y="127"/>
                  </a:cxn>
                  <a:cxn ang="0">
                    <a:pos x="70" y="145"/>
                  </a:cxn>
                  <a:cxn ang="0">
                    <a:pos x="45" y="151"/>
                  </a:cxn>
                  <a:cxn ang="0">
                    <a:pos x="26" y="148"/>
                  </a:cxn>
                  <a:cxn ang="0">
                    <a:pos x="11" y="139"/>
                  </a:cxn>
                  <a:cxn ang="0">
                    <a:pos x="3" y="125"/>
                  </a:cxn>
                  <a:cxn ang="0">
                    <a:pos x="0" y="108"/>
                  </a:cxn>
                  <a:cxn ang="0">
                    <a:pos x="2" y="91"/>
                  </a:cxn>
                  <a:cxn ang="0">
                    <a:pos x="11" y="76"/>
                  </a:cxn>
                  <a:cxn ang="0">
                    <a:pos x="25" y="66"/>
                  </a:cxn>
                  <a:cxn ang="0">
                    <a:pos x="47" y="60"/>
                  </a:cxn>
                  <a:cxn ang="0">
                    <a:pos x="89" y="55"/>
                  </a:cxn>
                  <a:cxn ang="0">
                    <a:pos x="82" y="32"/>
                  </a:cxn>
                  <a:cxn ang="0">
                    <a:pos x="61" y="25"/>
                  </a:cxn>
                  <a:cxn ang="0">
                    <a:pos x="36" y="30"/>
                  </a:cxn>
                  <a:cxn ang="0">
                    <a:pos x="14" y="41"/>
                  </a:cxn>
                  <a:cxn ang="0">
                    <a:pos x="14" y="13"/>
                  </a:cxn>
                  <a:cxn ang="0">
                    <a:pos x="22" y="8"/>
                  </a:cxn>
                  <a:cxn ang="0">
                    <a:pos x="35" y="4"/>
                  </a:cxn>
                  <a:cxn ang="0">
                    <a:pos x="50" y="1"/>
                  </a:cxn>
                  <a:cxn ang="0">
                    <a:pos x="65" y="0"/>
                  </a:cxn>
                  <a:cxn ang="0">
                    <a:pos x="90" y="4"/>
                  </a:cxn>
                  <a:cxn ang="0">
                    <a:pos x="107" y="15"/>
                  </a:cxn>
                  <a:cxn ang="0">
                    <a:pos x="117" y="32"/>
                  </a:cxn>
                  <a:cxn ang="0">
                    <a:pos x="120" y="56"/>
                  </a:cxn>
                  <a:cxn ang="0">
                    <a:pos x="120" y="147"/>
                  </a:cxn>
                  <a:cxn ang="0">
                    <a:pos x="88" y="147"/>
                  </a:cxn>
                  <a:cxn ang="0">
                    <a:pos x="58" y="81"/>
                  </a:cxn>
                  <a:cxn ang="0">
                    <a:pos x="45" y="84"/>
                  </a:cxn>
                  <a:cxn ang="0">
                    <a:pos x="37" y="89"/>
                  </a:cxn>
                  <a:cxn ang="0">
                    <a:pos x="33" y="96"/>
                  </a:cxn>
                  <a:cxn ang="0">
                    <a:pos x="32" y="105"/>
                  </a:cxn>
                  <a:cxn ang="0">
                    <a:pos x="33" y="113"/>
                  </a:cxn>
                  <a:cxn ang="0">
                    <a:pos x="38" y="119"/>
                  </a:cxn>
                  <a:cxn ang="0">
                    <a:pos x="46" y="123"/>
                  </a:cxn>
                  <a:cxn ang="0">
                    <a:pos x="55" y="125"/>
                  </a:cxn>
                  <a:cxn ang="0">
                    <a:pos x="69" y="122"/>
                  </a:cxn>
                  <a:cxn ang="0">
                    <a:pos x="80" y="115"/>
                  </a:cxn>
                  <a:cxn ang="0">
                    <a:pos x="86" y="104"/>
                  </a:cxn>
                  <a:cxn ang="0">
                    <a:pos x="89" y="90"/>
                  </a:cxn>
                  <a:cxn ang="0">
                    <a:pos x="89" y="77"/>
                  </a:cxn>
                  <a:cxn ang="0">
                    <a:pos x="58" y="81"/>
                  </a:cxn>
                </a:cxnLst>
                <a:rect l="0" t="0" r="r" b="b"/>
                <a:pathLst>
                  <a:path w="120" h="151">
                    <a:moveTo>
                      <a:pt x="88" y="147"/>
                    </a:moveTo>
                    <a:cubicBezTo>
                      <a:pt x="88" y="127"/>
                      <a:pt x="88" y="127"/>
                      <a:pt x="88" y="127"/>
                    </a:cubicBezTo>
                    <a:cubicBezTo>
                      <a:pt x="88" y="127"/>
                      <a:pt x="88" y="127"/>
                      <a:pt x="88" y="127"/>
                    </a:cubicBezTo>
                    <a:cubicBezTo>
                      <a:pt x="83" y="135"/>
                      <a:pt x="77" y="141"/>
                      <a:pt x="70" y="145"/>
                    </a:cubicBezTo>
                    <a:cubicBezTo>
                      <a:pt x="63" y="149"/>
                      <a:pt x="55" y="151"/>
                      <a:pt x="45" y="151"/>
                    </a:cubicBezTo>
                    <a:cubicBezTo>
                      <a:pt x="38" y="151"/>
                      <a:pt x="32" y="150"/>
                      <a:pt x="26" y="148"/>
                    </a:cubicBezTo>
                    <a:cubicBezTo>
                      <a:pt x="20" y="145"/>
                      <a:pt x="15" y="142"/>
                      <a:pt x="11" y="139"/>
                    </a:cubicBezTo>
                    <a:cubicBezTo>
                      <a:pt x="8" y="135"/>
                      <a:pt x="5" y="131"/>
                      <a:pt x="3" y="125"/>
                    </a:cubicBezTo>
                    <a:cubicBezTo>
                      <a:pt x="1" y="120"/>
                      <a:pt x="0" y="114"/>
                      <a:pt x="0" y="108"/>
                    </a:cubicBezTo>
                    <a:cubicBezTo>
                      <a:pt x="0" y="102"/>
                      <a:pt x="1" y="96"/>
                      <a:pt x="2" y="91"/>
                    </a:cubicBezTo>
                    <a:cubicBezTo>
                      <a:pt x="4" y="85"/>
                      <a:pt x="7" y="81"/>
                      <a:pt x="11" y="76"/>
                    </a:cubicBezTo>
                    <a:cubicBezTo>
                      <a:pt x="14" y="72"/>
                      <a:pt x="19" y="69"/>
                      <a:pt x="25" y="66"/>
                    </a:cubicBezTo>
                    <a:cubicBezTo>
                      <a:pt x="31" y="63"/>
                      <a:pt x="38" y="61"/>
                      <a:pt x="47" y="60"/>
                    </a:cubicBezTo>
                    <a:cubicBezTo>
                      <a:pt x="89" y="55"/>
                      <a:pt x="89" y="55"/>
                      <a:pt x="89" y="55"/>
                    </a:cubicBezTo>
                    <a:cubicBezTo>
                      <a:pt x="89" y="44"/>
                      <a:pt x="86" y="37"/>
                      <a:pt x="82" y="32"/>
                    </a:cubicBezTo>
                    <a:cubicBezTo>
                      <a:pt x="77" y="28"/>
                      <a:pt x="70" y="25"/>
                      <a:pt x="61" y="25"/>
                    </a:cubicBezTo>
                    <a:cubicBezTo>
                      <a:pt x="53" y="25"/>
                      <a:pt x="44" y="27"/>
                      <a:pt x="36" y="30"/>
                    </a:cubicBezTo>
                    <a:cubicBezTo>
                      <a:pt x="28" y="33"/>
                      <a:pt x="20" y="36"/>
                      <a:pt x="14" y="41"/>
                    </a:cubicBezTo>
                    <a:cubicBezTo>
                      <a:pt x="14" y="13"/>
                      <a:pt x="14" y="13"/>
                      <a:pt x="14" y="13"/>
                    </a:cubicBezTo>
                    <a:cubicBezTo>
                      <a:pt x="16" y="11"/>
                      <a:pt x="19" y="10"/>
                      <a:pt x="22" y="8"/>
                    </a:cubicBezTo>
                    <a:cubicBezTo>
                      <a:pt x="26" y="7"/>
                      <a:pt x="30" y="6"/>
                      <a:pt x="35" y="4"/>
                    </a:cubicBezTo>
                    <a:cubicBezTo>
                      <a:pt x="40" y="3"/>
                      <a:pt x="45" y="2"/>
                      <a:pt x="50" y="1"/>
                    </a:cubicBezTo>
                    <a:cubicBezTo>
                      <a:pt x="55" y="0"/>
                      <a:pt x="60" y="0"/>
                      <a:pt x="65" y="0"/>
                    </a:cubicBezTo>
                    <a:cubicBezTo>
                      <a:pt x="74" y="0"/>
                      <a:pt x="83" y="1"/>
                      <a:pt x="90" y="4"/>
                    </a:cubicBezTo>
                    <a:cubicBezTo>
                      <a:pt x="97" y="6"/>
                      <a:pt x="102" y="10"/>
                      <a:pt x="107" y="15"/>
                    </a:cubicBezTo>
                    <a:cubicBezTo>
                      <a:pt x="111" y="19"/>
                      <a:pt x="115" y="25"/>
                      <a:pt x="117" y="32"/>
                    </a:cubicBezTo>
                    <a:cubicBezTo>
                      <a:pt x="119" y="39"/>
                      <a:pt x="120" y="47"/>
                      <a:pt x="120" y="56"/>
                    </a:cubicBezTo>
                    <a:cubicBezTo>
                      <a:pt x="120" y="147"/>
                      <a:pt x="120" y="147"/>
                      <a:pt x="120" y="147"/>
                    </a:cubicBezTo>
                    <a:lnTo>
                      <a:pt x="88" y="147"/>
                    </a:lnTo>
                    <a:close/>
                    <a:moveTo>
                      <a:pt x="58" y="81"/>
                    </a:moveTo>
                    <a:cubicBezTo>
                      <a:pt x="52" y="82"/>
                      <a:pt x="48" y="83"/>
                      <a:pt x="45" y="84"/>
                    </a:cubicBezTo>
                    <a:cubicBezTo>
                      <a:pt x="41" y="86"/>
                      <a:pt x="39" y="87"/>
                      <a:pt x="37" y="89"/>
                    </a:cubicBezTo>
                    <a:cubicBezTo>
                      <a:pt x="35" y="91"/>
                      <a:pt x="33" y="93"/>
                      <a:pt x="33" y="96"/>
                    </a:cubicBezTo>
                    <a:cubicBezTo>
                      <a:pt x="32" y="98"/>
                      <a:pt x="32" y="101"/>
                      <a:pt x="32" y="105"/>
                    </a:cubicBezTo>
                    <a:cubicBezTo>
                      <a:pt x="32" y="108"/>
                      <a:pt x="32" y="110"/>
                      <a:pt x="33" y="113"/>
                    </a:cubicBezTo>
                    <a:cubicBezTo>
                      <a:pt x="34" y="115"/>
                      <a:pt x="36" y="117"/>
                      <a:pt x="38" y="119"/>
                    </a:cubicBezTo>
                    <a:cubicBezTo>
                      <a:pt x="40" y="121"/>
                      <a:pt x="43" y="122"/>
                      <a:pt x="46" y="123"/>
                    </a:cubicBezTo>
                    <a:cubicBezTo>
                      <a:pt x="48" y="124"/>
                      <a:pt x="52" y="125"/>
                      <a:pt x="55" y="125"/>
                    </a:cubicBezTo>
                    <a:cubicBezTo>
                      <a:pt x="60" y="125"/>
                      <a:pt x="65" y="124"/>
                      <a:pt x="69" y="122"/>
                    </a:cubicBezTo>
                    <a:cubicBezTo>
                      <a:pt x="73" y="120"/>
                      <a:pt x="77" y="118"/>
                      <a:pt x="80" y="115"/>
                    </a:cubicBezTo>
                    <a:cubicBezTo>
                      <a:pt x="82"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19" name="Freeform 31"/>
              <p:cNvSpPr>
                <a:spLocks noEditPoints="1"/>
              </p:cNvSpPr>
              <p:nvPr/>
            </p:nvSpPr>
            <p:spPr bwMode="invGray">
              <a:xfrm>
                <a:off x="9721405" y="4959385"/>
                <a:ext cx="109073" cy="169228"/>
              </a:xfrm>
              <a:custGeom>
                <a:avLst/>
                <a:gdLst/>
                <a:ahLst/>
                <a:cxnLst>
                  <a:cxn ang="0">
                    <a:pos x="107" y="213"/>
                  </a:cxn>
                  <a:cxn ang="0">
                    <a:pos x="107" y="191"/>
                  </a:cxn>
                  <a:cxn ang="0">
                    <a:pos x="107" y="191"/>
                  </a:cxn>
                  <a:cxn ang="0">
                    <a:pos x="98" y="201"/>
                  </a:cxn>
                  <a:cxn ang="0">
                    <a:pos x="88" y="210"/>
                  </a:cxn>
                  <a:cxn ang="0">
                    <a:pos x="75" y="215"/>
                  </a:cxn>
                  <a:cxn ang="0">
                    <a:pos x="59" y="217"/>
                  </a:cxn>
                  <a:cxn ang="0">
                    <a:pos x="36" y="212"/>
                  </a:cxn>
                  <a:cxn ang="0">
                    <a:pos x="17" y="198"/>
                  </a:cxn>
                  <a:cxn ang="0">
                    <a:pos x="4" y="176"/>
                  </a:cxn>
                  <a:cxn ang="0">
                    <a:pos x="0" y="145"/>
                  </a:cxn>
                  <a:cxn ang="0">
                    <a:pos x="5" y="112"/>
                  </a:cxn>
                  <a:cxn ang="0">
                    <a:pos x="18" y="87"/>
                  </a:cxn>
                  <a:cxn ang="0">
                    <a:pos x="39" y="71"/>
                  </a:cxn>
                  <a:cxn ang="0">
                    <a:pos x="66" y="66"/>
                  </a:cxn>
                  <a:cxn ang="0">
                    <a:pos x="80" y="67"/>
                  </a:cxn>
                  <a:cxn ang="0">
                    <a:pos x="91" y="72"/>
                  </a:cxn>
                  <a:cxn ang="0">
                    <a:pos x="100" y="79"/>
                  </a:cxn>
                  <a:cxn ang="0">
                    <a:pos x="107" y="87"/>
                  </a:cxn>
                  <a:cxn ang="0">
                    <a:pos x="107" y="87"/>
                  </a:cxn>
                  <a:cxn ang="0">
                    <a:pos x="107" y="0"/>
                  </a:cxn>
                  <a:cxn ang="0">
                    <a:pos x="140" y="0"/>
                  </a:cxn>
                  <a:cxn ang="0">
                    <a:pos x="140" y="213"/>
                  </a:cxn>
                  <a:cxn ang="0">
                    <a:pos x="107" y="213"/>
                  </a:cxn>
                  <a:cxn ang="0">
                    <a:pos x="107" y="129"/>
                  </a:cxn>
                  <a:cxn ang="0">
                    <a:pos x="105" y="115"/>
                  </a:cxn>
                  <a:cxn ang="0">
                    <a:pos x="97" y="103"/>
                  </a:cxn>
                  <a:cxn ang="0">
                    <a:pos x="86" y="95"/>
                  </a:cxn>
                  <a:cxn ang="0">
                    <a:pos x="72" y="92"/>
                  </a:cxn>
                  <a:cxn ang="0">
                    <a:pos x="55" y="96"/>
                  </a:cxn>
                  <a:cxn ang="0">
                    <a:pos x="43" y="106"/>
                  </a:cxn>
                  <a:cxn ang="0">
                    <a:pos x="36" y="123"/>
                  </a:cxn>
                  <a:cxn ang="0">
                    <a:pos x="34" y="144"/>
                  </a:cxn>
                  <a:cxn ang="0">
                    <a:pos x="36" y="164"/>
                  </a:cxn>
                  <a:cxn ang="0">
                    <a:pos x="44" y="179"/>
                  </a:cxn>
                  <a:cxn ang="0">
                    <a:pos x="56" y="187"/>
                  </a:cxn>
                  <a:cxn ang="0">
                    <a:pos x="70" y="190"/>
                  </a:cxn>
                  <a:cxn ang="0">
                    <a:pos x="85" y="187"/>
                  </a:cxn>
                  <a:cxn ang="0">
                    <a:pos x="96" y="178"/>
                  </a:cxn>
                  <a:cxn ang="0">
                    <a:pos x="104" y="164"/>
                  </a:cxn>
                  <a:cxn ang="0">
                    <a:pos x="107" y="145"/>
                  </a:cxn>
                  <a:cxn ang="0">
                    <a:pos x="107" y="129"/>
                  </a:cxn>
                </a:cxnLst>
                <a:rect l="0" t="0" r="r" b="b"/>
                <a:pathLst>
                  <a:path w="140" h="217">
                    <a:moveTo>
                      <a:pt x="107" y="213"/>
                    </a:moveTo>
                    <a:cubicBezTo>
                      <a:pt x="107" y="191"/>
                      <a:pt x="107" y="191"/>
                      <a:pt x="107" y="191"/>
                    </a:cubicBezTo>
                    <a:cubicBezTo>
                      <a:pt x="107" y="191"/>
                      <a:pt x="107" y="191"/>
                      <a:pt x="107" y="191"/>
                    </a:cubicBezTo>
                    <a:cubicBezTo>
                      <a:pt x="104" y="195"/>
                      <a:pt x="102" y="198"/>
                      <a:pt x="98" y="201"/>
                    </a:cubicBezTo>
                    <a:cubicBezTo>
                      <a:pt x="95" y="205"/>
                      <a:pt x="92" y="207"/>
                      <a:pt x="88" y="210"/>
                    </a:cubicBezTo>
                    <a:cubicBezTo>
                      <a:pt x="84" y="212"/>
                      <a:pt x="80" y="214"/>
                      <a:pt x="75" y="215"/>
                    </a:cubicBezTo>
                    <a:cubicBezTo>
                      <a:pt x="70" y="216"/>
                      <a:pt x="65" y="217"/>
                      <a:pt x="59" y="217"/>
                    </a:cubicBezTo>
                    <a:cubicBezTo>
                      <a:pt x="51" y="217"/>
                      <a:pt x="43" y="215"/>
                      <a:pt x="36" y="212"/>
                    </a:cubicBezTo>
                    <a:cubicBezTo>
                      <a:pt x="28" y="209"/>
                      <a:pt x="22" y="204"/>
                      <a:pt x="17" y="198"/>
                    </a:cubicBezTo>
                    <a:cubicBezTo>
                      <a:pt x="11" y="192"/>
                      <a:pt x="7" y="185"/>
                      <a:pt x="4" y="176"/>
                    </a:cubicBezTo>
                    <a:cubicBezTo>
                      <a:pt x="1" y="167"/>
                      <a:pt x="0" y="156"/>
                      <a:pt x="0" y="145"/>
                    </a:cubicBezTo>
                    <a:cubicBezTo>
                      <a:pt x="0" y="133"/>
                      <a:pt x="1" y="122"/>
                      <a:pt x="5" y="112"/>
                    </a:cubicBezTo>
                    <a:cubicBezTo>
                      <a:pt x="8" y="102"/>
                      <a:pt x="12" y="94"/>
                      <a:pt x="18" y="87"/>
                    </a:cubicBezTo>
                    <a:cubicBezTo>
                      <a:pt x="24" y="80"/>
                      <a:pt x="31" y="75"/>
                      <a:pt x="39" y="71"/>
                    </a:cubicBezTo>
                    <a:cubicBezTo>
                      <a:pt x="47" y="68"/>
                      <a:pt x="56" y="66"/>
                      <a:pt x="66" y="66"/>
                    </a:cubicBezTo>
                    <a:cubicBezTo>
                      <a:pt x="71" y="66"/>
                      <a:pt x="75" y="66"/>
                      <a:pt x="80" y="67"/>
                    </a:cubicBezTo>
                    <a:cubicBezTo>
                      <a:pt x="84" y="69"/>
                      <a:pt x="88" y="70"/>
                      <a:pt x="91" y="72"/>
                    </a:cubicBezTo>
                    <a:cubicBezTo>
                      <a:pt x="94" y="74"/>
                      <a:pt x="97" y="76"/>
                      <a:pt x="100" y="79"/>
                    </a:cubicBezTo>
                    <a:cubicBezTo>
                      <a:pt x="103" y="81"/>
                      <a:pt x="105" y="84"/>
                      <a:pt x="107" y="87"/>
                    </a:cubicBezTo>
                    <a:cubicBezTo>
                      <a:pt x="107" y="87"/>
                      <a:pt x="107" y="87"/>
                      <a:pt x="107" y="87"/>
                    </a:cubicBezTo>
                    <a:cubicBezTo>
                      <a:pt x="107" y="0"/>
                      <a:pt x="107" y="0"/>
                      <a:pt x="107" y="0"/>
                    </a:cubicBezTo>
                    <a:cubicBezTo>
                      <a:pt x="140" y="0"/>
                      <a:pt x="140" y="0"/>
                      <a:pt x="140" y="0"/>
                    </a:cubicBezTo>
                    <a:cubicBezTo>
                      <a:pt x="140" y="213"/>
                      <a:pt x="140" y="213"/>
                      <a:pt x="140" y="213"/>
                    </a:cubicBezTo>
                    <a:lnTo>
                      <a:pt x="107" y="213"/>
                    </a:lnTo>
                    <a:close/>
                    <a:moveTo>
                      <a:pt x="107" y="129"/>
                    </a:moveTo>
                    <a:cubicBezTo>
                      <a:pt x="107" y="124"/>
                      <a:pt x="106" y="119"/>
                      <a:pt x="105" y="115"/>
                    </a:cubicBezTo>
                    <a:cubicBezTo>
                      <a:pt x="103" y="110"/>
                      <a:pt x="100" y="106"/>
                      <a:pt x="97" y="103"/>
                    </a:cubicBezTo>
                    <a:cubicBezTo>
                      <a:pt x="94" y="100"/>
                      <a:pt x="90" y="97"/>
                      <a:pt x="86" y="95"/>
                    </a:cubicBezTo>
                    <a:cubicBezTo>
                      <a:pt x="82" y="93"/>
                      <a:pt x="77" y="92"/>
                      <a:pt x="72" y="92"/>
                    </a:cubicBezTo>
                    <a:cubicBezTo>
                      <a:pt x="66" y="92"/>
                      <a:pt x="60" y="94"/>
                      <a:pt x="55" y="96"/>
                    </a:cubicBezTo>
                    <a:cubicBezTo>
                      <a:pt x="50" y="98"/>
                      <a:pt x="46" y="102"/>
                      <a:pt x="43" y="106"/>
                    </a:cubicBezTo>
                    <a:cubicBezTo>
                      <a:pt x="40" y="111"/>
                      <a:pt x="37" y="116"/>
                      <a:pt x="36" y="123"/>
                    </a:cubicBezTo>
                    <a:cubicBezTo>
                      <a:pt x="34" y="129"/>
                      <a:pt x="34" y="136"/>
                      <a:pt x="34" y="144"/>
                    </a:cubicBezTo>
                    <a:cubicBezTo>
                      <a:pt x="34" y="152"/>
                      <a:pt x="34" y="158"/>
                      <a:pt x="36" y="164"/>
                    </a:cubicBezTo>
                    <a:cubicBezTo>
                      <a:pt x="38" y="170"/>
                      <a:pt x="41" y="175"/>
                      <a:pt x="44" y="179"/>
                    </a:cubicBezTo>
                    <a:cubicBezTo>
                      <a:pt x="47" y="182"/>
                      <a:pt x="51" y="185"/>
                      <a:pt x="56" y="187"/>
                    </a:cubicBezTo>
                    <a:cubicBezTo>
                      <a:pt x="60" y="189"/>
                      <a:pt x="65" y="190"/>
                      <a:pt x="70" y="190"/>
                    </a:cubicBezTo>
                    <a:cubicBezTo>
                      <a:pt x="75" y="190"/>
                      <a:pt x="80" y="189"/>
                      <a:pt x="85" y="187"/>
                    </a:cubicBezTo>
                    <a:cubicBezTo>
                      <a:pt x="89" y="185"/>
                      <a:pt x="93" y="182"/>
                      <a:pt x="96" y="178"/>
                    </a:cubicBezTo>
                    <a:cubicBezTo>
                      <a:pt x="100" y="174"/>
                      <a:pt x="102" y="170"/>
                      <a:pt x="104" y="164"/>
                    </a:cubicBezTo>
                    <a:cubicBezTo>
                      <a:pt x="106" y="158"/>
                      <a:pt x="107" y="152"/>
                      <a:pt x="107" y="145"/>
                    </a:cubicBezTo>
                    <a:lnTo>
                      <a:pt x="107" y="12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20" name="Freeform 32"/>
              <p:cNvSpPr>
                <a:spLocks noEditPoints="1"/>
              </p:cNvSpPr>
              <p:nvPr/>
            </p:nvSpPr>
            <p:spPr bwMode="invGray">
              <a:xfrm>
                <a:off x="9851632" y="5010947"/>
                <a:ext cx="115683" cy="117666"/>
              </a:xfrm>
              <a:custGeom>
                <a:avLst/>
                <a:gdLst/>
                <a:ahLst/>
                <a:cxnLst>
                  <a:cxn ang="0">
                    <a:pos x="148" y="74"/>
                  </a:cxn>
                  <a:cxn ang="0">
                    <a:pos x="143" y="106"/>
                  </a:cxn>
                  <a:cxn ang="0">
                    <a:pos x="127" y="130"/>
                  </a:cxn>
                  <a:cxn ang="0">
                    <a:pos x="104" y="145"/>
                  </a:cxn>
                  <a:cxn ang="0">
                    <a:pos x="73" y="151"/>
                  </a:cxn>
                  <a:cxn ang="0">
                    <a:pos x="43" y="145"/>
                  </a:cxn>
                  <a:cxn ang="0">
                    <a:pos x="20" y="131"/>
                  </a:cxn>
                  <a:cxn ang="0">
                    <a:pos x="5" y="107"/>
                  </a:cxn>
                  <a:cxn ang="0">
                    <a:pos x="0" y="77"/>
                  </a:cxn>
                  <a:cxn ang="0">
                    <a:pos x="6" y="44"/>
                  </a:cxn>
                  <a:cxn ang="0">
                    <a:pos x="21" y="19"/>
                  </a:cxn>
                  <a:cxn ang="0">
                    <a:pos x="46" y="5"/>
                  </a:cxn>
                  <a:cxn ang="0">
                    <a:pos x="76" y="0"/>
                  </a:cxn>
                  <a:cxn ang="0">
                    <a:pos x="107" y="5"/>
                  </a:cxn>
                  <a:cxn ang="0">
                    <a:pos x="130" y="20"/>
                  </a:cxn>
                  <a:cxn ang="0">
                    <a:pos x="143" y="44"/>
                  </a:cxn>
                  <a:cxn ang="0">
                    <a:pos x="148" y="74"/>
                  </a:cxn>
                  <a:cxn ang="0">
                    <a:pos x="114" y="75"/>
                  </a:cxn>
                  <a:cxn ang="0">
                    <a:pos x="104" y="39"/>
                  </a:cxn>
                  <a:cxn ang="0">
                    <a:pos x="75" y="26"/>
                  </a:cxn>
                  <a:cxn ang="0">
                    <a:pos x="58" y="29"/>
                  </a:cxn>
                  <a:cxn ang="0">
                    <a:pos x="46" y="38"/>
                  </a:cxn>
                  <a:cxn ang="0">
                    <a:pos x="37" y="54"/>
                  </a:cxn>
                  <a:cxn ang="0">
                    <a:pos x="34" y="76"/>
                  </a:cxn>
                  <a:cxn ang="0">
                    <a:pos x="37" y="97"/>
                  </a:cxn>
                  <a:cxn ang="0">
                    <a:pos x="45" y="112"/>
                  </a:cxn>
                  <a:cxn ang="0">
                    <a:pos x="58" y="121"/>
                  </a:cxn>
                  <a:cxn ang="0">
                    <a:pos x="75" y="124"/>
                  </a:cxn>
                  <a:cxn ang="0">
                    <a:pos x="104" y="112"/>
                  </a:cxn>
                  <a:cxn ang="0">
                    <a:pos x="114" y="75"/>
                  </a:cxn>
                </a:cxnLst>
                <a:rect l="0" t="0" r="r" b="b"/>
                <a:pathLst>
                  <a:path w="148" h="151">
                    <a:moveTo>
                      <a:pt x="148" y="74"/>
                    </a:moveTo>
                    <a:cubicBezTo>
                      <a:pt x="148" y="86"/>
                      <a:pt x="146" y="96"/>
                      <a:pt x="143" y="106"/>
                    </a:cubicBezTo>
                    <a:cubicBezTo>
                      <a:pt x="139" y="115"/>
                      <a:pt x="134" y="124"/>
                      <a:pt x="127" y="130"/>
                    </a:cubicBezTo>
                    <a:cubicBezTo>
                      <a:pt x="121" y="137"/>
                      <a:pt x="113" y="142"/>
                      <a:pt x="104" y="145"/>
                    </a:cubicBezTo>
                    <a:cubicBezTo>
                      <a:pt x="95" y="149"/>
                      <a:pt x="84" y="151"/>
                      <a:pt x="73" y="151"/>
                    </a:cubicBezTo>
                    <a:cubicBezTo>
                      <a:pt x="62" y="151"/>
                      <a:pt x="52" y="149"/>
                      <a:pt x="43" y="145"/>
                    </a:cubicBezTo>
                    <a:cubicBezTo>
                      <a:pt x="34" y="142"/>
                      <a:pt x="26" y="137"/>
                      <a:pt x="20" y="131"/>
                    </a:cubicBezTo>
                    <a:cubicBezTo>
                      <a:pt x="13" y="124"/>
                      <a:pt x="9" y="117"/>
                      <a:pt x="5" y="107"/>
                    </a:cubicBezTo>
                    <a:cubicBezTo>
                      <a:pt x="2" y="98"/>
                      <a:pt x="0" y="88"/>
                      <a:pt x="0" y="77"/>
                    </a:cubicBezTo>
                    <a:cubicBezTo>
                      <a:pt x="0" y="64"/>
                      <a:pt x="2" y="53"/>
                      <a:pt x="6" y="44"/>
                    </a:cubicBezTo>
                    <a:cubicBezTo>
                      <a:pt x="10" y="34"/>
                      <a:pt x="15" y="26"/>
                      <a:pt x="21" y="19"/>
                    </a:cubicBezTo>
                    <a:cubicBezTo>
                      <a:pt x="28" y="13"/>
                      <a:pt x="36" y="8"/>
                      <a:pt x="46" y="5"/>
                    </a:cubicBezTo>
                    <a:cubicBezTo>
                      <a:pt x="55" y="1"/>
                      <a:pt x="65" y="0"/>
                      <a:pt x="76" y="0"/>
                    </a:cubicBezTo>
                    <a:cubicBezTo>
                      <a:pt x="88" y="0"/>
                      <a:pt x="98" y="2"/>
                      <a:pt x="107" y="5"/>
                    </a:cubicBezTo>
                    <a:cubicBezTo>
                      <a:pt x="116" y="9"/>
                      <a:pt x="124" y="14"/>
                      <a:pt x="130" y="20"/>
                    </a:cubicBezTo>
                    <a:cubicBezTo>
                      <a:pt x="136" y="27"/>
                      <a:pt x="140" y="35"/>
                      <a:pt x="143" y="44"/>
                    </a:cubicBezTo>
                    <a:cubicBezTo>
                      <a:pt x="147" y="53"/>
                      <a:pt x="148" y="63"/>
                      <a:pt x="148" y="74"/>
                    </a:cubicBezTo>
                    <a:close/>
                    <a:moveTo>
                      <a:pt x="114" y="75"/>
                    </a:moveTo>
                    <a:cubicBezTo>
                      <a:pt x="114" y="59"/>
                      <a:pt x="111" y="47"/>
                      <a:pt x="104" y="39"/>
                    </a:cubicBezTo>
                    <a:cubicBezTo>
                      <a:pt x="97" y="31"/>
                      <a:pt x="87" y="26"/>
                      <a:pt x="75" y="26"/>
                    </a:cubicBezTo>
                    <a:cubicBezTo>
                      <a:pt x="69" y="26"/>
                      <a:pt x="63" y="27"/>
                      <a:pt x="58" y="29"/>
                    </a:cubicBezTo>
                    <a:cubicBezTo>
                      <a:pt x="54" y="31"/>
                      <a:pt x="49" y="34"/>
                      <a:pt x="46" y="38"/>
                    </a:cubicBezTo>
                    <a:cubicBezTo>
                      <a:pt x="42" y="42"/>
                      <a:pt x="39" y="48"/>
                      <a:pt x="37" y="54"/>
                    </a:cubicBezTo>
                    <a:cubicBezTo>
                      <a:pt x="35" y="60"/>
                      <a:pt x="34" y="67"/>
                      <a:pt x="34" y="76"/>
                    </a:cubicBezTo>
                    <a:cubicBezTo>
                      <a:pt x="34" y="84"/>
                      <a:pt x="35" y="91"/>
                      <a:pt x="37" y="97"/>
                    </a:cubicBezTo>
                    <a:cubicBezTo>
                      <a:pt x="39" y="103"/>
                      <a:pt x="42" y="108"/>
                      <a:pt x="45" y="112"/>
                    </a:cubicBezTo>
                    <a:cubicBezTo>
                      <a:pt x="49" y="116"/>
                      <a:pt x="53" y="119"/>
                      <a:pt x="58" y="121"/>
                    </a:cubicBezTo>
                    <a:cubicBezTo>
                      <a:pt x="63" y="123"/>
                      <a:pt x="69" y="124"/>
                      <a:pt x="75" y="124"/>
                    </a:cubicBezTo>
                    <a:cubicBezTo>
                      <a:pt x="88" y="124"/>
                      <a:pt x="98" y="120"/>
                      <a:pt x="104" y="112"/>
                    </a:cubicBezTo>
                    <a:cubicBezTo>
                      <a:pt x="111" y="103"/>
                      <a:pt x="114" y="91"/>
                      <a:pt x="114" y="7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26" name="Rectangle 25"/>
            <p:cNvSpPr/>
            <p:nvPr/>
          </p:nvSpPr>
          <p:spPr>
            <a:xfrm>
              <a:off x="5438963" y="4216164"/>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27" name="Group 26"/>
            <p:cNvGrpSpPr/>
            <p:nvPr/>
          </p:nvGrpSpPr>
          <p:grpSpPr>
            <a:xfrm>
              <a:off x="5661319" y="4763765"/>
              <a:ext cx="845791" cy="176576"/>
              <a:chOff x="5513886" y="4978012"/>
              <a:chExt cx="866327" cy="181218"/>
            </a:xfrm>
            <a:solidFill>
              <a:srgbClr val="FFFFFF"/>
            </a:solidFill>
            <a:effectLst/>
          </p:grpSpPr>
          <p:sp>
            <p:nvSpPr>
              <p:cNvPr id="206" name="Freeform 29"/>
              <p:cNvSpPr>
                <a:spLocks/>
              </p:cNvSpPr>
              <p:nvPr/>
            </p:nvSpPr>
            <p:spPr bwMode="invGray">
              <a:xfrm>
                <a:off x="5513886" y="5034213"/>
                <a:ext cx="92520" cy="125017"/>
              </a:xfrm>
              <a:custGeom>
                <a:avLst/>
                <a:gdLst/>
                <a:ahLst/>
                <a:cxnLst>
                  <a:cxn ang="0">
                    <a:pos x="95" y="148"/>
                  </a:cxn>
                  <a:cxn ang="0">
                    <a:pos x="71" y="151"/>
                  </a:cxn>
                  <a:cxn ang="0">
                    <a:pos x="42" y="145"/>
                  </a:cxn>
                  <a:cxn ang="0">
                    <a:pos x="19" y="130"/>
                  </a:cxn>
                  <a:cxn ang="0">
                    <a:pos x="5" y="108"/>
                  </a:cxn>
                  <a:cxn ang="0">
                    <a:pos x="0" y="79"/>
                  </a:cxn>
                  <a:cxn ang="0">
                    <a:pos x="5" y="46"/>
                  </a:cxn>
                  <a:cxn ang="0">
                    <a:pos x="21" y="22"/>
                  </a:cxn>
                  <a:cxn ang="0">
                    <a:pos x="45" y="6"/>
                  </a:cxn>
                  <a:cxn ang="0">
                    <a:pos x="78" y="0"/>
                  </a:cxn>
                  <a:cxn ang="0">
                    <a:pos x="89" y="1"/>
                  </a:cxn>
                  <a:cxn ang="0">
                    <a:pos x="98" y="2"/>
                  </a:cxn>
                  <a:cxn ang="0">
                    <a:pos x="106" y="5"/>
                  </a:cxn>
                  <a:cxn ang="0">
                    <a:pos x="112" y="7"/>
                  </a:cxn>
                  <a:cxn ang="0">
                    <a:pos x="112" y="38"/>
                  </a:cxn>
                  <a:cxn ang="0">
                    <a:pos x="97" y="30"/>
                  </a:cxn>
                  <a:cxn ang="0">
                    <a:pos x="79" y="26"/>
                  </a:cxn>
                  <a:cxn ang="0">
                    <a:pos x="61" y="30"/>
                  </a:cxn>
                  <a:cxn ang="0">
                    <a:pos x="47" y="39"/>
                  </a:cxn>
                  <a:cxn ang="0">
                    <a:pos x="37" y="55"/>
                  </a:cxn>
                  <a:cxn ang="0">
                    <a:pos x="34" y="76"/>
                  </a:cxn>
                  <a:cxn ang="0">
                    <a:pos x="37" y="96"/>
                  </a:cxn>
                  <a:cxn ang="0">
                    <a:pos x="46" y="111"/>
                  </a:cxn>
                  <a:cxn ang="0">
                    <a:pos x="60" y="121"/>
                  </a:cxn>
                  <a:cxn ang="0">
                    <a:pos x="78" y="124"/>
                  </a:cxn>
                  <a:cxn ang="0">
                    <a:pos x="87" y="123"/>
                  </a:cxn>
                  <a:cxn ang="0">
                    <a:pos x="96" y="121"/>
                  </a:cxn>
                  <a:cxn ang="0">
                    <a:pos x="105" y="117"/>
                  </a:cxn>
                  <a:cxn ang="0">
                    <a:pos x="112" y="112"/>
                  </a:cxn>
                  <a:cxn ang="0">
                    <a:pos x="112" y="141"/>
                  </a:cxn>
                  <a:cxn ang="0">
                    <a:pos x="95" y="148"/>
                  </a:cxn>
                </a:cxnLst>
                <a:rect l="0" t="0" r="r" b="b"/>
                <a:pathLst>
                  <a:path w="112" h="151">
                    <a:moveTo>
                      <a:pt x="95" y="148"/>
                    </a:moveTo>
                    <a:cubicBezTo>
                      <a:pt x="88" y="150"/>
                      <a:pt x="80" y="151"/>
                      <a:pt x="71" y="151"/>
                    </a:cubicBezTo>
                    <a:cubicBezTo>
                      <a:pt x="60" y="151"/>
                      <a:pt x="51" y="149"/>
                      <a:pt x="42" y="145"/>
                    </a:cubicBezTo>
                    <a:cubicBezTo>
                      <a:pt x="33" y="142"/>
                      <a:pt x="25" y="137"/>
                      <a:pt x="19" y="130"/>
                    </a:cubicBezTo>
                    <a:cubicBezTo>
                      <a:pt x="13" y="124"/>
                      <a:pt x="8" y="116"/>
                      <a:pt x="5" y="108"/>
                    </a:cubicBezTo>
                    <a:cubicBezTo>
                      <a:pt x="2" y="99"/>
                      <a:pt x="0" y="89"/>
                      <a:pt x="0" y="79"/>
                    </a:cubicBezTo>
                    <a:cubicBezTo>
                      <a:pt x="0" y="67"/>
                      <a:pt x="2" y="56"/>
                      <a:pt x="5" y="46"/>
                    </a:cubicBezTo>
                    <a:cubicBezTo>
                      <a:pt x="9" y="37"/>
                      <a:pt x="14" y="28"/>
                      <a:pt x="21" y="22"/>
                    </a:cubicBezTo>
                    <a:cubicBezTo>
                      <a:pt x="28" y="15"/>
                      <a:pt x="36" y="9"/>
                      <a:pt x="45" y="6"/>
                    </a:cubicBezTo>
                    <a:cubicBezTo>
                      <a:pt x="55" y="2"/>
                      <a:pt x="66" y="0"/>
                      <a:pt x="78" y="0"/>
                    </a:cubicBezTo>
                    <a:cubicBezTo>
                      <a:pt x="81" y="0"/>
                      <a:pt x="85" y="0"/>
                      <a:pt x="89" y="1"/>
                    </a:cubicBezTo>
                    <a:cubicBezTo>
                      <a:pt x="92" y="1"/>
                      <a:pt x="95" y="2"/>
                      <a:pt x="98" y="2"/>
                    </a:cubicBezTo>
                    <a:cubicBezTo>
                      <a:pt x="101" y="3"/>
                      <a:pt x="104" y="4"/>
                      <a:pt x="106" y="5"/>
                    </a:cubicBezTo>
                    <a:cubicBezTo>
                      <a:pt x="109" y="5"/>
                      <a:pt x="111" y="6"/>
                      <a:pt x="112" y="7"/>
                    </a:cubicBezTo>
                    <a:cubicBezTo>
                      <a:pt x="112" y="38"/>
                      <a:pt x="112" y="38"/>
                      <a:pt x="112" y="38"/>
                    </a:cubicBezTo>
                    <a:cubicBezTo>
                      <a:pt x="107" y="34"/>
                      <a:pt x="102" y="32"/>
                      <a:pt x="97" y="30"/>
                    </a:cubicBezTo>
                    <a:cubicBezTo>
                      <a:pt x="91" y="27"/>
                      <a:pt x="85" y="26"/>
                      <a:pt x="79" y="26"/>
                    </a:cubicBezTo>
                    <a:cubicBezTo>
                      <a:pt x="73" y="26"/>
                      <a:pt x="67" y="27"/>
                      <a:pt x="61" y="30"/>
                    </a:cubicBezTo>
                    <a:cubicBezTo>
                      <a:pt x="56" y="32"/>
                      <a:pt x="51" y="35"/>
                      <a:pt x="47" y="39"/>
                    </a:cubicBezTo>
                    <a:cubicBezTo>
                      <a:pt x="43" y="44"/>
                      <a:pt x="39" y="49"/>
                      <a:pt x="37" y="55"/>
                    </a:cubicBezTo>
                    <a:cubicBezTo>
                      <a:pt x="35" y="61"/>
                      <a:pt x="34" y="68"/>
                      <a:pt x="34" y="76"/>
                    </a:cubicBezTo>
                    <a:cubicBezTo>
                      <a:pt x="34" y="84"/>
                      <a:pt x="35" y="90"/>
                      <a:pt x="37" y="96"/>
                    </a:cubicBezTo>
                    <a:cubicBezTo>
                      <a:pt x="39" y="102"/>
                      <a:pt x="42" y="107"/>
                      <a:pt x="46" y="111"/>
                    </a:cubicBezTo>
                    <a:cubicBezTo>
                      <a:pt x="49" y="115"/>
                      <a:pt x="54" y="119"/>
                      <a:pt x="60" y="121"/>
                    </a:cubicBezTo>
                    <a:cubicBezTo>
                      <a:pt x="65" y="123"/>
                      <a:pt x="71" y="124"/>
                      <a:pt x="78" y="124"/>
                    </a:cubicBezTo>
                    <a:cubicBezTo>
                      <a:pt x="81" y="124"/>
                      <a:pt x="84" y="124"/>
                      <a:pt x="87" y="123"/>
                    </a:cubicBezTo>
                    <a:cubicBezTo>
                      <a:pt x="90" y="123"/>
                      <a:pt x="93" y="122"/>
                      <a:pt x="96" y="121"/>
                    </a:cubicBezTo>
                    <a:cubicBezTo>
                      <a:pt x="99" y="119"/>
                      <a:pt x="102" y="118"/>
                      <a:pt x="105" y="117"/>
                    </a:cubicBezTo>
                    <a:cubicBezTo>
                      <a:pt x="107" y="115"/>
                      <a:pt x="110" y="114"/>
                      <a:pt x="112" y="112"/>
                    </a:cubicBezTo>
                    <a:cubicBezTo>
                      <a:pt x="112" y="141"/>
                      <a:pt x="112" y="141"/>
                      <a:pt x="112" y="141"/>
                    </a:cubicBezTo>
                    <a:cubicBezTo>
                      <a:pt x="107" y="144"/>
                      <a:pt x="101" y="146"/>
                      <a:pt x="95" y="14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07" name="Freeform 30"/>
              <p:cNvSpPr>
                <a:spLocks/>
              </p:cNvSpPr>
              <p:nvPr/>
            </p:nvSpPr>
            <p:spPr bwMode="invGray">
              <a:xfrm>
                <a:off x="5629728" y="5036889"/>
                <a:ext cx="105901" cy="119283"/>
              </a:xfrm>
              <a:custGeom>
                <a:avLst/>
                <a:gdLst/>
                <a:ahLst/>
                <a:cxnLst>
                  <a:cxn ang="0">
                    <a:pos x="208" y="312"/>
                  </a:cxn>
                  <a:cxn ang="0">
                    <a:pos x="208" y="56"/>
                  </a:cxn>
                  <a:cxn ang="0">
                    <a:pos x="69" y="56"/>
                  </a:cxn>
                  <a:cxn ang="0">
                    <a:pos x="69" y="312"/>
                  </a:cxn>
                  <a:cxn ang="0">
                    <a:pos x="0" y="312"/>
                  </a:cxn>
                  <a:cxn ang="0">
                    <a:pos x="0" y="0"/>
                  </a:cxn>
                  <a:cxn ang="0">
                    <a:pos x="277" y="0"/>
                  </a:cxn>
                  <a:cxn ang="0">
                    <a:pos x="277" y="312"/>
                  </a:cxn>
                  <a:cxn ang="0">
                    <a:pos x="208" y="312"/>
                  </a:cxn>
                </a:cxnLst>
                <a:rect l="0" t="0" r="r" b="b"/>
                <a:pathLst>
                  <a:path w="277" h="312">
                    <a:moveTo>
                      <a:pt x="208" y="312"/>
                    </a:moveTo>
                    <a:lnTo>
                      <a:pt x="208" y="56"/>
                    </a:lnTo>
                    <a:lnTo>
                      <a:pt x="69" y="56"/>
                    </a:lnTo>
                    <a:lnTo>
                      <a:pt x="69" y="312"/>
                    </a:lnTo>
                    <a:lnTo>
                      <a:pt x="0" y="312"/>
                    </a:lnTo>
                    <a:lnTo>
                      <a:pt x="0" y="0"/>
                    </a:lnTo>
                    <a:lnTo>
                      <a:pt x="277" y="0"/>
                    </a:lnTo>
                    <a:lnTo>
                      <a:pt x="277" y="312"/>
                    </a:lnTo>
                    <a:lnTo>
                      <a:pt x="208" y="312"/>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08" name="Freeform 31"/>
              <p:cNvSpPr>
                <a:spLocks noEditPoints="1"/>
              </p:cNvSpPr>
              <p:nvPr/>
            </p:nvSpPr>
            <p:spPr bwMode="invGray">
              <a:xfrm>
                <a:off x="5757421" y="5034213"/>
                <a:ext cx="100167" cy="125017"/>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8"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1"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8"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3" y="110"/>
                      <a:pt x="34" y="113"/>
                    </a:cubicBezTo>
                    <a:cubicBezTo>
                      <a:pt x="35" y="115"/>
                      <a:pt x="36" y="117"/>
                      <a:pt x="38" y="119"/>
                    </a:cubicBezTo>
                    <a:cubicBezTo>
                      <a:pt x="41" y="121"/>
                      <a:pt x="43" y="122"/>
                      <a:pt x="46" y="123"/>
                    </a:cubicBezTo>
                    <a:cubicBezTo>
                      <a:pt x="49" y="124"/>
                      <a:pt x="52" y="125"/>
                      <a:pt x="56" y="125"/>
                    </a:cubicBezTo>
                    <a:cubicBezTo>
                      <a:pt x="61" y="125"/>
                      <a:pt x="65" y="124"/>
                      <a:pt x="70"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09" name="Freeform 32"/>
              <p:cNvSpPr>
                <a:spLocks/>
              </p:cNvSpPr>
              <p:nvPr/>
            </p:nvSpPr>
            <p:spPr bwMode="invGray">
              <a:xfrm>
                <a:off x="5874027" y="5034213"/>
                <a:ext cx="92903" cy="125017"/>
              </a:xfrm>
              <a:custGeom>
                <a:avLst/>
                <a:gdLst/>
                <a:ahLst/>
                <a:cxnLst>
                  <a:cxn ang="0">
                    <a:pos x="95" y="148"/>
                  </a:cxn>
                  <a:cxn ang="0">
                    <a:pos x="72" y="151"/>
                  </a:cxn>
                  <a:cxn ang="0">
                    <a:pos x="42" y="145"/>
                  </a:cxn>
                  <a:cxn ang="0">
                    <a:pos x="20" y="130"/>
                  </a:cxn>
                  <a:cxn ang="0">
                    <a:pos x="5" y="108"/>
                  </a:cxn>
                  <a:cxn ang="0">
                    <a:pos x="0" y="79"/>
                  </a:cxn>
                  <a:cxn ang="0">
                    <a:pos x="6" y="46"/>
                  </a:cxn>
                  <a:cxn ang="0">
                    <a:pos x="21" y="22"/>
                  </a:cxn>
                  <a:cxn ang="0">
                    <a:pos x="46" y="6"/>
                  </a:cxn>
                  <a:cxn ang="0">
                    <a:pos x="78" y="0"/>
                  </a:cxn>
                  <a:cxn ang="0">
                    <a:pos x="89" y="1"/>
                  </a:cxn>
                  <a:cxn ang="0">
                    <a:pos x="99" y="2"/>
                  </a:cxn>
                  <a:cxn ang="0">
                    <a:pos x="107" y="5"/>
                  </a:cxn>
                  <a:cxn ang="0">
                    <a:pos x="112" y="7"/>
                  </a:cxn>
                  <a:cxn ang="0">
                    <a:pos x="112" y="38"/>
                  </a:cxn>
                  <a:cxn ang="0">
                    <a:pos x="97" y="30"/>
                  </a:cxn>
                  <a:cxn ang="0">
                    <a:pos x="79" y="26"/>
                  </a:cxn>
                  <a:cxn ang="0">
                    <a:pos x="61" y="30"/>
                  </a:cxn>
                  <a:cxn ang="0">
                    <a:pos x="47" y="39"/>
                  </a:cxn>
                  <a:cxn ang="0">
                    <a:pos x="37" y="55"/>
                  </a:cxn>
                  <a:cxn ang="0">
                    <a:pos x="34" y="76"/>
                  </a:cxn>
                  <a:cxn ang="0">
                    <a:pos x="37" y="96"/>
                  </a:cxn>
                  <a:cxn ang="0">
                    <a:pos x="46" y="111"/>
                  </a:cxn>
                  <a:cxn ang="0">
                    <a:pos x="60" y="121"/>
                  </a:cxn>
                  <a:cxn ang="0">
                    <a:pos x="79" y="124"/>
                  </a:cxn>
                  <a:cxn ang="0">
                    <a:pos x="87" y="123"/>
                  </a:cxn>
                  <a:cxn ang="0">
                    <a:pos x="96" y="121"/>
                  </a:cxn>
                  <a:cxn ang="0">
                    <a:pos x="105" y="117"/>
                  </a:cxn>
                  <a:cxn ang="0">
                    <a:pos x="112" y="112"/>
                  </a:cxn>
                  <a:cxn ang="0">
                    <a:pos x="112" y="141"/>
                  </a:cxn>
                  <a:cxn ang="0">
                    <a:pos x="95" y="148"/>
                  </a:cxn>
                </a:cxnLst>
                <a:rect l="0" t="0" r="r" b="b"/>
                <a:pathLst>
                  <a:path w="112" h="151">
                    <a:moveTo>
                      <a:pt x="95" y="148"/>
                    </a:moveTo>
                    <a:cubicBezTo>
                      <a:pt x="88" y="150"/>
                      <a:pt x="81" y="151"/>
                      <a:pt x="72" y="151"/>
                    </a:cubicBezTo>
                    <a:cubicBezTo>
                      <a:pt x="61" y="151"/>
                      <a:pt x="51" y="149"/>
                      <a:pt x="42" y="145"/>
                    </a:cubicBezTo>
                    <a:cubicBezTo>
                      <a:pt x="33" y="142"/>
                      <a:pt x="26" y="137"/>
                      <a:pt x="20" y="130"/>
                    </a:cubicBezTo>
                    <a:cubicBezTo>
                      <a:pt x="13" y="124"/>
                      <a:pt x="9" y="116"/>
                      <a:pt x="5" y="108"/>
                    </a:cubicBezTo>
                    <a:cubicBezTo>
                      <a:pt x="2" y="99"/>
                      <a:pt x="0" y="89"/>
                      <a:pt x="0" y="79"/>
                    </a:cubicBezTo>
                    <a:cubicBezTo>
                      <a:pt x="0" y="67"/>
                      <a:pt x="2" y="56"/>
                      <a:pt x="6" y="46"/>
                    </a:cubicBezTo>
                    <a:cubicBezTo>
                      <a:pt x="9" y="37"/>
                      <a:pt x="14" y="28"/>
                      <a:pt x="21" y="22"/>
                    </a:cubicBezTo>
                    <a:cubicBezTo>
                      <a:pt x="28" y="15"/>
                      <a:pt x="36" y="9"/>
                      <a:pt x="46" y="6"/>
                    </a:cubicBezTo>
                    <a:cubicBezTo>
                      <a:pt x="55" y="2"/>
                      <a:pt x="66" y="0"/>
                      <a:pt x="78" y="0"/>
                    </a:cubicBezTo>
                    <a:cubicBezTo>
                      <a:pt x="82" y="0"/>
                      <a:pt x="85" y="0"/>
                      <a:pt x="89" y="1"/>
                    </a:cubicBezTo>
                    <a:cubicBezTo>
                      <a:pt x="92" y="1"/>
                      <a:pt x="96" y="2"/>
                      <a:pt x="99" y="2"/>
                    </a:cubicBezTo>
                    <a:cubicBezTo>
                      <a:pt x="102" y="3"/>
                      <a:pt x="104" y="4"/>
                      <a:pt x="107" y="5"/>
                    </a:cubicBezTo>
                    <a:cubicBezTo>
                      <a:pt x="109" y="5"/>
                      <a:pt x="111" y="6"/>
                      <a:pt x="112" y="7"/>
                    </a:cubicBezTo>
                    <a:cubicBezTo>
                      <a:pt x="112" y="38"/>
                      <a:pt x="112" y="38"/>
                      <a:pt x="112" y="38"/>
                    </a:cubicBezTo>
                    <a:cubicBezTo>
                      <a:pt x="108" y="34"/>
                      <a:pt x="103" y="32"/>
                      <a:pt x="97" y="30"/>
                    </a:cubicBezTo>
                    <a:cubicBezTo>
                      <a:pt x="92" y="27"/>
                      <a:pt x="86" y="26"/>
                      <a:pt x="79" y="26"/>
                    </a:cubicBezTo>
                    <a:cubicBezTo>
                      <a:pt x="73" y="26"/>
                      <a:pt x="67" y="27"/>
                      <a:pt x="61" y="30"/>
                    </a:cubicBezTo>
                    <a:cubicBezTo>
                      <a:pt x="56" y="32"/>
                      <a:pt x="51" y="35"/>
                      <a:pt x="47" y="39"/>
                    </a:cubicBezTo>
                    <a:cubicBezTo>
                      <a:pt x="43" y="44"/>
                      <a:pt x="40" y="49"/>
                      <a:pt x="37" y="55"/>
                    </a:cubicBezTo>
                    <a:cubicBezTo>
                      <a:pt x="35" y="61"/>
                      <a:pt x="34" y="68"/>
                      <a:pt x="34" y="76"/>
                    </a:cubicBezTo>
                    <a:cubicBezTo>
                      <a:pt x="34" y="84"/>
                      <a:pt x="35" y="90"/>
                      <a:pt x="37" y="96"/>
                    </a:cubicBezTo>
                    <a:cubicBezTo>
                      <a:pt x="39" y="102"/>
                      <a:pt x="42" y="107"/>
                      <a:pt x="46" y="111"/>
                    </a:cubicBezTo>
                    <a:cubicBezTo>
                      <a:pt x="50" y="115"/>
                      <a:pt x="54" y="119"/>
                      <a:pt x="60" y="121"/>
                    </a:cubicBezTo>
                    <a:cubicBezTo>
                      <a:pt x="65" y="123"/>
                      <a:pt x="72" y="124"/>
                      <a:pt x="79" y="124"/>
                    </a:cubicBezTo>
                    <a:cubicBezTo>
                      <a:pt x="82" y="124"/>
                      <a:pt x="84" y="124"/>
                      <a:pt x="87" y="123"/>
                    </a:cubicBezTo>
                    <a:cubicBezTo>
                      <a:pt x="90" y="123"/>
                      <a:pt x="93" y="122"/>
                      <a:pt x="96" y="121"/>
                    </a:cubicBezTo>
                    <a:cubicBezTo>
                      <a:pt x="99" y="119"/>
                      <a:pt x="102" y="118"/>
                      <a:pt x="105" y="117"/>
                    </a:cubicBezTo>
                    <a:cubicBezTo>
                      <a:pt x="108" y="115"/>
                      <a:pt x="110" y="114"/>
                      <a:pt x="112" y="112"/>
                    </a:cubicBezTo>
                    <a:cubicBezTo>
                      <a:pt x="112" y="141"/>
                      <a:pt x="112" y="141"/>
                      <a:pt x="112" y="141"/>
                    </a:cubicBezTo>
                    <a:cubicBezTo>
                      <a:pt x="107" y="144"/>
                      <a:pt x="102" y="146"/>
                      <a:pt x="95" y="14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10" name="Freeform 209"/>
              <p:cNvSpPr>
                <a:spLocks/>
              </p:cNvSpPr>
              <p:nvPr/>
            </p:nvSpPr>
            <p:spPr bwMode="invGray">
              <a:xfrm>
                <a:off x="5989869" y="5036889"/>
                <a:ext cx="110107" cy="119283"/>
              </a:xfrm>
              <a:custGeom>
                <a:avLst/>
                <a:gdLst/>
                <a:ahLst/>
                <a:cxnLst>
                  <a:cxn ang="0">
                    <a:pos x="102" y="144"/>
                  </a:cxn>
                  <a:cxn ang="0">
                    <a:pos x="102" y="42"/>
                  </a:cxn>
                  <a:cxn ang="0">
                    <a:pos x="99" y="47"/>
                  </a:cxn>
                  <a:cxn ang="0">
                    <a:pos x="95" y="53"/>
                  </a:cxn>
                  <a:cxn ang="0">
                    <a:pos x="28" y="144"/>
                  </a:cxn>
                  <a:cxn ang="0">
                    <a:pos x="0" y="144"/>
                  </a:cxn>
                  <a:cxn ang="0">
                    <a:pos x="0" y="0"/>
                  </a:cxn>
                  <a:cxn ang="0">
                    <a:pos x="31" y="0"/>
                  </a:cxn>
                  <a:cxn ang="0">
                    <a:pos x="31" y="100"/>
                  </a:cxn>
                  <a:cxn ang="0">
                    <a:pos x="34" y="95"/>
                  </a:cxn>
                  <a:cxn ang="0">
                    <a:pos x="37" y="90"/>
                  </a:cxn>
                  <a:cxn ang="0">
                    <a:pos x="103" y="0"/>
                  </a:cxn>
                  <a:cxn ang="0">
                    <a:pos x="133" y="0"/>
                  </a:cxn>
                  <a:cxn ang="0">
                    <a:pos x="133" y="144"/>
                  </a:cxn>
                  <a:cxn ang="0">
                    <a:pos x="102" y="144"/>
                  </a:cxn>
                </a:cxnLst>
                <a:rect l="0" t="0" r="r" b="b"/>
                <a:pathLst>
                  <a:path w="133" h="144">
                    <a:moveTo>
                      <a:pt x="102" y="144"/>
                    </a:moveTo>
                    <a:cubicBezTo>
                      <a:pt x="102" y="42"/>
                      <a:pt x="102" y="42"/>
                      <a:pt x="102" y="42"/>
                    </a:cubicBezTo>
                    <a:cubicBezTo>
                      <a:pt x="101" y="43"/>
                      <a:pt x="100" y="45"/>
                      <a:pt x="99" y="47"/>
                    </a:cubicBezTo>
                    <a:cubicBezTo>
                      <a:pt x="97" y="50"/>
                      <a:pt x="96" y="51"/>
                      <a:pt x="95" y="53"/>
                    </a:cubicBezTo>
                    <a:cubicBezTo>
                      <a:pt x="28" y="144"/>
                      <a:pt x="28" y="144"/>
                      <a:pt x="28" y="144"/>
                    </a:cubicBezTo>
                    <a:cubicBezTo>
                      <a:pt x="0" y="144"/>
                      <a:pt x="0" y="144"/>
                      <a:pt x="0" y="144"/>
                    </a:cubicBezTo>
                    <a:cubicBezTo>
                      <a:pt x="0" y="0"/>
                      <a:pt x="0" y="0"/>
                      <a:pt x="0" y="0"/>
                    </a:cubicBezTo>
                    <a:cubicBezTo>
                      <a:pt x="31" y="0"/>
                      <a:pt x="31" y="0"/>
                      <a:pt x="31" y="0"/>
                    </a:cubicBezTo>
                    <a:cubicBezTo>
                      <a:pt x="31" y="100"/>
                      <a:pt x="31" y="100"/>
                      <a:pt x="31" y="100"/>
                    </a:cubicBezTo>
                    <a:cubicBezTo>
                      <a:pt x="32" y="99"/>
                      <a:pt x="33" y="97"/>
                      <a:pt x="34" y="95"/>
                    </a:cubicBezTo>
                    <a:cubicBezTo>
                      <a:pt x="35" y="93"/>
                      <a:pt x="36" y="91"/>
                      <a:pt x="37" y="90"/>
                    </a:cubicBezTo>
                    <a:cubicBezTo>
                      <a:pt x="103" y="0"/>
                      <a:pt x="103" y="0"/>
                      <a:pt x="103" y="0"/>
                    </a:cubicBezTo>
                    <a:cubicBezTo>
                      <a:pt x="133" y="0"/>
                      <a:pt x="133" y="0"/>
                      <a:pt x="133" y="0"/>
                    </a:cubicBezTo>
                    <a:cubicBezTo>
                      <a:pt x="133" y="144"/>
                      <a:pt x="133" y="144"/>
                      <a:pt x="133" y="144"/>
                    </a:cubicBezTo>
                    <a:lnTo>
                      <a:pt x="102"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11" name="Freeform 210"/>
              <p:cNvSpPr>
                <a:spLocks noEditPoints="1"/>
              </p:cNvSpPr>
              <p:nvPr/>
            </p:nvSpPr>
            <p:spPr bwMode="invGray">
              <a:xfrm>
                <a:off x="6124826" y="4978012"/>
                <a:ext cx="118518" cy="181218"/>
              </a:xfrm>
              <a:custGeom>
                <a:avLst/>
                <a:gdLst/>
                <a:ahLst/>
                <a:cxnLst>
                  <a:cxn ang="0">
                    <a:pos x="143" y="143"/>
                  </a:cxn>
                  <a:cxn ang="0">
                    <a:pos x="142" y="161"/>
                  </a:cxn>
                  <a:cxn ang="0">
                    <a:pos x="136" y="179"/>
                  </a:cxn>
                  <a:cxn ang="0">
                    <a:pos x="127" y="195"/>
                  </a:cxn>
                  <a:cxn ang="0">
                    <a:pos x="113" y="207"/>
                  </a:cxn>
                  <a:cxn ang="0">
                    <a:pos x="94" y="216"/>
                  </a:cxn>
                  <a:cxn ang="0">
                    <a:pos x="71" y="219"/>
                  </a:cxn>
                  <a:cxn ang="0">
                    <a:pos x="40" y="212"/>
                  </a:cxn>
                  <a:cxn ang="0">
                    <a:pos x="17" y="194"/>
                  </a:cxn>
                  <a:cxn ang="0">
                    <a:pos x="4" y="165"/>
                  </a:cxn>
                  <a:cxn ang="0">
                    <a:pos x="0" y="127"/>
                  </a:cxn>
                  <a:cxn ang="0">
                    <a:pos x="3" y="88"/>
                  </a:cxn>
                  <a:cxn ang="0">
                    <a:pos x="11" y="58"/>
                  </a:cxn>
                  <a:cxn ang="0">
                    <a:pos x="24" y="36"/>
                  </a:cxn>
                  <a:cxn ang="0">
                    <a:pos x="42" y="22"/>
                  </a:cxn>
                  <a:cxn ang="0">
                    <a:pos x="58" y="16"/>
                  </a:cxn>
                  <a:cxn ang="0">
                    <a:pos x="76" y="12"/>
                  </a:cxn>
                  <a:cxn ang="0">
                    <a:pos x="94" y="10"/>
                  </a:cxn>
                  <a:cxn ang="0">
                    <a:pos x="108" y="7"/>
                  </a:cxn>
                  <a:cxn ang="0">
                    <a:pos x="119" y="4"/>
                  </a:cxn>
                  <a:cxn ang="0">
                    <a:pos x="128" y="0"/>
                  </a:cxn>
                  <a:cxn ang="0">
                    <a:pos x="128" y="28"/>
                  </a:cxn>
                  <a:cxn ang="0">
                    <a:pos x="120" y="32"/>
                  </a:cxn>
                  <a:cxn ang="0">
                    <a:pos x="111" y="35"/>
                  </a:cxn>
                  <a:cxn ang="0">
                    <a:pos x="97" y="37"/>
                  </a:cxn>
                  <a:cxn ang="0">
                    <a:pos x="82" y="39"/>
                  </a:cxn>
                  <a:cxn ang="0">
                    <a:pos x="68" y="41"/>
                  </a:cxn>
                  <a:cxn ang="0">
                    <a:pos x="56" y="45"/>
                  </a:cxn>
                  <a:cxn ang="0">
                    <a:pos x="48" y="52"/>
                  </a:cxn>
                  <a:cxn ang="0">
                    <a:pos x="41" y="62"/>
                  </a:cxn>
                  <a:cxn ang="0">
                    <a:pos x="37" y="76"/>
                  </a:cxn>
                  <a:cxn ang="0">
                    <a:pos x="34" y="96"/>
                  </a:cxn>
                  <a:cxn ang="0">
                    <a:pos x="35" y="96"/>
                  </a:cxn>
                  <a:cxn ang="0">
                    <a:pos x="43" y="86"/>
                  </a:cxn>
                  <a:cxn ang="0">
                    <a:pos x="54" y="79"/>
                  </a:cxn>
                  <a:cxn ang="0">
                    <a:pos x="67" y="73"/>
                  </a:cxn>
                  <a:cxn ang="0">
                    <a:pos x="82" y="71"/>
                  </a:cxn>
                  <a:cxn ang="0">
                    <a:pos x="110" y="77"/>
                  </a:cxn>
                  <a:cxn ang="0">
                    <a:pos x="129" y="93"/>
                  </a:cxn>
                  <a:cxn ang="0">
                    <a:pos x="140" y="115"/>
                  </a:cxn>
                  <a:cxn ang="0">
                    <a:pos x="143" y="143"/>
                  </a:cxn>
                  <a:cxn ang="0">
                    <a:pos x="110" y="144"/>
                  </a:cxn>
                  <a:cxn ang="0">
                    <a:pos x="100" y="109"/>
                  </a:cxn>
                  <a:cxn ang="0">
                    <a:pos x="73" y="97"/>
                  </a:cxn>
                  <a:cxn ang="0">
                    <a:pos x="60" y="98"/>
                  </a:cxn>
                  <a:cxn ang="0">
                    <a:pos x="50" y="103"/>
                  </a:cxn>
                  <a:cxn ang="0">
                    <a:pos x="41" y="111"/>
                  </a:cxn>
                  <a:cxn ang="0">
                    <a:pos x="34" y="120"/>
                  </a:cxn>
                  <a:cxn ang="0">
                    <a:pos x="34" y="124"/>
                  </a:cxn>
                  <a:cxn ang="0">
                    <a:pos x="34" y="128"/>
                  </a:cxn>
                  <a:cxn ang="0">
                    <a:pos x="34" y="133"/>
                  </a:cxn>
                  <a:cxn ang="0">
                    <a:pos x="34" y="138"/>
                  </a:cxn>
                  <a:cxn ang="0">
                    <a:pos x="36" y="159"/>
                  </a:cxn>
                  <a:cxn ang="0">
                    <a:pos x="43" y="176"/>
                  </a:cxn>
                  <a:cxn ang="0">
                    <a:pos x="55" y="188"/>
                  </a:cxn>
                  <a:cxn ang="0">
                    <a:pos x="72" y="192"/>
                  </a:cxn>
                  <a:cxn ang="0">
                    <a:pos x="89" y="189"/>
                  </a:cxn>
                  <a:cxn ang="0">
                    <a:pos x="100" y="178"/>
                  </a:cxn>
                  <a:cxn ang="0">
                    <a:pos x="107" y="163"/>
                  </a:cxn>
                  <a:cxn ang="0">
                    <a:pos x="110" y="144"/>
                  </a:cxn>
                </a:cxnLst>
                <a:rect l="0" t="0" r="r" b="b"/>
                <a:pathLst>
                  <a:path w="143" h="219">
                    <a:moveTo>
                      <a:pt x="143" y="143"/>
                    </a:moveTo>
                    <a:cubicBezTo>
                      <a:pt x="143" y="149"/>
                      <a:pt x="143" y="155"/>
                      <a:pt x="142" y="161"/>
                    </a:cubicBezTo>
                    <a:cubicBezTo>
                      <a:pt x="140" y="167"/>
                      <a:pt x="139" y="173"/>
                      <a:pt x="136" y="179"/>
                    </a:cubicBezTo>
                    <a:cubicBezTo>
                      <a:pt x="134" y="184"/>
                      <a:pt x="130" y="190"/>
                      <a:pt x="127" y="195"/>
                    </a:cubicBezTo>
                    <a:cubicBezTo>
                      <a:pt x="123" y="199"/>
                      <a:pt x="118" y="204"/>
                      <a:pt x="113" y="207"/>
                    </a:cubicBezTo>
                    <a:cubicBezTo>
                      <a:pt x="107" y="211"/>
                      <a:pt x="101" y="214"/>
                      <a:pt x="94" y="216"/>
                    </a:cubicBezTo>
                    <a:cubicBezTo>
                      <a:pt x="88" y="218"/>
                      <a:pt x="80" y="219"/>
                      <a:pt x="71" y="219"/>
                    </a:cubicBezTo>
                    <a:cubicBezTo>
                      <a:pt x="59" y="219"/>
                      <a:pt x="48" y="217"/>
                      <a:pt x="40" y="212"/>
                    </a:cubicBezTo>
                    <a:cubicBezTo>
                      <a:pt x="31" y="208"/>
                      <a:pt x="23" y="202"/>
                      <a:pt x="17" y="194"/>
                    </a:cubicBezTo>
                    <a:cubicBezTo>
                      <a:pt x="11" y="186"/>
                      <a:pt x="7" y="176"/>
                      <a:pt x="4" y="165"/>
                    </a:cubicBezTo>
                    <a:cubicBezTo>
                      <a:pt x="1" y="154"/>
                      <a:pt x="0" y="141"/>
                      <a:pt x="0" y="127"/>
                    </a:cubicBezTo>
                    <a:cubicBezTo>
                      <a:pt x="0" y="113"/>
                      <a:pt x="1" y="100"/>
                      <a:pt x="3" y="88"/>
                    </a:cubicBezTo>
                    <a:cubicBezTo>
                      <a:pt x="5" y="77"/>
                      <a:pt x="7" y="67"/>
                      <a:pt x="11" y="58"/>
                    </a:cubicBezTo>
                    <a:cubicBezTo>
                      <a:pt x="14" y="49"/>
                      <a:pt x="19" y="42"/>
                      <a:pt x="24" y="36"/>
                    </a:cubicBezTo>
                    <a:cubicBezTo>
                      <a:pt x="29" y="30"/>
                      <a:pt x="35" y="25"/>
                      <a:pt x="42" y="22"/>
                    </a:cubicBezTo>
                    <a:cubicBezTo>
                      <a:pt x="47" y="20"/>
                      <a:pt x="52" y="18"/>
                      <a:pt x="58" y="16"/>
                    </a:cubicBezTo>
                    <a:cubicBezTo>
                      <a:pt x="64" y="15"/>
                      <a:pt x="70" y="13"/>
                      <a:pt x="76" y="12"/>
                    </a:cubicBezTo>
                    <a:cubicBezTo>
                      <a:pt x="82" y="11"/>
                      <a:pt x="88" y="10"/>
                      <a:pt x="94" y="10"/>
                    </a:cubicBezTo>
                    <a:cubicBezTo>
                      <a:pt x="99" y="9"/>
                      <a:pt x="104" y="8"/>
                      <a:pt x="108" y="7"/>
                    </a:cubicBezTo>
                    <a:cubicBezTo>
                      <a:pt x="112" y="6"/>
                      <a:pt x="115" y="5"/>
                      <a:pt x="119" y="4"/>
                    </a:cubicBezTo>
                    <a:cubicBezTo>
                      <a:pt x="123" y="3"/>
                      <a:pt x="126" y="2"/>
                      <a:pt x="128" y="0"/>
                    </a:cubicBezTo>
                    <a:cubicBezTo>
                      <a:pt x="128" y="28"/>
                      <a:pt x="128" y="28"/>
                      <a:pt x="128" y="28"/>
                    </a:cubicBezTo>
                    <a:cubicBezTo>
                      <a:pt x="126" y="29"/>
                      <a:pt x="123" y="31"/>
                      <a:pt x="120" y="32"/>
                    </a:cubicBezTo>
                    <a:cubicBezTo>
                      <a:pt x="117" y="33"/>
                      <a:pt x="114" y="34"/>
                      <a:pt x="111" y="35"/>
                    </a:cubicBezTo>
                    <a:cubicBezTo>
                      <a:pt x="107" y="36"/>
                      <a:pt x="103" y="36"/>
                      <a:pt x="97" y="37"/>
                    </a:cubicBezTo>
                    <a:cubicBezTo>
                      <a:pt x="92" y="37"/>
                      <a:pt x="87" y="38"/>
                      <a:pt x="82" y="39"/>
                    </a:cubicBezTo>
                    <a:cubicBezTo>
                      <a:pt x="77" y="39"/>
                      <a:pt x="72" y="40"/>
                      <a:pt x="68" y="41"/>
                    </a:cubicBezTo>
                    <a:cubicBezTo>
                      <a:pt x="63" y="42"/>
                      <a:pt x="59" y="44"/>
                      <a:pt x="56" y="45"/>
                    </a:cubicBezTo>
                    <a:cubicBezTo>
                      <a:pt x="53" y="47"/>
                      <a:pt x="50" y="49"/>
                      <a:pt x="48" y="52"/>
                    </a:cubicBezTo>
                    <a:cubicBezTo>
                      <a:pt x="45" y="55"/>
                      <a:pt x="43" y="58"/>
                      <a:pt x="41" y="62"/>
                    </a:cubicBezTo>
                    <a:cubicBezTo>
                      <a:pt x="40" y="66"/>
                      <a:pt x="38" y="70"/>
                      <a:pt x="37" y="76"/>
                    </a:cubicBezTo>
                    <a:cubicBezTo>
                      <a:pt x="36" y="81"/>
                      <a:pt x="35" y="88"/>
                      <a:pt x="34" y="96"/>
                    </a:cubicBezTo>
                    <a:cubicBezTo>
                      <a:pt x="35" y="96"/>
                      <a:pt x="35" y="96"/>
                      <a:pt x="35" y="96"/>
                    </a:cubicBezTo>
                    <a:cubicBezTo>
                      <a:pt x="37" y="92"/>
                      <a:pt x="40" y="89"/>
                      <a:pt x="43" y="86"/>
                    </a:cubicBezTo>
                    <a:cubicBezTo>
                      <a:pt x="46" y="83"/>
                      <a:pt x="50" y="81"/>
                      <a:pt x="54" y="79"/>
                    </a:cubicBezTo>
                    <a:cubicBezTo>
                      <a:pt x="58" y="76"/>
                      <a:pt x="62" y="75"/>
                      <a:pt x="67" y="73"/>
                    </a:cubicBezTo>
                    <a:cubicBezTo>
                      <a:pt x="72" y="72"/>
                      <a:pt x="77" y="71"/>
                      <a:pt x="82" y="71"/>
                    </a:cubicBezTo>
                    <a:cubicBezTo>
                      <a:pt x="93" y="71"/>
                      <a:pt x="102" y="73"/>
                      <a:pt x="110" y="77"/>
                    </a:cubicBezTo>
                    <a:cubicBezTo>
                      <a:pt x="118" y="81"/>
                      <a:pt x="124" y="86"/>
                      <a:pt x="129" y="93"/>
                    </a:cubicBezTo>
                    <a:cubicBezTo>
                      <a:pt x="134" y="99"/>
                      <a:pt x="138" y="107"/>
                      <a:pt x="140" y="115"/>
                    </a:cubicBezTo>
                    <a:cubicBezTo>
                      <a:pt x="142" y="124"/>
                      <a:pt x="143" y="133"/>
                      <a:pt x="143" y="143"/>
                    </a:cubicBezTo>
                    <a:close/>
                    <a:moveTo>
                      <a:pt x="110" y="144"/>
                    </a:moveTo>
                    <a:cubicBezTo>
                      <a:pt x="110" y="129"/>
                      <a:pt x="107" y="117"/>
                      <a:pt x="100" y="109"/>
                    </a:cubicBezTo>
                    <a:cubicBezTo>
                      <a:pt x="94" y="101"/>
                      <a:pt x="85" y="97"/>
                      <a:pt x="73" y="97"/>
                    </a:cubicBezTo>
                    <a:cubicBezTo>
                      <a:pt x="68" y="97"/>
                      <a:pt x="64" y="97"/>
                      <a:pt x="60" y="98"/>
                    </a:cubicBezTo>
                    <a:cubicBezTo>
                      <a:pt x="57" y="100"/>
                      <a:pt x="53" y="101"/>
                      <a:pt x="50" y="103"/>
                    </a:cubicBezTo>
                    <a:cubicBezTo>
                      <a:pt x="46" y="105"/>
                      <a:pt x="43" y="108"/>
                      <a:pt x="41" y="111"/>
                    </a:cubicBezTo>
                    <a:cubicBezTo>
                      <a:pt x="38" y="113"/>
                      <a:pt x="36" y="117"/>
                      <a:pt x="34" y="120"/>
                    </a:cubicBezTo>
                    <a:cubicBezTo>
                      <a:pt x="34" y="121"/>
                      <a:pt x="34" y="122"/>
                      <a:pt x="34" y="124"/>
                    </a:cubicBezTo>
                    <a:cubicBezTo>
                      <a:pt x="34" y="125"/>
                      <a:pt x="34" y="127"/>
                      <a:pt x="34" y="128"/>
                    </a:cubicBezTo>
                    <a:cubicBezTo>
                      <a:pt x="34" y="130"/>
                      <a:pt x="34" y="132"/>
                      <a:pt x="34" y="133"/>
                    </a:cubicBezTo>
                    <a:cubicBezTo>
                      <a:pt x="34" y="135"/>
                      <a:pt x="34" y="137"/>
                      <a:pt x="34" y="138"/>
                    </a:cubicBezTo>
                    <a:cubicBezTo>
                      <a:pt x="34" y="146"/>
                      <a:pt x="35" y="153"/>
                      <a:pt x="36" y="159"/>
                    </a:cubicBezTo>
                    <a:cubicBezTo>
                      <a:pt x="38" y="166"/>
                      <a:pt x="40" y="171"/>
                      <a:pt x="43" y="176"/>
                    </a:cubicBezTo>
                    <a:cubicBezTo>
                      <a:pt x="46" y="181"/>
                      <a:pt x="50" y="185"/>
                      <a:pt x="55" y="188"/>
                    </a:cubicBezTo>
                    <a:cubicBezTo>
                      <a:pt x="60" y="191"/>
                      <a:pt x="66" y="192"/>
                      <a:pt x="72" y="192"/>
                    </a:cubicBezTo>
                    <a:cubicBezTo>
                      <a:pt x="79" y="192"/>
                      <a:pt x="84" y="191"/>
                      <a:pt x="89" y="189"/>
                    </a:cubicBezTo>
                    <a:cubicBezTo>
                      <a:pt x="93" y="186"/>
                      <a:pt x="97" y="183"/>
                      <a:pt x="100" y="178"/>
                    </a:cubicBezTo>
                    <a:cubicBezTo>
                      <a:pt x="103" y="174"/>
                      <a:pt x="106" y="169"/>
                      <a:pt x="107" y="163"/>
                    </a:cubicBezTo>
                    <a:cubicBezTo>
                      <a:pt x="109" y="157"/>
                      <a:pt x="110" y="151"/>
                      <a:pt x="110" y="14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12" name="Freeform 211"/>
              <p:cNvSpPr>
                <a:spLocks noEditPoints="1"/>
              </p:cNvSpPr>
              <p:nvPr/>
            </p:nvSpPr>
            <p:spPr bwMode="invGray">
              <a:xfrm>
                <a:off x="6257490" y="5034213"/>
                <a:ext cx="122723" cy="125017"/>
              </a:xfrm>
              <a:custGeom>
                <a:avLst/>
                <a:gdLst/>
                <a:ahLst/>
                <a:cxnLst>
                  <a:cxn ang="0">
                    <a:pos x="148" y="74"/>
                  </a:cxn>
                  <a:cxn ang="0">
                    <a:pos x="143" y="106"/>
                  </a:cxn>
                  <a:cxn ang="0">
                    <a:pos x="128" y="130"/>
                  </a:cxn>
                  <a:cxn ang="0">
                    <a:pos x="104" y="145"/>
                  </a:cxn>
                  <a:cxn ang="0">
                    <a:pos x="73" y="151"/>
                  </a:cxn>
                  <a:cxn ang="0">
                    <a:pos x="43" y="145"/>
                  </a:cxn>
                  <a:cxn ang="0">
                    <a:pos x="20" y="131"/>
                  </a:cxn>
                  <a:cxn ang="0">
                    <a:pos x="5" y="107"/>
                  </a:cxn>
                  <a:cxn ang="0">
                    <a:pos x="0" y="77"/>
                  </a:cxn>
                  <a:cxn ang="0">
                    <a:pos x="6" y="44"/>
                  </a:cxn>
                  <a:cxn ang="0">
                    <a:pos x="22" y="19"/>
                  </a:cxn>
                  <a:cxn ang="0">
                    <a:pos x="46" y="5"/>
                  </a:cxn>
                  <a:cxn ang="0">
                    <a:pos x="77" y="0"/>
                  </a:cxn>
                  <a:cxn ang="0">
                    <a:pos x="107" y="5"/>
                  </a:cxn>
                  <a:cxn ang="0">
                    <a:pos x="130" y="20"/>
                  </a:cxn>
                  <a:cxn ang="0">
                    <a:pos x="144" y="44"/>
                  </a:cxn>
                  <a:cxn ang="0">
                    <a:pos x="148" y="74"/>
                  </a:cxn>
                  <a:cxn ang="0">
                    <a:pos x="115" y="75"/>
                  </a:cxn>
                  <a:cxn ang="0">
                    <a:pos x="104" y="39"/>
                  </a:cxn>
                  <a:cxn ang="0">
                    <a:pos x="75" y="26"/>
                  </a:cxn>
                  <a:cxn ang="0">
                    <a:pos x="59" y="29"/>
                  </a:cxn>
                  <a:cxn ang="0">
                    <a:pos x="46" y="38"/>
                  </a:cxn>
                  <a:cxn ang="0">
                    <a:pos x="37" y="54"/>
                  </a:cxn>
                  <a:cxn ang="0">
                    <a:pos x="34" y="76"/>
                  </a:cxn>
                  <a:cxn ang="0">
                    <a:pos x="37" y="97"/>
                  </a:cxn>
                  <a:cxn ang="0">
                    <a:pos x="46" y="112"/>
                  </a:cxn>
                  <a:cxn ang="0">
                    <a:pos x="59" y="121"/>
                  </a:cxn>
                  <a:cxn ang="0">
                    <a:pos x="75" y="124"/>
                  </a:cxn>
                  <a:cxn ang="0">
                    <a:pos x="104" y="112"/>
                  </a:cxn>
                  <a:cxn ang="0">
                    <a:pos x="115" y="75"/>
                  </a:cxn>
                </a:cxnLst>
                <a:rect l="0" t="0" r="r" b="b"/>
                <a:pathLst>
                  <a:path w="148" h="151">
                    <a:moveTo>
                      <a:pt x="148" y="74"/>
                    </a:moveTo>
                    <a:cubicBezTo>
                      <a:pt x="148" y="86"/>
                      <a:pt x="146" y="96"/>
                      <a:pt x="143" y="106"/>
                    </a:cubicBezTo>
                    <a:cubicBezTo>
                      <a:pt x="139" y="115"/>
                      <a:pt x="134" y="124"/>
                      <a:pt x="128" y="130"/>
                    </a:cubicBezTo>
                    <a:cubicBezTo>
                      <a:pt x="121" y="137"/>
                      <a:pt x="113" y="142"/>
                      <a:pt x="104" y="145"/>
                    </a:cubicBezTo>
                    <a:cubicBezTo>
                      <a:pt x="95" y="149"/>
                      <a:pt x="84" y="151"/>
                      <a:pt x="73" y="151"/>
                    </a:cubicBezTo>
                    <a:cubicBezTo>
                      <a:pt x="62" y="151"/>
                      <a:pt x="52" y="149"/>
                      <a:pt x="43" y="145"/>
                    </a:cubicBezTo>
                    <a:cubicBezTo>
                      <a:pt x="34" y="142"/>
                      <a:pt x="26" y="137"/>
                      <a:pt x="20" y="131"/>
                    </a:cubicBezTo>
                    <a:cubicBezTo>
                      <a:pt x="14" y="124"/>
                      <a:pt x="9" y="117"/>
                      <a:pt x="5" y="107"/>
                    </a:cubicBezTo>
                    <a:cubicBezTo>
                      <a:pt x="2" y="98"/>
                      <a:pt x="0" y="88"/>
                      <a:pt x="0" y="77"/>
                    </a:cubicBezTo>
                    <a:cubicBezTo>
                      <a:pt x="0" y="64"/>
                      <a:pt x="2" y="53"/>
                      <a:pt x="6" y="44"/>
                    </a:cubicBezTo>
                    <a:cubicBezTo>
                      <a:pt x="10" y="34"/>
                      <a:pt x="15" y="26"/>
                      <a:pt x="22" y="19"/>
                    </a:cubicBezTo>
                    <a:cubicBezTo>
                      <a:pt x="28" y="13"/>
                      <a:pt x="36" y="8"/>
                      <a:pt x="46" y="5"/>
                    </a:cubicBezTo>
                    <a:cubicBezTo>
                      <a:pt x="55" y="1"/>
                      <a:pt x="65" y="0"/>
                      <a:pt x="77" y="0"/>
                    </a:cubicBezTo>
                    <a:cubicBezTo>
                      <a:pt x="88" y="0"/>
                      <a:pt x="98" y="2"/>
                      <a:pt x="107" y="5"/>
                    </a:cubicBezTo>
                    <a:cubicBezTo>
                      <a:pt x="116" y="9"/>
                      <a:pt x="124" y="14"/>
                      <a:pt x="130" y="20"/>
                    </a:cubicBezTo>
                    <a:cubicBezTo>
                      <a:pt x="136" y="27"/>
                      <a:pt x="141" y="35"/>
                      <a:pt x="144" y="44"/>
                    </a:cubicBezTo>
                    <a:cubicBezTo>
                      <a:pt x="147" y="53"/>
                      <a:pt x="148" y="63"/>
                      <a:pt x="148" y="74"/>
                    </a:cubicBezTo>
                    <a:close/>
                    <a:moveTo>
                      <a:pt x="115" y="75"/>
                    </a:moveTo>
                    <a:cubicBezTo>
                      <a:pt x="115" y="59"/>
                      <a:pt x="111" y="47"/>
                      <a:pt x="104" y="39"/>
                    </a:cubicBezTo>
                    <a:cubicBezTo>
                      <a:pt x="97" y="31"/>
                      <a:pt x="87" y="26"/>
                      <a:pt x="75" y="26"/>
                    </a:cubicBezTo>
                    <a:cubicBezTo>
                      <a:pt x="69" y="26"/>
                      <a:pt x="64" y="27"/>
                      <a:pt x="59" y="29"/>
                    </a:cubicBezTo>
                    <a:cubicBezTo>
                      <a:pt x="54" y="31"/>
                      <a:pt x="49" y="34"/>
                      <a:pt x="46" y="38"/>
                    </a:cubicBezTo>
                    <a:cubicBezTo>
                      <a:pt x="42" y="42"/>
                      <a:pt x="39" y="48"/>
                      <a:pt x="37" y="54"/>
                    </a:cubicBezTo>
                    <a:cubicBezTo>
                      <a:pt x="35" y="60"/>
                      <a:pt x="34" y="67"/>
                      <a:pt x="34" y="76"/>
                    </a:cubicBezTo>
                    <a:cubicBezTo>
                      <a:pt x="34" y="84"/>
                      <a:pt x="35" y="91"/>
                      <a:pt x="37" y="97"/>
                    </a:cubicBezTo>
                    <a:cubicBezTo>
                      <a:pt x="39" y="103"/>
                      <a:pt x="42" y="108"/>
                      <a:pt x="46" y="112"/>
                    </a:cubicBezTo>
                    <a:cubicBezTo>
                      <a:pt x="49" y="116"/>
                      <a:pt x="54" y="119"/>
                      <a:pt x="59" y="121"/>
                    </a:cubicBezTo>
                    <a:cubicBezTo>
                      <a:pt x="64" y="123"/>
                      <a:pt x="69" y="124"/>
                      <a:pt x="75" y="124"/>
                    </a:cubicBezTo>
                    <a:cubicBezTo>
                      <a:pt x="88" y="124"/>
                      <a:pt x="98" y="120"/>
                      <a:pt x="104" y="112"/>
                    </a:cubicBezTo>
                    <a:cubicBezTo>
                      <a:pt x="111" y="103"/>
                      <a:pt x="115" y="91"/>
                      <a:pt x="115" y="7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28" name="Rectangle 27"/>
            <p:cNvSpPr/>
            <p:nvPr/>
          </p:nvSpPr>
          <p:spPr>
            <a:xfrm>
              <a:off x="2689079"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29" name="Group 28"/>
            <p:cNvGrpSpPr/>
            <p:nvPr/>
          </p:nvGrpSpPr>
          <p:grpSpPr>
            <a:xfrm>
              <a:off x="3049190" y="637213"/>
              <a:ext cx="564327" cy="160566"/>
              <a:chOff x="4664767" y="4986232"/>
              <a:chExt cx="578026" cy="164783"/>
            </a:xfrm>
            <a:solidFill>
              <a:srgbClr val="FFFFFF"/>
            </a:solidFill>
            <a:effectLst/>
          </p:grpSpPr>
          <p:sp>
            <p:nvSpPr>
              <p:cNvPr id="201" name="Freeform 22"/>
              <p:cNvSpPr>
                <a:spLocks noEditPoints="1"/>
              </p:cNvSpPr>
              <p:nvPr/>
            </p:nvSpPr>
            <p:spPr bwMode="invGray">
              <a:xfrm>
                <a:off x="4664767" y="4995244"/>
                <a:ext cx="129380" cy="152875"/>
              </a:xfrm>
              <a:custGeom>
                <a:avLst/>
                <a:gdLst/>
                <a:ahLst/>
                <a:cxnLst>
                  <a:cxn ang="0">
                    <a:pos x="170" y="98"/>
                  </a:cxn>
                  <a:cxn ang="0">
                    <a:pos x="163" y="140"/>
                  </a:cxn>
                  <a:cxn ang="0">
                    <a:pos x="140" y="173"/>
                  </a:cxn>
                  <a:cxn ang="0">
                    <a:pos x="106" y="194"/>
                  </a:cxn>
                  <a:cxn ang="0">
                    <a:pos x="61" y="201"/>
                  </a:cxn>
                  <a:cxn ang="0">
                    <a:pos x="0" y="201"/>
                  </a:cxn>
                  <a:cxn ang="0">
                    <a:pos x="0" y="0"/>
                  </a:cxn>
                  <a:cxn ang="0">
                    <a:pos x="62" y="0"/>
                  </a:cxn>
                  <a:cxn ang="0">
                    <a:pos x="143" y="25"/>
                  </a:cxn>
                  <a:cxn ang="0">
                    <a:pos x="170" y="98"/>
                  </a:cxn>
                  <a:cxn ang="0">
                    <a:pos x="135" y="99"/>
                  </a:cxn>
                  <a:cxn ang="0">
                    <a:pos x="130" y="69"/>
                  </a:cxn>
                  <a:cxn ang="0">
                    <a:pos x="116" y="47"/>
                  </a:cxn>
                  <a:cxn ang="0">
                    <a:pos x="93" y="33"/>
                  </a:cxn>
                  <a:cxn ang="0">
                    <a:pos x="61" y="29"/>
                  </a:cxn>
                  <a:cxn ang="0">
                    <a:pos x="34" y="29"/>
                  </a:cxn>
                  <a:cxn ang="0">
                    <a:pos x="34" y="172"/>
                  </a:cxn>
                  <a:cxn ang="0">
                    <a:pos x="61" y="172"/>
                  </a:cxn>
                  <a:cxn ang="0">
                    <a:pos x="93" y="167"/>
                  </a:cxn>
                  <a:cxn ang="0">
                    <a:pos x="116" y="152"/>
                  </a:cxn>
                  <a:cxn ang="0">
                    <a:pos x="130" y="129"/>
                  </a:cxn>
                  <a:cxn ang="0">
                    <a:pos x="135" y="99"/>
                  </a:cxn>
                </a:cxnLst>
                <a:rect l="0" t="0" r="r" b="b"/>
                <a:pathLst>
                  <a:path w="170" h="201">
                    <a:moveTo>
                      <a:pt x="170" y="98"/>
                    </a:moveTo>
                    <a:cubicBezTo>
                      <a:pt x="170" y="113"/>
                      <a:pt x="168" y="128"/>
                      <a:pt x="163" y="140"/>
                    </a:cubicBezTo>
                    <a:cubicBezTo>
                      <a:pt x="157" y="153"/>
                      <a:pt x="150" y="164"/>
                      <a:pt x="140" y="173"/>
                    </a:cubicBezTo>
                    <a:cubicBezTo>
                      <a:pt x="131" y="182"/>
                      <a:pt x="119" y="189"/>
                      <a:pt x="106" y="194"/>
                    </a:cubicBezTo>
                    <a:cubicBezTo>
                      <a:pt x="92" y="199"/>
                      <a:pt x="77" y="201"/>
                      <a:pt x="61" y="201"/>
                    </a:cubicBezTo>
                    <a:cubicBezTo>
                      <a:pt x="0" y="201"/>
                      <a:pt x="0" y="201"/>
                      <a:pt x="0" y="201"/>
                    </a:cubicBezTo>
                    <a:cubicBezTo>
                      <a:pt x="0" y="0"/>
                      <a:pt x="0" y="0"/>
                      <a:pt x="0" y="0"/>
                    </a:cubicBezTo>
                    <a:cubicBezTo>
                      <a:pt x="62" y="0"/>
                      <a:pt x="62" y="0"/>
                      <a:pt x="62" y="0"/>
                    </a:cubicBezTo>
                    <a:cubicBezTo>
                      <a:pt x="98" y="0"/>
                      <a:pt x="125" y="8"/>
                      <a:pt x="143" y="25"/>
                    </a:cubicBezTo>
                    <a:cubicBezTo>
                      <a:pt x="161" y="41"/>
                      <a:pt x="170" y="66"/>
                      <a:pt x="170" y="98"/>
                    </a:cubicBezTo>
                    <a:close/>
                    <a:moveTo>
                      <a:pt x="135" y="99"/>
                    </a:moveTo>
                    <a:cubicBezTo>
                      <a:pt x="135" y="87"/>
                      <a:pt x="133" y="77"/>
                      <a:pt x="130" y="69"/>
                    </a:cubicBezTo>
                    <a:cubicBezTo>
                      <a:pt x="127" y="60"/>
                      <a:pt x="122" y="53"/>
                      <a:pt x="116" y="47"/>
                    </a:cubicBezTo>
                    <a:cubicBezTo>
                      <a:pt x="110" y="41"/>
                      <a:pt x="102" y="36"/>
                      <a:pt x="93" y="33"/>
                    </a:cubicBezTo>
                    <a:cubicBezTo>
                      <a:pt x="84" y="30"/>
                      <a:pt x="73" y="29"/>
                      <a:pt x="61" y="29"/>
                    </a:cubicBezTo>
                    <a:cubicBezTo>
                      <a:pt x="34" y="29"/>
                      <a:pt x="34" y="29"/>
                      <a:pt x="34" y="29"/>
                    </a:cubicBezTo>
                    <a:cubicBezTo>
                      <a:pt x="34" y="172"/>
                      <a:pt x="34" y="172"/>
                      <a:pt x="34" y="172"/>
                    </a:cubicBezTo>
                    <a:cubicBezTo>
                      <a:pt x="61" y="172"/>
                      <a:pt x="61" y="172"/>
                      <a:pt x="61" y="172"/>
                    </a:cubicBezTo>
                    <a:cubicBezTo>
                      <a:pt x="73" y="172"/>
                      <a:pt x="83" y="171"/>
                      <a:pt x="93" y="167"/>
                    </a:cubicBezTo>
                    <a:cubicBezTo>
                      <a:pt x="102" y="164"/>
                      <a:pt x="110" y="159"/>
                      <a:pt x="116" y="152"/>
                    </a:cubicBezTo>
                    <a:cubicBezTo>
                      <a:pt x="122" y="146"/>
                      <a:pt x="127" y="138"/>
                      <a:pt x="130" y="129"/>
                    </a:cubicBezTo>
                    <a:cubicBezTo>
                      <a:pt x="133" y="120"/>
                      <a:pt x="135" y="110"/>
                      <a:pt x="135" y="99"/>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02" name="Freeform 23"/>
              <p:cNvSpPr>
                <a:spLocks noEditPoints="1"/>
              </p:cNvSpPr>
              <p:nvPr/>
            </p:nvSpPr>
            <p:spPr bwMode="invGray">
              <a:xfrm>
                <a:off x="4806377" y="5036439"/>
                <a:ext cx="91081" cy="114576"/>
              </a:xfrm>
              <a:custGeom>
                <a:avLst/>
                <a:gdLst/>
                <a:ahLst/>
                <a:cxnLst>
                  <a:cxn ang="0">
                    <a:pos x="88" y="147"/>
                  </a:cxn>
                  <a:cxn ang="0">
                    <a:pos x="88" y="127"/>
                  </a:cxn>
                  <a:cxn ang="0">
                    <a:pos x="88" y="127"/>
                  </a:cxn>
                  <a:cxn ang="0">
                    <a:pos x="70" y="145"/>
                  </a:cxn>
                  <a:cxn ang="0">
                    <a:pos x="45" y="151"/>
                  </a:cxn>
                  <a:cxn ang="0">
                    <a:pos x="26" y="148"/>
                  </a:cxn>
                  <a:cxn ang="0">
                    <a:pos x="11" y="139"/>
                  </a:cxn>
                  <a:cxn ang="0">
                    <a:pos x="3" y="125"/>
                  </a:cxn>
                  <a:cxn ang="0">
                    <a:pos x="0" y="108"/>
                  </a:cxn>
                  <a:cxn ang="0">
                    <a:pos x="2" y="91"/>
                  </a:cxn>
                  <a:cxn ang="0">
                    <a:pos x="11" y="76"/>
                  </a:cxn>
                  <a:cxn ang="0">
                    <a:pos x="25" y="66"/>
                  </a:cxn>
                  <a:cxn ang="0">
                    <a:pos x="47" y="60"/>
                  </a:cxn>
                  <a:cxn ang="0">
                    <a:pos x="89" y="55"/>
                  </a:cxn>
                  <a:cxn ang="0">
                    <a:pos x="81" y="32"/>
                  </a:cxn>
                  <a:cxn ang="0">
                    <a:pos x="61" y="25"/>
                  </a:cxn>
                  <a:cxn ang="0">
                    <a:pos x="36" y="30"/>
                  </a:cxn>
                  <a:cxn ang="0">
                    <a:pos x="14" y="41"/>
                  </a:cxn>
                  <a:cxn ang="0">
                    <a:pos x="14" y="13"/>
                  </a:cxn>
                  <a:cxn ang="0">
                    <a:pos x="22" y="8"/>
                  </a:cxn>
                  <a:cxn ang="0">
                    <a:pos x="35" y="4"/>
                  </a:cxn>
                  <a:cxn ang="0">
                    <a:pos x="50" y="1"/>
                  </a:cxn>
                  <a:cxn ang="0">
                    <a:pos x="65" y="0"/>
                  </a:cxn>
                  <a:cxn ang="0">
                    <a:pos x="89" y="4"/>
                  </a:cxn>
                  <a:cxn ang="0">
                    <a:pos x="107" y="15"/>
                  </a:cxn>
                  <a:cxn ang="0">
                    <a:pos x="117" y="32"/>
                  </a:cxn>
                  <a:cxn ang="0">
                    <a:pos x="120" y="56"/>
                  </a:cxn>
                  <a:cxn ang="0">
                    <a:pos x="120" y="147"/>
                  </a:cxn>
                  <a:cxn ang="0">
                    <a:pos x="88" y="147"/>
                  </a:cxn>
                  <a:cxn ang="0">
                    <a:pos x="58" y="81"/>
                  </a:cxn>
                  <a:cxn ang="0">
                    <a:pos x="44" y="84"/>
                  </a:cxn>
                  <a:cxn ang="0">
                    <a:pos x="37" y="89"/>
                  </a:cxn>
                  <a:cxn ang="0">
                    <a:pos x="33" y="96"/>
                  </a:cxn>
                  <a:cxn ang="0">
                    <a:pos x="31" y="105"/>
                  </a:cxn>
                  <a:cxn ang="0">
                    <a:pos x="33" y="113"/>
                  </a:cxn>
                  <a:cxn ang="0">
                    <a:pos x="38" y="119"/>
                  </a:cxn>
                  <a:cxn ang="0">
                    <a:pos x="45" y="123"/>
                  </a:cxn>
                  <a:cxn ang="0">
                    <a:pos x="55" y="125"/>
                  </a:cxn>
                  <a:cxn ang="0">
                    <a:pos x="69" y="122"/>
                  </a:cxn>
                  <a:cxn ang="0">
                    <a:pos x="79" y="115"/>
                  </a:cxn>
                  <a:cxn ang="0">
                    <a:pos x="86" y="104"/>
                  </a:cxn>
                  <a:cxn ang="0">
                    <a:pos x="89" y="90"/>
                  </a:cxn>
                  <a:cxn ang="0">
                    <a:pos x="89" y="77"/>
                  </a:cxn>
                  <a:cxn ang="0">
                    <a:pos x="58" y="81"/>
                  </a:cxn>
                </a:cxnLst>
                <a:rect l="0" t="0" r="r" b="b"/>
                <a:pathLst>
                  <a:path w="120" h="151">
                    <a:moveTo>
                      <a:pt x="88" y="147"/>
                    </a:moveTo>
                    <a:cubicBezTo>
                      <a:pt x="88" y="127"/>
                      <a:pt x="88" y="127"/>
                      <a:pt x="88" y="127"/>
                    </a:cubicBezTo>
                    <a:cubicBezTo>
                      <a:pt x="88" y="127"/>
                      <a:pt x="88" y="127"/>
                      <a:pt x="88" y="127"/>
                    </a:cubicBezTo>
                    <a:cubicBezTo>
                      <a:pt x="83" y="135"/>
                      <a:pt x="77" y="141"/>
                      <a:pt x="70" y="145"/>
                    </a:cubicBezTo>
                    <a:cubicBezTo>
                      <a:pt x="63" y="149"/>
                      <a:pt x="55" y="151"/>
                      <a:pt x="45" y="151"/>
                    </a:cubicBezTo>
                    <a:cubicBezTo>
                      <a:pt x="38" y="151"/>
                      <a:pt x="31" y="150"/>
                      <a:pt x="26" y="148"/>
                    </a:cubicBezTo>
                    <a:cubicBezTo>
                      <a:pt x="20" y="145"/>
                      <a:pt x="15" y="142"/>
                      <a:pt x="11" y="139"/>
                    </a:cubicBezTo>
                    <a:cubicBezTo>
                      <a:pt x="8" y="135"/>
                      <a:pt x="5" y="131"/>
                      <a:pt x="3" y="125"/>
                    </a:cubicBezTo>
                    <a:cubicBezTo>
                      <a:pt x="1" y="120"/>
                      <a:pt x="0" y="114"/>
                      <a:pt x="0" y="108"/>
                    </a:cubicBezTo>
                    <a:cubicBezTo>
                      <a:pt x="0" y="102"/>
                      <a:pt x="0" y="96"/>
                      <a:pt x="2" y="91"/>
                    </a:cubicBezTo>
                    <a:cubicBezTo>
                      <a:pt x="4" y="85"/>
                      <a:pt x="7" y="81"/>
                      <a:pt x="11" y="76"/>
                    </a:cubicBezTo>
                    <a:cubicBezTo>
                      <a:pt x="14" y="72"/>
                      <a:pt x="19" y="69"/>
                      <a:pt x="25" y="66"/>
                    </a:cubicBezTo>
                    <a:cubicBezTo>
                      <a:pt x="31" y="63"/>
                      <a:pt x="38" y="61"/>
                      <a:pt x="47" y="60"/>
                    </a:cubicBezTo>
                    <a:cubicBezTo>
                      <a:pt x="89" y="55"/>
                      <a:pt x="89" y="55"/>
                      <a:pt x="89" y="55"/>
                    </a:cubicBezTo>
                    <a:cubicBezTo>
                      <a:pt x="89" y="44"/>
                      <a:pt x="86" y="37"/>
                      <a:pt x="81" y="32"/>
                    </a:cubicBezTo>
                    <a:cubicBezTo>
                      <a:pt x="77" y="28"/>
                      <a:pt x="70" y="25"/>
                      <a:pt x="61" y="25"/>
                    </a:cubicBezTo>
                    <a:cubicBezTo>
                      <a:pt x="53" y="25"/>
                      <a:pt x="44" y="27"/>
                      <a:pt x="36" y="30"/>
                    </a:cubicBezTo>
                    <a:cubicBezTo>
                      <a:pt x="27" y="33"/>
                      <a:pt x="20" y="36"/>
                      <a:pt x="14" y="41"/>
                    </a:cubicBezTo>
                    <a:cubicBezTo>
                      <a:pt x="14" y="13"/>
                      <a:pt x="14" y="13"/>
                      <a:pt x="14" y="13"/>
                    </a:cubicBezTo>
                    <a:cubicBezTo>
                      <a:pt x="16" y="11"/>
                      <a:pt x="19" y="10"/>
                      <a:pt x="22" y="8"/>
                    </a:cubicBezTo>
                    <a:cubicBezTo>
                      <a:pt x="26" y="7"/>
                      <a:pt x="30" y="6"/>
                      <a:pt x="35" y="4"/>
                    </a:cubicBezTo>
                    <a:cubicBezTo>
                      <a:pt x="40" y="3"/>
                      <a:pt x="45" y="2"/>
                      <a:pt x="50" y="1"/>
                    </a:cubicBezTo>
                    <a:cubicBezTo>
                      <a:pt x="55" y="0"/>
                      <a:pt x="60" y="0"/>
                      <a:pt x="65" y="0"/>
                    </a:cubicBezTo>
                    <a:cubicBezTo>
                      <a:pt x="74" y="0"/>
                      <a:pt x="83" y="1"/>
                      <a:pt x="89" y="4"/>
                    </a:cubicBezTo>
                    <a:cubicBezTo>
                      <a:pt x="96" y="6"/>
                      <a:pt x="102" y="10"/>
                      <a:pt x="107" y="15"/>
                    </a:cubicBezTo>
                    <a:cubicBezTo>
                      <a:pt x="111" y="19"/>
                      <a:pt x="115" y="25"/>
                      <a:pt x="117" y="32"/>
                    </a:cubicBezTo>
                    <a:cubicBezTo>
                      <a:pt x="119" y="39"/>
                      <a:pt x="120" y="47"/>
                      <a:pt x="120" y="56"/>
                    </a:cubicBezTo>
                    <a:cubicBezTo>
                      <a:pt x="120" y="147"/>
                      <a:pt x="120" y="147"/>
                      <a:pt x="120" y="147"/>
                    </a:cubicBezTo>
                    <a:lnTo>
                      <a:pt x="88" y="147"/>
                    </a:lnTo>
                    <a:close/>
                    <a:moveTo>
                      <a:pt x="58" y="81"/>
                    </a:moveTo>
                    <a:cubicBezTo>
                      <a:pt x="52" y="82"/>
                      <a:pt x="48" y="83"/>
                      <a:pt x="44" y="84"/>
                    </a:cubicBezTo>
                    <a:cubicBezTo>
                      <a:pt x="41" y="86"/>
                      <a:pt x="38" y="87"/>
                      <a:pt x="37" y="89"/>
                    </a:cubicBezTo>
                    <a:cubicBezTo>
                      <a:pt x="35" y="91"/>
                      <a:pt x="33" y="93"/>
                      <a:pt x="33" y="96"/>
                    </a:cubicBezTo>
                    <a:cubicBezTo>
                      <a:pt x="32" y="98"/>
                      <a:pt x="31" y="101"/>
                      <a:pt x="31" y="105"/>
                    </a:cubicBezTo>
                    <a:cubicBezTo>
                      <a:pt x="31" y="108"/>
                      <a:pt x="32" y="110"/>
                      <a:pt x="33" y="113"/>
                    </a:cubicBezTo>
                    <a:cubicBezTo>
                      <a:pt x="34" y="115"/>
                      <a:pt x="36" y="117"/>
                      <a:pt x="38" y="119"/>
                    </a:cubicBezTo>
                    <a:cubicBezTo>
                      <a:pt x="40" y="121"/>
                      <a:pt x="42" y="122"/>
                      <a:pt x="45" y="123"/>
                    </a:cubicBezTo>
                    <a:cubicBezTo>
                      <a:pt x="48" y="124"/>
                      <a:pt x="52" y="125"/>
                      <a:pt x="55" y="125"/>
                    </a:cubicBezTo>
                    <a:cubicBezTo>
                      <a:pt x="60" y="125"/>
                      <a:pt x="65" y="124"/>
                      <a:pt x="69" y="122"/>
                    </a:cubicBezTo>
                    <a:cubicBezTo>
                      <a:pt x="73" y="120"/>
                      <a:pt x="77" y="118"/>
                      <a:pt x="79" y="115"/>
                    </a:cubicBezTo>
                    <a:cubicBezTo>
                      <a:pt x="82"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03" name="Freeform 24"/>
              <p:cNvSpPr>
                <a:spLocks/>
              </p:cNvSpPr>
              <p:nvPr/>
            </p:nvSpPr>
            <p:spPr bwMode="invGray">
              <a:xfrm>
                <a:off x="4921274" y="5036439"/>
                <a:ext cx="97196" cy="111679"/>
              </a:xfrm>
              <a:custGeom>
                <a:avLst/>
                <a:gdLst/>
                <a:ahLst/>
                <a:cxnLst>
                  <a:cxn ang="0">
                    <a:pos x="96" y="147"/>
                  </a:cxn>
                  <a:cxn ang="0">
                    <a:pos x="96" y="66"/>
                  </a:cxn>
                  <a:cxn ang="0">
                    <a:pos x="89" y="36"/>
                  </a:cxn>
                  <a:cxn ang="0">
                    <a:pos x="67" y="26"/>
                  </a:cxn>
                  <a:cxn ang="0">
                    <a:pos x="53" y="29"/>
                  </a:cxn>
                  <a:cxn ang="0">
                    <a:pos x="43" y="37"/>
                  </a:cxn>
                  <a:cxn ang="0">
                    <a:pos x="35" y="50"/>
                  </a:cxn>
                  <a:cxn ang="0">
                    <a:pos x="33" y="65"/>
                  </a:cxn>
                  <a:cxn ang="0">
                    <a:pos x="33" y="147"/>
                  </a:cxn>
                  <a:cxn ang="0">
                    <a:pos x="0" y="147"/>
                  </a:cxn>
                  <a:cxn ang="0">
                    <a:pos x="0" y="3"/>
                  </a:cxn>
                  <a:cxn ang="0">
                    <a:pos x="33" y="3"/>
                  </a:cxn>
                  <a:cxn ang="0">
                    <a:pos x="33" y="26"/>
                  </a:cxn>
                  <a:cxn ang="0">
                    <a:pos x="33" y="26"/>
                  </a:cxn>
                  <a:cxn ang="0">
                    <a:pos x="54" y="6"/>
                  </a:cxn>
                  <a:cxn ang="0">
                    <a:pos x="80" y="0"/>
                  </a:cxn>
                  <a:cxn ang="0">
                    <a:pos x="115" y="14"/>
                  </a:cxn>
                  <a:cxn ang="0">
                    <a:pos x="128" y="59"/>
                  </a:cxn>
                  <a:cxn ang="0">
                    <a:pos x="128" y="147"/>
                  </a:cxn>
                  <a:cxn ang="0">
                    <a:pos x="96" y="147"/>
                  </a:cxn>
                </a:cxnLst>
                <a:rect l="0" t="0" r="r" b="b"/>
                <a:pathLst>
                  <a:path w="128" h="147">
                    <a:moveTo>
                      <a:pt x="96" y="147"/>
                    </a:moveTo>
                    <a:cubicBezTo>
                      <a:pt x="96" y="66"/>
                      <a:pt x="96" y="66"/>
                      <a:pt x="96" y="66"/>
                    </a:cubicBezTo>
                    <a:cubicBezTo>
                      <a:pt x="96" y="53"/>
                      <a:pt x="93" y="43"/>
                      <a:pt x="89" y="36"/>
                    </a:cubicBezTo>
                    <a:cubicBezTo>
                      <a:pt x="84" y="30"/>
                      <a:pt x="77" y="26"/>
                      <a:pt x="67" y="26"/>
                    </a:cubicBezTo>
                    <a:cubicBezTo>
                      <a:pt x="62" y="26"/>
                      <a:pt x="58" y="27"/>
                      <a:pt x="53" y="29"/>
                    </a:cubicBezTo>
                    <a:cubicBezTo>
                      <a:pt x="49" y="31"/>
                      <a:pt x="46" y="34"/>
                      <a:pt x="43" y="37"/>
                    </a:cubicBezTo>
                    <a:cubicBezTo>
                      <a:pt x="40" y="41"/>
                      <a:pt x="37" y="45"/>
                      <a:pt x="35" y="50"/>
                    </a:cubicBezTo>
                    <a:cubicBezTo>
                      <a:pt x="34" y="54"/>
                      <a:pt x="33" y="60"/>
                      <a:pt x="33" y="65"/>
                    </a:cubicBezTo>
                    <a:cubicBezTo>
                      <a:pt x="33" y="147"/>
                      <a:pt x="33" y="147"/>
                      <a:pt x="33" y="147"/>
                    </a:cubicBezTo>
                    <a:cubicBezTo>
                      <a:pt x="0" y="147"/>
                      <a:pt x="0" y="147"/>
                      <a:pt x="0" y="147"/>
                    </a:cubicBezTo>
                    <a:cubicBezTo>
                      <a:pt x="0" y="3"/>
                      <a:pt x="0" y="3"/>
                      <a:pt x="0" y="3"/>
                    </a:cubicBezTo>
                    <a:cubicBezTo>
                      <a:pt x="33" y="3"/>
                      <a:pt x="33" y="3"/>
                      <a:pt x="33" y="3"/>
                    </a:cubicBezTo>
                    <a:cubicBezTo>
                      <a:pt x="33" y="26"/>
                      <a:pt x="33" y="26"/>
                      <a:pt x="33" y="26"/>
                    </a:cubicBezTo>
                    <a:cubicBezTo>
                      <a:pt x="33" y="26"/>
                      <a:pt x="33" y="26"/>
                      <a:pt x="33" y="26"/>
                    </a:cubicBezTo>
                    <a:cubicBezTo>
                      <a:pt x="39" y="17"/>
                      <a:pt x="46" y="10"/>
                      <a:pt x="54" y="6"/>
                    </a:cubicBezTo>
                    <a:cubicBezTo>
                      <a:pt x="62" y="2"/>
                      <a:pt x="70" y="0"/>
                      <a:pt x="80" y="0"/>
                    </a:cubicBezTo>
                    <a:cubicBezTo>
                      <a:pt x="95" y="0"/>
                      <a:pt x="107" y="5"/>
                      <a:pt x="115" y="14"/>
                    </a:cubicBezTo>
                    <a:cubicBezTo>
                      <a:pt x="124" y="24"/>
                      <a:pt x="128" y="39"/>
                      <a:pt x="128" y="59"/>
                    </a:cubicBezTo>
                    <a:cubicBezTo>
                      <a:pt x="128" y="147"/>
                      <a:pt x="128" y="147"/>
                      <a:pt x="128" y="147"/>
                    </a:cubicBezTo>
                    <a:lnTo>
                      <a:pt x="96"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04" name="Freeform 25"/>
              <p:cNvSpPr>
                <a:spLocks/>
              </p:cNvSpPr>
              <p:nvPr/>
            </p:nvSpPr>
            <p:spPr bwMode="invGray">
              <a:xfrm>
                <a:off x="5045183" y="4986232"/>
                <a:ext cx="100093" cy="161886"/>
              </a:xfrm>
              <a:custGeom>
                <a:avLst/>
                <a:gdLst/>
                <a:ahLst/>
                <a:cxnLst>
                  <a:cxn ang="0">
                    <a:pos x="210" y="503"/>
                  </a:cxn>
                  <a:cxn ang="0">
                    <a:pos x="78" y="340"/>
                  </a:cxn>
                  <a:cxn ang="0">
                    <a:pos x="75" y="340"/>
                  </a:cxn>
                  <a:cxn ang="0">
                    <a:pos x="75" y="503"/>
                  </a:cxn>
                  <a:cxn ang="0">
                    <a:pos x="0" y="503"/>
                  </a:cxn>
                  <a:cxn ang="0">
                    <a:pos x="0" y="0"/>
                  </a:cxn>
                  <a:cxn ang="0">
                    <a:pos x="75" y="0"/>
                  </a:cxn>
                  <a:cxn ang="0">
                    <a:pos x="75" y="319"/>
                  </a:cxn>
                  <a:cxn ang="0">
                    <a:pos x="78" y="319"/>
                  </a:cxn>
                  <a:cxn ang="0">
                    <a:pos x="203" y="163"/>
                  </a:cxn>
                  <a:cxn ang="0">
                    <a:pos x="300" y="163"/>
                  </a:cxn>
                  <a:cxn ang="0">
                    <a:pos x="156" y="326"/>
                  </a:cxn>
                  <a:cxn ang="0">
                    <a:pos x="311" y="503"/>
                  </a:cxn>
                  <a:cxn ang="0">
                    <a:pos x="210" y="503"/>
                  </a:cxn>
                </a:cxnLst>
                <a:rect l="0" t="0" r="r" b="b"/>
                <a:pathLst>
                  <a:path w="311" h="503">
                    <a:moveTo>
                      <a:pt x="210" y="503"/>
                    </a:moveTo>
                    <a:lnTo>
                      <a:pt x="78" y="340"/>
                    </a:lnTo>
                    <a:lnTo>
                      <a:pt x="75" y="340"/>
                    </a:lnTo>
                    <a:lnTo>
                      <a:pt x="75" y="503"/>
                    </a:lnTo>
                    <a:lnTo>
                      <a:pt x="0" y="503"/>
                    </a:lnTo>
                    <a:lnTo>
                      <a:pt x="0" y="0"/>
                    </a:lnTo>
                    <a:lnTo>
                      <a:pt x="75" y="0"/>
                    </a:lnTo>
                    <a:lnTo>
                      <a:pt x="75" y="319"/>
                    </a:lnTo>
                    <a:lnTo>
                      <a:pt x="78" y="319"/>
                    </a:lnTo>
                    <a:lnTo>
                      <a:pt x="203" y="163"/>
                    </a:lnTo>
                    <a:lnTo>
                      <a:pt x="300" y="163"/>
                    </a:lnTo>
                    <a:lnTo>
                      <a:pt x="156" y="326"/>
                    </a:lnTo>
                    <a:lnTo>
                      <a:pt x="311" y="503"/>
                    </a:lnTo>
                    <a:lnTo>
                      <a:pt x="210"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05" name="Freeform 26"/>
              <p:cNvSpPr>
                <a:spLocks noEditPoints="1"/>
              </p:cNvSpPr>
              <p:nvPr/>
            </p:nvSpPr>
            <p:spPr bwMode="invGray">
              <a:xfrm>
                <a:off x="5142379" y="5036439"/>
                <a:ext cx="100414" cy="114576"/>
              </a:xfrm>
              <a:custGeom>
                <a:avLst/>
                <a:gdLst/>
                <a:ahLst/>
                <a:cxnLst>
                  <a:cxn ang="0">
                    <a:pos x="34" y="85"/>
                  </a:cxn>
                  <a:cxn ang="0">
                    <a:pos x="46" y="115"/>
                  </a:cxn>
                  <a:cxn ang="0">
                    <a:pos x="77" y="125"/>
                  </a:cxn>
                  <a:cxn ang="0">
                    <a:pos x="100" y="121"/>
                  </a:cxn>
                  <a:cxn ang="0">
                    <a:pos x="120" y="111"/>
                  </a:cxn>
                  <a:cxn ang="0">
                    <a:pos x="120" y="139"/>
                  </a:cxn>
                  <a:cxn ang="0">
                    <a:pos x="112" y="143"/>
                  </a:cxn>
                  <a:cxn ang="0">
                    <a:pos x="101" y="146"/>
                  </a:cxn>
                  <a:cxn ang="0">
                    <a:pos x="86" y="149"/>
                  </a:cxn>
                  <a:cxn ang="0">
                    <a:pos x="69" y="151"/>
                  </a:cxn>
                  <a:cxn ang="0">
                    <a:pos x="40" y="146"/>
                  </a:cxn>
                  <a:cxn ang="0">
                    <a:pos x="19" y="132"/>
                  </a:cxn>
                  <a:cxn ang="0">
                    <a:pos x="5" y="108"/>
                  </a:cxn>
                  <a:cxn ang="0">
                    <a:pos x="0" y="77"/>
                  </a:cxn>
                  <a:cxn ang="0">
                    <a:pos x="7" y="42"/>
                  </a:cxn>
                  <a:cxn ang="0">
                    <a:pos x="22" y="18"/>
                  </a:cxn>
                  <a:cxn ang="0">
                    <a:pos x="44" y="4"/>
                  </a:cxn>
                  <a:cxn ang="0">
                    <a:pos x="69" y="0"/>
                  </a:cxn>
                  <a:cxn ang="0">
                    <a:pos x="96" y="5"/>
                  </a:cxn>
                  <a:cxn ang="0">
                    <a:pos x="116" y="19"/>
                  </a:cxn>
                  <a:cxn ang="0">
                    <a:pos x="128" y="41"/>
                  </a:cxn>
                  <a:cxn ang="0">
                    <a:pos x="132" y="69"/>
                  </a:cxn>
                  <a:cxn ang="0">
                    <a:pos x="132" y="85"/>
                  </a:cxn>
                  <a:cxn ang="0">
                    <a:pos x="34" y="85"/>
                  </a:cxn>
                  <a:cxn ang="0">
                    <a:pos x="98" y="46"/>
                  </a:cxn>
                  <a:cxn ang="0">
                    <a:pos x="92" y="35"/>
                  </a:cxn>
                  <a:cxn ang="0">
                    <a:pos x="83" y="28"/>
                  </a:cxn>
                  <a:cxn ang="0">
                    <a:pos x="69" y="25"/>
                  </a:cxn>
                  <a:cxn ang="0">
                    <a:pos x="56" y="28"/>
                  </a:cxn>
                  <a:cxn ang="0">
                    <a:pos x="46" y="35"/>
                  </a:cxn>
                  <a:cxn ang="0">
                    <a:pos x="38" y="46"/>
                  </a:cxn>
                  <a:cxn ang="0">
                    <a:pos x="34" y="60"/>
                  </a:cxn>
                  <a:cxn ang="0">
                    <a:pos x="99" y="60"/>
                  </a:cxn>
                  <a:cxn ang="0">
                    <a:pos x="98" y="46"/>
                  </a:cxn>
                </a:cxnLst>
                <a:rect l="0" t="0" r="r" b="b"/>
                <a:pathLst>
                  <a:path w="132" h="151">
                    <a:moveTo>
                      <a:pt x="34" y="85"/>
                    </a:moveTo>
                    <a:cubicBezTo>
                      <a:pt x="34" y="98"/>
                      <a:pt x="38" y="108"/>
                      <a:pt x="46" y="115"/>
                    </a:cubicBezTo>
                    <a:cubicBezTo>
                      <a:pt x="53" y="122"/>
                      <a:pt x="63" y="125"/>
                      <a:pt x="77" y="125"/>
                    </a:cubicBezTo>
                    <a:cubicBezTo>
                      <a:pt x="85" y="125"/>
                      <a:pt x="93" y="124"/>
                      <a:pt x="100" y="121"/>
                    </a:cubicBezTo>
                    <a:cubicBezTo>
                      <a:pt x="108" y="119"/>
                      <a:pt x="115" y="115"/>
                      <a:pt x="120" y="111"/>
                    </a:cubicBezTo>
                    <a:cubicBezTo>
                      <a:pt x="120" y="139"/>
                      <a:pt x="120" y="139"/>
                      <a:pt x="120" y="139"/>
                    </a:cubicBezTo>
                    <a:cubicBezTo>
                      <a:pt x="118" y="140"/>
                      <a:pt x="116" y="141"/>
                      <a:pt x="112" y="143"/>
                    </a:cubicBezTo>
                    <a:cubicBezTo>
                      <a:pt x="109" y="144"/>
                      <a:pt x="106" y="145"/>
                      <a:pt x="101" y="146"/>
                    </a:cubicBezTo>
                    <a:cubicBezTo>
                      <a:pt x="97" y="148"/>
                      <a:pt x="92" y="149"/>
                      <a:pt x="86" y="149"/>
                    </a:cubicBezTo>
                    <a:cubicBezTo>
                      <a:pt x="81" y="150"/>
                      <a:pt x="75" y="151"/>
                      <a:pt x="69" y="151"/>
                    </a:cubicBezTo>
                    <a:cubicBezTo>
                      <a:pt x="58" y="151"/>
                      <a:pt x="49" y="149"/>
                      <a:pt x="40" y="146"/>
                    </a:cubicBezTo>
                    <a:cubicBezTo>
                      <a:pt x="32" y="143"/>
                      <a:pt x="25" y="138"/>
                      <a:pt x="19" y="132"/>
                    </a:cubicBezTo>
                    <a:cubicBezTo>
                      <a:pt x="13" y="125"/>
                      <a:pt x="8" y="118"/>
                      <a:pt x="5" y="108"/>
                    </a:cubicBezTo>
                    <a:cubicBezTo>
                      <a:pt x="2" y="99"/>
                      <a:pt x="0" y="89"/>
                      <a:pt x="0" y="77"/>
                    </a:cubicBezTo>
                    <a:cubicBezTo>
                      <a:pt x="0" y="63"/>
                      <a:pt x="2" y="52"/>
                      <a:pt x="7" y="42"/>
                    </a:cubicBezTo>
                    <a:cubicBezTo>
                      <a:pt x="11" y="33"/>
                      <a:pt x="16" y="25"/>
                      <a:pt x="22" y="18"/>
                    </a:cubicBezTo>
                    <a:cubicBezTo>
                      <a:pt x="29" y="12"/>
                      <a:pt x="36" y="7"/>
                      <a:pt x="44" y="4"/>
                    </a:cubicBezTo>
                    <a:cubicBezTo>
                      <a:pt x="53" y="1"/>
                      <a:pt x="61" y="0"/>
                      <a:pt x="69" y="0"/>
                    </a:cubicBezTo>
                    <a:cubicBezTo>
                      <a:pt x="79" y="0"/>
                      <a:pt x="88" y="2"/>
                      <a:pt x="96" y="5"/>
                    </a:cubicBezTo>
                    <a:cubicBezTo>
                      <a:pt x="104" y="8"/>
                      <a:pt x="111" y="13"/>
                      <a:pt x="116" y="19"/>
                    </a:cubicBezTo>
                    <a:cubicBezTo>
                      <a:pt x="121" y="25"/>
                      <a:pt x="125" y="32"/>
                      <a:pt x="128" y="41"/>
                    </a:cubicBezTo>
                    <a:cubicBezTo>
                      <a:pt x="130" y="49"/>
                      <a:pt x="132" y="59"/>
                      <a:pt x="132" y="69"/>
                    </a:cubicBezTo>
                    <a:cubicBezTo>
                      <a:pt x="132" y="85"/>
                      <a:pt x="132" y="85"/>
                      <a:pt x="132" y="85"/>
                    </a:cubicBezTo>
                    <a:lnTo>
                      <a:pt x="34" y="85"/>
                    </a:lnTo>
                    <a:close/>
                    <a:moveTo>
                      <a:pt x="98" y="46"/>
                    </a:moveTo>
                    <a:cubicBezTo>
                      <a:pt x="96" y="42"/>
                      <a:pt x="95" y="38"/>
                      <a:pt x="92" y="35"/>
                    </a:cubicBezTo>
                    <a:cubicBezTo>
                      <a:pt x="90" y="32"/>
                      <a:pt x="87" y="30"/>
                      <a:pt x="83" y="28"/>
                    </a:cubicBezTo>
                    <a:cubicBezTo>
                      <a:pt x="79" y="26"/>
                      <a:pt x="74" y="25"/>
                      <a:pt x="69" y="25"/>
                    </a:cubicBezTo>
                    <a:cubicBezTo>
                      <a:pt x="64" y="25"/>
                      <a:pt x="60" y="26"/>
                      <a:pt x="56" y="28"/>
                    </a:cubicBezTo>
                    <a:cubicBezTo>
                      <a:pt x="52" y="29"/>
                      <a:pt x="49" y="32"/>
                      <a:pt x="46" y="35"/>
                    </a:cubicBezTo>
                    <a:cubicBezTo>
                      <a:pt x="43" y="38"/>
                      <a:pt x="40" y="42"/>
                      <a:pt x="38" y="46"/>
                    </a:cubicBezTo>
                    <a:cubicBezTo>
                      <a:pt x="36" y="50"/>
                      <a:pt x="35" y="55"/>
                      <a:pt x="34" y="60"/>
                    </a:cubicBezTo>
                    <a:cubicBezTo>
                      <a:pt x="99" y="60"/>
                      <a:pt x="99" y="60"/>
                      <a:pt x="99" y="60"/>
                    </a:cubicBezTo>
                    <a:cubicBezTo>
                      <a:pt x="99" y="55"/>
                      <a:pt x="99" y="51"/>
                      <a:pt x="98"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30" name="Rectangle 29"/>
            <p:cNvSpPr/>
            <p:nvPr/>
          </p:nvSpPr>
          <p:spPr>
            <a:xfrm>
              <a:off x="2689079" y="5593229"/>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31" name="Group 30"/>
            <p:cNvGrpSpPr/>
            <p:nvPr/>
          </p:nvGrpSpPr>
          <p:grpSpPr>
            <a:xfrm>
              <a:off x="2843324" y="6137898"/>
              <a:ext cx="976048" cy="191797"/>
              <a:chOff x="1502088" y="4970205"/>
              <a:chExt cx="999744" cy="196837"/>
            </a:xfrm>
            <a:solidFill>
              <a:srgbClr val="FFFFFF"/>
            </a:solidFill>
            <a:effectLst/>
          </p:grpSpPr>
          <p:sp>
            <p:nvSpPr>
              <p:cNvPr id="196" name="Freeform 19"/>
              <p:cNvSpPr>
                <a:spLocks noEditPoints="1"/>
              </p:cNvSpPr>
              <p:nvPr/>
            </p:nvSpPr>
            <p:spPr bwMode="invGray">
              <a:xfrm>
                <a:off x="1502088" y="4971731"/>
                <a:ext cx="187376" cy="193785"/>
              </a:xfrm>
              <a:custGeom>
                <a:avLst/>
                <a:gdLst/>
                <a:ahLst/>
                <a:cxnLst>
                  <a:cxn ang="0">
                    <a:pos x="42" y="55"/>
                  </a:cxn>
                  <a:cxn ang="0">
                    <a:pos x="23" y="52"/>
                  </a:cxn>
                  <a:cxn ang="0">
                    <a:pos x="20" y="42"/>
                  </a:cxn>
                  <a:cxn ang="0">
                    <a:pos x="101" y="42"/>
                  </a:cxn>
                  <a:cxn ang="0">
                    <a:pos x="108" y="40"/>
                  </a:cxn>
                  <a:cxn ang="0">
                    <a:pos x="122" y="39"/>
                  </a:cxn>
                  <a:cxn ang="0">
                    <a:pos x="132" y="49"/>
                  </a:cxn>
                  <a:cxn ang="0">
                    <a:pos x="129" y="54"/>
                  </a:cxn>
                  <a:cxn ang="0">
                    <a:pos x="13" y="168"/>
                  </a:cxn>
                  <a:cxn ang="0">
                    <a:pos x="11" y="162"/>
                  </a:cxn>
                  <a:cxn ang="0">
                    <a:pos x="108" y="49"/>
                  </a:cxn>
                  <a:cxn ang="0">
                    <a:pos x="47" y="54"/>
                  </a:cxn>
                  <a:cxn ang="0">
                    <a:pos x="59" y="172"/>
                  </a:cxn>
                  <a:cxn ang="0">
                    <a:pos x="61" y="165"/>
                  </a:cxn>
                  <a:cxn ang="0">
                    <a:pos x="97" y="169"/>
                  </a:cxn>
                  <a:cxn ang="0">
                    <a:pos x="179" y="167"/>
                  </a:cxn>
                  <a:cxn ang="0">
                    <a:pos x="187" y="165"/>
                  </a:cxn>
                  <a:cxn ang="0">
                    <a:pos x="206" y="168"/>
                  </a:cxn>
                  <a:cxn ang="0">
                    <a:pos x="204" y="175"/>
                  </a:cxn>
                  <a:cxn ang="0">
                    <a:pos x="194" y="212"/>
                  </a:cxn>
                  <a:cxn ang="0">
                    <a:pos x="200" y="239"/>
                  </a:cxn>
                  <a:cxn ang="0">
                    <a:pos x="202" y="247"/>
                  </a:cxn>
                  <a:cxn ang="0">
                    <a:pos x="96" y="249"/>
                  </a:cxn>
                  <a:cxn ang="0">
                    <a:pos x="80" y="252"/>
                  </a:cxn>
                  <a:cxn ang="0">
                    <a:pos x="71" y="177"/>
                  </a:cxn>
                  <a:cxn ang="0">
                    <a:pos x="161" y="241"/>
                  </a:cxn>
                  <a:cxn ang="0">
                    <a:pos x="172" y="239"/>
                  </a:cxn>
                  <a:cxn ang="0">
                    <a:pos x="182" y="176"/>
                  </a:cxn>
                  <a:cxn ang="0">
                    <a:pos x="98" y="177"/>
                  </a:cxn>
                  <a:cxn ang="0">
                    <a:pos x="95" y="181"/>
                  </a:cxn>
                  <a:cxn ang="0">
                    <a:pos x="96" y="242"/>
                  </a:cxn>
                  <a:cxn ang="0">
                    <a:pos x="157" y="8"/>
                  </a:cxn>
                  <a:cxn ang="0">
                    <a:pos x="164" y="0"/>
                  </a:cxn>
                  <a:cxn ang="0">
                    <a:pos x="199" y="10"/>
                  </a:cxn>
                  <a:cxn ang="0">
                    <a:pos x="203" y="19"/>
                  </a:cxn>
                  <a:cxn ang="0">
                    <a:pos x="202" y="102"/>
                  </a:cxn>
                  <a:cxn ang="0">
                    <a:pos x="225" y="101"/>
                  </a:cxn>
                  <a:cxn ang="0">
                    <a:pos x="233" y="95"/>
                  </a:cxn>
                  <a:cxn ang="0">
                    <a:pos x="256" y="99"/>
                  </a:cxn>
                  <a:cxn ang="0">
                    <a:pos x="258" y="108"/>
                  </a:cxn>
                  <a:cxn ang="0">
                    <a:pos x="202" y="110"/>
                  </a:cxn>
                  <a:cxn ang="0">
                    <a:pos x="197" y="142"/>
                  </a:cxn>
                  <a:cxn ang="0">
                    <a:pos x="186" y="151"/>
                  </a:cxn>
                  <a:cxn ang="0">
                    <a:pos x="184" y="26"/>
                  </a:cxn>
                </a:cxnLst>
                <a:rect l="0" t="0" r="r" b="b"/>
                <a:pathLst>
                  <a:path w="260" h="269">
                    <a:moveTo>
                      <a:pt x="47" y="54"/>
                    </a:moveTo>
                    <a:cubicBezTo>
                      <a:pt x="45" y="54"/>
                      <a:pt x="44" y="55"/>
                      <a:pt x="42" y="55"/>
                    </a:cubicBezTo>
                    <a:cubicBezTo>
                      <a:pt x="40" y="57"/>
                      <a:pt x="38" y="57"/>
                      <a:pt x="36" y="57"/>
                    </a:cubicBezTo>
                    <a:cubicBezTo>
                      <a:pt x="33" y="57"/>
                      <a:pt x="29" y="55"/>
                      <a:pt x="23" y="52"/>
                    </a:cubicBezTo>
                    <a:cubicBezTo>
                      <a:pt x="15" y="48"/>
                      <a:pt x="11" y="45"/>
                      <a:pt x="11" y="43"/>
                    </a:cubicBezTo>
                    <a:cubicBezTo>
                      <a:pt x="11" y="41"/>
                      <a:pt x="14" y="41"/>
                      <a:pt x="20" y="42"/>
                    </a:cubicBezTo>
                    <a:cubicBezTo>
                      <a:pt x="32" y="43"/>
                      <a:pt x="45" y="44"/>
                      <a:pt x="58" y="43"/>
                    </a:cubicBezTo>
                    <a:cubicBezTo>
                      <a:pt x="68" y="43"/>
                      <a:pt x="82" y="43"/>
                      <a:pt x="101" y="42"/>
                    </a:cubicBezTo>
                    <a:cubicBezTo>
                      <a:pt x="103" y="42"/>
                      <a:pt x="104" y="42"/>
                      <a:pt x="105" y="41"/>
                    </a:cubicBezTo>
                    <a:cubicBezTo>
                      <a:pt x="106" y="41"/>
                      <a:pt x="107" y="41"/>
                      <a:pt x="108" y="40"/>
                    </a:cubicBezTo>
                    <a:cubicBezTo>
                      <a:pt x="110" y="40"/>
                      <a:pt x="111" y="39"/>
                      <a:pt x="113" y="39"/>
                    </a:cubicBezTo>
                    <a:cubicBezTo>
                      <a:pt x="115" y="39"/>
                      <a:pt x="118" y="39"/>
                      <a:pt x="122" y="39"/>
                    </a:cubicBezTo>
                    <a:cubicBezTo>
                      <a:pt x="130" y="40"/>
                      <a:pt x="135" y="41"/>
                      <a:pt x="136" y="43"/>
                    </a:cubicBezTo>
                    <a:cubicBezTo>
                      <a:pt x="136" y="44"/>
                      <a:pt x="135" y="46"/>
                      <a:pt x="132" y="49"/>
                    </a:cubicBezTo>
                    <a:cubicBezTo>
                      <a:pt x="131" y="51"/>
                      <a:pt x="131" y="51"/>
                      <a:pt x="130" y="52"/>
                    </a:cubicBezTo>
                    <a:cubicBezTo>
                      <a:pt x="129" y="53"/>
                      <a:pt x="129" y="54"/>
                      <a:pt x="129" y="54"/>
                    </a:cubicBezTo>
                    <a:cubicBezTo>
                      <a:pt x="114" y="79"/>
                      <a:pt x="98" y="100"/>
                      <a:pt x="81" y="118"/>
                    </a:cubicBezTo>
                    <a:cubicBezTo>
                      <a:pt x="62" y="137"/>
                      <a:pt x="39" y="154"/>
                      <a:pt x="13" y="168"/>
                    </a:cubicBezTo>
                    <a:cubicBezTo>
                      <a:pt x="5" y="172"/>
                      <a:pt x="1" y="174"/>
                      <a:pt x="0" y="172"/>
                    </a:cubicBezTo>
                    <a:cubicBezTo>
                      <a:pt x="0" y="171"/>
                      <a:pt x="3" y="168"/>
                      <a:pt x="11" y="162"/>
                    </a:cubicBezTo>
                    <a:cubicBezTo>
                      <a:pt x="35" y="146"/>
                      <a:pt x="54" y="128"/>
                      <a:pt x="70" y="110"/>
                    </a:cubicBezTo>
                    <a:cubicBezTo>
                      <a:pt x="86" y="91"/>
                      <a:pt x="99" y="71"/>
                      <a:pt x="108" y="49"/>
                    </a:cubicBezTo>
                    <a:cubicBezTo>
                      <a:pt x="53" y="52"/>
                      <a:pt x="53" y="52"/>
                      <a:pt x="53" y="52"/>
                    </a:cubicBezTo>
                    <a:cubicBezTo>
                      <a:pt x="51" y="52"/>
                      <a:pt x="49" y="53"/>
                      <a:pt x="47" y="54"/>
                    </a:cubicBezTo>
                    <a:close/>
                    <a:moveTo>
                      <a:pt x="71" y="177"/>
                    </a:moveTo>
                    <a:cubicBezTo>
                      <a:pt x="69" y="176"/>
                      <a:pt x="65" y="174"/>
                      <a:pt x="59" y="172"/>
                    </a:cubicBezTo>
                    <a:cubicBezTo>
                      <a:pt x="55" y="171"/>
                      <a:pt x="53" y="169"/>
                      <a:pt x="53" y="168"/>
                    </a:cubicBezTo>
                    <a:cubicBezTo>
                      <a:pt x="52" y="167"/>
                      <a:pt x="55" y="166"/>
                      <a:pt x="61" y="165"/>
                    </a:cubicBezTo>
                    <a:cubicBezTo>
                      <a:pt x="67" y="165"/>
                      <a:pt x="74" y="165"/>
                      <a:pt x="82" y="166"/>
                    </a:cubicBezTo>
                    <a:cubicBezTo>
                      <a:pt x="89" y="167"/>
                      <a:pt x="94" y="168"/>
                      <a:pt x="97" y="169"/>
                    </a:cubicBezTo>
                    <a:cubicBezTo>
                      <a:pt x="176" y="168"/>
                      <a:pt x="176" y="168"/>
                      <a:pt x="176" y="168"/>
                    </a:cubicBezTo>
                    <a:cubicBezTo>
                      <a:pt x="177" y="167"/>
                      <a:pt x="178" y="167"/>
                      <a:pt x="179" y="167"/>
                    </a:cubicBezTo>
                    <a:cubicBezTo>
                      <a:pt x="180" y="167"/>
                      <a:pt x="181" y="166"/>
                      <a:pt x="182" y="166"/>
                    </a:cubicBezTo>
                    <a:cubicBezTo>
                      <a:pt x="184" y="165"/>
                      <a:pt x="186" y="165"/>
                      <a:pt x="187" y="165"/>
                    </a:cubicBezTo>
                    <a:cubicBezTo>
                      <a:pt x="190" y="164"/>
                      <a:pt x="192" y="165"/>
                      <a:pt x="196" y="165"/>
                    </a:cubicBezTo>
                    <a:cubicBezTo>
                      <a:pt x="202" y="166"/>
                      <a:pt x="205" y="167"/>
                      <a:pt x="206" y="168"/>
                    </a:cubicBezTo>
                    <a:cubicBezTo>
                      <a:pt x="207" y="169"/>
                      <a:pt x="206" y="171"/>
                      <a:pt x="205" y="173"/>
                    </a:cubicBezTo>
                    <a:cubicBezTo>
                      <a:pt x="204" y="174"/>
                      <a:pt x="204" y="175"/>
                      <a:pt x="204" y="175"/>
                    </a:cubicBezTo>
                    <a:cubicBezTo>
                      <a:pt x="203" y="176"/>
                      <a:pt x="203" y="176"/>
                      <a:pt x="203" y="177"/>
                    </a:cubicBezTo>
                    <a:cubicBezTo>
                      <a:pt x="200" y="187"/>
                      <a:pt x="197" y="199"/>
                      <a:pt x="194" y="212"/>
                    </a:cubicBezTo>
                    <a:cubicBezTo>
                      <a:pt x="192" y="224"/>
                      <a:pt x="190" y="232"/>
                      <a:pt x="189" y="237"/>
                    </a:cubicBezTo>
                    <a:cubicBezTo>
                      <a:pt x="194" y="237"/>
                      <a:pt x="197" y="238"/>
                      <a:pt x="200" y="239"/>
                    </a:cubicBezTo>
                    <a:cubicBezTo>
                      <a:pt x="202" y="241"/>
                      <a:pt x="203" y="242"/>
                      <a:pt x="204" y="243"/>
                    </a:cubicBezTo>
                    <a:cubicBezTo>
                      <a:pt x="204" y="245"/>
                      <a:pt x="203" y="246"/>
                      <a:pt x="202" y="247"/>
                    </a:cubicBezTo>
                    <a:cubicBezTo>
                      <a:pt x="200" y="249"/>
                      <a:pt x="198" y="249"/>
                      <a:pt x="195" y="249"/>
                    </a:cubicBezTo>
                    <a:cubicBezTo>
                      <a:pt x="96" y="249"/>
                      <a:pt x="96" y="249"/>
                      <a:pt x="96" y="249"/>
                    </a:cubicBezTo>
                    <a:cubicBezTo>
                      <a:pt x="94" y="261"/>
                      <a:pt x="91" y="267"/>
                      <a:pt x="87" y="268"/>
                    </a:cubicBezTo>
                    <a:cubicBezTo>
                      <a:pt x="83" y="269"/>
                      <a:pt x="80" y="263"/>
                      <a:pt x="80" y="252"/>
                    </a:cubicBezTo>
                    <a:cubicBezTo>
                      <a:pt x="77" y="185"/>
                      <a:pt x="77" y="185"/>
                      <a:pt x="77" y="185"/>
                    </a:cubicBezTo>
                    <a:cubicBezTo>
                      <a:pt x="76" y="182"/>
                      <a:pt x="74" y="179"/>
                      <a:pt x="71" y="177"/>
                    </a:cubicBezTo>
                    <a:close/>
                    <a:moveTo>
                      <a:pt x="96" y="242"/>
                    </a:moveTo>
                    <a:cubicBezTo>
                      <a:pt x="161" y="241"/>
                      <a:pt x="161" y="241"/>
                      <a:pt x="161" y="241"/>
                    </a:cubicBezTo>
                    <a:cubicBezTo>
                      <a:pt x="164" y="241"/>
                      <a:pt x="166" y="240"/>
                      <a:pt x="168" y="240"/>
                    </a:cubicBezTo>
                    <a:cubicBezTo>
                      <a:pt x="169" y="240"/>
                      <a:pt x="170" y="240"/>
                      <a:pt x="172" y="239"/>
                    </a:cubicBezTo>
                    <a:cubicBezTo>
                      <a:pt x="179" y="237"/>
                      <a:pt x="179" y="237"/>
                      <a:pt x="179" y="237"/>
                    </a:cubicBezTo>
                    <a:cubicBezTo>
                      <a:pt x="182" y="176"/>
                      <a:pt x="182" y="176"/>
                      <a:pt x="182" y="176"/>
                    </a:cubicBezTo>
                    <a:cubicBezTo>
                      <a:pt x="99" y="177"/>
                      <a:pt x="99" y="177"/>
                      <a:pt x="99" y="177"/>
                    </a:cubicBezTo>
                    <a:cubicBezTo>
                      <a:pt x="98" y="177"/>
                      <a:pt x="98" y="177"/>
                      <a:pt x="98" y="177"/>
                    </a:cubicBezTo>
                    <a:cubicBezTo>
                      <a:pt x="97" y="178"/>
                      <a:pt x="96" y="179"/>
                      <a:pt x="96" y="179"/>
                    </a:cubicBezTo>
                    <a:cubicBezTo>
                      <a:pt x="95" y="179"/>
                      <a:pt x="95" y="180"/>
                      <a:pt x="95" y="181"/>
                    </a:cubicBezTo>
                    <a:cubicBezTo>
                      <a:pt x="95" y="194"/>
                      <a:pt x="95" y="194"/>
                      <a:pt x="95" y="194"/>
                    </a:cubicBezTo>
                    <a:lnTo>
                      <a:pt x="96" y="242"/>
                    </a:lnTo>
                    <a:close/>
                    <a:moveTo>
                      <a:pt x="176" y="17"/>
                    </a:moveTo>
                    <a:cubicBezTo>
                      <a:pt x="172" y="14"/>
                      <a:pt x="166" y="11"/>
                      <a:pt x="157" y="8"/>
                    </a:cubicBezTo>
                    <a:cubicBezTo>
                      <a:pt x="152" y="6"/>
                      <a:pt x="151" y="4"/>
                      <a:pt x="152" y="3"/>
                    </a:cubicBezTo>
                    <a:cubicBezTo>
                      <a:pt x="154" y="2"/>
                      <a:pt x="157" y="1"/>
                      <a:pt x="164" y="0"/>
                    </a:cubicBezTo>
                    <a:cubicBezTo>
                      <a:pt x="174" y="2"/>
                      <a:pt x="182" y="4"/>
                      <a:pt x="188" y="5"/>
                    </a:cubicBezTo>
                    <a:cubicBezTo>
                      <a:pt x="193" y="7"/>
                      <a:pt x="197" y="8"/>
                      <a:pt x="199" y="10"/>
                    </a:cubicBezTo>
                    <a:cubicBezTo>
                      <a:pt x="202" y="11"/>
                      <a:pt x="203" y="12"/>
                      <a:pt x="203" y="14"/>
                    </a:cubicBezTo>
                    <a:cubicBezTo>
                      <a:pt x="204" y="15"/>
                      <a:pt x="204" y="17"/>
                      <a:pt x="203" y="19"/>
                    </a:cubicBezTo>
                    <a:cubicBezTo>
                      <a:pt x="203" y="24"/>
                      <a:pt x="203" y="24"/>
                      <a:pt x="203" y="24"/>
                    </a:cubicBezTo>
                    <a:cubicBezTo>
                      <a:pt x="202" y="102"/>
                      <a:pt x="202" y="102"/>
                      <a:pt x="202" y="102"/>
                    </a:cubicBezTo>
                    <a:cubicBezTo>
                      <a:pt x="220" y="102"/>
                      <a:pt x="220" y="102"/>
                      <a:pt x="220" y="102"/>
                    </a:cubicBezTo>
                    <a:cubicBezTo>
                      <a:pt x="222" y="102"/>
                      <a:pt x="223" y="101"/>
                      <a:pt x="225" y="101"/>
                    </a:cubicBezTo>
                    <a:cubicBezTo>
                      <a:pt x="226" y="100"/>
                      <a:pt x="227" y="99"/>
                      <a:pt x="228" y="99"/>
                    </a:cubicBezTo>
                    <a:cubicBezTo>
                      <a:pt x="230" y="97"/>
                      <a:pt x="232" y="96"/>
                      <a:pt x="233" y="95"/>
                    </a:cubicBezTo>
                    <a:cubicBezTo>
                      <a:pt x="236" y="95"/>
                      <a:pt x="240" y="95"/>
                      <a:pt x="245" y="95"/>
                    </a:cubicBezTo>
                    <a:cubicBezTo>
                      <a:pt x="250" y="96"/>
                      <a:pt x="253" y="97"/>
                      <a:pt x="256" y="99"/>
                    </a:cubicBezTo>
                    <a:cubicBezTo>
                      <a:pt x="258" y="100"/>
                      <a:pt x="260" y="102"/>
                      <a:pt x="260" y="104"/>
                    </a:cubicBezTo>
                    <a:cubicBezTo>
                      <a:pt x="260" y="105"/>
                      <a:pt x="259" y="107"/>
                      <a:pt x="258" y="108"/>
                    </a:cubicBezTo>
                    <a:cubicBezTo>
                      <a:pt x="256" y="109"/>
                      <a:pt x="253" y="110"/>
                      <a:pt x="250" y="110"/>
                    </a:cubicBezTo>
                    <a:cubicBezTo>
                      <a:pt x="202" y="110"/>
                      <a:pt x="202" y="110"/>
                      <a:pt x="202" y="110"/>
                    </a:cubicBezTo>
                    <a:cubicBezTo>
                      <a:pt x="202" y="120"/>
                      <a:pt x="202" y="120"/>
                      <a:pt x="202" y="120"/>
                    </a:cubicBezTo>
                    <a:cubicBezTo>
                      <a:pt x="201" y="129"/>
                      <a:pt x="199" y="136"/>
                      <a:pt x="197" y="142"/>
                    </a:cubicBezTo>
                    <a:cubicBezTo>
                      <a:pt x="195" y="148"/>
                      <a:pt x="193" y="151"/>
                      <a:pt x="191" y="153"/>
                    </a:cubicBezTo>
                    <a:cubicBezTo>
                      <a:pt x="189" y="155"/>
                      <a:pt x="187" y="154"/>
                      <a:pt x="186" y="151"/>
                    </a:cubicBezTo>
                    <a:cubicBezTo>
                      <a:pt x="185" y="147"/>
                      <a:pt x="184" y="141"/>
                      <a:pt x="184" y="133"/>
                    </a:cubicBezTo>
                    <a:cubicBezTo>
                      <a:pt x="184" y="26"/>
                      <a:pt x="184" y="26"/>
                      <a:pt x="184" y="26"/>
                    </a:cubicBezTo>
                    <a:cubicBezTo>
                      <a:pt x="184" y="23"/>
                      <a:pt x="181" y="20"/>
                      <a:pt x="176" y="1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97" name="Freeform 20"/>
              <p:cNvSpPr>
                <a:spLocks noEditPoints="1"/>
              </p:cNvSpPr>
              <p:nvPr/>
            </p:nvSpPr>
            <p:spPr bwMode="invGray">
              <a:xfrm>
                <a:off x="1695262" y="4970205"/>
                <a:ext cx="195921" cy="195311"/>
              </a:xfrm>
              <a:custGeom>
                <a:avLst/>
                <a:gdLst/>
                <a:ahLst/>
                <a:cxnLst>
                  <a:cxn ang="0">
                    <a:pos x="86" y="53"/>
                  </a:cxn>
                  <a:cxn ang="0">
                    <a:pos x="75" y="43"/>
                  </a:cxn>
                  <a:cxn ang="0">
                    <a:pos x="71" y="35"/>
                  </a:cxn>
                  <a:cxn ang="0">
                    <a:pos x="85" y="37"/>
                  </a:cxn>
                  <a:cxn ang="0">
                    <a:pos x="111" y="52"/>
                  </a:cxn>
                  <a:cxn ang="0">
                    <a:pos x="111" y="63"/>
                  </a:cxn>
                  <a:cxn ang="0">
                    <a:pos x="104" y="75"/>
                  </a:cxn>
                  <a:cxn ang="0">
                    <a:pos x="96" y="90"/>
                  </a:cxn>
                  <a:cxn ang="0">
                    <a:pos x="91" y="100"/>
                  </a:cxn>
                  <a:cxn ang="0">
                    <a:pos x="104" y="116"/>
                  </a:cxn>
                  <a:cxn ang="0">
                    <a:pos x="122" y="132"/>
                  </a:cxn>
                  <a:cxn ang="0">
                    <a:pos x="130" y="138"/>
                  </a:cxn>
                  <a:cxn ang="0">
                    <a:pos x="138" y="144"/>
                  </a:cxn>
                  <a:cxn ang="0">
                    <a:pos x="147" y="159"/>
                  </a:cxn>
                  <a:cxn ang="0">
                    <a:pos x="150" y="171"/>
                  </a:cxn>
                  <a:cxn ang="0">
                    <a:pos x="149" y="179"/>
                  </a:cxn>
                  <a:cxn ang="0">
                    <a:pos x="144" y="181"/>
                  </a:cxn>
                  <a:cxn ang="0">
                    <a:pos x="139" y="178"/>
                  </a:cxn>
                  <a:cxn ang="0">
                    <a:pos x="118" y="150"/>
                  </a:cxn>
                  <a:cxn ang="0">
                    <a:pos x="86" y="108"/>
                  </a:cxn>
                  <a:cxn ang="0">
                    <a:pos x="50" y="151"/>
                  </a:cxn>
                  <a:cxn ang="0">
                    <a:pos x="10" y="185"/>
                  </a:cxn>
                  <a:cxn ang="0">
                    <a:pos x="1" y="189"/>
                  </a:cxn>
                  <a:cxn ang="0">
                    <a:pos x="6" y="182"/>
                  </a:cxn>
                  <a:cxn ang="0">
                    <a:pos x="51" y="131"/>
                  </a:cxn>
                  <a:cxn ang="0">
                    <a:pos x="89" y="61"/>
                  </a:cxn>
                  <a:cxn ang="0">
                    <a:pos x="89" y="59"/>
                  </a:cxn>
                  <a:cxn ang="0">
                    <a:pos x="86" y="53"/>
                  </a:cxn>
                  <a:cxn ang="0">
                    <a:pos x="190" y="20"/>
                  </a:cxn>
                  <a:cxn ang="0">
                    <a:pos x="171" y="8"/>
                  </a:cxn>
                  <a:cxn ang="0">
                    <a:pos x="164" y="3"/>
                  </a:cxn>
                  <a:cxn ang="0">
                    <a:pos x="174" y="0"/>
                  </a:cxn>
                  <a:cxn ang="0">
                    <a:pos x="191" y="4"/>
                  </a:cxn>
                  <a:cxn ang="0">
                    <a:pos x="206" y="8"/>
                  </a:cxn>
                  <a:cxn ang="0">
                    <a:pos x="215" y="14"/>
                  </a:cxn>
                  <a:cxn ang="0">
                    <a:pos x="215" y="21"/>
                  </a:cxn>
                  <a:cxn ang="0">
                    <a:pos x="215" y="25"/>
                  </a:cxn>
                  <a:cxn ang="0">
                    <a:pos x="215" y="138"/>
                  </a:cxn>
                  <a:cxn ang="0">
                    <a:pos x="219" y="138"/>
                  </a:cxn>
                  <a:cxn ang="0">
                    <a:pos x="226" y="138"/>
                  </a:cxn>
                  <a:cxn ang="0">
                    <a:pos x="232" y="136"/>
                  </a:cxn>
                  <a:cxn ang="0">
                    <a:pos x="236" y="134"/>
                  </a:cxn>
                  <a:cxn ang="0">
                    <a:pos x="243" y="131"/>
                  </a:cxn>
                  <a:cxn ang="0">
                    <a:pos x="260" y="131"/>
                  </a:cxn>
                  <a:cxn ang="0">
                    <a:pos x="269" y="133"/>
                  </a:cxn>
                  <a:cxn ang="0">
                    <a:pos x="272" y="138"/>
                  </a:cxn>
                  <a:cxn ang="0">
                    <a:pos x="270" y="144"/>
                  </a:cxn>
                  <a:cxn ang="0">
                    <a:pos x="264" y="146"/>
                  </a:cxn>
                  <a:cxn ang="0">
                    <a:pos x="215" y="147"/>
                  </a:cxn>
                  <a:cxn ang="0">
                    <a:pos x="215" y="209"/>
                  </a:cxn>
                  <a:cxn ang="0">
                    <a:pos x="213" y="242"/>
                  </a:cxn>
                  <a:cxn ang="0">
                    <a:pos x="209" y="261"/>
                  </a:cxn>
                  <a:cxn ang="0">
                    <a:pos x="201" y="271"/>
                  </a:cxn>
                  <a:cxn ang="0">
                    <a:pos x="197" y="258"/>
                  </a:cxn>
                  <a:cxn ang="0">
                    <a:pos x="197" y="29"/>
                  </a:cxn>
                  <a:cxn ang="0">
                    <a:pos x="190" y="20"/>
                  </a:cxn>
                </a:cxnLst>
                <a:rect l="0" t="0" r="r" b="b"/>
                <a:pathLst>
                  <a:path w="272" h="271">
                    <a:moveTo>
                      <a:pt x="86" y="53"/>
                    </a:moveTo>
                    <a:cubicBezTo>
                      <a:pt x="84" y="50"/>
                      <a:pt x="80" y="47"/>
                      <a:pt x="75" y="43"/>
                    </a:cubicBezTo>
                    <a:cubicBezTo>
                      <a:pt x="70" y="39"/>
                      <a:pt x="68" y="36"/>
                      <a:pt x="71" y="35"/>
                    </a:cubicBezTo>
                    <a:cubicBezTo>
                      <a:pt x="73" y="34"/>
                      <a:pt x="78" y="35"/>
                      <a:pt x="85" y="37"/>
                    </a:cubicBezTo>
                    <a:cubicBezTo>
                      <a:pt x="100" y="43"/>
                      <a:pt x="108" y="48"/>
                      <a:pt x="111" y="52"/>
                    </a:cubicBezTo>
                    <a:cubicBezTo>
                      <a:pt x="113" y="54"/>
                      <a:pt x="113" y="58"/>
                      <a:pt x="111" y="63"/>
                    </a:cubicBezTo>
                    <a:cubicBezTo>
                      <a:pt x="109" y="66"/>
                      <a:pt x="107" y="70"/>
                      <a:pt x="104" y="75"/>
                    </a:cubicBezTo>
                    <a:cubicBezTo>
                      <a:pt x="103" y="78"/>
                      <a:pt x="100" y="84"/>
                      <a:pt x="96" y="90"/>
                    </a:cubicBezTo>
                    <a:cubicBezTo>
                      <a:pt x="91" y="100"/>
                      <a:pt x="91" y="100"/>
                      <a:pt x="91" y="100"/>
                    </a:cubicBezTo>
                    <a:cubicBezTo>
                      <a:pt x="94" y="105"/>
                      <a:pt x="98" y="111"/>
                      <a:pt x="104" y="116"/>
                    </a:cubicBezTo>
                    <a:cubicBezTo>
                      <a:pt x="108" y="120"/>
                      <a:pt x="114" y="126"/>
                      <a:pt x="122" y="132"/>
                    </a:cubicBezTo>
                    <a:cubicBezTo>
                      <a:pt x="130" y="138"/>
                      <a:pt x="130" y="138"/>
                      <a:pt x="130" y="138"/>
                    </a:cubicBezTo>
                    <a:cubicBezTo>
                      <a:pt x="133" y="140"/>
                      <a:pt x="136" y="142"/>
                      <a:pt x="138" y="144"/>
                    </a:cubicBezTo>
                    <a:cubicBezTo>
                      <a:pt x="140" y="147"/>
                      <a:pt x="143" y="152"/>
                      <a:pt x="147" y="159"/>
                    </a:cubicBezTo>
                    <a:cubicBezTo>
                      <a:pt x="149" y="163"/>
                      <a:pt x="150" y="167"/>
                      <a:pt x="150" y="171"/>
                    </a:cubicBezTo>
                    <a:cubicBezTo>
                      <a:pt x="151" y="174"/>
                      <a:pt x="150" y="177"/>
                      <a:pt x="149" y="179"/>
                    </a:cubicBezTo>
                    <a:cubicBezTo>
                      <a:pt x="148" y="180"/>
                      <a:pt x="146" y="181"/>
                      <a:pt x="144" y="181"/>
                    </a:cubicBezTo>
                    <a:cubicBezTo>
                      <a:pt x="143" y="181"/>
                      <a:pt x="141" y="180"/>
                      <a:pt x="139" y="178"/>
                    </a:cubicBezTo>
                    <a:cubicBezTo>
                      <a:pt x="118" y="150"/>
                      <a:pt x="118" y="150"/>
                      <a:pt x="118" y="150"/>
                    </a:cubicBezTo>
                    <a:cubicBezTo>
                      <a:pt x="86" y="108"/>
                      <a:pt x="86" y="108"/>
                      <a:pt x="86" y="108"/>
                    </a:cubicBezTo>
                    <a:cubicBezTo>
                      <a:pt x="76" y="123"/>
                      <a:pt x="64" y="137"/>
                      <a:pt x="50" y="151"/>
                    </a:cubicBezTo>
                    <a:cubicBezTo>
                      <a:pt x="37" y="164"/>
                      <a:pt x="24" y="176"/>
                      <a:pt x="10" y="185"/>
                    </a:cubicBezTo>
                    <a:cubicBezTo>
                      <a:pt x="5" y="188"/>
                      <a:pt x="2" y="190"/>
                      <a:pt x="1" y="189"/>
                    </a:cubicBezTo>
                    <a:cubicBezTo>
                      <a:pt x="0" y="188"/>
                      <a:pt x="2" y="185"/>
                      <a:pt x="6" y="182"/>
                    </a:cubicBezTo>
                    <a:cubicBezTo>
                      <a:pt x="22" y="167"/>
                      <a:pt x="37" y="151"/>
                      <a:pt x="51" y="131"/>
                    </a:cubicBezTo>
                    <a:cubicBezTo>
                      <a:pt x="69" y="107"/>
                      <a:pt x="81" y="83"/>
                      <a:pt x="89" y="61"/>
                    </a:cubicBezTo>
                    <a:cubicBezTo>
                      <a:pt x="89" y="59"/>
                      <a:pt x="89" y="59"/>
                      <a:pt x="89" y="59"/>
                    </a:cubicBezTo>
                    <a:cubicBezTo>
                      <a:pt x="89" y="57"/>
                      <a:pt x="87" y="55"/>
                      <a:pt x="86" y="53"/>
                    </a:cubicBezTo>
                    <a:close/>
                    <a:moveTo>
                      <a:pt x="190" y="20"/>
                    </a:moveTo>
                    <a:cubicBezTo>
                      <a:pt x="186" y="17"/>
                      <a:pt x="180" y="13"/>
                      <a:pt x="171" y="8"/>
                    </a:cubicBezTo>
                    <a:cubicBezTo>
                      <a:pt x="166" y="6"/>
                      <a:pt x="164" y="4"/>
                      <a:pt x="164" y="3"/>
                    </a:cubicBezTo>
                    <a:cubicBezTo>
                      <a:pt x="164" y="1"/>
                      <a:pt x="168" y="0"/>
                      <a:pt x="174" y="0"/>
                    </a:cubicBezTo>
                    <a:cubicBezTo>
                      <a:pt x="179" y="1"/>
                      <a:pt x="185" y="2"/>
                      <a:pt x="191" y="4"/>
                    </a:cubicBezTo>
                    <a:cubicBezTo>
                      <a:pt x="195" y="5"/>
                      <a:pt x="200" y="6"/>
                      <a:pt x="206" y="8"/>
                    </a:cubicBezTo>
                    <a:cubicBezTo>
                      <a:pt x="211" y="10"/>
                      <a:pt x="213" y="12"/>
                      <a:pt x="215" y="14"/>
                    </a:cubicBezTo>
                    <a:cubicBezTo>
                      <a:pt x="215" y="16"/>
                      <a:pt x="216" y="18"/>
                      <a:pt x="215" y="21"/>
                    </a:cubicBezTo>
                    <a:cubicBezTo>
                      <a:pt x="215" y="25"/>
                      <a:pt x="215" y="25"/>
                      <a:pt x="215" y="25"/>
                    </a:cubicBezTo>
                    <a:cubicBezTo>
                      <a:pt x="215" y="138"/>
                      <a:pt x="215" y="138"/>
                      <a:pt x="215" y="138"/>
                    </a:cubicBezTo>
                    <a:cubicBezTo>
                      <a:pt x="219" y="138"/>
                      <a:pt x="219" y="138"/>
                      <a:pt x="219" y="138"/>
                    </a:cubicBezTo>
                    <a:cubicBezTo>
                      <a:pt x="226" y="138"/>
                      <a:pt x="226" y="138"/>
                      <a:pt x="226" y="138"/>
                    </a:cubicBezTo>
                    <a:cubicBezTo>
                      <a:pt x="228" y="137"/>
                      <a:pt x="230" y="137"/>
                      <a:pt x="232" y="136"/>
                    </a:cubicBezTo>
                    <a:cubicBezTo>
                      <a:pt x="233" y="136"/>
                      <a:pt x="234" y="135"/>
                      <a:pt x="236" y="134"/>
                    </a:cubicBezTo>
                    <a:cubicBezTo>
                      <a:pt x="238" y="132"/>
                      <a:pt x="241" y="132"/>
                      <a:pt x="243" y="131"/>
                    </a:cubicBezTo>
                    <a:cubicBezTo>
                      <a:pt x="247" y="130"/>
                      <a:pt x="253" y="130"/>
                      <a:pt x="260" y="131"/>
                    </a:cubicBezTo>
                    <a:cubicBezTo>
                      <a:pt x="264" y="131"/>
                      <a:pt x="267" y="132"/>
                      <a:pt x="269" y="133"/>
                    </a:cubicBezTo>
                    <a:cubicBezTo>
                      <a:pt x="271" y="135"/>
                      <a:pt x="272" y="136"/>
                      <a:pt x="272" y="138"/>
                    </a:cubicBezTo>
                    <a:cubicBezTo>
                      <a:pt x="272" y="140"/>
                      <a:pt x="271" y="142"/>
                      <a:pt x="270" y="144"/>
                    </a:cubicBezTo>
                    <a:cubicBezTo>
                      <a:pt x="268" y="145"/>
                      <a:pt x="266" y="146"/>
                      <a:pt x="264" y="146"/>
                    </a:cubicBezTo>
                    <a:cubicBezTo>
                      <a:pt x="215" y="147"/>
                      <a:pt x="215" y="147"/>
                      <a:pt x="215" y="147"/>
                    </a:cubicBezTo>
                    <a:cubicBezTo>
                      <a:pt x="215" y="209"/>
                      <a:pt x="215" y="209"/>
                      <a:pt x="215" y="209"/>
                    </a:cubicBezTo>
                    <a:cubicBezTo>
                      <a:pt x="214" y="222"/>
                      <a:pt x="214" y="233"/>
                      <a:pt x="213" y="242"/>
                    </a:cubicBezTo>
                    <a:cubicBezTo>
                      <a:pt x="212" y="248"/>
                      <a:pt x="211" y="255"/>
                      <a:pt x="209" y="261"/>
                    </a:cubicBezTo>
                    <a:cubicBezTo>
                      <a:pt x="206" y="267"/>
                      <a:pt x="204" y="270"/>
                      <a:pt x="201" y="271"/>
                    </a:cubicBezTo>
                    <a:cubicBezTo>
                      <a:pt x="199" y="271"/>
                      <a:pt x="197" y="267"/>
                      <a:pt x="197" y="258"/>
                    </a:cubicBezTo>
                    <a:cubicBezTo>
                      <a:pt x="197" y="29"/>
                      <a:pt x="197" y="29"/>
                      <a:pt x="197" y="29"/>
                    </a:cubicBezTo>
                    <a:cubicBezTo>
                      <a:pt x="197" y="26"/>
                      <a:pt x="195" y="23"/>
                      <a:pt x="190" y="2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98" name="Freeform 21"/>
              <p:cNvSpPr>
                <a:spLocks noEditPoints="1"/>
              </p:cNvSpPr>
              <p:nvPr/>
            </p:nvSpPr>
            <p:spPr bwMode="invGray">
              <a:xfrm>
                <a:off x="1909188" y="4970205"/>
                <a:ext cx="186765" cy="196837"/>
              </a:xfrm>
              <a:custGeom>
                <a:avLst/>
                <a:gdLst/>
                <a:ahLst/>
                <a:cxnLst>
                  <a:cxn ang="0">
                    <a:pos x="125" y="47"/>
                  </a:cxn>
                  <a:cxn ang="0">
                    <a:pos x="145" y="44"/>
                  </a:cxn>
                  <a:cxn ang="0">
                    <a:pos x="161" y="51"/>
                  </a:cxn>
                  <a:cxn ang="0">
                    <a:pos x="149" y="58"/>
                  </a:cxn>
                  <a:cxn ang="0">
                    <a:pos x="84" y="60"/>
                  </a:cxn>
                  <a:cxn ang="0">
                    <a:pos x="89" y="73"/>
                  </a:cxn>
                  <a:cxn ang="0">
                    <a:pos x="89" y="77"/>
                  </a:cxn>
                  <a:cxn ang="0">
                    <a:pos x="134" y="119"/>
                  </a:cxn>
                  <a:cxn ang="0">
                    <a:pos x="83" y="156"/>
                  </a:cxn>
                  <a:cxn ang="0">
                    <a:pos x="29" y="119"/>
                  </a:cxn>
                  <a:cxn ang="0">
                    <a:pos x="75" y="76"/>
                  </a:cxn>
                  <a:cxn ang="0">
                    <a:pos x="74" y="61"/>
                  </a:cxn>
                  <a:cxn ang="0">
                    <a:pos x="38" y="64"/>
                  </a:cxn>
                  <a:cxn ang="0">
                    <a:pos x="32" y="66"/>
                  </a:cxn>
                  <a:cxn ang="0">
                    <a:pos x="7" y="58"/>
                  </a:cxn>
                  <a:cxn ang="0">
                    <a:pos x="10" y="51"/>
                  </a:cxn>
                  <a:cxn ang="0">
                    <a:pos x="109" y="52"/>
                  </a:cxn>
                  <a:cxn ang="0">
                    <a:pos x="121" y="49"/>
                  </a:cxn>
                  <a:cxn ang="0">
                    <a:pos x="44" y="17"/>
                  </a:cxn>
                  <a:cxn ang="0">
                    <a:pos x="50" y="12"/>
                  </a:cxn>
                  <a:cxn ang="0">
                    <a:pos x="102" y="14"/>
                  </a:cxn>
                  <a:cxn ang="0">
                    <a:pos x="114" y="21"/>
                  </a:cxn>
                  <a:cxn ang="0">
                    <a:pos x="99" y="28"/>
                  </a:cxn>
                  <a:cxn ang="0">
                    <a:pos x="56" y="25"/>
                  </a:cxn>
                  <a:cxn ang="0">
                    <a:pos x="45" y="114"/>
                  </a:cxn>
                  <a:cxn ang="0">
                    <a:pos x="82" y="144"/>
                  </a:cxn>
                  <a:cxn ang="0">
                    <a:pos x="118" y="114"/>
                  </a:cxn>
                  <a:cxn ang="0">
                    <a:pos x="82" y="85"/>
                  </a:cxn>
                  <a:cxn ang="0">
                    <a:pos x="80" y="182"/>
                  </a:cxn>
                  <a:cxn ang="0">
                    <a:pos x="58" y="172"/>
                  </a:cxn>
                  <a:cxn ang="0">
                    <a:pos x="98" y="173"/>
                  </a:cxn>
                  <a:cxn ang="0">
                    <a:pos x="102" y="182"/>
                  </a:cxn>
                  <a:cxn ang="0">
                    <a:pos x="182" y="197"/>
                  </a:cxn>
                  <a:cxn ang="0">
                    <a:pos x="178" y="169"/>
                  </a:cxn>
                  <a:cxn ang="0">
                    <a:pos x="159" y="159"/>
                  </a:cxn>
                  <a:cxn ang="0">
                    <a:pos x="197" y="161"/>
                  </a:cxn>
                  <a:cxn ang="0">
                    <a:pos x="199" y="172"/>
                  </a:cxn>
                  <a:cxn ang="0">
                    <a:pos x="199" y="230"/>
                  </a:cxn>
                  <a:cxn ang="0">
                    <a:pos x="188" y="270"/>
                  </a:cxn>
                  <a:cxn ang="0">
                    <a:pos x="101" y="254"/>
                  </a:cxn>
                  <a:cxn ang="0">
                    <a:pos x="85" y="261"/>
                  </a:cxn>
                  <a:cxn ang="0">
                    <a:pos x="85" y="189"/>
                  </a:cxn>
                  <a:cxn ang="0">
                    <a:pos x="102" y="246"/>
                  </a:cxn>
                  <a:cxn ang="0">
                    <a:pos x="182" y="205"/>
                  </a:cxn>
                  <a:cxn ang="0">
                    <a:pos x="102" y="246"/>
                  </a:cxn>
                  <a:cxn ang="0">
                    <a:pos x="161" y="8"/>
                  </a:cxn>
                  <a:cxn ang="0">
                    <a:pos x="165" y="0"/>
                  </a:cxn>
                  <a:cxn ang="0">
                    <a:pos x="184" y="4"/>
                  </a:cxn>
                  <a:cxn ang="0">
                    <a:pos x="201" y="12"/>
                  </a:cxn>
                  <a:cxn ang="0">
                    <a:pos x="201" y="23"/>
                  </a:cxn>
                  <a:cxn ang="0">
                    <a:pos x="213" y="103"/>
                  </a:cxn>
                  <a:cxn ang="0">
                    <a:pos x="222" y="99"/>
                  </a:cxn>
                  <a:cxn ang="0">
                    <a:pos x="248" y="95"/>
                  </a:cxn>
                  <a:cxn ang="0">
                    <a:pos x="259" y="103"/>
                  </a:cxn>
                  <a:cxn ang="0">
                    <a:pos x="251" y="110"/>
                  </a:cxn>
                  <a:cxn ang="0">
                    <a:pos x="199" y="127"/>
                  </a:cxn>
                  <a:cxn ang="0">
                    <a:pos x="187" y="151"/>
                  </a:cxn>
                  <a:cxn ang="0">
                    <a:pos x="183" y="26"/>
                  </a:cxn>
                </a:cxnLst>
                <a:rect l="0" t="0" r="r" b="b"/>
                <a:pathLst>
                  <a:path w="259" h="273">
                    <a:moveTo>
                      <a:pt x="121" y="49"/>
                    </a:moveTo>
                    <a:cubicBezTo>
                      <a:pt x="122" y="49"/>
                      <a:pt x="123" y="48"/>
                      <a:pt x="125" y="47"/>
                    </a:cubicBezTo>
                    <a:cubicBezTo>
                      <a:pt x="127" y="46"/>
                      <a:pt x="129" y="45"/>
                      <a:pt x="131" y="45"/>
                    </a:cubicBezTo>
                    <a:cubicBezTo>
                      <a:pt x="134" y="44"/>
                      <a:pt x="139" y="44"/>
                      <a:pt x="145" y="44"/>
                    </a:cubicBezTo>
                    <a:cubicBezTo>
                      <a:pt x="150" y="44"/>
                      <a:pt x="154" y="44"/>
                      <a:pt x="156" y="46"/>
                    </a:cubicBezTo>
                    <a:cubicBezTo>
                      <a:pt x="159" y="47"/>
                      <a:pt x="161" y="49"/>
                      <a:pt x="161" y="51"/>
                    </a:cubicBezTo>
                    <a:cubicBezTo>
                      <a:pt x="161" y="52"/>
                      <a:pt x="160" y="54"/>
                      <a:pt x="158" y="55"/>
                    </a:cubicBezTo>
                    <a:cubicBezTo>
                      <a:pt x="155" y="57"/>
                      <a:pt x="152" y="58"/>
                      <a:pt x="149" y="58"/>
                    </a:cubicBezTo>
                    <a:cubicBezTo>
                      <a:pt x="137" y="58"/>
                      <a:pt x="125" y="58"/>
                      <a:pt x="113" y="59"/>
                    </a:cubicBezTo>
                    <a:cubicBezTo>
                      <a:pt x="102" y="59"/>
                      <a:pt x="92" y="60"/>
                      <a:pt x="84" y="60"/>
                    </a:cubicBezTo>
                    <a:cubicBezTo>
                      <a:pt x="87" y="63"/>
                      <a:pt x="89" y="65"/>
                      <a:pt x="90" y="68"/>
                    </a:cubicBezTo>
                    <a:cubicBezTo>
                      <a:pt x="90" y="69"/>
                      <a:pt x="90" y="71"/>
                      <a:pt x="89" y="73"/>
                    </a:cubicBezTo>
                    <a:cubicBezTo>
                      <a:pt x="89" y="73"/>
                      <a:pt x="89" y="74"/>
                      <a:pt x="89" y="75"/>
                    </a:cubicBezTo>
                    <a:cubicBezTo>
                      <a:pt x="89" y="75"/>
                      <a:pt x="89" y="76"/>
                      <a:pt x="89" y="77"/>
                    </a:cubicBezTo>
                    <a:cubicBezTo>
                      <a:pt x="105" y="78"/>
                      <a:pt x="117" y="84"/>
                      <a:pt x="125" y="92"/>
                    </a:cubicBezTo>
                    <a:cubicBezTo>
                      <a:pt x="132" y="100"/>
                      <a:pt x="135" y="109"/>
                      <a:pt x="134" y="119"/>
                    </a:cubicBezTo>
                    <a:cubicBezTo>
                      <a:pt x="133" y="129"/>
                      <a:pt x="128" y="137"/>
                      <a:pt x="119" y="144"/>
                    </a:cubicBezTo>
                    <a:cubicBezTo>
                      <a:pt x="110" y="152"/>
                      <a:pt x="98" y="156"/>
                      <a:pt x="83" y="156"/>
                    </a:cubicBezTo>
                    <a:cubicBezTo>
                      <a:pt x="67" y="156"/>
                      <a:pt x="55" y="152"/>
                      <a:pt x="44" y="144"/>
                    </a:cubicBezTo>
                    <a:cubicBezTo>
                      <a:pt x="35" y="137"/>
                      <a:pt x="30" y="129"/>
                      <a:pt x="29" y="119"/>
                    </a:cubicBezTo>
                    <a:cubicBezTo>
                      <a:pt x="28" y="109"/>
                      <a:pt x="31" y="100"/>
                      <a:pt x="38" y="92"/>
                    </a:cubicBezTo>
                    <a:cubicBezTo>
                      <a:pt x="47" y="83"/>
                      <a:pt x="59" y="78"/>
                      <a:pt x="75" y="76"/>
                    </a:cubicBezTo>
                    <a:cubicBezTo>
                      <a:pt x="78" y="74"/>
                      <a:pt x="79" y="72"/>
                      <a:pt x="78" y="69"/>
                    </a:cubicBezTo>
                    <a:cubicBezTo>
                      <a:pt x="78" y="67"/>
                      <a:pt x="76" y="64"/>
                      <a:pt x="74" y="61"/>
                    </a:cubicBezTo>
                    <a:cubicBezTo>
                      <a:pt x="68" y="61"/>
                      <a:pt x="63" y="61"/>
                      <a:pt x="58" y="62"/>
                    </a:cubicBezTo>
                    <a:cubicBezTo>
                      <a:pt x="52" y="62"/>
                      <a:pt x="45" y="63"/>
                      <a:pt x="38" y="64"/>
                    </a:cubicBezTo>
                    <a:cubicBezTo>
                      <a:pt x="37" y="64"/>
                      <a:pt x="35" y="64"/>
                      <a:pt x="34" y="65"/>
                    </a:cubicBezTo>
                    <a:cubicBezTo>
                      <a:pt x="34" y="65"/>
                      <a:pt x="33" y="65"/>
                      <a:pt x="32" y="66"/>
                    </a:cubicBezTo>
                    <a:cubicBezTo>
                      <a:pt x="30" y="67"/>
                      <a:pt x="27" y="67"/>
                      <a:pt x="25" y="67"/>
                    </a:cubicBezTo>
                    <a:cubicBezTo>
                      <a:pt x="21" y="66"/>
                      <a:pt x="15" y="63"/>
                      <a:pt x="7" y="58"/>
                    </a:cubicBezTo>
                    <a:cubicBezTo>
                      <a:pt x="2" y="55"/>
                      <a:pt x="0" y="53"/>
                      <a:pt x="0" y="52"/>
                    </a:cubicBezTo>
                    <a:cubicBezTo>
                      <a:pt x="1" y="50"/>
                      <a:pt x="4" y="50"/>
                      <a:pt x="10" y="51"/>
                    </a:cubicBezTo>
                    <a:cubicBezTo>
                      <a:pt x="23" y="53"/>
                      <a:pt x="36" y="54"/>
                      <a:pt x="51" y="54"/>
                    </a:cubicBezTo>
                    <a:cubicBezTo>
                      <a:pt x="65" y="54"/>
                      <a:pt x="85" y="54"/>
                      <a:pt x="109" y="52"/>
                    </a:cubicBezTo>
                    <a:cubicBezTo>
                      <a:pt x="113" y="51"/>
                      <a:pt x="113" y="51"/>
                      <a:pt x="113" y="51"/>
                    </a:cubicBezTo>
                    <a:cubicBezTo>
                      <a:pt x="116" y="51"/>
                      <a:pt x="118" y="50"/>
                      <a:pt x="121" y="49"/>
                    </a:cubicBezTo>
                    <a:close/>
                    <a:moveTo>
                      <a:pt x="56" y="25"/>
                    </a:moveTo>
                    <a:cubicBezTo>
                      <a:pt x="52" y="23"/>
                      <a:pt x="48" y="20"/>
                      <a:pt x="44" y="17"/>
                    </a:cubicBezTo>
                    <a:cubicBezTo>
                      <a:pt x="42" y="15"/>
                      <a:pt x="40" y="13"/>
                      <a:pt x="41" y="12"/>
                    </a:cubicBezTo>
                    <a:cubicBezTo>
                      <a:pt x="41" y="11"/>
                      <a:pt x="45" y="11"/>
                      <a:pt x="50" y="12"/>
                    </a:cubicBezTo>
                    <a:cubicBezTo>
                      <a:pt x="57" y="13"/>
                      <a:pt x="63" y="14"/>
                      <a:pt x="68" y="14"/>
                    </a:cubicBezTo>
                    <a:cubicBezTo>
                      <a:pt x="76" y="14"/>
                      <a:pt x="87" y="14"/>
                      <a:pt x="102" y="14"/>
                    </a:cubicBezTo>
                    <a:cubicBezTo>
                      <a:pt x="106" y="14"/>
                      <a:pt x="109" y="15"/>
                      <a:pt x="112" y="17"/>
                    </a:cubicBezTo>
                    <a:cubicBezTo>
                      <a:pt x="114" y="18"/>
                      <a:pt x="115" y="19"/>
                      <a:pt x="114" y="21"/>
                    </a:cubicBezTo>
                    <a:cubicBezTo>
                      <a:pt x="114" y="23"/>
                      <a:pt x="113" y="24"/>
                      <a:pt x="110" y="26"/>
                    </a:cubicBezTo>
                    <a:cubicBezTo>
                      <a:pt x="108" y="27"/>
                      <a:pt x="104" y="28"/>
                      <a:pt x="99" y="28"/>
                    </a:cubicBezTo>
                    <a:cubicBezTo>
                      <a:pt x="65" y="29"/>
                      <a:pt x="65" y="29"/>
                      <a:pt x="65" y="29"/>
                    </a:cubicBezTo>
                    <a:cubicBezTo>
                      <a:pt x="63" y="29"/>
                      <a:pt x="60" y="27"/>
                      <a:pt x="56" y="25"/>
                    </a:cubicBezTo>
                    <a:close/>
                    <a:moveTo>
                      <a:pt x="55" y="94"/>
                    </a:moveTo>
                    <a:cubicBezTo>
                      <a:pt x="48" y="99"/>
                      <a:pt x="45" y="106"/>
                      <a:pt x="45" y="114"/>
                    </a:cubicBezTo>
                    <a:cubicBezTo>
                      <a:pt x="45" y="122"/>
                      <a:pt x="48" y="129"/>
                      <a:pt x="55" y="135"/>
                    </a:cubicBezTo>
                    <a:cubicBezTo>
                      <a:pt x="61" y="141"/>
                      <a:pt x="70" y="144"/>
                      <a:pt x="82" y="144"/>
                    </a:cubicBezTo>
                    <a:cubicBezTo>
                      <a:pt x="93" y="144"/>
                      <a:pt x="103" y="141"/>
                      <a:pt x="109" y="135"/>
                    </a:cubicBezTo>
                    <a:cubicBezTo>
                      <a:pt x="115" y="129"/>
                      <a:pt x="118" y="122"/>
                      <a:pt x="118" y="114"/>
                    </a:cubicBezTo>
                    <a:cubicBezTo>
                      <a:pt x="118" y="106"/>
                      <a:pt x="115" y="99"/>
                      <a:pt x="109" y="94"/>
                    </a:cubicBezTo>
                    <a:cubicBezTo>
                      <a:pt x="103" y="88"/>
                      <a:pt x="93" y="85"/>
                      <a:pt x="82" y="85"/>
                    </a:cubicBezTo>
                    <a:cubicBezTo>
                      <a:pt x="70" y="85"/>
                      <a:pt x="61" y="88"/>
                      <a:pt x="55" y="94"/>
                    </a:cubicBezTo>
                    <a:close/>
                    <a:moveTo>
                      <a:pt x="80" y="182"/>
                    </a:moveTo>
                    <a:cubicBezTo>
                      <a:pt x="77" y="180"/>
                      <a:pt x="73" y="178"/>
                      <a:pt x="66" y="176"/>
                    </a:cubicBezTo>
                    <a:cubicBezTo>
                      <a:pt x="61" y="175"/>
                      <a:pt x="58" y="173"/>
                      <a:pt x="58" y="172"/>
                    </a:cubicBezTo>
                    <a:cubicBezTo>
                      <a:pt x="58" y="170"/>
                      <a:pt x="61" y="169"/>
                      <a:pt x="67" y="168"/>
                    </a:cubicBezTo>
                    <a:cubicBezTo>
                      <a:pt x="83" y="169"/>
                      <a:pt x="94" y="170"/>
                      <a:pt x="98" y="173"/>
                    </a:cubicBezTo>
                    <a:cubicBezTo>
                      <a:pt x="101" y="175"/>
                      <a:pt x="102" y="177"/>
                      <a:pt x="102" y="180"/>
                    </a:cubicBezTo>
                    <a:cubicBezTo>
                      <a:pt x="102" y="182"/>
                      <a:pt x="102" y="182"/>
                      <a:pt x="102" y="182"/>
                    </a:cubicBezTo>
                    <a:cubicBezTo>
                      <a:pt x="102" y="198"/>
                      <a:pt x="102" y="198"/>
                      <a:pt x="102" y="198"/>
                    </a:cubicBezTo>
                    <a:cubicBezTo>
                      <a:pt x="182" y="197"/>
                      <a:pt x="182" y="197"/>
                      <a:pt x="182" y="197"/>
                    </a:cubicBezTo>
                    <a:cubicBezTo>
                      <a:pt x="182" y="175"/>
                      <a:pt x="182" y="175"/>
                      <a:pt x="182" y="175"/>
                    </a:cubicBezTo>
                    <a:cubicBezTo>
                      <a:pt x="182" y="173"/>
                      <a:pt x="181" y="171"/>
                      <a:pt x="178" y="169"/>
                    </a:cubicBezTo>
                    <a:cubicBezTo>
                      <a:pt x="175" y="167"/>
                      <a:pt x="172" y="166"/>
                      <a:pt x="167" y="164"/>
                    </a:cubicBezTo>
                    <a:cubicBezTo>
                      <a:pt x="161" y="162"/>
                      <a:pt x="159" y="161"/>
                      <a:pt x="159" y="159"/>
                    </a:cubicBezTo>
                    <a:cubicBezTo>
                      <a:pt x="159" y="157"/>
                      <a:pt x="162" y="156"/>
                      <a:pt x="170" y="156"/>
                    </a:cubicBezTo>
                    <a:cubicBezTo>
                      <a:pt x="184" y="157"/>
                      <a:pt x="193" y="159"/>
                      <a:pt x="197" y="161"/>
                    </a:cubicBezTo>
                    <a:cubicBezTo>
                      <a:pt x="199" y="163"/>
                      <a:pt x="200" y="165"/>
                      <a:pt x="200" y="169"/>
                    </a:cubicBezTo>
                    <a:cubicBezTo>
                      <a:pt x="199" y="172"/>
                      <a:pt x="199" y="172"/>
                      <a:pt x="199" y="172"/>
                    </a:cubicBezTo>
                    <a:cubicBezTo>
                      <a:pt x="199" y="180"/>
                      <a:pt x="199" y="180"/>
                      <a:pt x="199" y="180"/>
                    </a:cubicBezTo>
                    <a:cubicBezTo>
                      <a:pt x="199" y="204"/>
                      <a:pt x="199" y="221"/>
                      <a:pt x="199" y="230"/>
                    </a:cubicBezTo>
                    <a:cubicBezTo>
                      <a:pt x="198" y="244"/>
                      <a:pt x="197" y="254"/>
                      <a:pt x="196" y="260"/>
                    </a:cubicBezTo>
                    <a:cubicBezTo>
                      <a:pt x="193" y="266"/>
                      <a:pt x="190" y="269"/>
                      <a:pt x="188" y="270"/>
                    </a:cubicBezTo>
                    <a:cubicBezTo>
                      <a:pt x="184" y="270"/>
                      <a:pt x="183" y="264"/>
                      <a:pt x="182" y="253"/>
                    </a:cubicBezTo>
                    <a:cubicBezTo>
                      <a:pt x="101" y="254"/>
                      <a:pt x="101" y="254"/>
                      <a:pt x="101" y="254"/>
                    </a:cubicBezTo>
                    <a:cubicBezTo>
                      <a:pt x="98" y="263"/>
                      <a:pt x="95" y="268"/>
                      <a:pt x="92" y="270"/>
                    </a:cubicBezTo>
                    <a:cubicBezTo>
                      <a:pt x="88" y="273"/>
                      <a:pt x="86" y="269"/>
                      <a:pt x="85" y="261"/>
                    </a:cubicBezTo>
                    <a:cubicBezTo>
                      <a:pt x="85" y="190"/>
                      <a:pt x="85" y="190"/>
                      <a:pt x="85" y="190"/>
                    </a:cubicBezTo>
                    <a:cubicBezTo>
                      <a:pt x="85" y="189"/>
                      <a:pt x="85" y="189"/>
                      <a:pt x="85" y="189"/>
                    </a:cubicBezTo>
                    <a:cubicBezTo>
                      <a:pt x="85" y="186"/>
                      <a:pt x="83" y="184"/>
                      <a:pt x="80" y="182"/>
                    </a:cubicBezTo>
                    <a:close/>
                    <a:moveTo>
                      <a:pt x="102" y="246"/>
                    </a:moveTo>
                    <a:cubicBezTo>
                      <a:pt x="182" y="245"/>
                      <a:pt x="182" y="245"/>
                      <a:pt x="182" y="245"/>
                    </a:cubicBezTo>
                    <a:cubicBezTo>
                      <a:pt x="182" y="205"/>
                      <a:pt x="182" y="205"/>
                      <a:pt x="182" y="205"/>
                    </a:cubicBezTo>
                    <a:cubicBezTo>
                      <a:pt x="102" y="206"/>
                      <a:pt x="102" y="206"/>
                      <a:pt x="102" y="206"/>
                    </a:cubicBezTo>
                    <a:lnTo>
                      <a:pt x="102" y="246"/>
                    </a:lnTo>
                    <a:close/>
                    <a:moveTo>
                      <a:pt x="177" y="17"/>
                    </a:moveTo>
                    <a:cubicBezTo>
                      <a:pt x="173" y="14"/>
                      <a:pt x="168" y="11"/>
                      <a:pt x="161" y="8"/>
                    </a:cubicBezTo>
                    <a:cubicBezTo>
                      <a:pt x="156" y="6"/>
                      <a:pt x="154" y="5"/>
                      <a:pt x="155" y="3"/>
                    </a:cubicBezTo>
                    <a:cubicBezTo>
                      <a:pt x="155" y="1"/>
                      <a:pt x="158" y="0"/>
                      <a:pt x="165" y="0"/>
                    </a:cubicBezTo>
                    <a:cubicBezTo>
                      <a:pt x="168" y="0"/>
                      <a:pt x="171" y="1"/>
                      <a:pt x="175" y="2"/>
                    </a:cubicBezTo>
                    <a:cubicBezTo>
                      <a:pt x="177" y="2"/>
                      <a:pt x="180" y="3"/>
                      <a:pt x="184" y="4"/>
                    </a:cubicBezTo>
                    <a:cubicBezTo>
                      <a:pt x="192" y="6"/>
                      <a:pt x="192" y="6"/>
                      <a:pt x="192" y="6"/>
                    </a:cubicBezTo>
                    <a:cubicBezTo>
                      <a:pt x="197" y="8"/>
                      <a:pt x="200" y="10"/>
                      <a:pt x="201" y="12"/>
                    </a:cubicBezTo>
                    <a:cubicBezTo>
                      <a:pt x="202" y="13"/>
                      <a:pt x="202" y="15"/>
                      <a:pt x="201" y="17"/>
                    </a:cubicBezTo>
                    <a:cubicBezTo>
                      <a:pt x="201" y="23"/>
                      <a:pt x="201" y="23"/>
                      <a:pt x="201" y="23"/>
                    </a:cubicBezTo>
                    <a:cubicBezTo>
                      <a:pt x="201" y="104"/>
                      <a:pt x="201" y="104"/>
                      <a:pt x="201" y="104"/>
                    </a:cubicBezTo>
                    <a:cubicBezTo>
                      <a:pt x="213" y="103"/>
                      <a:pt x="213" y="103"/>
                      <a:pt x="213" y="103"/>
                    </a:cubicBezTo>
                    <a:cubicBezTo>
                      <a:pt x="215" y="103"/>
                      <a:pt x="217" y="102"/>
                      <a:pt x="219" y="101"/>
                    </a:cubicBezTo>
                    <a:cubicBezTo>
                      <a:pt x="220" y="101"/>
                      <a:pt x="221" y="100"/>
                      <a:pt x="222" y="99"/>
                    </a:cubicBezTo>
                    <a:cubicBezTo>
                      <a:pt x="225" y="97"/>
                      <a:pt x="227" y="96"/>
                      <a:pt x="230" y="95"/>
                    </a:cubicBezTo>
                    <a:cubicBezTo>
                      <a:pt x="234" y="95"/>
                      <a:pt x="240" y="95"/>
                      <a:pt x="248" y="95"/>
                    </a:cubicBezTo>
                    <a:cubicBezTo>
                      <a:pt x="251" y="95"/>
                      <a:pt x="254" y="96"/>
                      <a:pt x="256" y="97"/>
                    </a:cubicBezTo>
                    <a:cubicBezTo>
                      <a:pt x="258" y="99"/>
                      <a:pt x="259" y="101"/>
                      <a:pt x="259" y="103"/>
                    </a:cubicBezTo>
                    <a:cubicBezTo>
                      <a:pt x="259" y="105"/>
                      <a:pt x="258" y="106"/>
                      <a:pt x="256" y="108"/>
                    </a:cubicBezTo>
                    <a:cubicBezTo>
                      <a:pt x="255" y="109"/>
                      <a:pt x="253" y="110"/>
                      <a:pt x="251" y="110"/>
                    </a:cubicBezTo>
                    <a:cubicBezTo>
                      <a:pt x="201" y="111"/>
                      <a:pt x="201" y="111"/>
                      <a:pt x="201" y="111"/>
                    </a:cubicBezTo>
                    <a:cubicBezTo>
                      <a:pt x="200" y="116"/>
                      <a:pt x="200" y="121"/>
                      <a:pt x="199" y="127"/>
                    </a:cubicBezTo>
                    <a:cubicBezTo>
                      <a:pt x="198" y="132"/>
                      <a:pt x="197" y="137"/>
                      <a:pt x="196" y="141"/>
                    </a:cubicBezTo>
                    <a:cubicBezTo>
                      <a:pt x="193" y="147"/>
                      <a:pt x="190" y="150"/>
                      <a:pt x="187" y="151"/>
                    </a:cubicBezTo>
                    <a:cubicBezTo>
                      <a:pt x="185" y="151"/>
                      <a:pt x="183" y="147"/>
                      <a:pt x="183" y="138"/>
                    </a:cubicBezTo>
                    <a:cubicBezTo>
                      <a:pt x="183" y="26"/>
                      <a:pt x="183" y="26"/>
                      <a:pt x="183" y="26"/>
                    </a:cubicBezTo>
                    <a:cubicBezTo>
                      <a:pt x="183" y="24"/>
                      <a:pt x="181" y="21"/>
                      <a:pt x="177" y="1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99" name="Freeform 22"/>
              <p:cNvSpPr>
                <a:spLocks/>
              </p:cNvSpPr>
              <p:nvPr/>
            </p:nvSpPr>
            <p:spPr bwMode="invGray">
              <a:xfrm>
                <a:off x="2113958" y="4971120"/>
                <a:ext cx="152891" cy="193785"/>
              </a:xfrm>
              <a:custGeom>
                <a:avLst/>
                <a:gdLst/>
                <a:ahLst/>
                <a:cxnLst>
                  <a:cxn ang="0">
                    <a:pos x="24" y="65"/>
                  </a:cxn>
                  <a:cxn ang="0">
                    <a:pos x="7" y="61"/>
                  </a:cxn>
                  <a:cxn ang="0">
                    <a:pos x="0" y="57"/>
                  </a:cxn>
                  <a:cxn ang="0">
                    <a:pos x="10" y="53"/>
                  </a:cxn>
                  <a:cxn ang="0">
                    <a:pos x="30" y="53"/>
                  </a:cxn>
                  <a:cxn ang="0">
                    <a:pos x="45" y="55"/>
                  </a:cxn>
                  <a:cxn ang="0">
                    <a:pos x="52" y="57"/>
                  </a:cxn>
                  <a:cxn ang="0">
                    <a:pos x="52" y="63"/>
                  </a:cxn>
                  <a:cxn ang="0">
                    <a:pos x="52" y="69"/>
                  </a:cxn>
                  <a:cxn ang="0">
                    <a:pos x="51" y="156"/>
                  </a:cxn>
                  <a:cxn ang="0">
                    <a:pos x="53" y="164"/>
                  </a:cxn>
                  <a:cxn ang="0">
                    <a:pos x="65" y="165"/>
                  </a:cxn>
                  <a:cxn ang="0">
                    <a:pos x="131" y="155"/>
                  </a:cxn>
                  <a:cxn ang="0">
                    <a:pos x="193" y="137"/>
                  </a:cxn>
                  <a:cxn ang="0">
                    <a:pos x="193" y="25"/>
                  </a:cxn>
                  <a:cxn ang="0">
                    <a:pos x="184" y="17"/>
                  </a:cxn>
                  <a:cxn ang="0">
                    <a:pos x="164" y="8"/>
                  </a:cxn>
                  <a:cxn ang="0">
                    <a:pos x="158" y="3"/>
                  </a:cxn>
                  <a:cxn ang="0">
                    <a:pos x="166" y="0"/>
                  </a:cxn>
                  <a:cxn ang="0">
                    <a:pos x="188" y="3"/>
                  </a:cxn>
                  <a:cxn ang="0">
                    <a:pos x="205" y="9"/>
                  </a:cxn>
                  <a:cxn ang="0">
                    <a:pos x="211" y="13"/>
                  </a:cxn>
                  <a:cxn ang="0">
                    <a:pos x="212" y="18"/>
                  </a:cxn>
                  <a:cxn ang="0">
                    <a:pos x="212" y="23"/>
                  </a:cxn>
                  <a:cxn ang="0">
                    <a:pos x="210" y="198"/>
                  </a:cxn>
                  <a:cxn ang="0">
                    <a:pos x="209" y="237"/>
                  </a:cxn>
                  <a:cxn ang="0">
                    <a:pos x="205" y="261"/>
                  </a:cxn>
                  <a:cxn ang="0">
                    <a:pos x="197" y="269"/>
                  </a:cxn>
                  <a:cxn ang="0">
                    <a:pos x="193" y="257"/>
                  </a:cxn>
                  <a:cxn ang="0">
                    <a:pos x="193" y="143"/>
                  </a:cxn>
                  <a:cxn ang="0">
                    <a:pos x="130" y="166"/>
                  </a:cxn>
                  <a:cxn ang="0">
                    <a:pos x="49" y="185"/>
                  </a:cxn>
                  <a:cxn ang="0">
                    <a:pos x="38" y="180"/>
                  </a:cxn>
                  <a:cxn ang="0">
                    <a:pos x="34" y="167"/>
                  </a:cxn>
                  <a:cxn ang="0">
                    <a:pos x="33" y="73"/>
                  </a:cxn>
                  <a:cxn ang="0">
                    <a:pos x="24" y="65"/>
                  </a:cxn>
                </a:cxnLst>
                <a:rect l="0" t="0" r="r" b="b"/>
                <a:pathLst>
                  <a:path w="212" h="269">
                    <a:moveTo>
                      <a:pt x="24" y="65"/>
                    </a:moveTo>
                    <a:cubicBezTo>
                      <a:pt x="20" y="64"/>
                      <a:pt x="15" y="62"/>
                      <a:pt x="7" y="61"/>
                    </a:cubicBezTo>
                    <a:cubicBezTo>
                      <a:pt x="3" y="60"/>
                      <a:pt x="0" y="59"/>
                      <a:pt x="0" y="57"/>
                    </a:cubicBezTo>
                    <a:cubicBezTo>
                      <a:pt x="0" y="55"/>
                      <a:pt x="3" y="54"/>
                      <a:pt x="10" y="53"/>
                    </a:cubicBezTo>
                    <a:cubicBezTo>
                      <a:pt x="18" y="53"/>
                      <a:pt x="24" y="53"/>
                      <a:pt x="30" y="53"/>
                    </a:cubicBezTo>
                    <a:cubicBezTo>
                      <a:pt x="35" y="53"/>
                      <a:pt x="40" y="54"/>
                      <a:pt x="45" y="55"/>
                    </a:cubicBezTo>
                    <a:cubicBezTo>
                      <a:pt x="49" y="55"/>
                      <a:pt x="51" y="56"/>
                      <a:pt x="52" y="57"/>
                    </a:cubicBezTo>
                    <a:cubicBezTo>
                      <a:pt x="52" y="58"/>
                      <a:pt x="52" y="60"/>
                      <a:pt x="52" y="63"/>
                    </a:cubicBezTo>
                    <a:cubicBezTo>
                      <a:pt x="52" y="69"/>
                      <a:pt x="52" y="69"/>
                      <a:pt x="52" y="69"/>
                    </a:cubicBezTo>
                    <a:cubicBezTo>
                      <a:pt x="51" y="156"/>
                      <a:pt x="51" y="156"/>
                      <a:pt x="51" y="156"/>
                    </a:cubicBezTo>
                    <a:cubicBezTo>
                      <a:pt x="51" y="160"/>
                      <a:pt x="52" y="163"/>
                      <a:pt x="53" y="164"/>
                    </a:cubicBezTo>
                    <a:cubicBezTo>
                      <a:pt x="54" y="165"/>
                      <a:pt x="59" y="165"/>
                      <a:pt x="65" y="165"/>
                    </a:cubicBezTo>
                    <a:cubicBezTo>
                      <a:pt x="84" y="164"/>
                      <a:pt x="106" y="160"/>
                      <a:pt x="131" y="155"/>
                    </a:cubicBezTo>
                    <a:cubicBezTo>
                      <a:pt x="160" y="150"/>
                      <a:pt x="180" y="143"/>
                      <a:pt x="193" y="137"/>
                    </a:cubicBezTo>
                    <a:cubicBezTo>
                      <a:pt x="193" y="25"/>
                      <a:pt x="193" y="25"/>
                      <a:pt x="193" y="25"/>
                    </a:cubicBezTo>
                    <a:cubicBezTo>
                      <a:pt x="193" y="24"/>
                      <a:pt x="190" y="21"/>
                      <a:pt x="184" y="17"/>
                    </a:cubicBezTo>
                    <a:cubicBezTo>
                      <a:pt x="177" y="13"/>
                      <a:pt x="171" y="10"/>
                      <a:pt x="164" y="8"/>
                    </a:cubicBezTo>
                    <a:cubicBezTo>
                      <a:pt x="160" y="6"/>
                      <a:pt x="158" y="5"/>
                      <a:pt x="158" y="3"/>
                    </a:cubicBezTo>
                    <a:cubicBezTo>
                      <a:pt x="158" y="1"/>
                      <a:pt x="161" y="0"/>
                      <a:pt x="166" y="0"/>
                    </a:cubicBezTo>
                    <a:cubicBezTo>
                      <a:pt x="171" y="0"/>
                      <a:pt x="179" y="1"/>
                      <a:pt x="188" y="3"/>
                    </a:cubicBezTo>
                    <a:cubicBezTo>
                      <a:pt x="197" y="6"/>
                      <a:pt x="203" y="7"/>
                      <a:pt x="205" y="9"/>
                    </a:cubicBezTo>
                    <a:cubicBezTo>
                      <a:pt x="209" y="10"/>
                      <a:pt x="211" y="12"/>
                      <a:pt x="211" y="13"/>
                    </a:cubicBezTo>
                    <a:cubicBezTo>
                      <a:pt x="212" y="14"/>
                      <a:pt x="212" y="16"/>
                      <a:pt x="212" y="18"/>
                    </a:cubicBezTo>
                    <a:cubicBezTo>
                      <a:pt x="212" y="23"/>
                      <a:pt x="212" y="23"/>
                      <a:pt x="212" y="23"/>
                    </a:cubicBezTo>
                    <a:cubicBezTo>
                      <a:pt x="210" y="198"/>
                      <a:pt x="210" y="198"/>
                      <a:pt x="210" y="198"/>
                    </a:cubicBezTo>
                    <a:cubicBezTo>
                      <a:pt x="210" y="215"/>
                      <a:pt x="209" y="228"/>
                      <a:pt x="209" y="237"/>
                    </a:cubicBezTo>
                    <a:cubicBezTo>
                      <a:pt x="208" y="247"/>
                      <a:pt x="206" y="255"/>
                      <a:pt x="205" y="261"/>
                    </a:cubicBezTo>
                    <a:cubicBezTo>
                      <a:pt x="202" y="267"/>
                      <a:pt x="199" y="269"/>
                      <a:pt x="197" y="269"/>
                    </a:cubicBezTo>
                    <a:cubicBezTo>
                      <a:pt x="194" y="268"/>
                      <a:pt x="193" y="264"/>
                      <a:pt x="193" y="257"/>
                    </a:cubicBezTo>
                    <a:cubicBezTo>
                      <a:pt x="193" y="143"/>
                      <a:pt x="193" y="143"/>
                      <a:pt x="193" y="143"/>
                    </a:cubicBezTo>
                    <a:cubicBezTo>
                      <a:pt x="180" y="150"/>
                      <a:pt x="159" y="158"/>
                      <a:pt x="130" y="166"/>
                    </a:cubicBezTo>
                    <a:cubicBezTo>
                      <a:pt x="101" y="175"/>
                      <a:pt x="74" y="181"/>
                      <a:pt x="49" y="185"/>
                    </a:cubicBezTo>
                    <a:cubicBezTo>
                      <a:pt x="44" y="186"/>
                      <a:pt x="41" y="184"/>
                      <a:pt x="38" y="180"/>
                    </a:cubicBezTo>
                    <a:cubicBezTo>
                      <a:pt x="35" y="177"/>
                      <a:pt x="34" y="172"/>
                      <a:pt x="34" y="167"/>
                    </a:cubicBezTo>
                    <a:cubicBezTo>
                      <a:pt x="33" y="73"/>
                      <a:pt x="33" y="73"/>
                      <a:pt x="33" y="73"/>
                    </a:cubicBezTo>
                    <a:cubicBezTo>
                      <a:pt x="33" y="70"/>
                      <a:pt x="30" y="68"/>
                      <a:pt x="24" y="6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200" name="Freeform 23"/>
              <p:cNvSpPr>
                <a:spLocks/>
              </p:cNvSpPr>
              <p:nvPr/>
            </p:nvSpPr>
            <p:spPr bwMode="invGray">
              <a:xfrm>
                <a:off x="2314456" y="4970205"/>
                <a:ext cx="187376" cy="194701"/>
              </a:xfrm>
              <a:custGeom>
                <a:avLst/>
                <a:gdLst/>
                <a:ahLst/>
                <a:cxnLst>
                  <a:cxn ang="0">
                    <a:pos x="21" y="66"/>
                  </a:cxn>
                  <a:cxn ang="0">
                    <a:pos x="7" y="60"/>
                  </a:cxn>
                  <a:cxn ang="0">
                    <a:pos x="4" y="59"/>
                  </a:cxn>
                  <a:cxn ang="0">
                    <a:pos x="0" y="56"/>
                  </a:cxn>
                  <a:cxn ang="0">
                    <a:pos x="9" y="53"/>
                  </a:cxn>
                  <a:cxn ang="0">
                    <a:pos x="32" y="54"/>
                  </a:cxn>
                  <a:cxn ang="0">
                    <a:pos x="51" y="58"/>
                  </a:cxn>
                  <a:cxn ang="0">
                    <a:pos x="75" y="58"/>
                  </a:cxn>
                  <a:cxn ang="0">
                    <a:pos x="95" y="56"/>
                  </a:cxn>
                  <a:cxn ang="0">
                    <a:pos x="102" y="54"/>
                  </a:cxn>
                  <a:cxn ang="0">
                    <a:pos x="106" y="52"/>
                  </a:cxn>
                  <a:cxn ang="0">
                    <a:pos x="115" y="48"/>
                  </a:cxn>
                  <a:cxn ang="0">
                    <a:pos x="134" y="48"/>
                  </a:cxn>
                  <a:cxn ang="0">
                    <a:pos x="145" y="54"/>
                  </a:cxn>
                  <a:cxn ang="0">
                    <a:pos x="136" y="62"/>
                  </a:cxn>
                  <a:cxn ang="0">
                    <a:pos x="90" y="64"/>
                  </a:cxn>
                  <a:cxn ang="0">
                    <a:pos x="53" y="65"/>
                  </a:cxn>
                  <a:cxn ang="0">
                    <a:pos x="51" y="65"/>
                  </a:cxn>
                  <a:cxn ang="0">
                    <a:pos x="48" y="65"/>
                  </a:cxn>
                  <a:cxn ang="0">
                    <a:pos x="47" y="69"/>
                  </a:cxn>
                  <a:cxn ang="0">
                    <a:pos x="46" y="120"/>
                  </a:cxn>
                  <a:cxn ang="0">
                    <a:pos x="47" y="164"/>
                  </a:cxn>
                  <a:cxn ang="0">
                    <a:pos x="50" y="172"/>
                  </a:cxn>
                  <a:cxn ang="0">
                    <a:pos x="60" y="173"/>
                  </a:cxn>
                  <a:cxn ang="0">
                    <a:pos x="123" y="160"/>
                  </a:cxn>
                  <a:cxn ang="0">
                    <a:pos x="183" y="139"/>
                  </a:cxn>
                  <a:cxn ang="0">
                    <a:pos x="183" y="25"/>
                  </a:cxn>
                  <a:cxn ang="0">
                    <a:pos x="175" y="17"/>
                  </a:cxn>
                  <a:cxn ang="0">
                    <a:pos x="156" y="8"/>
                  </a:cxn>
                  <a:cxn ang="0">
                    <a:pos x="149" y="4"/>
                  </a:cxn>
                  <a:cxn ang="0">
                    <a:pos x="159" y="0"/>
                  </a:cxn>
                  <a:cxn ang="0">
                    <a:pos x="179" y="3"/>
                  </a:cxn>
                  <a:cxn ang="0">
                    <a:pos x="197" y="8"/>
                  </a:cxn>
                  <a:cxn ang="0">
                    <a:pos x="202" y="12"/>
                  </a:cxn>
                  <a:cxn ang="0">
                    <a:pos x="202" y="17"/>
                  </a:cxn>
                  <a:cxn ang="0">
                    <a:pos x="201" y="22"/>
                  </a:cxn>
                  <a:cxn ang="0">
                    <a:pos x="201" y="134"/>
                  </a:cxn>
                  <a:cxn ang="0">
                    <a:pos x="213" y="134"/>
                  </a:cxn>
                  <a:cxn ang="0">
                    <a:pos x="223" y="132"/>
                  </a:cxn>
                  <a:cxn ang="0">
                    <a:pos x="228" y="129"/>
                  </a:cxn>
                  <a:cxn ang="0">
                    <a:pos x="234" y="127"/>
                  </a:cxn>
                  <a:cxn ang="0">
                    <a:pos x="248" y="126"/>
                  </a:cxn>
                  <a:cxn ang="0">
                    <a:pos x="257" y="128"/>
                  </a:cxn>
                  <a:cxn ang="0">
                    <a:pos x="260" y="133"/>
                  </a:cxn>
                  <a:cxn ang="0">
                    <a:pos x="258" y="138"/>
                  </a:cxn>
                  <a:cxn ang="0">
                    <a:pos x="251" y="141"/>
                  </a:cxn>
                  <a:cxn ang="0">
                    <a:pos x="201" y="142"/>
                  </a:cxn>
                  <a:cxn ang="0">
                    <a:pos x="201" y="193"/>
                  </a:cxn>
                  <a:cxn ang="0">
                    <a:pos x="199" y="242"/>
                  </a:cxn>
                  <a:cxn ang="0">
                    <a:pos x="194" y="264"/>
                  </a:cxn>
                  <a:cxn ang="0">
                    <a:pos x="187" y="269"/>
                  </a:cxn>
                  <a:cxn ang="0">
                    <a:pos x="183" y="257"/>
                  </a:cxn>
                  <a:cxn ang="0">
                    <a:pos x="183" y="145"/>
                  </a:cxn>
                  <a:cxn ang="0">
                    <a:pos x="114" y="173"/>
                  </a:cxn>
                  <a:cxn ang="0">
                    <a:pos x="43" y="189"/>
                  </a:cxn>
                  <a:cxn ang="0">
                    <a:pos x="34" y="182"/>
                  </a:cxn>
                  <a:cxn ang="0">
                    <a:pos x="29" y="166"/>
                  </a:cxn>
                  <a:cxn ang="0">
                    <a:pos x="28" y="74"/>
                  </a:cxn>
                  <a:cxn ang="0">
                    <a:pos x="21" y="66"/>
                  </a:cxn>
                </a:cxnLst>
                <a:rect l="0" t="0" r="r" b="b"/>
                <a:pathLst>
                  <a:path w="260" h="270">
                    <a:moveTo>
                      <a:pt x="21" y="66"/>
                    </a:moveTo>
                    <a:cubicBezTo>
                      <a:pt x="19" y="65"/>
                      <a:pt x="14" y="63"/>
                      <a:pt x="7" y="60"/>
                    </a:cubicBezTo>
                    <a:cubicBezTo>
                      <a:pt x="4" y="59"/>
                      <a:pt x="4" y="59"/>
                      <a:pt x="4" y="59"/>
                    </a:cubicBezTo>
                    <a:cubicBezTo>
                      <a:pt x="1" y="59"/>
                      <a:pt x="0" y="58"/>
                      <a:pt x="0" y="56"/>
                    </a:cubicBezTo>
                    <a:cubicBezTo>
                      <a:pt x="1" y="55"/>
                      <a:pt x="4" y="54"/>
                      <a:pt x="9" y="53"/>
                    </a:cubicBezTo>
                    <a:cubicBezTo>
                      <a:pt x="16" y="53"/>
                      <a:pt x="24" y="53"/>
                      <a:pt x="32" y="54"/>
                    </a:cubicBezTo>
                    <a:cubicBezTo>
                      <a:pt x="39" y="55"/>
                      <a:pt x="46" y="57"/>
                      <a:pt x="51" y="58"/>
                    </a:cubicBezTo>
                    <a:cubicBezTo>
                      <a:pt x="59" y="58"/>
                      <a:pt x="67" y="58"/>
                      <a:pt x="75" y="58"/>
                    </a:cubicBezTo>
                    <a:cubicBezTo>
                      <a:pt x="83" y="57"/>
                      <a:pt x="90" y="57"/>
                      <a:pt x="95" y="56"/>
                    </a:cubicBezTo>
                    <a:cubicBezTo>
                      <a:pt x="97" y="56"/>
                      <a:pt x="100" y="55"/>
                      <a:pt x="102" y="54"/>
                    </a:cubicBezTo>
                    <a:cubicBezTo>
                      <a:pt x="103" y="54"/>
                      <a:pt x="105" y="53"/>
                      <a:pt x="106" y="52"/>
                    </a:cubicBezTo>
                    <a:cubicBezTo>
                      <a:pt x="109" y="50"/>
                      <a:pt x="112" y="49"/>
                      <a:pt x="115" y="48"/>
                    </a:cubicBezTo>
                    <a:cubicBezTo>
                      <a:pt x="119" y="47"/>
                      <a:pt x="126" y="47"/>
                      <a:pt x="134" y="48"/>
                    </a:cubicBezTo>
                    <a:cubicBezTo>
                      <a:pt x="141" y="48"/>
                      <a:pt x="144" y="50"/>
                      <a:pt x="145" y="54"/>
                    </a:cubicBezTo>
                    <a:cubicBezTo>
                      <a:pt x="145" y="59"/>
                      <a:pt x="142" y="61"/>
                      <a:pt x="136" y="62"/>
                    </a:cubicBezTo>
                    <a:cubicBezTo>
                      <a:pt x="115" y="63"/>
                      <a:pt x="100" y="64"/>
                      <a:pt x="90" y="64"/>
                    </a:cubicBezTo>
                    <a:cubicBezTo>
                      <a:pt x="74" y="65"/>
                      <a:pt x="62" y="65"/>
                      <a:pt x="53" y="65"/>
                    </a:cubicBezTo>
                    <a:cubicBezTo>
                      <a:pt x="51" y="65"/>
                      <a:pt x="51" y="65"/>
                      <a:pt x="51" y="65"/>
                    </a:cubicBezTo>
                    <a:cubicBezTo>
                      <a:pt x="49" y="65"/>
                      <a:pt x="48" y="65"/>
                      <a:pt x="48" y="65"/>
                    </a:cubicBezTo>
                    <a:cubicBezTo>
                      <a:pt x="48" y="66"/>
                      <a:pt x="47" y="67"/>
                      <a:pt x="47" y="69"/>
                    </a:cubicBezTo>
                    <a:cubicBezTo>
                      <a:pt x="47" y="84"/>
                      <a:pt x="47" y="101"/>
                      <a:pt x="46" y="120"/>
                    </a:cubicBezTo>
                    <a:cubicBezTo>
                      <a:pt x="46" y="146"/>
                      <a:pt x="46" y="160"/>
                      <a:pt x="47" y="164"/>
                    </a:cubicBezTo>
                    <a:cubicBezTo>
                      <a:pt x="47" y="168"/>
                      <a:pt x="48" y="171"/>
                      <a:pt x="50" y="172"/>
                    </a:cubicBezTo>
                    <a:cubicBezTo>
                      <a:pt x="51" y="173"/>
                      <a:pt x="55" y="173"/>
                      <a:pt x="60" y="173"/>
                    </a:cubicBezTo>
                    <a:cubicBezTo>
                      <a:pt x="82" y="169"/>
                      <a:pt x="103" y="165"/>
                      <a:pt x="123" y="160"/>
                    </a:cubicBezTo>
                    <a:cubicBezTo>
                      <a:pt x="149" y="153"/>
                      <a:pt x="169" y="147"/>
                      <a:pt x="183" y="139"/>
                    </a:cubicBezTo>
                    <a:cubicBezTo>
                      <a:pt x="183" y="25"/>
                      <a:pt x="183" y="25"/>
                      <a:pt x="183" y="25"/>
                    </a:cubicBezTo>
                    <a:cubicBezTo>
                      <a:pt x="183" y="23"/>
                      <a:pt x="180" y="20"/>
                      <a:pt x="175" y="17"/>
                    </a:cubicBezTo>
                    <a:cubicBezTo>
                      <a:pt x="171" y="15"/>
                      <a:pt x="164" y="12"/>
                      <a:pt x="156" y="8"/>
                    </a:cubicBezTo>
                    <a:cubicBezTo>
                      <a:pt x="151" y="7"/>
                      <a:pt x="149" y="5"/>
                      <a:pt x="149" y="4"/>
                    </a:cubicBezTo>
                    <a:cubicBezTo>
                      <a:pt x="149" y="2"/>
                      <a:pt x="152" y="1"/>
                      <a:pt x="159" y="0"/>
                    </a:cubicBezTo>
                    <a:cubicBezTo>
                      <a:pt x="166" y="0"/>
                      <a:pt x="172" y="1"/>
                      <a:pt x="179" y="3"/>
                    </a:cubicBezTo>
                    <a:cubicBezTo>
                      <a:pt x="184" y="4"/>
                      <a:pt x="190" y="6"/>
                      <a:pt x="197" y="8"/>
                    </a:cubicBezTo>
                    <a:cubicBezTo>
                      <a:pt x="200" y="9"/>
                      <a:pt x="201" y="10"/>
                      <a:pt x="202" y="12"/>
                    </a:cubicBezTo>
                    <a:cubicBezTo>
                      <a:pt x="202" y="13"/>
                      <a:pt x="202" y="14"/>
                      <a:pt x="202" y="17"/>
                    </a:cubicBezTo>
                    <a:cubicBezTo>
                      <a:pt x="201" y="22"/>
                      <a:pt x="201" y="22"/>
                      <a:pt x="201" y="22"/>
                    </a:cubicBezTo>
                    <a:cubicBezTo>
                      <a:pt x="201" y="134"/>
                      <a:pt x="201" y="134"/>
                      <a:pt x="201" y="134"/>
                    </a:cubicBezTo>
                    <a:cubicBezTo>
                      <a:pt x="213" y="134"/>
                      <a:pt x="213" y="134"/>
                      <a:pt x="213" y="134"/>
                    </a:cubicBezTo>
                    <a:cubicBezTo>
                      <a:pt x="217" y="134"/>
                      <a:pt x="220" y="133"/>
                      <a:pt x="223" y="132"/>
                    </a:cubicBezTo>
                    <a:cubicBezTo>
                      <a:pt x="224" y="131"/>
                      <a:pt x="226" y="131"/>
                      <a:pt x="228" y="129"/>
                    </a:cubicBezTo>
                    <a:cubicBezTo>
                      <a:pt x="230" y="128"/>
                      <a:pt x="232" y="127"/>
                      <a:pt x="234" y="127"/>
                    </a:cubicBezTo>
                    <a:cubicBezTo>
                      <a:pt x="237" y="126"/>
                      <a:pt x="242" y="126"/>
                      <a:pt x="248" y="126"/>
                    </a:cubicBezTo>
                    <a:cubicBezTo>
                      <a:pt x="252" y="126"/>
                      <a:pt x="254" y="127"/>
                      <a:pt x="257" y="128"/>
                    </a:cubicBezTo>
                    <a:cubicBezTo>
                      <a:pt x="259" y="130"/>
                      <a:pt x="260" y="132"/>
                      <a:pt x="260" y="133"/>
                    </a:cubicBezTo>
                    <a:cubicBezTo>
                      <a:pt x="260" y="135"/>
                      <a:pt x="260" y="137"/>
                      <a:pt x="258" y="138"/>
                    </a:cubicBezTo>
                    <a:cubicBezTo>
                      <a:pt x="256" y="140"/>
                      <a:pt x="254" y="141"/>
                      <a:pt x="251" y="141"/>
                    </a:cubicBezTo>
                    <a:cubicBezTo>
                      <a:pt x="201" y="142"/>
                      <a:pt x="201" y="142"/>
                      <a:pt x="201" y="142"/>
                    </a:cubicBezTo>
                    <a:cubicBezTo>
                      <a:pt x="201" y="193"/>
                      <a:pt x="201" y="193"/>
                      <a:pt x="201" y="193"/>
                    </a:cubicBezTo>
                    <a:cubicBezTo>
                      <a:pt x="201" y="217"/>
                      <a:pt x="200" y="233"/>
                      <a:pt x="199" y="242"/>
                    </a:cubicBezTo>
                    <a:cubicBezTo>
                      <a:pt x="198" y="250"/>
                      <a:pt x="197" y="258"/>
                      <a:pt x="194" y="264"/>
                    </a:cubicBezTo>
                    <a:cubicBezTo>
                      <a:pt x="191" y="269"/>
                      <a:pt x="189" y="270"/>
                      <a:pt x="187" y="269"/>
                    </a:cubicBezTo>
                    <a:cubicBezTo>
                      <a:pt x="185" y="268"/>
                      <a:pt x="184" y="264"/>
                      <a:pt x="183" y="257"/>
                    </a:cubicBezTo>
                    <a:cubicBezTo>
                      <a:pt x="183" y="145"/>
                      <a:pt x="183" y="145"/>
                      <a:pt x="183" y="145"/>
                    </a:cubicBezTo>
                    <a:cubicBezTo>
                      <a:pt x="166" y="155"/>
                      <a:pt x="142" y="164"/>
                      <a:pt x="114" y="173"/>
                    </a:cubicBezTo>
                    <a:cubicBezTo>
                      <a:pt x="83" y="183"/>
                      <a:pt x="59" y="188"/>
                      <a:pt x="43" y="189"/>
                    </a:cubicBezTo>
                    <a:cubicBezTo>
                      <a:pt x="40" y="189"/>
                      <a:pt x="37" y="187"/>
                      <a:pt x="34" y="182"/>
                    </a:cubicBezTo>
                    <a:cubicBezTo>
                      <a:pt x="31" y="177"/>
                      <a:pt x="29" y="172"/>
                      <a:pt x="29" y="166"/>
                    </a:cubicBezTo>
                    <a:cubicBezTo>
                      <a:pt x="28" y="74"/>
                      <a:pt x="28" y="74"/>
                      <a:pt x="28" y="74"/>
                    </a:cubicBezTo>
                    <a:cubicBezTo>
                      <a:pt x="27" y="71"/>
                      <a:pt x="25" y="68"/>
                      <a:pt x="21" y="6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32" name="Rectangle 31"/>
            <p:cNvSpPr/>
            <p:nvPr/>
          </p:nvSpPr>
          <p:spPr>
            <a:xfrm>
              <a:off x="6813902"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33" name="Group 32"/>
            <p:cNvGrpSpPr/>
            <p:nvPr/>
          </p:nvGrpSpPr>
          <p:grpSpPr>
            <a:xfrm>
              <a:off x="7084921" y="1954785"/>
              <a:ext cx="742508" cy="295635"/>
              <a:chOff x="6651306" y="4916921"/>
              <a:chExt cx="760536" cy="303406"/>
            </a:xfrm>
            <a:solidFill>
              <a:srgbClr val="FFFFFF"/>
            </a:solidFill>
            <a:effectLst/>
          </p:grpSpPr>
          <p:sp>
            <p:nvSpPr>
              <p:cNvPr id="191" name="Freeform 18"/>
              <p:cNvSpPr>
                <a:spLocks/>
              </p:cNvSpPr>
              <p:nvPr/>
            </p:nvSpPr>
            <p:spPr bwMode="invGray">
              <a:xfrm>
                <a:off x="7311516" y="4916921"/>
                <a:ext cx="48005" cy="50163"/>
              </a:xfrm>
              <a:custGeom>
                <a:avLst/>
                <a:gdLst/>
                <a:ahLst/>
                <a:cxnLst>
                  <a:cxn ang="0">
                    <a:pos x="30" y="0"/>
                  </a:cxn>
                  <a:cxn ang="0">
                    <a:pos x="92" y="28"/>
                  </a:cxn>
                  <a:cxn ang="0">
                    <a:pos x="59" y="96"/>
                  </a:cxn>
                  <a:cxn ang="0">
                    <a:pos x="0" y="63"/>
                  </a:cxn>
                  <a:cxn ang="0">
                    <a:pos x="30" y="0"/>
                  </a:cxn>
                </a:cxnLst>
                <a:rect l="0" t="0" r="r" b="b"/>
                <a:pathLst>
                  <a:path w="92" h="96">
                    <a:moveTo>
                      <a:pt x="30" y="0"/>
                    </a:moveTo>
                    <a:cubicBezTo>
                      <a:pt x="51" y="9"/>
                      <a:pt x="71" y="19"/>
                      <a:pt x="92" y="28"/>
                    </a:cubicBezTo>
                    <a:cubicBezTo>
                      <a:pt x="81" y="51"/>
                      <a:pt x="70" y="73"/>
                      <a:pt x="59" y="96"/>
                    </a:cubicBezTo>
                    <a:cubicBezTo>
                      <a:pt x="39" y="85"/>
                      <a:pt x="19" y="74"/>
                      <a:pt x="0" y="63"/>
                    </a:cubicBezTo>
                    <a:cubicBezTo>
                      <a:pt x="10" y="42"/>
                      <a:pt x="20" y="21"/>
                      <a:pt x="30"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92" name="Freeform 19"/>
              <p:cNvSpPr>
                <a:spLocks/>
              </p:cNvSpPr>
              <p:nvPr/>
            </p:nvSpPr>
            <p:spPr bwMode="invGray">
              <a:xfrm>
                <a:off x="6871106" y="4935800"/>
                <a:ext cx="540736" cy="284527"/>
              </a:xfrm>
              <a:custGeom>
                <a:avLst/>
                <a:gdLst/>
                <a:ahLst/>
                <a:cxnLst>
                  <a:cxn ang="0">
                    <a:pos x="741" y="202"/>
                  </a:cxn>
                  <a:cxn ang="0">
                    <a:pos x="762" y="204"/>
                  </a:cxn>
                  <a:cxn ang="0">
                    <a:pos x="837" y="294"/>
                  </a:cxn>
                  <a:cxn ang="0">
                    <a:pos x="898" y="284"/>
                  </a:cxn>
                  <a:cxn ang="0">
                    <a:pos x="946" y="202"/>
                  </a:cxn>
                  <a:cxn ang="0">
                    <a:pos x="944" y="280"/>
                  </a:cxn>
                  <a:cxn ang="0">
                    <a:pos x="998" y="294"/>
                  </a:cxn>
                  <a:cxn ang="0">
                    <a:pos x="998" y="284"/>
                  </a:cxn>
                  <a:cxn ang="0">
                    <a:pos x="985" y="232"/>
                  </a:cxn>
                  <a:cxn ang="0">
                    <a:pos x="1017" y="184"/>
                  </a:cxn>
                  <a:cxn ang="0">
                    <a:pos x="1021" y="186"/>
                  </a:cxn>
                  <a:cxn ang="0">
                    <a:pos x="1034" y="382"/>
                  </a:cxn>
                  <a:cxn ang="0">
                    <a:pos x="931" y="361"/>
                  </a:cxn>
                  <a:cxn ang="0">
                    <a:pos x="766" y="374"/>
                  </a:cxn>
                  <a:cxn ang="0">
                    <a:pos x="741" y="336"/>
                  </a:cxn>
                  <a:cxn ang="0">
                    <a:pos x="695" y="376"/>
                  </a:cxn>
                  <a:cxn ang="0">
                    <a:pos x="453" y="273"/>
                  </a:cxn>
                  <a:cxn ang="0">
                    <a:pos x="451" y="273"/>
                  </a:cxn>
                  <a:cxn ang="0">
                    <a:pos x="282" y="382"/>
                  </a:cxn>
                  <a:cxn ang="0">
                    <a:pos x="121" y="524"/>
                  </a:cxn>
                  <a:cxn ang="0">
                    <a:pos x="0" y="457"/>
                  </a:cxn>
                  <a:cxn ang="0">
                    <a:pos x="4" y="449"/>
                  </a:cxn>
                  <a:cxn ang="0">
                    <a:pos x="9" y="436"/>
                  </a:cxn>
                  <a:cxn ang="0">
                    <a:pos x="111" y="467"/>
                  </a:cxn>
                  <a:cxn ang="0">
                    <a:pos x="253" y="349"/>
                  </a:cxn>
                  <a:cxn ang="0">
                    <a:pos x="219" y="261"/>
                  </a:cxn>
                  <a:cxn ang="0">
                    <a:pos x="236" y="175"/>
                  </a:cxn>
                  <a:cxn ang="0">
                    <a:pos x="240" y="177"/>
                  </a:cxn>
                  <a:cxn ang="0">
                    <a:pos x="282" y="294"/>
                  </a:cxn>
                  <a:cxn ang="0">
                    <a:pos x="418" y="275"/>
                  </a:cxn>
                  <a:cxn ang="0">
                    <a:pos x="422" y="253"/>
                  </a:cxn>
                  <a:cxn ang="0">
                    <a:pos x="387" y="217"/>
                  </a:cxn>
                  <a:cxn ang="0">
                    <a:pos x="332" y="104"/>
                  </a:cxn>
                  <a:cxn ang="0">
                    <a:pos x="526" y="0"/>
                  </a:cxn>
                  <a:cxn ang="0">
                    <a:pos x="526" y="79"/>
                  </a:cxn>
                  <a:cxn ang="0">
                    <a:pos x="395" y="129"/>
                  </a:cxn>
                  <a:cxn ang="0">
                    <a:pos x="397" y="144"/>
                  </a:cxn>
                  <a:cxn ang="0">
                    <a:pos x="578" y="294"/>
                  </a:cxn>
                  <a:cxn ang="0">
                    <a:pos x="629" y="294"/>
                  </a:cxn>
                  <a:cxn ang="0">
                    <a:pos x="741" y="202"/>
                  </a:cxn>
                </a:cxnLst>
                <a:rect l="0" t="0" r="r" b="b"/>
                <a:pathLst>
                  <a:path w="1035" h="544">
                    <a:moveTo>
                      <a:pt x="741" y="202"/>
                    </a:moveTo>
                    <a:cubicBezTo>
                      <a:pt x="748" y="202"/>
                      <a:pt x="755" y="203"/>
                      <a:pt x="762" y="204"/>
                    </a:cubicBezTo>
                    <a:cubicBezTo>
                      <a:pt x="760" y="276"/>
                      <a:pt x="761" y="294"/>
                      <a:pt x="837" y="294"/>
                    </a:cubicBezTo>
                    <a:cubicBezTo>
                      <a:pt x="861" y="294"/>
                      <a:pt x="884" y="294"/>
                      <a:pt x="898" y="284"/>
                    </a:cubicBezTo>
                    <a:cubicBezTo>
                      <a:pt x="926" y="265"/>
                      <a:pt x="909" y="227"/>
                      <a:pt x="946" y="202"/>
                    </a:cubicBezTo>
                    <a:cubicBezTo>
                      <a:pt x="946" y="228"/>
                      <a:pt x="945" y="254"/>
                      <a:pt x="944" y="280"/>
                    </a:cubicBezTo>
                    <a:cubicBezTo>
                      <a:pt x="962" y="285"/>
                      <a:pt x="980" y="289"/>
                      <a:pt x="998" y="294"/>
                    </a:cubicBezTo>
                    <a:cubicBezTo>
                      <a:pt x="998" y="291"/>
                      <a:pt x="998" y="287"/>
                      <a:pt x="998" y="284"/>
                    </a:cubicBezTo>
                    <a:cubicBezTo>
                      <a:pt x="991" y="268"/>
                      <a:pt x="985" y="256"/>
                      <a:pt x="985" y="232"/>
                    </a:cubicBezTo>
                    <a:cubicBezTo>
                      <a:pt x="995" y="216"/>
                      <a:pt x="1006" y="200"/>
                      <a:pt x="1017" y="184"/>
                    </a:cubicBezTo>
                    <a:cubicBezTo>
                      <a:pt x="1018" y="185"/>
                      <a:pt x="1020" y="186"/>
                      <a:pt x="1021" y="186"/>
                    </a:cubicBezTo>
                    <a:cubicBezTo>
                      <a:pt x="1035" y="238"/>
                      <a:pt x="1035" y="312"/>
                      <a:pt x="1034" y="382"/>
                    </a:cubicBezTo>
                    <a:cubicBezTo>
                      <a:pt x="990" y="383"/>
                      <a:pt x="959" y="375"/>
                      <a:pt x="931" y="361"/>
                    </a:cubicBezTo>
                    <a:cubicBezTo>
                      <a:pt x="906" y="377"/>
                      <a:pt x="805" y="402"/>
                      <a:pt x="766" y="374"/>
                    </a:cubicBezTo>
                    <a:cubicBezTo>
                      <a:pt x="757" y="362"/>
                      <a:pt x="749" y="349"/>
                      <a:pt x="741" y="336"/>
                    </a:cubicBezTo>
                    <a:cubicBezTo>
                      <a:pt x="725" y="350"/>
                      <a:pt x="716" y="368"/>
                      <a:pt x="695" y="376"/>
                    </a:cubicBezTo>
                    <a:cubicBezTo>
                      <a:pt x="587" y="420"/>
                      <a:pt x="479" y="331"/>
                      <a:pt x="453" y="273"/>
                    </a:cubicBezTo>
                    <a:cubicBezTo>
                      <a:pt x="452" y="273"/>
                      <a:pt x="451" y="273"/>
                      <a:pt x="451" y="273"/>
                    </a:cubicBezTo>
                    <a:cubicBezTo>
                      <a:pt x="452" y="366"/>
                      <a:pt x="376" y="384"/>
                      <a:pt x="282" y="382"/>
                    </a:cubicBezTo>
                    <a:cubicBezTo>
                      <a:pt x="283" y="443"/>
                      <a:pt x="193" y="544"/>
                      <a:pt x="121" y="524"/>
                    </a:cubicBezTo>
                    <a:cubicBezTo>
                      <a:pt x="72" y="511"/>
                      <a:pt x="42" y="475"/>
                      <a:pt x="0" y="457"/>
                    </a:cubicBezTo>
                    <a:cubicBezTo>
                      <a:pt x="1" y="454"/>
                      <a:pt x="2" y="452"/>
                      <a:pt x="4" y="449"/>
                    </a:cubicBezTo>
                    <a:cubicBezTo>
                      <a:pt x="5" y="445"/>
                      <a:pt x="7" y="440"/>
                      <a:pt x="9" y="436"/>
                    </a:cubicBezTo>
                    <a:cubicBezTo>
                      <a:pt x="40" y="445"/>
                      <a:pt x="61" y="477"/>
                      <a:pt x="111" y="467"/>
                    </a:cubicBezTo>
                    <a:cubicBezTo>
                      <a:pt x="152" y="458"/>
                      <a:pt x="242" y="385"/>
                      <a:pt x="253" y="349"/>
                    </a:cubicBezTo>
                    <a:cubicBezTo>
                      <a:pt x="265" y="309"/>
                      <a:pt x="232" y="280"/>
                      <a:pt x="219" y="261"/>
                    </a:cubicBezTo>
                    <a:cubicBezTo>
                      <a:pt x="224" y="232"/>
                      <a:pt x="230" y="204"/>
                      <a:pt x="236" y="175"/>
                    </a:cubicBezTo>
                    <a:cubicBezTo>
                      <a:pt x="237" y="175"/>
                      <a:pt x="238" y="176"/>
                      <a:pt x="240" y="177"/>
                    </a:cubicBezTo>
                    <a:cubicBezTo>
                      <a:pt x="257" y="214"/>
                      <a:pt x="281" y="234"/>
                      <a:pt x="282" y="294"/>
                    </a:cubicBezTo>
                    <a:cubicBezTo>
                      <a:pt x="336" y="295"/>
                      <a:pt x="387" y="295"/>
                      <a:pt x="418" y="275"/>
                    </a:cubicBezTo>
                    <a:cubicBezTo>
                      <a:pt x="419" y="268"/>
                      <a:pt x="421" y="261"/>
                      <a:pt x="422" y="253"/>
                    </a:cubicBezTo>
                    <a:cubicBezTo>
                      <a:pt x="415" y="237"/>
                      <a:pt x="403" y="225"/>
                      <a:pt x="387" y="217"/>
                    </a:cubicBezTo>
                    <a:cubicBezTo>
                      <a:pt x="356" y="238"/>
                      <a:pt x="307" y="157"/>
                      <a:pt x="332" y="104"/>
                    </a:cubicBezTo>
                    <a:cubicBezTo>
                      <a:pt x="352" y="60"/>
                      <a:pt x="472" y="14"/>
                      <a:pt x="526" y="0"/>
                    </a:cubicBezTo>
                    <a:cubicBezTo>
                      <a:pt x="526" y="26"/>
                      <a:pt x="526" y="53"/>
                      <a:pt x="526" y="79"/>
                    </a:cubicBezTo>
                    <a:cubicBezTo>
                      <a:pt x="489" y="84"/>
                      <a:pt x="418" y="105"/>
                      <a:pt x="395" y="129"/>
                    </a:cubicBezTo>
                    <a:cubicBezTo>
                      <a:pt x="396" y="134"/>
                      <a:pt x="396" y="139"/>
                      <a:pt x="397" y="144"/>
                    </a:cubicBezTo>
                    <a:cubicBezTo>
                      <a:pt x="407" y="164"/>
                      <a:pt x="552" y="288"/>
                      <a:pt x="578" y="294"/>
                    </a:cubicBezTo>
                    <a:cubicBezTo>
                      <a:pt x="595" y="294"/>
                      <a:pt x="612" y="294"/>
                      <a:pt x="629" y="294"/>
                    </a:cubicBezTo>
                    <a:cubicBezTo>
                      <a:pt x="702" y="294"/>
                      <a:pt x="742" y="274"/>
                      <a:pt x="741" y="20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93" name="Freeform 20"/>
              <p:cNvSpPr>
                <a:spLocks/>
              </p:cNvSpPr>
              <p:nvPr/>
            </p:nvSpPr>
            <p:spPr bwMode="invGray">
              <a:xfrm>
                <a:off x="7305313" y="4957645"/>
                <a:ext cx="87111" cy="63378"/>
              </a:xfrm>
              <a:custGeom>
                <a:avLst/>
                <a:gdLst/>
                <a:ahLst/>
                <a:cxnLst>
                  <a:cxn ang="0">
                    <a:pos x="107" y="0"/>
                  </a:cxn>
                  <a:cxn ang="0">
                    <a:pos x="167" y="33"/>
                  </a:cxn>
                  <a:cxn ang="0">
                    <a:pos x="131" y="96"/>
                  </a:cxn>
                  <a:cxn ang="0">
                    <a:pos x="83" y="73"/>
                  </a:cxn>
                  <a:cxn ang="0">
                    <a:pos x="56" y="121"/>
                  </a:cxn>
                  <a:cxn ang="0">
                    <a:pos x="0" y="91"/>
                  </a:cxn>
                  <a:cxn ang="0">
                    <a:pos x="35" y="25"/>
                  </a:cxn>
                  <a:cxn ang="0">
                    <a:pos x="84" y="46"/>
                  </a:cxn>
                  <a:cxn ang="0">
                    <a:pos x="107" y="0"/>
                  </a:cxn>
                </a:cxnLst>
                <a:rect l="0" t="0" r="r" b="b"/>
                <a:pathLst>
                  <a:path w="167" h="121">
                    <a:moveTo>
                      <a:pt x="107" y="0"/>
                    </a:moveTo>
                    <a:cubicBezTo>
                      <a:pt x="127" y="11"/>
                      <a:pt x="147" y="22"/>
                      <a:pt x="167" y="33"/>
                    </a:cubicBezTo>
                    <a:cubicBezTo>
                      <a:pt x="155" y="54"/>
                      <a:pt x="143" y="75"/>
                      <a:pt x="131" y="96"/>
                    </a:cubicBezTo>
                    <a:cubicBezTo>
                      <a:pt x="116" y="89"/>
                      <a:pt x="98" y="72"/>
                      <a:pt x="83" y="73"/>
                    </a:cubicBezTo>
                    <a:cubicBezTo>
                      <a:pt x="74" y="89"/>
                      <a:pt x="65" y="105"/>
                      <a:pt x="56" y="121"/>
                    </a:cubicBezTo>
                    <a:cubicBezTo>
                      <a:pt x="37" y="111"/>
                      <a:pt x="19" y="101"/>
                      <a:pt x="0" y="91"/>
                    </a:cubicBezTo>
                    <a:cubicBezTo>
                      <a:pt x="4" y="71"/>
                      <a:pt x="21" y="38"/>
                      <a:pt x="35" y="25"/>
                    </a:cubicBezTo>
                    <a:cubicBezTo>
                      <a:pt x="49" y="32"/>
                      <a:pt x="70" y="48"/>
                      <a:pt x="84" y="46"/>
                    </a:cubicBezTo>
                    <a:cubicBezTo>
                      <a:pt x="92" y="31"/>
                      <a:pt x="100" y="16"/>
                      <a:pt x="107"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94" name="Freeform 21"/>
              <p:cNvSpPr>
                <a:spLocks/>
              </p:cNvSpPr>
              <p:nvPr/>
            </p:nvSpPr>
            <p:spPr bwMode="invGray">
              <a:xfrm>
                <a:off x="6651306" y="5016168"/>
                <a:ext cx="223576" cy="145365"/>
              </a:xfrm>
              <a:custGeom>
                <a:avLst/>
                <a:gdLst/>
                <a:ahLst/>
                <a:cxnLst>
                  <a:cxn ang="0">
                    <a:pos x="421" y="228"/>
                  </a:cxn>
                  <a:cxn ang="0">
                    <a:pos x="202" y="226"/>
                  </a:cxn>
                  <a:cxn ang="0">
                    <a:pos x="121" y="161"/>
                  </a:cxn>
                  <a:cxn ang="0">
                    <a:pos x="18" y="278"/>
                  </a:cxn>
                  <a:cxn ang="0">
                    <a:pos x="0" y="268"/>
                  </a:cxn>
                  <a:cxn ang="0">
                    <a:pos x="138" y="75"/>
                  </a:cxn>
                  <a:cxn ang="0">
                    <a:pos x="219" y="140"/>
                  </a:cxn>
                  <a:cxn ang="0">
                    <a:pos x="388" y="140"/>
                  </a:cxn>
                  <a:cxn ang="0">
                    <a:pos x="353" y="75"/>
                  </a:cxn>
                  <a:cxn ang="0">
                    <a:pos x="378" y="0"/>
                  </a:cxn>
                  <a:cxn ang="0">
                    <a:pos x="382" y="2"/>
                  </a:cxn>
                  <a:cxn ang="0">
                    <a:pos x="409" y="44"/>
                  </a:cxn>
                  <a:cxn ang="0">
                    <a:pos x="421" y="228"/>
                  </a:cxn>
                </a:cxnLst>
                <a:rect l="0" t="0" r="r" b="b"/>
                <a:pathLst>
                  <a:path w="428" h="278">
                    <a:moveTo>
                      <a:pt x="421" y="228"/>
                    </a:moveTo>
                    <a:cubicBezTo>
                      <a:pt x="348" y="227"/>
                      <a:pt x="275" y="227"/>
                      <a:pt x="202" y="226"/>
                    </a:cubicBezTo>
                    <a:cubicBezTo>
                      <a:pt x="165" y="214"/>
                      <a:pt x="154" y="175"/>
                      <a:pt x="121" y="161"/>
                    </a:cubicBezTo>
                    <a:cubicBezTo>
                      <a:pt x="69" y="148"/>
                      <a:pt x="40" y="248"/>
                      <a:pt x="18" y="278"/>
                    </a:cubicBezTo>
                    <a:cubicBezTo>
                      <a:pt x="12" y="275"/>
                      <a:pt x="6" y="272"/>
                      <a:pt x="0" y="268"/>
                    </a:cubicBezTo>
                    <a:cubicBezTo>
                      <a:pt x="10" y="215"/>
                      <a:pt x="80" y="75"/>
                      <a:pt x="138" y="75"/>
                    </a:cubicBezTo>
                    <a:cubicBezTo>
                      <a:pt x="169" y="90"/>
                      <a:pt x="187" y="130"/>
                      <a:pt x="219" y="140"/>
                    </a:cubicBezTo>
                    <a:cubicBezTo>
                      <a:pt x="275" y="140"/>
                      <a:pt x="332" y="140"/>
                      <a:pt x="388" y="140"/>
                    </a:cubicBezTo>
                    <a:cubicBezTo>
                      <a:pt x="384" y="109"/>
                      <a:pt x="367" y="95"/>
                      <a:pt x="353" y="75"/>
                    </a:cubicBezTo>
                    <a:cubicBezTo>
                      <a:pt x="362" y="50"/>
                      <a:pt x="370" y="25"/>
                      <a:pt x="378" y="0"/>
                    </a:cubicBezTo>
                    <a:cubicBezTo>
                      <a:pt x="380" y="0"/>
                      <a:pt x="381" y="1"/>
                      <a:pt x="382" y="2"/>
                    </a:cubicBezTo>
                    <a:cubicBezTo>
                      <a:pt x="391" y="16"/>
                      <a:pt x="400" y="30"/>
                      <a:pt x="409" y="44"/>
                    </a:cubicBezTo>
                    <a:cubicBezTo>
                      <a:pt x="428" y="89"/>
                      <a:pt x="421" y="166"/>
                      <a:pt x="421" y="22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95" name="Freeform 22"/>
              <p:cNvSpPr>
                <a:spLocks/>
              </p:cNvSpPr>
              <p:nvPr/>
            </p:nvSpPr>
            <p:spPr bwMode="invGray">
              <a:xfrm>
                <a:off x="6780759" y="5149667"/>
                <a:ext cx="87111" cy="65266"/>
              </a:xfrm>
              <a:custGeom>
                <a:avLst/>
                <a:gdLst/>
                <a:ahLst/>
                <a:cxnLst>
                  <a:cxn ang="0">
                    <a:pos x="107" y="0"/>
                  </a:cxn>
                  <a:cxn ang="0">
                    <a:pos x="167" y="33"/>
                  </a:cxn>
                  <a:cxn ang="0">
                    <a:pos x="130" y="96"/>
                  </a:cxn>
                  <a:cxn ang="0">
                    <a:pos x="84" y="71"/>
                  </a:cxn>
                  <a:cxn ang="0">
                    <a:pos x="58" y="125"/>
                  </a:cxn>
                  <a:cxn ang="0">
                    <a:pos x="0" y="90"/>
                  </a:cxn>
                  <a:cxn ang="0">
                    <a:pos x="34" y="29"/>
                  </a:cxn>
                  <a:cxn ang="0">
                    <a:pos x="82" y="52"/>
                  </a:cxn>
                  <a:cxn ang="0">
                    <a:pos x="107" y="0"/>
                  </a:cxn>
                </a:cxnLst>
                <a:rect l="0" t="0" r="r" b="b"/>
                <a:pathLst>
                  <a:path w="167" h="125">
                    <a:moveTo>
                      <a:pt x="107" y="0"/>
                    </a:moveTo>
                    <a:cubicBezTo>
                      <a:pt x="127" y="11"/>
                      <a:pt x="147" y="22"/>
                      <a:pt x="167" y="33"/>
                    </a:cubicBezTo>
                    <a:cubicBezTo>
                      <a:pt x="155" y="54"/>
                      <a:pt x="143" y="75"/>
                      <a:pt x="130" y="96"/>
                    </a:cubicBezTo>
                    <a:cubicBezTo>
                      <a:pt x="115" y="88"/>
                      <a:pt x="100" y="79"/>
                      <a:pt x="84" y="71"/>
                    </a:cubicBezTo>
                    <a:cubicBezTo>
                      <a:pt x="75" y="89"/>
                      <a:pt x="66" y="107"/>
                      <a:pt x="58" y="125"/>
                    </a:cubicBezTo>
                    <a:cubicBezTo>
                      <a:pt x="38" y="113"/>
                      <a:pt x="19" y="102"/>
                      <a:pt x="0" y="90"/>
                    </a:cubicBezTo>
                    <a:cubicBezTo>
                      <a:pt x="11" y="70"/>
                      <a:pt x="23" y="49"/>
                      <a:pt x="34" y="29"/>
                    </a:cubicBezTo>
                    <a:cubicBezTo>
                      <a:pt x="50" y="36"/>
                      <a:pt x="66" y="44"/>
                      <a:pt x="82" y="52"/>
                    </a:cubicBezTo>
                    <a:cubicBezTo>
                      <a:pt x="91" y="35"/>
                      <a:pt x="99" y="17"/>
                      <a:pt x="107"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34" name="Rectangle 33"/>
            <p:cNvSpPr/>
            <p:nvPr/>
          </p:nvSpPr>
          <p:spPr>
            <a:xfrm>
              <a:off x="5438963" y="2839103"/>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35" name="Group 34"/>
            <p:cNvGrpSpPr/>
            <p:nvPr/>
          </p:nvGrpSpPr>
          <p:grpSpPr>
            <a:xfrm>
              <a:off x="5605324" y="3383635"/>
              <a:ext cx="951827" cy="192063"/>
              <a:chOff x="3393928" y="4967561"/>
              <a:chExt cx="999744" cy="202126"/>
            </a:xfrm>
            <a:solidFill>
              <a:srgbClr val="FFFFFF"/>
            </a:solidFill>
            <a:effectLst/>
          </p:grpSpPr>
          <p:sp>
            <p:nvSpPr>
              <p:cNvPr id="182" name="Freeform 27"/>
              <p:cNvSpPr>
                <a:spLocks/>
              </p:cNvSpPr>
              <p:nvPr/>
            </p:nvSpPr>
            <p:spPr bwMode="invGray">
              <a:xfrm>
                <a:off x="3393928" y="4976579"/>
                <a:ext cx="160146" cy="147396"/>
              </a:xfrm>
              <a:custGeom>
                <a:avLst/>
                <a:gdLst/>
                <a:ahLst/>
                <a:cxnLst>
                  <a:cxn ang="0">
                    <a:pos x="185" y="201"/>
                  </a:cxn>
                  <a:cxn ang="0">
                    <a:pos x="185" y="73"/>
                  </a:cxn>
                  <a:cxn ang="0">
                    <a:pos x="185" y="59"/>
                  </a:cxn>
                  <a:cxn ang="0">
                    <a:pos x="186" y="47"/>
                  </a:cxn>
                  <a:cxn ang="0">
                    <a:pos x="186" y="37"/>
                  </a:cxn>
                  <a:cxn ang="0">
                    <a:pos x="187" y="30"/>
                  </a:cxn>
                  <a:cxn ang="0">
                    <a:pos x="186" y="30"/>
                  </a:cxn>
                  <a:cxn ang="0">
                    <a:pos x="185" y="35"/>
                  </a:cxn>
                  <a:cxn ang="0">
                    <a:pos x="184" y="41"/>
                  </a:cxn>
                  <a:cxn ang="0">
                    <a:pos x="182" y="47"/>
                  </a:cxn>
                  <a:cxn ang="0">
                    <a:pos x="180" y="52"/>
                  </a:cxn>
                  <a:cxn ang="0">
                    <a:pos x="119" y="201"/>
                  </a:cxn>
                  <a:cxn ang="0">
                    <a:pos x="98" y="201"/>
                  </a:cxn>
                  <a:cxn ang="0">
                    <a:pos x="36" y="54"/>
                  </a:cxn>
                  <a:cxn ang="0">
                    <a:pos x="35" y="49"/>
                  </a:cxn>
                  <a:cxn ang="0">
                    <a:pos x="33" y="42"/>
                  </a:cxn>
                  <a:cxn ang="0">
                    <a:pos x="32" y="35"/>
                  </a:cxn>
                  <a:cxn ang="0">
                    <a:pos x="30" y="30"/>
                  </a:cxn>
                  <a:cxn ang="0">
                    <a:pos x="30" y="30"/>
                  </a:cxn>
                  <a:cxn ang="0">
                    <a:pos x="30" y="38"/>
                  </a:cxn>
                  <a:cxn ang="0">
                    <a:pos x="31" y="50"/>
                  </a:cxn>
                  <a:cxn ang="0">
                    <a:pos x="31" y="63"/>
                  </a:cxn>
                  <a:cxn ang="0">
                    <a:pos x="31" y="77"/>
                  </a:cxn>
                  <a:cxn ang="0">
                    <a:pos x="31" y="201"/>
                  </a:cxn>
                  <a:cxn ang="0">
                    <a:pos x="0" y="201"/>
                  </a:cxn>
                  <a:cxn ang="0">
                    <a:pos x="0" y="0"/>
                  </a:cxn>
                  <a:cxn ang="0">
                    <a:pos x="48" y="0"/>
                  </a:cxn>
                  <a:cxn ang="0">
                    <a:pos x="99" y="127"/>
                  </a:cxn>
                  <a:cxn ang="0">
                    <a:pos x="101" y="134"/>
                  </a:cxn>
                  <a:cxn ang="0">
                    <a:pos x="104" y="141"/>
                  </a:cxn>
                  <a:cxn ang="0">
                    <a:pos x="107" y="149"/>
                  </a:cxn>
                  <a:cxn ang="0">
                    <a:pos x="108" y="155"/>
                  </a:cxn>
                  <a:cxn ang="0">
                    <a:pos x="109" y="155"/>
                  </a:cxn>
                  <a:cxn ang="0">
                    <a:pos x="111" y="149"/>
                  </a:cxn>
                  <a:cxn ang="0">
                    <a:pos x="114" y="141"/>
                  </a:cxn>
                  <a:cxn ang="0">
                    <a:pos x="117" y="133"/>
                  </a:cxn>
                  <a:cxn ang="0">
                    <a:pos x="120" y="127"/>
                  </a:cxn>
                  <a:cxn ang="0">
                    <a:pos x="172" y="0"/>
                  </a:cxn>
                  <a:cxn ang="0">
                    <a:pos x="218" y="0"/>
                  </a:cxn>
                  <a:cxn ang="0">
                    <a:pos x="218" y="201"/>
                  </a:cxn>
                  <a:cxn ang="0">
                    <a:pos x="185" y="201"/>
                  </a:cxn>
                </a:cxnLst>
                <a:rect l="0" t="0" r="r" b="b"/>
                <a:pathLst>
                  <a:path w="218" h="201">
                    <a:moveTo>
                      <a:pt x="185" y="201"/>
                    </a:moveTo>
                    <a:cubicBezTo>
                      <a:pt x="185" y="73"/>
                      <a:pt x="185" y="73"/>
                      <a:pt x="185" y="73"/>
                    </a:cubicBezTo>
                    <a:cubicBezTo>
                      <a:pt x="185" y="68"/>
                      <a:pt x="185" y="64"/>
                      <a:pt x="185" y="59"/>
                    </a:cubicBezTo>
                    <a:cubicBezTo>
                      <a:pt x="185" y="55"/>
                      <a:pt x="185" y="51"/>
                      <a:pt x="186" y="47"/>
                    </a:cubicBezTo>
                    <a:cubicBezTo>
                      <a:pt x="186" y="43"/>
                      <a:pt x="186" y="39"/>
                      <a:pt x="186" y="37"/>
                    </a:cubicBezTo>
                    <a:cubicBezTo>
                      <a:pt x="186" y="34"/>
                      <a:pt x="186" y="31"/>
                      <a:pt x="187" y="30"/>
                    </a:cubicBezTo>
                    <a:cubicBezTo>
                      <a:pt x="186" y="30"/>
                      <a:pt x="186" y="30"/>
                      <a:pt x="186" y="30"/>
                    </a:cubicBezTo>
                    <a:cubicBezTo>
                      <a:pt x="186" y="31"/>
                      <a:pt x="185" y="33"/>
                      <a:pt x="185" y="35"/>
                    </a:cubicBezTo>
                    <a:cubicBezTo>
                      <a:pt x="185" y="37"/>
                      <a:pt x="184" y="39"/>
                      <a:pt x="184" y="41"/>
                    </a:cubicBezTo>
                    <a:cubicBezTo>
                      <a:pt x="183" y="43"/>
                      <a:pt x="183" y="45"/>
                      <a:pt x="182" y="47"/>
                    </a:cubicBezTo>
                    <a:cubicBezTo>
                      <a:pt x="181" y="49"/>
                      <a:pt x="181" y="51"/>
                      <a:pt x="180" y="52"/>
                    </a:cubicBezTo>
                    <a:cubicBezTo>
                      <a:pt x="119" y="201"/>
                      <a:pt x="119" y="201"/>
                      <a:pt x="119" y="201"/>
                    </a:cubicBezTo>
                    <a:cubicBezTo>
                      <a:pt x="98" y="201"/>
                      <a:pt x="98" y="201"/>
                      <a:pt x="98" y="201"/>
                    </a:cubicBezTo>
                    <a:cubicBezTo>
                      <a:pt x="36" y="54"/>
                      <a:pt x="36" y="54"/>
                      <a:pt x="36" y="54"/>
                    </a:cubicBezTo>
                    <a:cubicBezTo>
                      <a:pt x="36" y="52"/>
                      <a:pt x="35" y="51"/>
                      <a:pt x="35" y="49"/>
                    </a:cubicBezTo>
                    <a:cubicBezTo>
                      <a:pt x="34" y="47"/>
                      <a:pt x="34" y="44"/>
                      <a:pt x="33" y="42"/>
                    </a:cubicBezTo>
                    <a:cubicBezTo>
                      <a:pt x="33" y="40"/>
                      <a:pt x="32" y="37"/>
                      <a:pt x="32" y="35"/>
                    </a:cubicBezTo>
                    <a:cubicBezTo>
                      <a:pt x="31" y="33"/>
                      <a:pt x="31" y="31"/>
                      <a:pt x="30" y="30"/>
                    </a:cubicBezTo>
                    <a:cubicBezTo>
                      <a:pt x="30" y="30"/>
                      <a:pt x="30" y="30"/>
                      <a:pt x="30" y="30"/>
                    </a:cubicBezTo>
                    <a:cubicBezTo>
                      <a:pt x="30" y="31"/>
                      <a:pt x="30" y="34"/>
                      <a:pt x="30" y="38"/>
                    </a:cubicBezTo>
                    <a:cubicBezTo>
                      <a:pt x="30" y="41"/>
                      <a:pt x="30" y="45"/>
                      <a:pt x="31" y="50"/>
                    </a:cubicBezTo>
                    <a:cubicBezTo>
                      <a:pt x="31" y="54"/>
                      <a:pt x="31" y="59"/>
                      <a:pt x="31" y="63"/>
                    </a:cubicBezTo>
                    <a:cubicBezTo>
                      <a:pt x="31" y="68"/>
                      <a:pt x="31" y="73"/>
                      <a:pt x="31" y="77"/>
                    </a:cubicBezTo>
                    <a:cubicBezTo>
                      <a:pt x="31" y="201"/>
                      <a:pt x="31" y="201"/>
                      <a:pt x="31" y="201"/>
                    </a:cubicBezTo>
                    <a:cubicBezTo>
                      <a:pt x="0" y="201"/>
                      <a:pt x="0" y="201"/>
                      <a:pt x="0" y="201"/>
                    </a:cubicBezTo>
                    <a:cubicBezTo>
                      <a:pt x="0" y="0"/>
                      <a:pt x="0" y="0"/>
                      <a:pt x="0" y="0"/>
                    </a:cubicBezTo>
                    <a:cubicBezTo>
                      <a:pt x="48" y="0"/>
                      <a:pt x="48" y="0"/>
                      <a:pt x="48" y="0"/>
                    </a:cubicBezTo>
                    <a:cubicBezTo>
                      <a:pt x="99" y="127"/>
                      <a:pt x="99" y="127"/>
                      <a:pt x="99" y="127"/>
                    </a:cubicBezTo>
                    <a:cubicBezTo>
                      <a:pt x="100" y="129"/>
                      <a:pt x="101" y="131"/>
                      <a:pt x="101" y="134"/>
                    </a:cubicBezTo>
                    <a:cubicBezTo>
                      <a:pt x="102" y="136"/>
                      <a:pt x="103" y="139"/>
                      <a:pt x="104" y="141"/>
                    </a:cubicBezTo>
                    <a:cubicBezTo>
                      <a:pt x="105" y="144"/>
                      <a:pt x="106" y="147"/>
                      <a:pt x="107" y="149"/>
                    </a:cubicBezTo>
                    <a:cubicBezTo>
                      <a:pt x="107" y="151"/>
                      <a:pt x="108" y="153"/>
                      <a:pt x="108" y="155"/>
                    </a:cubicBezTo>
                    <a:cubicBezTo>
                      <a:pt x="109" y="155"/>
                      <a:pt x="109" y="155"/>
                      <a:pt x="109" y="155"/>
                    </a:cubicBezTo>
                    <a:cubicBezTo>
                      <a:pt x="109" y="153"/>
                      <a:pt x="110" y="151"/>
                      <a:pt x="111" y="149"/>
                    </a:cubicBezTo>
                    <a:cubicBezTo>
                      <a:pt x="112" y="146"/>
                      <a:pt x="113" y="144"/>
                      <a:pt x="114" y="141"/>
                    </a:cubicBezTo>
                    <a:cubicBezTo>
                      <a:pt x="115" y="139"/>
                      <a:pt x="116" y="136"/>
                      <a:pt x="117" y="133"/>
                    </a:cubicBezTo>
                    <a:cubicBezTo>
                      <a:pt x="118" y="131"/>
                      <a:pt x="119" y="129"/>
                      <a:pt x="120" y="127"/>
                    </a:cubicBezTo>
                    <a:cubicBezTo>
                      <a:pt x="172" y="0"/>
                      <a:pt x="172" y="0"/>
                      <a:pt x="172" y="0"/>
                    </a:cubicBezTo>
                    <a:cubicBezTo>
                      <a:pt x="218" y="0"/>
                      <a:pt x="218" y="0"/>
                      <a:pt x="218" y="0"/>
                    </a:cubicBezTo>
                    <a:cubicBezTo>
                      <a:pt x="218" y="201"/>
                      <a:pt x="218" y="201"/>
                      <a:pt x="218" y="201"/>
                    </a:cubicBezTo>
                    <a:lnTo>
                      <a:pt x="185" y="2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83" name="Freeform 28"/>
              <p:cNvSpPr>
                <a:spLocks/>
              </p:cNvSpPr>
              <p:nvPr/>
            </p:nvSpPr>
            <p:spPr bwMode="invGray">
              <a:xfrm>
                <a:off x="3582060" y="5018248"/>
                <a:ext cx="93911" cy="108837"/>
              </a:xfrm>
              <a:custGeom>
                <a:avLst/>
                <a:gdLst/>
                <a:ahLst/>
                <a:cxnLst>
                  <a:cxn ang="0">
                    <a:pos x="95" y="144"/>
                  </a:cxn>
                  <a:cxn ang="0">
                    <a:pos x="95" y="123"/>
                  </a:cxn>
                  <a:cxn ang="0">
                    <a:pos x="95" y="123"/>
                  </a:cxn>
                  <a:cxn ang="0">
                    <a:pos x="87" y="132"/>
                  </a:cxn>
                  <a:cxn ang="0">
                    <a:pos x="78" y="140"/>
                  </a:cxn>
                  <a:cxn ang="0">
                    <a:pos x="65" y="146"/>
                  </a:cxn>
                  <a:cxn ang="0">
                    <a:pos x="51" y="148"/>
                  </a:cxn>
                  <a:cxn ang="0">
                    <a:pos x="13" y="133"/>
                  </a:cxn>
                  <a:cxn ang="0">
                    <a:pos x="0" y="88"/>
                  </a:cxn>
                  <a:cxn ang="0">
                    <a:pos x="0" y="0"/>
                  </a:cxn>
                  <a:cxn ang="0">
                    <a:pos x="33" y="0"/>
                  </a:cxn>
                  <a:cxn ang="0">
                    <a:pos x="33" y="84"/>
                  </a:cxn>
                  <a:cxn ang="0">
                    <a:pos x="35" y="101"/>
                  </a:cxn>
                  <a:cxn ang="0">
                    <a:pos x="41" y="113"/>
                  </a:cxn>
                  <a:cxn ang="0">
                    <a:pos x="50" y="119"/>
                  </a:cxn>
                  <a:cxn ang="0">
                    <a:pos x="62" y="121"/>
                  </a:cxn>
                  <a:cxn ang="0">
                    <a:pos x="75" y="119"/>
                  </a:cxn>
                  <a:cxn ang="0">
                    <a:pos x="86" y="111"/>
                  </a:cxn>
                  <a:cxn ang="0">
                    <a:pos x="93" y="100"/>
                  </a:cxn>
                  <a:cxn ang="0">
                    <a:pos x="95" y="84"/>
                  </a:cxn>
                  <a:cxn ang="0">
                    <a:pos x="95" y="0"/>
                  </a:cxn>
                  <a:cxn ang="0">
                    <a:pos x="128" y="0"/>
                  </a:cxn>
                  <a:cxn ang="0">
                    <a:pos x="128" y="144"/>
                  </a:cxn>
                  <a:cxn ang="0">
                    <a:pos x="95" y="144"/>
                  </a:cxn>
                </a:cxnLst>
                <a:rect l="0" t="0" r="r" b="b"/>
                <a:pathLst>
                  <a:path w="128" h="148">
                    <a:moveTo>
                      <a:pt x="95" y="144"/>
                    </a:moveTo>
                    <a:cubicBezTo>
                      <a:pt x="95" y="123"/>
                      <a:pt x="95" y="123"/>
                      <a:pt x="95" y="123"/>
                    </a:cubicBezTo>
                    <a:cubicBezTo>
                      <a:pt x="95" y="123"/>
                      <a:pt x="95" y="123"/>
                      <a:pt x="95" y="123"/>
                    </a:cubicBezTo>
                    <a:cubicBezTo>
                      <a:pt x="93" y="126"/>
                      <a:pt x="90" y="129"/>
                      <a:pt x="87" y="132"/>
                    </a:cubicBezTo>
                    <a:cubicBezTo>
                      <a:pt x="85" y="135"/>
                      <a:pt x="81" y="138"/>
                      <a:pt x="78" y="140"/>
                    </a:cubicBezTo>
                    <a:cubicBezTo>
                      <a:pt x="74" y="143"/>
                      <a:pt x="70" y="144"/>
                      <a:pt x="65" y="146"/>
                    </a:cubicBezTo>
                    <a:cubicBezTo>
                      <a:pt x="61" y="147"/>
                      <a:pt x="56" y="148"/>
                      <a:pt x="51" y="148"/>
                    </a:cubicBezTo>
                    <a:cubicBezTo>
                      <a:pt x="35" y="148"/>
                      <a:pt x="22" y="143"/>
                      <a:pt x="13" y="133"/>
                    </a:cubicBezTo>
                    <a:cubicBezTo>
                      <a:pt x="4" y="123"/>
                      <a:pt x="0" y="108"/>
                      <a:pt x="0" y="88"/>
                    </a:cubicBezTo>
                    <a:cubicBezTo>
                      <a:pt x="0" y="0"/>
                      <a:pt x="0" y="0"/>
                      <a:pt x="0" y="0"/>
                    </a:cubicBezTo>
                    <a:cubicBezTo>
                      <a:pt x="33" y="0"/>
                      <a:pt x="33" y="0"/>
                      <a:pt x="33" y="0"/>
                    </a:cubicBezTo>
                    <a:cubicBezTo>
                      <a:pt x="33" y="84"/>
                      <a:pt x="33" y="84"/>
                      <a:pt x="33" y="84"/>
                    </a:cubicBezTo>
                    <a:cubicBezTo>
                      <a:pt x="33" y="90"/>
                      <a:pt x="33" y="96"/>
                      <a:pt x="35" y="101"/>
                    </a:cubicBezTo>
                    <a:cubicBezTo>
                      <a:pt x="36" y="106"/>
                      <a:pt x="38" y="110"/>
                      <a:pt x="41" y="113"/>
                    </a:cubicBezTo>
                    <a:cubicBezTo>
                      <a:pt x="44" y="116"/>
                      <a:pt x="47" y="118"/>
                      <a:pt x="50" y="119"/>
                    </a:cubicBezTo>
                    <a:cubicBezTo>
                      <a:pt x="54" y="120"/>
                      <a:pt x="58" y="121"/>
                      <a:pt x="62" y="121"/>
                    </a:cubicBezTo>
                    <a:cubicBezTo>
                      <a:pt x="67" y="121"/>
                      <a:pt x="71" y="120"/>
                      <a:pt x="75" y="119"/>
                    </a:cubicBezTo>
                    <a:cubicBezTo>
                      <a:pt x="79" y="117"/>
                      <a:pt x="83" y="115"/>
                      <a:pt x="86" y="111"/>
                    </a:cubicBezTo>
                    <a:cubicBezTo>
                      <a:pt x="88" y="108"/>
                      <a:pt x="91" y="104"/>
                      <a:pt x="93" y="100"/>
                    </a:cubicBezTo>
                    <a:cubicBezTo>
                      <a:pt x="94" y="95"/>
                      <a:pt x="95" y="89"/>
                      <a:pt x="95" y="84"/>
                    </a:cubicBezTo>
                    <a:cubicBezTo>
                      <a:pt x="95" y="0"/>
                      <a:pt x="95" y="0"/>
                      <a:pt x="95" y="0"/>
                    </a:cubicBezTo>
                    <a:cubicBezTo>
                      <a:pt x="128" y="0"/>
                      <a:pt x="128" y="0"/>
                      <a:pt x="128" y="0"/>
                    </a:cubicBezTo>
                    <a:cubicBezTo>
                      <a:pt x="128" y="144"/>
                      <a:pt x="128" y="144"/>
                      <a:pt x="128" y="144"/>
                    </a:cubicBezTo>
                    <a:lnTo>
                      <a:pt x="95"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84" name="Rectangle 29"/>
              <p:cNvSpPr>
                <a:spLocks noChangeArrowheads="1"/>
              </p:cNvSpPr>
              <p:nvPr/>
            </p:nvSpPr>
            <p:spPr bwMode="invGray">
              <a:xfrm>
                <a:off x="3703957" y="4967561"/>
                <a:ext cx="23633" cy="156414"/>
              </a:xfrm>
              <a:prstGeom prst="rect">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85" name="Freeform 30"/>
              <p:cNvSpPr>
                <a:spLocks/>
              </p:cNvSpPr>
              <p:nvPr/>
            </p:nvSpPr>
            <p:spPr bwMode="invGray">
              <a:xfrm>
                <a:off x="3744382" y="4986841"/>
                <a:ext cx="67479" cy="182846"/>
              </a:xfrm>
              <a:custGeom>
                <a:avLst/>
                <a:gdLst/>
                <a:ahLst/>
                <a:cxnLst>
                  <a:cxn ang="0">
                    <a:pos x="92" y="222"/>
                  </a:cxn>
                  <a:cxn ang="0">
                    <a:pos x="89" y="232"/>
                  </a:cxn>
                  <a:cxn ang="0">
                    <a:pos x="82" y="241"/>
                  </a:cxn>
                  <a:cxn ang="0">
                    <a:pos x="69" y="247"/>
                  </a:cxn>
                  <a:cxn ang="0">
                    <a:pos x="50" y="249"/>
                  </a:cxn>
                  <a:cxn ang="0">
                    <a:pos x="46" y="249"/>
                  </a:cxn>
                  <a:cxn ang="0">
                    <a:pos x="41" y="248"/>
                  </a:cxn>
                  <a:cxn ang="0">
                    <a:pos x="41" y="233"/>
                  </a:cxn>
                  <a:cxn ang="0">
                    <a:pos x="46" y="234"/>
                  </a:cxn>
                  <a:cxn ang="0">
                    <a:pos x="50" y="234"/>
                  </a:cxn>
                  <a:cxn ang="0">
                    <a:pos x="58" y="233"/>
                  </a:cxn>
                  <a:cxn ang="0">
                    <a:pos x="64" y="230"/>
                  </a:cxn>
                  <a:cxn ang="0">
                    <a:pos x="67" y="226"/>
                  </a:cxn>
                  <a:cxn ang="0">
                    <a:pos x="68" y="222"/>
                  </a:cxn>
                  <a:cxn ang="0">
                    <a:pos x="67" y="219"/>
                  </a:cxn>
                  <a:cxn ang="0">
                    <a:pos x="64" y="215"/>
                  </a:cxn>
                  <a:cxn ang="0">
                    <a:pos x="59" y="213"/>
                  </a:cxn>
                  <a:cxn ang="0">
                    <a:pos x="52" y="212"/>
                  </a:cxn>
                  <a:cxn ang="0">
                    <a:pos x="49" y="212"/>
                  </a:cxn>
                  <a:cxn ang="0">
                    <a:pos x="47" y="212"/>
                  </a:cxn>
                  <a:cxn ang="0">
                    <a:pos x="47" y="187"/>
                  </a:cxn>
                  <a:cxn ang="0">
                    <a:pos x="29" y="172"/>
                  </a:cxn>
                  <a:cxn ang="0">
                    <a:pos x="24" y="145"/>
                  </a:cxn>
                  <a:cxn ang="0">
                    <a:pos x="24" y="69"/>
                  </a:cxn>
                  <a:cxn ang="0">
                    <a:pos x="0" y="69"/>
                  </a:cxn>
                  <a:cxn ang="0">
                    <a:pos x="0" y="43"/>
                  </a:cxn>
                  <a:cxn ang="0">
                    <a:pos x="24" y="43"/>
                  </a:cxn>
                  <a:cxn ang="0">
                    <a:pos x="24" y="10"/>
                  </a:cxn>
                  <a:cxn ang="0">
                    <a:pos x="56" y="0"/>
                  </a:cxn>
                  <a:cxn ang="0">
                    <a:pos x="56" y="43"/>
                  </a:cxn>
                  <a:cxn ang="0">
                    <a:pos x="91" y="43"/>
                  </a:cxn>
                  <a:cxn ang="0">
                    <a:pos x="91" y="69"/>
                  </a:cxn>
                  <a:cxn ang="0">
                    <a:pos x="56" y="69"/>
                  </a:cxn>
                  <a:cxn ang="0">
                    <a:pos x="56" y="139"/>
                  </a:cxn>
                  <a:cxn ang="0">
                    <a:pos x="61" y="158"/>
                  </a:cxn>
                  <a:cxn ang="0">
                    <a:pos x="77" y="164"/>
                  </a:cxn>
                  <a:cxn ang="0">
                    <a:pos x="84" y="163"/>
                  </a:cxn>
                  <a:cxn ang="0">
                    <a:pos x="91" y="160"/>
                  </a:cxn>
                  <a:cxn ang="0">
                    <a:pos x="91" y="186"/>
                  </a:cxn>
                  <a:cxn ang="0">
                    <a:pos x="86" y="188"/>
                  </a:cxn>
                  <a:cxn ang="0">
                    <a:pos x="80" y="189"/>
                  </a:cxn>
                  <a:cxn ang="0">
                    <a:pos x="73" y="190"/>
                  </a:cxn>
                  <a:cxn ang="0">
                    <a:pos x="66" y="191"/>
                  </a:cxn>
                  <a:cxn ang="0">
                    <a:pos x="66" y="200"/>
                  </a:cxn>
                  <a:cxn ang="0">
                    <a:pos x="78" y="202"/>
                  </a:cxn>
                  <a:cxn ang="0">
                    <a:pos x="86" y="207"/>
                  </a:cxn>
                  <a:cxn ang="0">
                    <a:pos x="90" y="214"/>
                  </a:cxn>
                  <a:cxn ang="0">
                    <a:pos x="92" y="222"/>
                  </a:cxn>
                </a:cxnLst>
                <a:rect l="0" t="0" r="r" b="b"/>
                <a:pathLst>
                  <a:path w="92" h="249">
                    <a:moveTo>
                      <a:pt x="92" y="222"/>
                    </a:moveTo>
                    <a:cubicBezTo>
                      <a:pt x="92" y="226"/>
                      <a:pt x="91" y="229"/>
                      <a:pt x="89" y="232"/>
                    </a:cubicBezTo>
                    <a:cubicBezTo>
                      <a:pt x="88" y="236"/>
                      <a:pt x="85" y="239"/>
                      <a:pt x="82" y="241"/>
                    </a:cubicBezTo>
                    <a:cubicBezTo>
                      <a:pt x="79" y="243"/>
                      <a:pt x="74" y="245"/>
                      <a:pt x="69" y="247"/>
                    </a:cubicBezTo>
                    <a:cubicBezTo>
                      <a:pt x="64" y="248"/>
                      <a:pt x="58" y="249"/>
                      <a:pt x="50" y="249"/>
                    </a:cubicBezTo>
                    <a:cubicBezTo>
                      <a:pt x="49" y="249"/>
                      <a:pt x="47" y="249"/>
                      <a:pt x="46" y="249"/>
                    </a:cubicBezTo>
                    <a:cubicBezTo>
                      <a:pt x="44" y="249"/>
                      <a:pt x="42" y="249"/>
                      <a:pt x="41" y="248"/>
                    </a:cubicBezTo>
                    <a:cubicBezTo>
                      <a:pt x="41" y="233"/>
                      <a:pt x="41" y="233"/>
                      <a:pt x="41" y="233"/>
                    </a:cubicBezTo>
                    <a:cubicBezTo>
                      <a:pt x="42" y="234"/>
                      <a:pt x="44" y="234"/>
                      <a:pt x="46" y="234"/>
                    </a:cubicBezTo>
                    <a:cubicBezTo>
                      <a:pt x="47" y="234"/>
                      <a:pt x="49" y="234"/>
                      <a:pt x="50" y="234"/>
                    </a:cubicBezTo>
                    <a:cubicBezTo>
                      <a:pt x="53" y="234"/>
                      <a:pt x="56" y="233"/>
                      <a:pt x="58" y="233"/>
                    </a:cubicBezTo>
                    <a:cubicBezTo>
                      <a:pt x="61" y="232"/>
                      <a:pt x="63" y="231"/>
                      <a:pt x="64" y="230"/>
                    </a:cubicBezTo>
                    <a:cubicBezTo>
                      <a:pt x="65" y="229"/>
                      <a:pt x="66" y="228"/>
                      <a:pt x="67" y="226"/>
                    </a:cubicBezTo>
                    <a:cubicBezTo>
                      <a:pt x="68" y="225"/>
                      <a:pt x="68" y="223"/>
                      <a:pt x="68" y="222"/>
                    </a:cubicBezTo>
                    <a:cubicBezTo>
                      <a:pt x="68" y="221"/>
                      <a:pt x="68" y="220"/>
                      <a:pt x="67" y="219"/>
                    </a:cubicBezTo>
                    <a:cubicBezTo>
                      <a:pt x="67" y="217"/>
                      <a:pt x="66" y="216"/>
                      <a:pt x="64" y="215"/>
                    </a:cubicBezTo>
                    <a:cubicBezTo>
                      <a:pt x="63" y="214"/>
                      <a:pt x="61" y="214"/>
                      <a:pt x="59" y="213"/>
                    </a:cubicBezTo>
                    <a:cubicBezTo>
                      <a:pt x="57" y="212"/>
                      <a:pt x="55" y="212"/>
                      <a:pt x="52" y="212"/>
                    </a:cubicBezTo>
                    <a:cubicBezTo>
                      <a:pt x="51" y="212"/>
                      <a:pt x="50" y="212"/>
                      <a:pt x="49" y="212"/>
                    </a:cubicBezTo>
                    <a:cubicBezTo>
                      <a:pt x="48" y="212"/>
                      <a:pt x="47" y="212"/>
                      <a:pt x="47" y="212"/>
                    </a:cubicBezTo>
                    <a:cubicBezTo>
                      <a:pt x="47" y="187"/>
                      <a:pt x="47" y="187"/>
                      <a:pt x="47" y="187"/>
                    </a:cubicBezTo>
                    <a:cubicBezTo>
                      <a:pt x="39" y="184"/>
                      <a:pt x="33" y="179"/>
                      <a:pt x="29" y="172"/>
                    </a:cubicBezTo>
                    <a:cubicBezTo>
                      <a:pt x="26" y="165"/>
                      <a:pt x="24" y="156"/>
                      <a:pt x="24" y="145"/>
                    </a:cubicBezTo>
                    <a:cubicBezTo>
                      <a:pt x="24" y="69"/>
                      <a:pt x="24" y="69"/>
                      <a:pt x="24" y="69"/>
                    </a:cubicBezTo>
                    <a:cubicBezTo>
                      <a:pt x="0" y="69"/>
                      <a:pt x="0" y="69"/>
                      <a:pt x="0" y="69"/>
                    </a:cubicBezTo>
                    <a:cubicBezTo>
                      <a:pt x="0" y="43"/>
                      <a:pt x="0" y="43"/>
                      <a:pt x="0" y="43"/>
                    </a:cubicBezTo>
                    <a:cubicBezTo>
                      <a:pt x="24" y="43"/>
                      <a:pt x="24" y="43"/>
                      <a:pt x="24" y="43"/>
                    </a:cubicBezTo>
                    <a:cubicBezTo>
                      <a:pt x="24" y="10"/>
                      <a:pt x="24" y="10"/>
                      <a:pt x="24" y="10"/>
                    </a:cubicBezTo>
                    <a:cubicBezTo>
                      <a:pt x="56" y="0"/>
                      <a:pt x="56" y="0"/>
                      <a:pt x="56" y="0"/>
                    </a:cubicBezTo>
                    <a:cubicBezTo>
                      <a:pt x="56" y="43"/>
                      <a:pt x="56" y="43"/>
                      <a:pt x="56" y="43"/>
                    </a:cubicBezTo>
                    <a:cubicBezTo>
                      <a:pt x="91" y="43"/>
                      <a:pt x="91" y="43"/>
                      <a:pt x="91" y="43"/>
                    </a:cubicBezTo>
                    <a:cubicBezTo>
                      <a:pt x="91" y="69"/>
                      <a:pt x="91" y="69"/>
                      <a:pt x="91" y="69"/>
                    </a:cubicBezTo>
                    <a:cubicBezTo>
                      <a:pt x="56" y="69"/>
                      <a:pt x="56" y="69"/>
                      <a:pt x="56" y="69"/>
                    </a:cubicBezTo>
                    <a:cubicBezTo>
                      <a:pt x="56" y="139"/>
                      <a:pt x="56" y="139"/>
                      <a:pt x="56" y="139"/>
                    </a:cubicBezTo>
                    <a:cubicBezTo>
                      <a:pt x="56" y="148"/>
                      <a:pt x="58" y="155"/>
                      <a:pt x="61" y="158"/>
                    </a:cubicBezTo>
                    <a:cubicBezTo>
                      <a:pt x="64" y="162"/>
                      <a:pt x="70" y="164"/>
                      <a:pt x="77" y="164"/>
                    </a:cubicBezTo>
                    <a:cubicBezTo>
                      <a:pt x="79" y="164"/>
                      <a:pt x="81" y="164"/>
                      <a:pt x="84" y="163"/>
                    </a:cubicBezTo>
                    <a:cubicBezTo>
                      <a:pt x="87" y="162"/>
                      <a:pt x="89" y="161"/>
                      <a:pt x="91" y="160"/>
                    </a:cubicBezTo>
                    <a:cubicBezTo>
                      <a:pt x="91" y="186"/>
                      <a:pt x="91" y="186"/>
                      <a:pt x="91" y="186"/>
                    </a:cubicBezTo>
                    <a:cubicBezTo>
                      <a:pt x="90" y="186"/>
                      <a:pt x="88" y="187"/>
                      <a:pt x="86" y="188"/>
                    </a:cubicBezTo>
                    <a:cubicBezTo>
                      <a:pt x="85" y="188"/>
                      <a:pt x="83" y="189"/>
                      <a:pt x="80" y="189"/>
                    </a:cubicBezTo>
                    <a:cubicBezTo>
                      <a:pt x="78" y="189"/>
                      <a:pt x="76" y="190"/>
                      <a:pt x="73" y="190"/>
                    </a:cubicBezTo>
                    <a:cubicBezTo>
                      <a:pt x="71" y="191"/>
                      <a:pt x="69" y="191"/>
                      <a:pt x="66" y="191"/>
                    </a:cubicBezTo>
                    <a:cubicBezTo>
                      <a:pt x="66" y="200"/>
                      <a:pt x="66" y="200"/>
                      <a:pt x="66" y="200"/>
                    </a:cubicBezTo>
                    <a:cubicBezTo>
                      <a:pt x="71" y="200"/>
                      <a:pt x="74" y="201"/>
                      <a:pt x="78" y="202"/>
                    </a:cubicBezTo>
                    <a:cubicBezTo>
                      <a:pt x="81" y="203"/>
                      <a:pt x="83" y="205"/>
                      <a:pt x="86" y="207"/>
                    </a:cubicBezTo>
                    <a:cubicBezTo>
                      <a:pt x="88" y="209"/>
                      <a:pt x="89" y="211"/>
                      <a:pt x="90" y="214"/>
                    </a:cubicBezTo>
                    <a:cubicBezTo>
                      <a:pt x="91" y="216"/>
                      <a:pt x="92" y="219"/>
                      <a:pt x="92" y="22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86" name="Freeform 31"/>
              <p:cNvSpPr>
                <a:spLocks/>
              </p:cNvSpPr>
              <p:nvPr/>
            </p:nvSpPr>
            <p:spPr bwMode="invGray">
              <a:xfrm>
                <a:off x="3825855" y="5018248"/>
                <a:ext cx="93911" cy="108837"/>
              </a:xfrm>
              <a:custGeom>
                <a:avLst/>
                <a:gdLst/>
                <a:ahLst/>
                <a:cxnLst>
                  <a:cxn ang="0">
                    <a:pos x="96" y="144"/>
                  </a:cxn>
                  <a:cxn ang="0">
                    <a:pos x="96" y="123"/>
                  </a:cxn>
                  <a:cxn ang="0">
                    <a:pos x="95" y="123"/>
                  </a:cxn>
                  <a:cxn ang="0">
                    <a:pos x="88" y="132"/>
                  </a:cxn>
                  <a:cxn ang="0">
                    <a:pos x="78" y="140"/>
                  </a:cxn>
                  <a:cxn ang="0">
                    <a:pos x="66" y="146"/>
                  </a:cxn>
                  <a:cxn ang="0">
                    <a:pos x="52" y="148"/>
                  </a:cxn>
                  <a:cxn ang="0">
                    <a:pos x="13" y="133"/>
                  </a:cxn>
                  <a:cxn ang="0">
                    <a:pos x="0" y="88"/>
                  </a:cxn>
                  <a:cxn ang="0">
                    <a:pos x="0" y="0"/>
                  </a:cxn>
                  <a:cxn ang="0">
                    <a:pos x="33" y="0"/>
                  </a:cxn>
                  <a:cxn ang="0">
                    <a:pos x="33" y="84"/>
                  </a:cxn>
                  <a:cxn ang="0">
                    <a:pos x="35" y="101"/>
                  </a:cxn>
                  <a:cxn ang="0">
                    <a:pos x="41" y="113"/>
                  </a:cxn>
                  <a:cxn ang="0">
                    <a:pos x="51" y="119"/>
                  </a:cxn>
                  <a:cxn ang="0">
                    <a:pos x="63" y="121"/>
                  </a:cxn>
                  <a:cxn ang="0">
                    <a:pos x="76" y="119"/>
                  </a:cxn>
                  <a:cxn ang="0">
                    <a:pos x="86" y="111"/>
                  </a:cxn>
                  <a:cxn ang="0">
                    <a:pos x="93" y="100"/>
                  </a:cxn>
                  <a:cxn ang="0">
                    <a:pos x="96" y="84"/>
                  </a:cxn>
                  <a:cxn ang="0">
                    <a:pos x="96" y="0"/>
                  </a:cxn>
                  <a:cxn ang="0">
                    <a:pos x="128" y="0"/>
                  </a:cxn>
                  <a:cxn ang="0">
                    <a:pos x="128" y="144"/>
                  </a:cxn>
                  <a:cxn ang="0">
                    <a:pos x="96" y="144"/>
                  </a:cxn>
                </a:cxnLst>
                <a:rect l="0" t="0" r="r" b="b"/>
                <a:pathLst>
                  <a:path w="128" h="148">
                    <a:moveTo>
                      <a:pt x="96" y="144"/>
                    </a:moveTo>
                    <a:cubicBezTo>
                      <a:pt x="96" y="123"/>
                      <a:pt x="96" y="123"/>
                      <a:pt x="96" y="123"/>
                    </a:cubicBezTo>
                    <a:cubicBezTo>
                      <a:pt x="95" y="123"/>
                      <a:pt x="95" y="123"/>
                      <a:pt x="95" y="123"/>
                    </a:cubicBezTo>
                    <a:cubicBezTo>
                      <a:pt x="93" y="126"/>
                      <a:pt x="91" y="129"/>
                      <a:pt x="88" y="132"/>
                    </a:cubicBezTo>
                    <a:cubicBezTo>
                      <a:pt x="85" y="135"/>
                      <a:pt x="82" y="138"/>
                      <a:pt x="78" y="140"/>
                    </a:cubicBezTo>
                    <a:cubicBezTo>
                      <a:pt x="74" y="143"/>
                      <a:pt x="70" y="144"/>
                      <a:pt x="66" y="146"/>
                    </a:cubicBezTo>
                    <a:cubicBezTo>
                      <a:pt x="62" y="147"/>
                      <a:pt x="57" y="148"/>
                      <a:pt x="52" y="148"/>
                    </a:cubicBezTo>
                    <a:cubicBezTo>
                      <a:pt x="35" y="148"/>
                      <a:pt x="22" y="143"/>
                      <a:pt x="13" y="133"/>
                    </a:cubicBezTo>
                    <a:cubicBezTo>
                      <a:pt x="5" y="123"/>
                      <a:pt x="0" y="108"/>
                      <a:pt x="0" y="88"/>
                    </a:cubicBezTo>
                    <a:cubicBezTo>
                      <a:pt x="0" y="0"/>
                      <a:pt x="0" y="0"/>
                      <a:pt x="0" y="0"/>
                    </a:cubicBezTo>
                    <a:cubicBezTo>
                      <a:pt x="33" y="0"/>
                      <a:pt x="33" y="0"/>
                      <a:pt x="33" y="0"/>
                    </a:cubicBezTo>
                    <a:cubicBezTo>
                      <a:pt x="33" y="84"/>
                      <a:pt x="33" y="84"/>
                      <a:pt x="33" y="84"/>
                    </a:cubicBezTo>
                    <a:cubicBezTo>
                      <a:pt x="33" y="90"/>
                      <a:pt x="34" y="96"/>
                      <a:pt x="35" y="101"/>
                    </a:cubicBezTo>
                    <a:cubicBezTo>
                      <a:pt x="37" y="106"/>
                      <a:pt x="39" y="110"/>
                      <a:pt x="41" y="113"/>
                    </a:cubicBezTo>
                    <a:cubicBezTo>
                      <a:pt x="44" y="116"/>
                      <a:pt x="47" y="118"/>
                      <a:pt x="51" y="119"/>
                    </a:cubicBezTo>
                    <a:cubicBezTo>
                      <a:pt x="55" y="120"/>
                      <a:pt x="59" y="121"/>
                      <a:pt x="63" y="121"/>
                    </a:cubicBezTo>
                    <a:cubicBezTo>
                      <a:pt x="67" y="121"/>
                      <a:pt x="72" y="120"/>
                      <a:pt x="76" y="119"/>
                    </a:cubicBezTo>
                    <a:cubicBezTo>
                      <a:pt x="80" y="117"/>
                      <a:pt x="83" y="115"/>
                      <a:pt x="86" y="111"/>
                    </a:cubicBezTo>
                    <a:cubicBezTo>
                      <a:pt x="89" y="108"/>
                      <a:pt x="91" y="104"/>
                      <a:pt x="93" y="100"/>
                    </a:cubicBezTo>
                    <a:cubicBezTo>
                      <a:pt x="95" y="95"/>
                      <a:pt x="96" y="89"/>
                      <a:pt x="96" y="84"/>
                    </a:cubicBezTo>
                    <a:cubicBezTo>
                      <a:pt x="96" y="0"/>
                      <a:pt x="96" y="0"/>
                      <a:pt x="96" y="0"/>
                    </a:cubicBezTo>
                    <a:cubicBezTo>
                      <a:pt x="128" y="0"/>
                      <a:pt x="128" y="0"/>
                      <a:pt x="128" y="0"/>
                    </a:cubicBezTo>
                    <a:cubicBezTo>
                      <a:pt x="128" y="144"/>
                      <a:pt x="128" y="144"/>
                      <a:pt x="128" y="144"/>
                    </a:cubicBezTo>
                    <a:lnTo>
                      <a:pt x="96"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87" name="Freeform 32"/>
              <p:cNvSpPr>
                <a:spLocks/>
              </p:cNvSpPr>
              <p:nvPr/>
            </p:nvSpPr>
            <p:spPr bwMode="invGray">
              <a:xfrm>
                <a:off x="3947752" y="5016071"/>
                <a:ext cx="157969" cy="107904"/>
              </a:xfrm>
              <a:custGeom>
                <a:avLst/>
                <a:gdLst/>
                <a:ahLst/>
                <a:cxnLst>
                  <a:cxn ang="0">
                    <a:pos x="182" y="147"/>
                  </a:cxn>
                  <a:cxn ang="0">
                    <a:pos x="182" y="66"/>
                  </a:cxn>
                  <a:cxn ang="0">
                    <a:pos x="180" y="46"/>
                  </a:cxn>
                  <a:cxn ang="0">
                    <a:pos x="175" y="34"/>
                  </a:cxn>
                  <a:cxn ang="0">
                    <a:pos x="166" y="28"/>
                  </a:cxn>
                  <a:cxn ang="0">
                    <a:pos x="154" y="26"/>
                  </a:cxn>
                  <a:cxn ang="0">
                    <a:pos x="142" y="30"/>
                  </a:cxn>
                  <a:cxn ang="0">
                    <a:pos x="132" y="38"/>
                  </a:cxn>
                  <a:cxn ang="0">
                    <a:pos x="126" y="51"/>
                  </a:cxn>
                  <a:cxn ang="0">
                    <a:pos x="123" y="66"/>
                  </a:cxn>
                  <a:cxn ang="0">
                    <a:pos x="123" y="147"/>
                  </a:cxn>
                  <a:cxn ang="0">
                    <a:pos x="91" y="147"/>
                  </a:cxn>
                  <a:cxn ang="0">
                    <a:pos x="91" y="63"/>
                  </a:cxn>
                  <a:cxn ang="0">
                    <a:pos x="89" y="46"/>
                  </a:cxn>
                  <a:cxn ang="0">
                    <a:pos x="83" y="35"/>
                  </a:cxn>
                  <a:cxn ang="0">
                    <a:pos x="74" y="28"/>
                  </a:cxn>
                  <a:cxn ang="0">
                    <a:pos x="63" y="26"/>
                  </a:cxn>
                  <a:cxn ang="0">
                    <a:pos x="51" y="29"/>
                  </a:cxn>
                  <a:cxn ang="0">
                    <a:pos x="41" y="37"/>
                  </a:cxn>
                  <a:cxn ang="0">
                    <a:pos x="35" y="50"/>
                  </a:cxn>
                  <a:cxn ang="0">
                    <a:pos x="33" y="66"/>
                  </a:cxn>
                  <a:cxn ang="0">
                    <a:pos x="33" y="147"/>
                  </a:cxn>
                  <a:cxn ang="0">
                    <a:pos x="0" y="147"/>
                  </a:cxn>
                  <a:cxn ang="0">
                    <a:pos x="0" y="3"/>
                  </a:cxn>
                  <a:cxn ang="0">
                    <a:pos x="33" y="3"/>
                  </a:cxn>
                  <a:cxn ang="0">
                    <a:pos x="33" y="26"/>
                  </a:cxn>
                  <a:cxn ang="0">
                    <a:pos x="33" y="26"/>
                  </a:cxn>
                  <a:cxn ang="0">
                    <a:pos x="52" y="6"/>
                  </a:cxn>
                  <a:cxn ang="0">
                    <a:pos x="79" y="0"/>
                  </a:cxn>
                  <a:cxn ang="0">
                    <a:pos x="92" y="2"/>
                  </a:cxn>
                  <a:cxn ang="0">
                    <a:pos x="104" y="7"/>
                  </a:cxn>
                  <a:cxn ang="0">
                    <a:pos x="113" y="16"/>
                  </a:cxn>
                  <a:cxn ang="0">
                    <a:pos x="120" y="28"/>
                  </a:cxn>
                  <a:cxn ang="0">
                    <a:pos x="140" y="7"/>
                  </a:cxn>
                  <a:cxn ang="0">
                    <a:pos x="168" y="0"/>
                  </a:cxn>
                  <a:cxn ang="0">
                    <a:pos x="203" y="14"/>
                  </a:cxn>
                  <a:cxn ang="0">
                    <a:pos x="215" y="58"/>
                  </a:cxn>
                  <a:cxn ang="0">
                    <a:pos x="215" y="147"/>
                  </a:cxn>
                  <a:cxn ang="0">
                    <a:pos x="182" y="147"/>
                  </a:cxn>
                </a:cxnLst>
                <a:rect l="0" t="0" r="r" b="b"/>
                <a:pathLst>
                  <a:path w="215" h="147">
                    <a:moveTo>
                      <a:pt x="182" y="147"/>
                    </a:moveTo>
                    <a:cubicBezTo>
                      <a:pt x="182" y="66"/>
                      <a:pt x="182" y="66"/>
                      <a:pt x="182" y="66"/>
                    </a:cubicBezTo>
                    <a:cubicBezTo>
                      <a:pt x="182" y="58"/>
                      <a:pt x="182" y="52"/>
                      <a:pt x="180" y="46"/>
                    </a:cubicBezTo>
                    <a:cubicBezTo>
                      <a:pt x="179" y="41"/>
                      <a:pt x="177" y="37"/>
                      <a:pt x="175" y="34"/>
                    </a:cubicBezTo>
                    <a:cubicBezTo>
                      <a:pt x="172" y="31"/>
                      <a:pt x="169" y="29"/>
                      <a:pt x="166" y="28"/>
                    </a:cubicBezTo>
                    <a:cubicBezTo>
                      <a:pt x="162" y="27"/>
                      <a:pt x="158" y="26"/>
                      <a:pt x="154" y="26"/>
                    </a:cubicBezTo>
                    <a:cubicBezTo>
                      <a:pt x="149" y="26"/>
                      <a:pt x="145" y="27"/>
                      <a:pt x="142" y="30"/>
                    </a:cubicBezTo>
                    <a:cubicBezTo>
                      <a:pt x="138" y="32"/>
                      <a:pt x="135" y="35"/>
                      <a:pt x="132" y="38"/>
                    </a:cubicBezTo>
                    <a:cubicBezTo>
                      <a:pt x="129" y="42"/>
                      <a:pt x="127" y="46"/>
                      <a:pt x="126" y="51"/>
                    </a:cubicBezTo>
                    <a:cubicBezTo>
                      <a:pt x="124" y="56"/>
                      <a:pt x="123" y="61"/>
                      <a:pt x="123" y="66"/>
                    </a:cubicBezTo>
                    <a:cubicBezTo>
                      <a:pt x="123" y="147"/>
                      <a:pt x="123" y="147"/>
                      <a:pt x="123" y="147"/>
                    </a:cubicBezTo>
                    <a:cubicBezTo>
                      <a:pt x="91" y="147"/>
                      <a:pt x="91" y="147"/>
                      <a:pt x="91" y="147"/>
                    </a:cubicBezTo>
                    <a:cubicBezTo>
                      <a:pt x="91" y="63"/>
                      <a:pt x="91" y="63"/>
                      <a:pt x="91" y="63"/>
                    </a:cubicBezTo>
                    <a:cubicBezTo>
                      <a:pt x="91" y="56"/>
                      <a:pt x="90" y="51"/>
                      <a:pt x="89" y="46"/>
                    </a:cubicBezTo>
                    <a:cubicBezTo>
                      <a:pt x="88" y="41"/>
                      <a:pt x="86" y="38"/>
                      <a:pt x="83" y="35"/>
                    </a:cubicBezTo>
                    <a:cubicBezTo>
                      <a:pt x="81" y="32"/>
                      <a:pt x="78" y="30"/>
                      <a:pt x="74" y="28"/>
                    </a:cubicBezTo>
                    <a:cubicBezTo>
                      <a:pt x="71" y="27"/>
                      <a:pt x="67" y="26"/>
                      <a:pt x="63" y="26"/>
                    </a:cubicBezTo>
                    <a:cubicBezTo>
                      <a:pt x="59" y="26"/>
                      <a:pt x="55" y="27"/>
                      <a:pt x="51" y="29"/>
                    </a:cubicBezTo>
                    <a:cubicBezTo>
                      <a:pt x="47" y="31"/>
                      <a:pt x="44" y="34"/>
                      <a:pt x="41" y="37"/>
                    </a:cubicBezTo>
                    <a:cubicBezTo>
                      <a:pt x="39" y="41"/>
                      <a:pt x="36" y="45"/>
                      <a:pt x="35" y="50"/>
                    </a:cubicBezTo>
                    <a:cubicBezTo>
                      <a:pt x="33" y="55"/>
                      <a:pt x="33" y="60"/>
                      <a:pt x="33" y="66"/>
                    </a:cubicBezTo>
                    <a:cubicBezTo>
                      <a:pt x="33" y="147"/>
                      <a:pt x="33" y="147"/>
                      <a:pt x="33" y="147"/>
                    </a:cubicBezTo>
                    <a:cubicBezTo>
                      <a:pt x="0" y="147"/>
                      <a:pt x="0" y="147"/>
                      <a:pt x="0" y="147"/>
                    </a:cubicBezTo>
                    <a:cubicBezTo>
                      <a:pt x="0" y="3"/>
                      <a:pt x="0" y="3"/>
                      <a:pt x="0" y="3"/>
                    </a:cubicBezTo>
                    <a:cubicBezTo>
                      <a:pt x="33" y="3"/>
                      <a:pt x="33" y="3"/>
                      <a:pt x="33" y="3"/>
                    </a:cubicBezTo>
                    <a:cubicBezTo>
                      <a:pt x="33" y="26"/>
                      <a:pt x="33" y="26"/>
                      <a:pt x="33" y="26"/>
                    </a:cubicBezTo>
                    <a:cubicBezTo>
                      <a:pt x="33" y="26"/>
                      <a:pt x="33" y="26"/>
                      <a:pt x="33" y="26"/>
                    </a:cubicBezTo>
                    <a:cubicBezTo>
                      <a:pt x="38" y="17"/>
                      <a:pt x="45" y="11"/>
                      <a:pt x="52" y="6"/>
                    </a:cubicBezTo>
                    <a:cubicBezTo>
                      <a:pt x="60" y="2"/>
                      <a:pt x="69" y="0"/>
                      <a:pt x="79" y="0"/>
                    </a:cubicBezTo>
                    <a:cubicBezTo>
                      <a:pt x="84" y="0"/>
                      <a:pt x="88" y="1"/>
                      <a:pt x="92" y="2"/>
                    </a:cubicBezTo>
                    <a:cubicBezTo>
                      <a:pt x="97" y="3"/>
                      <a:pt x="101" y="5"/>
                      <a:pt x="104" y="7"/>
                    </a:cubicBezTo>
                    <a:cubicBezTo>
                      <a:pt x="108" y="10"/>
                      <a:pt x="111" y="13"/>
                      <a:pt x="113" y="16"/>
                    </a:cubicBezTo>
                    <a:cubicBezTo>
                      <a:pt x="116" y="20"/>
                      <a:pt x="118" y="24"/>
                      <a:pt x="120" y="28"/>
                    </a:cubicBezTo>
                    <a:cubicBezTo>
                      <a:pt x="125" y="18"/>
                      <a:pt x="132" y="11"/>
                      <a:pt x="140" y="7"/>
                    </a:cubicBezTo>
                    <a:cubicBezTo>
                      <a:pt x="148" y="2"/>
                      <a:pt x="157" y="0"/>
                      <a:pt x="168" y="0"/>
                    </a:cubicBezTo>
                    <a:cubicBezTo>
                      <a:pt x="183" y="0"/>
                      <a:pt x="195" y="4"/>
                      <a:pt x="203" y="14"/>
                    </a:cubicBezTo>
                    <a:cubicBezTo>
                      <a:pt x="211" y="23"/>
                      <a:pt x="215" y="38"/>
                      <a:pt x="215" y="58"/>
                    </a:cubicBezTo>
                    <a:cubicBezTo>
                      <a:pt x="215" y="147"/>
                      <a:pt x="215" y="147"/>
                      <a:pt x="215" y="147"/>
                    </a:cubicBezTo>
                    <a:lnTo>
                      <a:pt x="182"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88" name="Freeform 33"/>
              <p:cNvSpPr>
                <a:spLocks noEditPoints="1"/>
              </p:cNvSpPr>
              <p:nvPr/>
            </p:nvSpPr>
            <p:spPr bwMode="invGray">
              <a:xfrm>
                <a:off x="4123446" y="5016071"/>
                <a:ext cx="96087" cy="111014"/>
              </a:xfrm>
              <a:custGeom>
                <a:avLst/>
                <a:gdLst/>
                <a:ahLst/>
                <a:cxnLst>
                  <a:cxn ang="0">
                    <a:pos x="33" y="85"/>
                  </a:cxn>
                  <a:cxn ang="0">
                    <a:pos x="45" y="115"/>
                  </a:cxn>
                  <a:cxn ang="0">
                    <a:pos x="76" y="125"/>
                  </a:cxn>
                  <a:cxn ang="0">
                    <a:pos x="100" y="121"/>
                  </a:cxn>
                  <a:cxn ang="0">
                    <a:pos x="120" y="111"/>
                  </a:cxn>
                  <a:cxn ang="0">
                    <a:pos x="120" y="139"/>
                  </a:cxn>
                  <a:cxn ang="0">
                    <a:pos x="112" y="143"/>
                  </a:cxn>
                  <a:cxn ang="0">
                    <a:pos x="101" y="146"/>
                  </a:cxn>
                  <a:cxn ang="0">
                    <a:pos x="86" y="149"/>
                  </a:cxn>
                  <a:cxn ang="0">
                    <a:pos x="69" y="151"/>
                  </a:cxn>
                  <a:cxn ang="0">
                    <a:pos x="40" y="146"/>
                  </a:cxn>
                  <a:cxn ang="0">
                    <a:pos x="18" y="132"/>
                  </a:cxn>
                  <a:cxn ang="0">
                    <a:pos x="5" y="108"/>
                  </a:cxn>
                  <a:cxn ang="0">
                    <a:pos x="0" y="77"/>
                  </a:cxn>
                  <a:cxn ang="0">
                    <a:pos x="6" y="42"/>
                  </a:cxn>
                  <a:cxn ang="0">
                    <a:pos x="22" y="18"/>
                  </a:cxn>
                  <a:cxn ang="0">
                    <a:pos x="44" y="4"/>
                  </a:cxn>
                  <a:cxn ang="0">
                    <a:pos x="68" y="0"/>
                  </a:cxn>
                  <a:cxn ang="0">
                    <a:pos x="96" y="5"/>
                  </a:cxn>
                  <a:cxn ang="0">
                    <a:pos x="115"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5" y="35"/>
                  </a:cxn>
                  <a:cxn ang="0">
                    <a:pos x="38" y="46"/>
                  </a:cxn>
                  <a:cxn ang="0">
                    <a:pos x="33" y="60"/>
                  </a:cxn>
                  <a:cxn ang="0">
                    <a:pos x="99" y="60"/>
                  </a:cxn>
                  <a:cxn ang="0">
                    <a:pos x="97" y="46"/>
                  </a:cxn>
                </a:cxnLst>
                <a:rect l="0" t="0" r="r" b="b"/>
                <a:pathLst>
                  <a:path w="131" h="151">
                    <a:moveTo>
                      <a:pt x="33" y="85"/>
                    </a:moveTo>
                    <a:cubicBezTo>
                      <a:pt x="34" y="98"/>
                      <a:pt x="38" y="108"/>
                      <a:pt x="45" y="115"/>
                    </a:cubicBezTo>
                    <a:cubicBezTo>
                      <a:pt x="53" y="122"/>
                      <a:pt x="63" y="125"/>
                      <a:pt x="76" y="125"/>
                    </a:cubicBezTo>
                    <a:cubicBezTo>
                      <a:pt x="84" y="125"/>
                      <a:pt x="92" y="124"/>
                      <a:pt x="100" y="121"/>
                    </a:cubicBezTo>
                    <a:cubicBezTo>
                      <a:pt x="107" y="119"/>
                      <a:pt x="114" y="115"/>
                      <a:pt x="120" y="111"/>
                    </a:cubicBezTo>
                    <a:cubicBezTo>
                      <a:pt x="120" y="139"/>
                      <a:pt x="120" y="139"/>
                      <a:pt x="120" y="139"/>
                    </a:cubicBezTo>
                    <a:cubicBezTo>
                      <a:pt x="118" y="140"/>
                      <a:pt x="115" y="141"/>
                      <a:pt x="112" y="143"/>
                    </a:cubicBezTo>
                    <a:cubicBezTo>
                      <a:pt x="109" y="144"/>
                      <a:pt x="105" y="145"/>
                      <a:pt x="101" y="146"/>
                    </a:cubicBezTo>
                    <a:cubicBezTo>
                      <a:pt x="96" y="148"/>
                      <a:pt x="91" y="149"/>
                      <a:pt x="86" y="149"/>
                    </a:cubicBezTo>
                    <a:cubicBezTo>
                      <a:pt x="81" y="150"/>
                      <a:pt x="75" y="151"/>
                      <a:pt x="69" y="151"/>
                    </a:cubicBezTo>
                    <a:cubicBezTo>
                      <a:pt x="58" y="151"/>
                      <a:pt x="48" y="149"/>
                      <a:pt x="40" y="146"/>
                    </a:cubicBezTo>
                    <a:cubicBezTo>
                      <a:pt x="31" y="143"/>
                      <a:pt x="24" y="138"/>
                      <a:pt x="18" y="132"/>
                    </a:cubicBezTo>
                    <a:cubicBezTo>
                      <a:pt x="12" y="125"/>
                      <a:pt x="8" y="118"/>
                      <a:pt x="5" y="108"/>
                    </a:cubicBezTo>
                    <a:cubicBezTo>
                      <a:pt x="1" y="99"/>
                      <a:pt x="0" y="89"/>
                      <a:pt x="0" y="77"/>
                    </a:cubicBezTo>
                    <a:cubicBezTo>
                      <a:pt x="0" y="63"/>
                      <a:pt x="2" y="52"/>
                      <a:pt x="6" y="42"/>
                    </a:cubicBezTo>
                    <a:cubicBezTo>
                      <a:pt x="10" y="33"/>
                      <a:pt x="15" y="25"/>
                      <a:pt x="22" y="18"/>
                    </a:cubicBezTo>
                    <a:cubicBezTo>
                      <a:pt x="29" y="12"/>
                      <a:pt x="36" y="7"/>
                      <a:pt x="44" y="4"/>
                    </a:cubicBezTo>
                    <a:cubicBezTo>
                      <a:pt x="52" y="1"/>
                      <a:pt x="60" y="0"/>
                      <a:pt x="68" y="0"/>
                    </a:cubicBezTo>
                    <a:cubicBezTo>
                      <a:pt x="79" y="0"/>
                      <a:pt x="88" y="2"/>
                      <a:pt x="96" y="5"/>
                    </a:cubicBezTo>
                    <a:cubicBezTo>
                      <a:pt x="104" y="8"/>
                      <a:pt x="110" y="13"/>
                      <a:pt x="115"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8" y="26"/>
                      <a:pt x="74" y="25"/>
                      <a:pt x="68" y="25"/>
                    </a:cubicBezTo>
                    <a:cubicBezTo>
                      <a:pt x="64" y="25"/>
                      <a:pt x="60" y="26"/>
                      <a:pt x="56" y="28"/>
                    </a:cubicBezTo>
                    <a:cubicBezTo>
                      <a:pt x="52" y="29"/>
                      <a:pt x="48" y="32"/>
                      <a:pt x="45" y="35"/>
                    </a:cubicBezTo>
                    <a:cubicBezTo>
                      <a:pt x="42"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89" name="Freeform 34"/>
              <p:cNvSpPr>
                <a:spLocks/>
              </p:cNvSpPr>
              <p:nvPr/>
            </p:nvSpPr>
            <p:spPr bwMode="invGray">
              <a:xfrm>
                <a:off x="4231349" y="5016071"/>
                <a:ext cx="69656" cy="111014"/>
              </a:xfrm>
              <a:custGeom>
                <a:avLst/>
                <a:gdLst/>
                <a:ahLst/>
                <a:cxnLst>
                  <a:cxn ang="0">
                    <a:pos x="95" y="106"/>
                  </a:cxn>
                  <a:cxn ang="0">
                    <a:pos x="91" y="123"/>
                  </a:cxn>
                  <a:cxn ang="0">
                    <a:pos x="80" y="138"/>
                  </a:cxn>
                  <a:cxn ang="0">
                    <a:pos x="62" y="147"/>
                  </a:cxn>
                  <a:cxn ang="0">
                    <a:pos x="37" y="151"/>
                  </a:cxn>
                  <a:cxn ang="0">
                    <a:pos x="28" y="150"/>
                  </a:cxn>
                  <a:cxn ang="0">
                    <a:pos x="18" y="148"/>
                  </a:cxn>
                  <a:cxn ang="0">
                    <a:pos x="8" y="146"/>
                  </a:cxn>
                  <a:cxn ang="0">
                    <a:pos x="0" y="143"/>
                  </a:cxn>
                  <a:cxn ang="0">
                    <a:pos x="0" y="112"/>
                  </a:cxn>
                  <a:cxn ang="0">
                    <a:pos x="9" y="118"/>
                  </a:cxn>
                  <a:cxn ang="0">
                    <a:pos x="20" y="122"/>
                  </a:cxn>
                  <a:cxn ang="0">
                    <a:pos x="30" y="124"/>
                  </a:cxn>
                  <a:cxn ang="0">
                    <a:pos x="39" y="125"/>
                  </a:cxn>
                  <a:cxn ang="0">
                    <a:pos x="56" y="121"/>
                  </a:cxn>
                  <a:cxn ang="0">
                    <a:pos x="62" y="110"/>
                  </a:cxn>
                  <a:cxn ang="0">
                    <a:pos x="61" y="103"/>
                  </a:cxn>
                  <a:cxn ang="0">
                    <a:pos x="57" y="98"/>
                  </a:cxn>
                  <a:cxn ang="0">
                    <a:pos x="48" y="93"/>
                  </a:cxn>
                  <a:cxn ang="0">
                    <a:pos x="34" y="86"/>
                  </a:cxn>
                  <a:cxn ang="0">
                    <a:pos x="20" y="79"/>
                  </a:cxn>
                  <a:cxn ang="0">
                    <a:pos x="9" y="70"/>
                  </a:cxn>
                  <a:cxn ang="0">
                    <a:pos x="2" y="59"/>
                  </a:cxn>
                  <a:cxn ang="0">
                    <a:pos x="0" y="44"/>
                  </a:cxn>
                  <a:cxn ang="0">
                    <a:pos x="4" y="26"/>
                  </a:cxn>
                  <a:cxn ang="0">
                    <a:pos x="15" y="12"/>
                  </a:cxn>
                  <a:cxn ang="0">
                    <a:pos x="32" y="3"/>
                  </a:cxn>
                  <a:cxn ang="0">
                    <a:pos x="55" y="0"/>
                  </a:cxn>
                  <a:cxn ang="0">
                    <a:pos x="64" y="0"/>
                  </a:cxn>
                  <a:cxn ang="0">
                    <a:pos x="73" y="2"/>
                  </a:cxn>
                  <a:cxn ang="0">
                    <a:pos x="81" y="4"/>
                  </a:cxn>
                  <a:cxn ang="0">
                    <a:pos x="87" y="6"/>
                  </a:cxn>
                  <a:cxn ang="0">
                    <a:pos x="87" y="35"/>
                  </a:cxn>
                  <a:cxn ang="0">
                    <a:pos x="80" y="31"/>
                  </a:cxn>
                  <a:cxn ang="0">
                    <a:pos x="71" y="28"/>
                  </a:cxn>
                  <a:cxn ang="0">
                    <a:pos x="62" y="26"/>
                  </a:cxn>
                  <a:cxn ang="0">
                    <a:pos x="54" y="25"/>
                  </a:cxn>
                  <a:cxn ang="0">
                    <a:pos x="38" y="30"/>
                  </a:cxn>
                  <a:cxn ang="0">
                    <a:pos x="33" y="41"/>
                  </a:cxn>
                  <a:cxn ang="0">
                    <a:pos x="34" y="48"/>
                  </a:cxn>
                  <a:cxn ang="0">
                    <a:pos x="38" y="53"/>
                  </a:cxn>
                  <a:cxn ang="0">
                    <a:pos x="46" y="58"/>
                  </a:cxn>
                  <a:cxn ang="0">
                    <a:pos x="58" y="63"/>
                  </a:cxn>
                  <a:cxn ang="0">
                    <a:pos x="73" y="70"/>
                  </a:cxn>
                  <a:cxn ang="0">
                    <a:pos x="84" y="79"/>
                  </a:cxn>
                  <a:cxn ang="0">
                    <a:pos x="92" y="91"/>
                  </a:cxn>
                  <a:cxn ang="0">
                    <a:pos x="95" y="106"/>
                  </a:cxn>
                </a:cxnLst>
                <a:rect l="0" t="0" r="r" b="b"/>
                <a:pathLst>
                  <a:path w="95" h="151">
                    <a:moveTo>
                      <a:pt x="95" y="106"/>
                    </a:moveTo>
                    <a:cubicBezTo>
                      <a:pt x="95" y="112"/>
                      <a:pt x="93" y="118"/>
                      <a:pt x="91" y="123"/>
                    </a:cubicBezTo>
                    <a:cubicBezTo>
                      <a:pt x="89" y="129"/>
                      <a:pt x="85" y="134"/>
                      <a:pt x="80" y="138"/>
                    </a:cubicBezTo>
                    <a:cubicBezTo>
                      <a:pt x="75" y="142"/>
                      <a:pt x="70" y="145"/>
                      <a:pt x="62" y="147"/>
                    </a:cubicBezTo>
                    <a:cubicBezTo>
                      <a:pt x="55" y="150"/>
                      <a:pt x="47" y="151"/>
                      <a:pt x="37" y="151"/>
                    </a:cubicBezTo>
                    <a:cubicBezTo>
                      <a:pt x="35" y="151"/>
                      <a:pt x="32" y="150"/>
                      <a:pt x="28" y="150"/>
                    </a:cubicBezTo>
                    <a:cubicBezTo>
                      <a:pt x="25" y="150"/>
                      <a:pt x="22" y="149"/>
                      <a:pt x="18" y="148"/>
                    </a:cubicBezTo>
                    <a:cubicBezTo>
                      <a:pt x="15" y="148"/>
                      <a:pt x="11" y="147"/>
                      <a:pt x="8" y="146"/>
                    </a:cubicBezTo>
                    <a:cubicBezTo>
                      <a:pt x="5" y="145"/>
                      <a:pt x="2" y="144"/>
                      <a:pt x="0" y="143"/>
                    </a:cubicBezTo>
                    <a:cubicBezTo>
                      <a:pt x="0" y="112"/>
                      <a:pt x="0" y="112"/>
                      <a:pt x="0" y="112"/>
                    </a:cubicBezTo>
                    <a:cubicBezTo>
                      <a:pt x="3" y="114"/>
                      <a:pt x="6" y="116"/>
                      <a:pt x="9" y="118"/>
                    </a:cubicBezTo>
                    <a:cubicBezTo>
                      <a:pt x="13" y="119"/>
                      <a:pt x="16" y="121"/>
                      <a:pt x="20" y="122"/>
                    </a:cubicBezTo>
                    <a:cubicBezTo>
                      <a:pt x="23" y="123"/>
                      <a:pt x="26" y="124"/>
                      <a:pt x="30" y="124"/>
                    </a:cubicBezTo>
                    <a:cubicBezTo>
                      <a:pt x="33" y="125"/>
                      <a:pt x="36" y="125"/>
                      <a:pt x="39" y="125"/>
                    </a:cubicBezTo>
                    <a:cubicBezTo>
                      <a:pt x="47" y="125"/>
                      <a:pt x="53" y="124"/>
                      <a:pt x="56" y="121"/>
                    </a:cubicBezTo>
                    <a:cubicBezTo>
                      <a:pt x="60" y="118"/>
                      <a:pt x="62" y="115"/>
                      <a:pt x="62" y="110"/>
                    </a:cubicBezTo>
                    <a:cubicBezTo>
                      <a:pt x="62" y="107"/>
                      <a:pt x="62" y="105"/>
                      <a:pt x="61" y="103"/>
                    </a:cubicBezTo>
                    <a:cubicBezTo>
                      <a:pt x="60" y="102"/>
                      <a:pt x="59" y="100"/>
                      <a:pt x="57" y="98"/>
                    </a:cubicBezTo>
                    <a:cubicBezTo>
                      <a:pt x="55" y="96"/>
                      <a:pt x="52" y="95"/>
                      <a:pt x="48" y="93"/>
                    </a:cubicBezTo>
                    <a:cubicBezTo>
                      <a:pt x="45" y="91"/>
                      <a:pt x="40" y="89"/>
                      <a:pt x="34" y="86"/>
                    </a:cubicBezTo>
                    <a:cubicBezTo>
                      <a:pt x="29" y="84"/>
                      <a:pt x="24" y="82"/>
                      <a:pt x="20" y="79"/>
                    </a:cubicBezTo>
                    <a:cubicBezTo>
                      <a:pt x="16" y="77"/>
                      <a:pt x="12" y="74"/>
                      <a:pt x="9" y="70"/>
                    </a:cubicBezTo>
                    <a:cubicBezTo>
                      <a:pt x="6" y="67"/>
                      <a:pt x="4" y="63"/>
                      <a:pt x="2" y="59"/>
                    </a:cubicBezTo>
                    <a:cubicBezTo>
                      <a:pt x="1" y="55"/>
                      <a:pt x="0" y="50"/>
                      <a:pt x="0" y="44"/>
                    </a:cubicBezTo>
                    <a:cubicBezTo>
                      <a:pt x="0" y="37"/>
                      <a:pt x="1" y="32"/>
                      <a:pt x="4" y="26"/>
                    </a:cubicBezTo>
                    <a:cubicBezTo>
                      <a:pt x="6" y="21"/>
                      <a:pt x="10" y="16"/>
                      <a:pt x="15" y="12"/>
                    </a:cubicBezTo>
                    <a:cubicBezTo>
                      <a:pt x="19" y="9"/>
                      <a:pt x="25" y="5"/>
                      <a:pt x="32" y="3"/>
                    </a:cubicBezTo>
                    <a:cubicBezTo>
                      <a:pt x="39" y="1"/>
                      <a:pt x="46" y="0"/>
                      <a:pt x="55" y="0"/>
                    </a:cubicBezTo>
                    <a:cubicBezTo>
                      <a:pt x="58" y="0"/>
                      <a:pt x="61" y="0"/>
                      <a:pt x="64" y="0"/>
                    </a:cubicBezTo>
                    <a:cubicBezTo>
                      <a:pt x="67" y="1"/>
                      <a:pt x="70" y="1"/>
                      <a:pt x="73" y="2"/>
                    </a:cubicBezTo>
                    <a:cubicBezTo>
                      <a:pt x="75" y="2"/>
                      <a:pt x="78" y="3"/>
                      <a:pt x="81" y="4"/>
                    </a:cubicBezTo>
                    <a:cubicBezTo>
                      <a:pt x="83" y="4"/>
                      <a:pt x="85" y="5"/>
                      <a:pt x="87" y="6"/>
                    </a:cubicBezTo>
                    <a:cubicBezTo>
                      <a:pt x="87" y="35"/>
                      <a:pt x="87" y="35"/>
                      <a:pt x="87" y="35"/>
                    </a:cubicBezTo>
                    <a:cubicBezTo>
                      <a:pt x="85" y="34"/>
                      <a:pt x="82" y="32"/>
                      <a:pt x="80" y="31"/>
                    </a:cubicBezTo>
                    <a:cubicBezTo>
                      <a:pt x="77" y="30"/>
                      <a:pt x="74" y="29"/>
                      <a:pt x="71" y="28"/>
                    </a:cubicBezTo>
                    <a:cubicBezTo>
                      <a:pt x="68" y="27"/>
                      <a:pt x="65" y="26"/>
                      <a:pt x="62" y="26"/>
                    </a:cubicBezTo>
                    <a:cubicBezTo>
                      <a:pt x="59" y="26"/>
                      <a:pt x="56" y="25"/>
                      <a:pt x="54" y="25"/>
                    </a:cubicBezTo>
                    <a:cubicBezTo>
                      <a:pt x="47" y="25"/>
                      <a:pt x="42" y="27"/>
                      <a:pt x="38" y="30"/>
                    </a:cubicBezTo>
                    <a:cubicBezTo>
                      <a:pt x="35" y="33"/>
                      <a:pt x="33" y="36"/>
                      <a:pt x="33" y="41"/>
                    </a:cubicBezTo>
                    <a:cubicBezTo>
                      <a:pt x="33" y="44"/>
                      <a:pt x="33" y="46"/>
                      <a:pt x="34" y="48"/>
                    </a:cubicBezTo>
                    <a:cubicBezTo>
                      <a:pt x="35" y="50"/>
                      <a:pt x="36" y="52"/>
                      <a:pt x="38" y="53"/>
                    </a:cubicBezTo>
                    <a:cubicBezTo>
                      <a:pt x="40" y="55"/>
                      <a:pt x="43" y="57"/>
                      <a:pt x="46" y="58"/>
                    </a:cubicBezTo>
                    <a:cubicBezTo>
                      <a:pt x="49" y="60"/>
                      <a:pt x="53" y="62"/>
                      <a:pt x="58" y="63"/>
                    </a:cubicBezTo>
                    <a:cubicBezTo>
                      <a:pt x="63" y="66"/>
                      <a:pt x="68" y="68"/>
                      <a:pt x="73" y="70"/>
                    </a:cubicBezTo>
                    <a:cubicBezTo>
                      <a:pt x="77" y="73"/>
                      <a:pt x="81" y="76"/>
                      <a:pt x="84" y="79"/>
                    </a:cubicBezTo>
                    <a:cubicBezTo>
                      <a:pt x="88" y="83"/>
                      <a:pt x="90" y="86"/>
                      <a:pt x="92" y="91"/>
                    </a:cubicBezTo>
                    <a:cubicBezTo>
                      <a:pt x="94" y="95"/>
                      <a:pt x="95" y="100"/>
                      <a:pt x="95" y="10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90" name="Freeform 35"/>
              <p:cNvSpPr>
                <a:spLocks/>
              </p:cNvSpPr>
              <p:nvPr/>
            </p:nvSpPr>
            <p:spPr bwMode="invGray">
              <a:xfrm>
                <a:off x="4311267" y="5016071"/>
                <a:ext cx="82405" cy="111014"/>
              </a:xfrm>
              <a:custGeom>
                <a:avLst/>
                <a:gdLst/>
                <a:ahLst/>
                <a:cxnLst>
                  <a:cxn ang="0">
                    <a:pos x="95" y="148"/>
                  </a:cxn>
                  <a:cxn ang="0">
                    <a:pos x="72" y="151"/>
                  </a:cxn>
                  <a:cxn ang="0">
                    <a:pos x="42" y="145"/>
                  </a:cxn>
                  <a:cxn ang="0">
                    <a:pos x="20" y="130"/>
                  </a:cxn>
                  <a:cxn ang="0">
                    <a:pos x="5" y="108"/>
                  </a:cxn>
                  <a:cxn ang="0">
                    <a:pos x="0" y="79"/>
                  </a:cxn>
                  <a:cxn ang="0">
                    <a:pos x="6" y="46"/>
                  </a:cxn>
                  <a:cxn ang="0">
                    <a:pos x="21" y="22"/>
                  </a:cxn>
                  <a:cxn ang="0">
                    <a:pos x="46" y="6"/>
                  </a:cxn>
                  <a:cxn ang="0">
                    <a:pos x="78" y="0"/>
                  </a:cxn>
                  <a:cxn ang="0">
                    <a:pos x="89" y="1"/>
                  </a:cxn>
                  <a:cxn ang="0">
                    <a:pos x="98" y="2"/>
                  </a:cxn>
                  <a:cxn ang="0">
                    <a:pos x="107" y="5"/>
                  </a:cxn>
                  <a:cxn ang="0">
                    <a:pos x="112" y="7"/>
                  </a:cxn>
                  <a:cxn ang="0">
                    <a:pos x="112" y="38"/>
                  </a:cxn>
                  <a:cxn ang="0">
                    <a:pos x="97" y="30"/>
                  </a:cxn>
                  <a:cxn ang="0">
                    <a:pos x="79" y="26"/>
                  </a:cxn>
                  <a:cxn ang="0">
                    <a:pos x="61" y="30"/>
                  </a:cxn>
                  <a:cxn ang="0">
                    <a:pos x="47" y="39"/>
                  </a:cxn>
                  <a:cxn ang="0">
                    <a:pos x="37" y="55"/>
                  </a:cxn>
                  <a:cxn ang="0">
                    <a:pos x="34" y="76"/>
                  </a:cxn>
                  <a:cxn ang="0">
                    <a:pos x="37" y="96"/>
                  </a:cxn>
                  <a:cxn ang="0">
                    <a:pos x="46" y="111"/>
                  </a:cxn>
                  <a:cxn ang="0">
                    <a:pos x="60" y="121"/>
                  </a:cxn>
                  <a:cxn ang="0">
                    <a:pos x="79" y="124"/>
                  </a:cxn>
                  <a:cxn ang="0">
                    <a:pos x="87" y="123"/>
                  </a:cxn>
                  <a:cxn ang="0">
                    <a:pos x="96" y="121"/>
                  </a:cxn>
                  <a:cxn ang="0">
                    <a:pos x="105" y="117"/>
                  </a:cxn>
                  <a:cxn ang="0">
                    <a:pos x="112" y="112"/>
                  </a:cxn>
                  <a:cxn ang="0">
                    <a:pos x="112" y="141"/>
                  </a:cxn>
                  <a:cxn ang="0">
                    <a:pos x="95" y="148"/>
                  </a:cxn>
                </a:cxnLst>
                <a:rect l="0" t="0" r="r" b="b"/>
                <a:pathLst>
                  <a:path w="112" h="151">
                    <a:moveTo>
                      <a:pt x="95" y="148"/>
                    </a:moveTo>
                    <a:cubicBezTo>
                      <a:pt x="88" y="150"/>
                      <a:pt x="80" y="151"/>
                      <a:pt x="72" y="151"/>
                    </a:cubicBezTo>
                    <a:cubicBezTo>
                      <a:pt x="61" y="151"/>
                      <a:pt x="51" y="149"/>
                      <a:pt x="42" y="145"/>
                    </a:cubicBezTo>
                    <a:cubicBezTo>
                      <a:pt x="33" y="142"/>
                      <a:pt x="26" y="137"/>
                      <a:pt x="20" y="130"/>
                    </a:cubicBezTo>
                    <a:cubicBezTo>
                      <a:pt x="13" y="124"/>
                      <a:pt x="9" y="116"/>
                      <a:pt x="5" y="108"/>
                    </a:cubicBezTo>
                    <a:cubicBezTo>
                      <a:pt x="2" y="99"/>
                      <a:pt x="0" y="89"/>
                      <a:pt x="0" y="79"/>
                    </a:cubicBezTo>
                    <a:cubicBezTo>
                      <a:pt x="0" y="67"/>
                      <a:pt x="2" y="56"/>
                      <a:pt x="6" y="46"/>
                    </a:cubicBezTo>
                    <a:cubicBezTo>
                      <a:pt x="9" y="37"/>
                      <a:pt x="14" y="28"/>
                      <a:pt x="21" y="22"/>
                    </a:cubicBezTo>
                    <a:cubicBezTo>
                      <a:pt x="28" y="15"/>
                      <a:pt x="36" y="9"/>
                      <a:pt x="46" y="6"/>
                    </a:cubicBezTo>
                    <a:cubicBezTo>
                      <a:pt x="55" y="2"/>
                      <a:pt x="66" y="0"/>
                      <a:pt x="78" y="0"/>
                    </a:cubicBezTo>
                    <a:cubicBezTo>
                      <a:pt x="82" y="0"/>
                      <a:pt x="85" y="0"/>
                      <a:pt x="89" y="1"/>
                    </a:cubicBezTo>
                    <a:cubicBezTo>
                      <a:pt x="92" y="1"/>
                      <a:pt x="95" y="2"/>
                      <a:pt x="98" y="2"/>
                    </a:cubicBezTo>
                    <a:cubicBezTo>
                      <a:pt x="101" y="3"/>
                      <a:pt x="104" y="4"/>
                      <a:pt x="107" y="5"/>
                    </a:cubicBezTo>
                    <a:cubicBezTo>
                      <a:pt x="109" y="5"/>
                      <a:pt x="111" y="6"/>
                      <a:pt x="112" y="7"/>
                    </a:cubicBezTo>
                    <a:cubicBezTo>
                      <a:pt x="112" y="38"/>
                      <a:pt x="112" y="38"/>
                      <a:pt x="112" y="38"/>
                    </a:cubicBezTo>
                    <a:cubicBezTo>
                      <a:pt x="108" y="34"/>
                      <a:pt x="103" y="32"/>
                      <a:pt x="97" y="30"/>
                    </a:cubicBezTo>
                    <a:cubicBezTo>
                      <a:pt x="92" y="27"/>
                      <a:pt x="86" y="26"/>
                      <a:pt x="79" y="26"/>
                    </a:cubicBezTo>
                    <a:cubicBezTo>
                      <a:pt x="73" y="26"/>
                      <a:pt x="67" y="27"/>
                      <a:pt x="61" y="30"/>
                    </a:cubicBezTo>
                    <a:cubicBezTo>
                      <a:pt x="56" y="32"/>
                      <a:pt x="51" y="35"/>
                      <a:pt x="47" y="39"/>
                    </a:cubicBezTo>
                    <a:cubicBezTo>
                      <a:pt x="43" y="44"/>
                      <a:pt x="40" y="49"/>
                      <a:pt x="37" y="55"/>
                    </a:cubicBezTo>
                    <a:cubicBezTo>
                      <a:pt x="35" y="61"/>
                      <a:pt x="34" y="68"/>
                      <a:pt x="34" y="76"/>
                    </a:cubicBezTo>
                    <a:cubicBezTo>
                      <a:pt x="34" y="84"/>
                      <a:pt x="35" y="90"/>
                      <a:pt x="37" y="96"/>
                    </a:cubicBezTo>
                    <a:cubicBezTo>
                      <a:pt x="39" y="102"/>
                      <a:pt x="42" y="107"/>
                      <a:pt x="46" y="111"/>
                    </a:cubicBezTo>
                    <a:cubicBezTo>
                      <a:pt x="50" y="115"/>
                      <a:pt x="54" y="119"/>
                      <a:pt x="60" y="121"/>
                    </a:cubicBezTo>
                    <a:cubicBezTo>
                      <a:pt x="65" y="123"/>
                      <a:pt x="72" y="124"/>
                      <a:pt x="79" y="124"/>
                    </a:cubicBezTo>
                    <a:cubicBezTo>
                      <a:pt x="81" y="124"/>
                      <a:pt x="84" y="124"/>
                      <a:pt x="87" y="123"/>
                    </a:cubicBezTo>
                    <a:cubicBezTo>
                      <a:pt x="90" y="123"/>
                      <a:pt x="93" y="122"/>
                      <a:pt x="96" y="121"/>
                    </a:cubicBezTo>
                    <a:cubicBezTo>
                      <a:pt x="99" y="119"/>
                      <a:pt x="102" y="118"/>
                      <a:pt x="105" y="117"/>
                    </a:cubicBezTo>
                    <a:cubicBezTo>
                      <a:pt x="108" y="115"/>
                      <a:pt x="110" y="114"/>
                      <a:pt x="112" y="112"/>
                    </a:cubicBezTo>
                    <a:cubicBezTo>
                      <a:pt x="112" y="141"/>
                      <a:pt x="112" y="141"/>
                      <a:pt x="112" y="141"/>
                    </a:cubicBezTo>
                    <a:cubicBezTo>
                      <a:pt x="107" y="144"/>
                      <a:pt x="102" y="146"/>
                      <a:pt x="95" y="14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36" name="Rectangle 35"/>
            <p:cNvSpPr/>
            <p:nvPr/>
          </p:nvSpPr>
          <p:spPr>
            <a:xfrm>
              <a:off x="5438963"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37" name="Group 36"/>
            <p:cNvGrpSpPr/>
            <p:nvPr/>
          </p:nvGrpSpPr>
          <p:grpSpPr>
            <a:xfrm>
              <a:off x="5806767" y="630952"/>
              <a:ext cx="548376" cy="181607"/>
              <a:chOff x="10238410" y="4967852"/>
              <a:chExt cx="561691" cy="186381"/>
            </a:xfrm>
            <a:solidFill>
              <a:srgbClr val="FFFFFF"/>
            </a:solidFill>
            <a:effectLst/>
          </p:grpSpPr>
          <p:sp>
            <p:nvSpPr>
              <p:cNvPr id="177" name="Freeform 34"/>
              <p:cNvSpPr>
                <a:spLocks/>
              </p:cNvSpPr>
              <p:nvPr/>
            </p:nvSpPr>
            <p:spPr bwMode="invGray">
              <a:xfrm>
                <a:off x="10238410" y="4978045"/>
                <a:ext cx="138330" cy="172912"/>
              </a:xfrm>
              <a:custGeom>
                <a:avLst/>
                <a:gdLst/>
                <a:ahLst/>
                <a:cxnLst>
                  <a:cxn ang="0">
                    <a:pos x="302" y="475"/>
                  </a:cxn>
                  <a:cxn ang="0">
                    <a:pos x="302" y="269"/>
                  </a:cxn>
                  <a:cxn ang="0">
                    <a:pos x="78" y="269"/>
                  </a:cxn>
                  <a:cxn ang="0">
                    <a:pos x="78" y="475"/>
                  </a:cxn>
                  <a:cxn ang="0">
                    <a:pos x="0" y="475"/>
                  </a:cxn>
                  <a:cxn ang="0">
                    <a:pos x="0" y="0"/>
                  </a:cxn>
                  <a:cxn ang="0">
                    <a:pos x="78" y="0"/>
                  </a:cxn>
                  <a:cxn ang="0">
                    <a:pos x="78" y="199"/>
                  </a:cxn>
                  <a:cxn ang="0">
                    <a:pos x="302" y="199"/>
                  </a:cxn>
                  <a:cxn ang="0">
                    <a:pos x="302" y="0"/>
                  </a:cxn>
                  <a:cxn ang="0">
                    <a:pos x="380" y="0"/>
                  </a:cxn>
                  <a:cxn ang="0">
                    <a:pos x="380" y="475"/>
                  </a:cxn>
                  <a:cxn ang="0">
                    <a:pos x="302" y="475"/>
                  </a:cxn>
                </a:cxnLst>
                <a:rect l="0" t="0" r="r" b="b"/>
                <a:pathLst>
                  <a:path w="380" h="475">
                    <a:moveTo>
                      <a:pt x="302" y="475"/>
                    </a:moveTo>
                    <a:lnTo>
                      <a:pt x="302" y="269"/>
                    </a:lnTo>
                    <a:lnTo>
                      <a:pt x="78" y="269"/>
                    </a:lnTo>
                    <a:lnTo>
                      <a:pt x="78" y="475"/>
                    </a:lnTo>
                    <a:lnTo>
                      <a:pt x="0" y="475"/>
                    </a:lnTo>
                    <a:lnTo>
                      <a:pt x="0" y="0"/>
                    </a:lnTo>
                    <a:lnTo>
                      <a:pt x="78" y="0"/>
                    </a:lnTo>
                    <a:lnTo>
                      <a:pt x="78" y="199"/>
                    </a:lnTo>
                    <a:lnTo>
                      <a:pt x="302" y="199"/>
                    </a:lnTo>
                    <a:lnTo>
                      <a:pt x="302" y="0"/>
                    </a:lnTo>
                    <a:lnTo>
                      <a:pt x="380" y="0"/>
                    </a:lnTo>
                    <a:lnTo>
                      <a:pt x="380" y="475"/>
                    </a:lnTo>
                    <a:lnTo>
                      <a:pt x="302" y="475"/>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78" name="Freeform 35"/>
              <p:cNvSpPr>
                <a:spLocks/>
              </p:cNvSpPr>
              <p:nvPr/>
            </p:nvSpPr>
            <p:spPr bwMode="invGray">
              <a:xfrm>
                <a:off x="10394941" y="5027188"/>
                <a:ext cx="123769" cy="123769"/>
              </a:xfrm>
              <a:custGeom>
                <a:avLst/>
                <a:gdLst/>
                <a:ahLst/>
                <a:cxnLst>
                  <a:cxn ang="0">
                    <a:pos x="88" y="144"/>
                  </a:cxn>
                  <a:cxn ang="0">
                    <a:pos x="53" y="144"/>
                  </a:cxn>
                  <a:cxn ang="0">
                    <a:pos x="0" y="0"/>
                  </a:cxn>
                  <a:cxn ang="0">
                    <a:pos x="35" y="0"/>
                  </a:cxn>
                  <a:cxn ang="0">
                    <a:pos x="66" y="97"/>
                  </a:cxn>
                  <a:cxn ang="0">
                    <a:pos x="68" y="103"/>
                  </a:cxn>
                  <a:cxn ang="0">
                    <a:pos x="70" y="109"/>
                  </a:cxn>
                  <a:cxn ang="0">
                    <a:pos x="71" y="115"/>
                  </a:cxn>
                  <a:cxn ang="0">
                    <a:pos x="71" y="120"/>
                  </a:cxn>
                  <a:cxn ang="0">
                    <a:pos x="72" y="120"/>
                  </a:cxn>
                  <a:cxn ang="0">
                    <a:pos x="73" y="116"/>
                  </a:cxn>
                  <a:cxn ang="0">
                    <a:pos x="74" y="110"/>
                  </a:cxn>
                  <a:cxn ang="0">
                    <a:pos x="75" y="103"/>
                  </a:cxn>
                  <a:cxn ang="0">
                    <a:pos x="77" y="97"/>
                  </a:cxn>
                  <a:cxn ang="0">
                    <a:pos x="109" y="0"/>
                  </a:cxn>
                  <a:cxn ang="0">
                    <a:pos x="144" y="0"/>
                  </a:cxn>
                  <a:cxn ang="0">
                    <a:pos x="88" y="144"/>
                  </a:cxn>
                </a:cxnLst>
                <a:rect l="0" t="0" r="r" b="b"/>
                <a:pathLst>
                  <a:path w="144" h="144">
                    <a:moveTo>
                      <a:pt x="88" y="144"/>
                    </a:moveTo>
                    <a:cubicBezTo>
                      <a:pt x="53" y="144"/>
                      <a:pt x="53" y="144"/>
                      <a:pt x="53" y="144"/>
                    </a:cubicBezTo>
                    <a:cubicBezTo>
                      <a:pt x="0" y="0"/>
                      <a:pt x="0" y="0"/>
                      <a:pt x="0" y="0"/>
                    </a:cubicBezTo>
                    <a:cubicBezTo>
                      <a:pt x="35" y="0"/>
                      <a:pt x="35" y="0"/>
                      <a:pt x="35" y="0"/>
                    </a:cubicBezTo>
                    <a:cubicBezTo>
                      <a:pt x="66" y="97"/>
                      <a:pt x="66" y="97"/>
                      <a:pt x="66" y="97"/>
                    </a:cubicBezTo>
                    <a:cubicBezTo>
                      <a:pt x="67" y="99"/>
                      <a:pt x="68" y="101"/>
                      <a:pt x="68" y="103"/>
                    </a:cubicBezTo>
                    <a:cubicBezTo>
                      <a:pt x="69" y="105"/>
                      <a:pt x="69" y="107"/>
                      <a:pt x="70" y="109"/>
                    </a:cubicBezTo>
                    <a:cubicBezTo>
                      <a:pt x="70" y="112"/>
                      <a:pt x="71" y="113"/>
                      <a:pt x="71" y="115"/>
                    </a:cubicBezTo>
                    <a:cubicBezTo>
                      <a:pt x="71" y="117"/>
                      <a:pt x="71" y="119"/>
                      <a:pt x="71" y="120"/>
                    </a:cubicBezTo>
                    <a:cubicBezTo>
                      <a:pt x="72" y="120"/>
                      <a:pt x="72" y="120"/>
                      <a:pt x="72" y="120"/>
                    </a:cubicBezTo>
                    <a:cubicBezTo>
                      <a:pt x="72" y="119"/>
                      <a:pt x="72" y="117"/>
                      <a:pt x="73" y="116"/>
                    </a:cubicBezTo>
                    <a:cubicBezTo>
                      <a:pt x="73" y="114"/>
                      <a:pt x="73" y="112"/>
                      <a:pt x="74" y="110"/>
                    </a:cubicBezTo>
                    <a:cubicBezTo>
                      <a:pt x="74" y="107"/>
                      <a:pt x="75" y="105"/>
                      <a:pt x="75" y="103"/>
                    </a:cubicBezTo>
                    <a:cubicBezTo>
                      <a:pt x="76" y="101"/>
                      <a:pt x="77" y="99"/>
                      <a:pt x="77" y="97"/>
                    </a:cubicBezTo>
                    <a:cubicBezTo>
                      <a:pt x="109" y="0"/>
                      <a:pt x="109" y="0"/>
                      <a:pt x="109" y="0"/>
                    </a:cubicBezTo>
                    <a:cubicBezTo>
                      <a:pt x="144" y="0"/>
                      <a:pt x="144" y="0"/>
                      <a:pt x="144" y="0"/>
                    </a:cubicBezTo>
                    <a:lnTo>
                      <a:pt x="88"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79" name="Freeform 36"/>
              <p:cNvSpPr>
                <a:spLocks noEditPoints="1"/>
              </p:cNvSpPr>
              <p:nvPr/>
            </p:nvSpPr>
            <p:spPr bwMode="invGray">
              <a:xfrm>
                <a:off x="10516161" y="5024640"/>
                <a:ext cx="104111" cy="129593"/>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4"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2" y="110"/>
                      <a:pt x="34"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80" name="Rectangle 37"/>
              <p:cNvSpPr>
                <a:spLocks noChangeArrowheads="1"/>
              </p:cNvSpPr>
              <p:nvPr/>
            </p:nvSpPr>
            <p:spPr bwMode="invGray">
              <a:xfrm>
                <a:off x="10646846" y="4967852"/>
                <a:ext cx="27666" cy="183105"/>
              </a:xfrm>
              <a:prstGeom prst="rect">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81" name="Freeform 38"/>
              <p:cNvSpPr>
                <a:spLocks noEditPoints="1"/>
              </p:cNvSpPr>
              <p:nvPr/>
            </p:nvSpPr>
            <p:spPr bwMode="invGray">
              <a:xfrm>
                <a:off x="10696718" y="5024640"/>
                <a:ext cx="103383" cy="129593"/>
              </a:xfrm>
              <a:custGeom>
                <a:avLst/>
                <a:gdLst/>
                <a:ahLst/>
                <a:cxnLst>
                  <a:cxn ang="0">
                    <a:pos x="88" y="147"/>
                  </a:cxn>
                  <a:cxn ang="0">
                    <a:pos x="88" y="127"/>
                  </a:cxn>
                  <a:cxn ang="0">
                    <a:pos x="88" y="127"/>
                  </a:cxn>
                  <a:cxn ang="0">
                    <a:pos x="70" y="145"/>
                  </a:cxn>
                  <a:cxn ang="0">
                    <a:pos x="45" y="151"/>
                  </a:cxn>
                  <a:cxn ang="0">
                    <a:pos x="26" y="148"/>
                  </a:cxn>
                  <a:cxn ang="0">
                    <a:pos x="11" y="139"/>
                  </a:cxn>
                  <a:cxn ang="0">
                    <a:pos x="3" y="125"/>
                  </a:cxn>
                  <a:cxn ang="0">
                    <a:pos x="0" y="108"/>
                  </a:cxn>
                  <a:cxn ang="0">
                    <a:pos x="2" y="91"/>
                  </a:cxn>
                  <a:cxn ang="0">
                    <a:pos x="11" y="76"/>
                  </a:cxn>
                  <a:cxn ang="0">
                    <a:pos x="25" y="66"/>
                  </a:cxn>
                  <a:cxn ang="0">
                    <a:pos x="47" y="60"/>
                  </a:cxn>
                  <a:cxn ang="0">
                    <a:pos x="89" y="55"/>
                  </a:cxn>
                  <a:cxn ang="0">
                    <a:pos x="82" y="32"/>
                  </a:cxn>
                  <a:cxn ang="0">
                    <a:pos x="61" y="25"/>
                  </a:cxn>
                  <a:cxn ang="0">
                    <a:pos x="36" y="30"/>
                  </a:cxn>
                  <a:cxn ang="0">
                    <a:pos x="14" y="41"/>
                  </a:cxn>
                  <a:cxn ang="0">
                    <a:pos x="14" y="13"/>
                  </a:cxn>
                  <a:cxn ang="0">
                    <a:pos x="22" y="8"/>
                  </a:cxn>
                  <a:cxn ang="0">
                    <a:pos x="35" y="4"/>
                  </a:cxn>
                  <a:cxn ang="0">
                    <a:pos x="50" y="1"/>
                  </a:cxn>
                  <a:cxn ang="0">
                    <a:pos x="65" y="0"/>
                  </a:cxn>
                  <a:cxn ang="0">
                    <a:pos x="90" y="4"/>
                  </a:cxn>
                  <a:cxn ang="0">
                    <a:pos x="107" y="15"/>
                  </a:cxn>
                  <a:cxn ang="0">
                    <a:pos x="117" y="32"/>
                  </a:cxn>
                  <a:cxn ang="0">
                    <a:pos x="120" y="56"/>
                  </a:cxn>
                  <a:cxn ang="0">
                    <a:pos x="120" y="147"/>
                  </a:cxn>
                  <a:cxn ang="0">
                    <a:pos x="88" y="147"/>
                  </a:cxn>
                  <a:cxn ang="0">
                    <a:pos x="58" y="81"/>
                  </a:cxn>
                  <a:cxn ang="0">
                    <a:pos x="45" y="84"/>
                  </a:cxn>
                  <a:cxn ang="0">
                    <a:pos x="37" y="89"/>
                  </a:cxn>
                  <a:cxn ang="0">
                    <a:pos x="33" y="96"/>
                  </a:cxn>
                  <a:cxn ang="0">
                    <a:pos x="32" y="105"/>
                  </a:cxn>
                  <a:cxn ang="0">
                    <a:pos x="33" y="113"/>
                  </a:cxn>
                  <a:cxn ang="0">
                    <a:pos x="38" y="119"/>
                  </a:cxn>
                  <a:cxn ang="0">
                    <a:pos x="46" y="123"/>
                  </a:cxn>
                  <a:cxn ang="0">
                    <a:pos x="55" y="125"/>
                  </a:cxn>
                  <a:cxn ang="0">
                    <a:pos x="69" y="122"/>
                  </a:cxn>
                  <a:cxn ang="0">
                    <a:pos x="80" y="115"/>
                  </a:cxn>
                  <a:cxn ang="0">
                    <a:pos x="86" y="104"/>
                  </a:cxn>
                  <a:cxn ang="0">
                    <a:pos x="89" y="90"/>
                  </a:cxn>
                  <a:cxn ang="0">
                    <a:pos x="89" y="77"/>
                  </a:cxn>
                  <a:cxn ang="0">
                    <a:pos x="58" y="81"/>
                  </a:cxn>
                </a:cxnLst>
                <a:rect l="0" t="0" r="r" b="b"/>
                <a:pathLst>
                  <a:path w="120" h="151">
                    <a:moveTo>
                      <a:pt x="88" y="147"/>
                    </a:moveTo>
                    <a:cubicBezTo>
                      <a:pt x="88" y="127"/>
                      <a:pt x="88" y="127"/>
                      <a:pt x="88" y="127"/>
                    </a:cubicBezTo>
                    <a:cubicBezTo>
                      <a:pt x="88" y="127"/>
                      <a:pt x="88" y="127"/>
                      <a:pt x="88" y="127"/>
                    </a:cubicBezTo>
                    <a:cubicBezTo>
                      <a:pt x="83" y="135"/>
                      <a:pt x="77" y="141"/>
                      <a:pt x="70" y="145"/>
                    </a:cubicBezTo>
                    <a:cubicBezTo>
                      <a:pt x="63" y="149"/>
                      <a:pt x="55" y="151"/>
                      <a:pt x="45" y="151"/>
                    </a:cubicBezTo>
                    <a:cubicBezTo>
                      <a:pt x="38" y="151"/>
                      <a:pt x="32" y="150"/>
                      <a:pt x="26" y="148"/>
                    </a:cubicBezTo>
                    <a:cubicBezTo>
                      <a:pt x="20" y="145"/>
                      <a:pt x="15" y="142"/>
                      <a:pt x="11" y="139"/>
                    </a:cubicBezTo>
                    <a:cubicBezTo>
                      <a:pt x="8" y="135"/>
                      <a:pt x="5" y="131"/>
                      <a:pt x="3" y="125"/>
                    </a:cubicBezTo>
                    <a:cubicBezTo>
                      <a:pt x="1" y="120"/>
                      <a:pt x="0" y="114"/>
                      <a:pt x="0" y="108"/>
                    </a:cubicBezTo>
                    <a:cubicBezTo>
                      <a:pt x="0" y="102"/>
                      <a:pt x="1" y="96"/>
                      <a:pt x="2" y="91"/>
                    </a:cubicBezTo>
                    <a:cubicBezTo>
                      <a:pt x="4" y="85"/>
                      <a:pt x="7" y="81"/>
                      <a:pt x="11" y="76"/>
                    </a:cubicBezTo>
                    <a:cubicBezTo>
                      <a:pt x="14" y="72"/>
                      <a:pt x="19" y="69"/>
                      <a:pt x="25" y="66"/>
                    </a:cubicBezTo>
                    <a:cubicBezTo>
                      <a:pt x="31" y="63"/>
                      <a:pt x="38" y="61"/>
                      <a:pt x="47" y="60"/>
                    </a:cubicBezTo>
                    <a:cubicBezTo>
                      <a:pt x="89" y="55"/>
                      <a:pt x="89" y="55"/>
                      <a:pt x="89" y="55"/>
                    </a:cubicBezTo>
                    <a:cubicBezTo>
                      <a:pt x="89" y="44"/>
                      <a:pt x="86" y="37"/>
                      <a:pt x="82" y="32"/>
                    </a:cubicBezTo>
                    <a:cubicBezTo>
                      <a:pt x="77" y="28"/>
                      <a:pt x="70" y="25"/>
                      <a:pt x="61" y="25"/>
                    </a:cubicBezTo>
                    <a:cubicBezTo>
                      <a:pt x="53" y="25"/>
                      <a:pt x="44" y="27"/>
                      <a:pt x="36" y="30"/>
                    </a:cubicBezTo>
                    <a:cubicBezTo>
                      <a:pt x="28" y="33"/>
                      <a:pt x="20" y="36"/>
                      <a:pt x="14" y="41"/>
                    </a:cubicBezTo>
                    <a:cubicBezTo>
                      <a:pt x="14" y="13"/>
                      <a:pt x="14" y="13"/>
                      <a:pt x="14" y="13"/>
                    </a:cubicBezTo>
                    <a:cubicBezTo>
                      <a:pt x="16" y="11"/>
                      <a:pt x="19" y="10"/>
                      <a:pt x="22" y="8"/>
                    </a:cubicBezTo>
                    <a:cubicBezTo>
                      <a:pt x="26" y="7"/>
                      <a:pt x="30" y="6"/>
                      <a:pt x="35" y="4"/>
                    </a:cubicBezTo>
                    <a:cubicBezTo>
                      <a:pt x="40" y="3"/>
                      <a:pt x="45" y="2"/>
                      <a:pt x="50" y="1"/>
                    </a:cubicBezTo>
                    <a:cubicBezTo>
                      <a:pt x="55" y="0"/>
                      <a:pt x="60" y="0"/>
                      <a:pt x="65" y="0"/>
                    </a:cubicBezTo>
                    <a:cubicBezTo>
                      <a:pt x="74" y="0"/>
                      <a:pt x="83" y="1"/>
                      <a:pt x="90" y="4"/>
                    </a:cubicBezTo>
                    <a:cubicBezTo>
                      <a:pt x="97" y="6"/>
                      <a:pt x="102" y="10"/>
                      <a:pt x="107" y="15"/>
                    </a:cubicBezTo>
                    <a:cubicBezTo>
                      <a:pt x="111" y="19"/>
                      <a:pt x="115" y="25"/>
                      <a:pt x="117" y="32"/>
                    </a:cubicBezTo>
                    <a:cubicBezTo>
                      <a:pt x="119" y="39"/>
                      <a:pt x="120" y="47"/>
                      <a:pt x="120" y="56"/>
                    </a:cubicBezTo>
                    <a:cubicBezTo>
                      <a:pt x="120" y="147"/>
                      <a:pt x="120" y="147"/>
                      <a:pt x="120" y="147"/>
                    </a:cubicBezTo>
                    <a:lnTo>
                      <a:pt x="88" y="147"/>
                    </a:lnTo>
                    <a:close/>
                    <a:moveTo>
                      <a:pt x="58" y="81"/>
                    </a:moveTo>
                    <a:cubicBezTo>
                      <a:pt x="52" y="82"/>
                      <a:pt x="48" y="83"/>
                      <a:pt x="45" y="84"/>
                    </a:cubicBezTo>
                    <a:cubicBezTo>
                      <a:pt x="41" y="86"/>
                      <a:pt x="39" y="87"/>
                      <a:pt x="37" y="89"/>
                    </a:cubicBezTo>
                    <a:cubicBezTo>
                      <a:pt x="35" y="91"/>
                      <a:pt x="33" y="93"/>
                      <a:pt x="33" y="96"/>
                    </a:cubicBezTo>
                    <a:cubicBezTo>
                      <a:pt x="32" y="98"/>
                      <a:pt x="32" y="101"/>
                      <a:pt x="32" y="105"/>
                    </a:cubicBezTo>
                    <a:cubicBezTo>
                      <a:pt x="32" y="108"/>
                      <a:pt x="32" y="110"/>
                      <a:pt x="33" y="113"/>
                    </a:cubicBezTo>
                    <a:cubicBezTo>
                      <a:pt x="34" y="115"/>
                      <a:pt x="36" y="117"/>
                      <a:pt x="38" y="119"/>
                    </a:cubicBezTo>
                    <a:cubicBezTo>
                      <a:pt x="40" y="121"/>
                      <a:pt x="43" y="122"/>
                      <a:pt x="46" y="123"/>
                    </a:cubicBezTo>
                    <a:cubicBezTo>
                      <a:pt x="48" y="124"/>
                      <a:pt x="52" y="125"/>
                      <a:pt x="55" y="125"/>
                    </a:cubicBezTo>
                    <a:cubicBezTo>
                      <a:pt x="60" y="125"/>
                      <a:pt x="65" y="124"/>
                      <a:pt x="69" y="122"/>
                    </a:cubicBezTo>
                    <a:cubicBezTo>
                      <a:pt x="73" y="120"/>
                      <a:pt x="77" y="118"/>
                      <a:pt x="80" y="115"/>
                    </a:cubicBezTo>
                    <a:cubicBezTo>
                      <a:pt x="82"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38" name="Rectangle 37"/>
            <p:cNvSpPr/>
            <p:nvPr/>
          </p:nvSpPr>
          <p:spPr>
            <a:xfrm>
              <a:off x="1314134" y="5593229"/>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39" name="Group 38"/>
            <p:cNvGrpSpPr/>
            <p:nvPr/>
          </p:nvGrpSpPr>
          <p:grpSpPr>
            <a:xfrm>
              <a:off x="1776292" y="6161674"/>
              <a:ext cx="341617" cy="184726"/>
              <a:chOff x="2772926" y="4973833"/>
              <a:chExt cx="349910" cy="189581"/>
            </a:xfrm>
            <a:solidFill>
              <a:srgbClr val="FFFFFF"/>
            </a:solidFill>
            <a:effectLst/>
          </p:grpSpPr>
          <p:sp>
            <p:nvSpPr>
              <p:cNvPr id="174" name="Freeform 21"/>
              <p:cNvSpPr>
                <a:spLocks/>
              </p:cNvSpPr>
              <p:nvPr/>
            </p:nvSpPr>
            <p:spPr bwMode="invGray">
              <a:xfrm>
                <a:off x="2772926" y="4984201"/>
                <a:ext cx="130337" cy="175881"/>
              </a:xfrm>
              <a:custGeom>
                <a:avLst/>
                <a:gdLst/>
                <a:ahLst/>
                <a:cxnLst>
                  <a:cxn ang="0">
                    <a:pos x="218" y="69"/>
                  </a:cxn>
                  <a:cxn ang="0">
                    <a:pos x="218" y="475"/>
                  </a:cxn>
                  <a:cxn ang="0">
                    <a:pos x="137" y="475"/>
                  </a:cxn>
                  <a:cxn ang="0">
                    <a:pos x="137" y="69"/>
                  </a:cxn>
                  <a:cxn ang="0">
                    <a:pos x="0" y="69"/>
                  </a:cxn>
                  <a:cxn ang="0">
                    <a:pos x="0" y="0"/>
                  </a:cxn>
                  <a:cxn ang="0">
                    <a:pos x="352" y="0"/>
                  </a:cxn>
                  <a:cxn ang="0">
                    <a:pos x="352" y="69"/>
                  </a:cxn>
                  <a:cxn ang="0">
                    <a:pos x="218" y="69"/>
                  </a:cxn>
                </a:cxnLst>
                <a:rect l="0" t="0" r="r" b="b"/>
                <a:pathLst>
                  <a:path w="352" h="475">
                    <a:moveTo>
                      <a:pt x="218" y="69"/>
                    </a:moveTo>
                    <a:lnTo>
                      <a:pt x="218" y="475"/>
                    </a:lnTo>
                    <a:lnTo>
                      <a:pt x="137" y="475"/>
                    </a:lnTo>
                    <a:lnTo>
                      <a:pt x="137" y="69"/>
                    </a:lnTo>
                    <a:lnTo>
                      <a:pt x="0" y="69"/>
                    </a:lnTo>
                    <a:lnTo>
                      <a:pt x="0" y="0"/>
                    </a:lnTo>
                    <a:lnTo>
                      <a:pt x="352" y="0"/>
                    </a:lnTo>
                    <a:lnTo>
                      <a:pt x="352" y="69"/>
                    </a:lnTo>
                    <a:lnTo>
                      <a:pt x="218" y="6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75" name="Freeform 22"/>
              <p:cNvSpPr>
                <a:spLocks noEditPoints="1"/>
              </p:cNvSpPr>
              <p:nvPr/>
            </p:nvSpPr>
            <p:spPr bwMode="invGray">
              <a:xfrm>
                <a:off x="2874381" y="5031596"/>
                <a:ext cx="105899" cy="131818"/>
              </a:xfrm>
              <a:custGeom>
                <a:avLst/>
                <a:gdLst/>
                <a:ahLst/>
                <a:cxnLst>
                  <a:cxn ang="0">
                    <a:pos x="89" y="147"/>
                  </a:cxn>
                  <a:cxn ang="0">
                    <a:pos x="89" y="127"/>
                  </a:cxn>
                  <a:cxn ang="0">
                    <a:pos x="88" y="127"/>
                  </a:cxn>
                  <a:cxn ang="0">
                    <a:pos x="70" y="145"/>
                  </a:cxn>
                  <a:cxn ang="0">
                    <a:pos x="45" y="151"/>
                  </a:cxn>
                  <a:cxn ang="0">
                    <a:pos x="26" y="148"/>
                  </a:cxn>
                  <a:cxn ang="0">
                    <a:pos x="12" y="139"/>
                  </a:cxn>
                  <a:cxn ang="0">
                    <a:pos x="3" y="125"/>
                  </a:cxn>
                  <a:cxn ang="0">
                    <a:pos x="0" y="108"/>
                  </a:cxn>
                  <a:cxn ang="0">
                    <a:pos x="2" y="91"/>
                  </a:cxn>
                  <a:cxn ang="0">
                    <a:pos x="11" y="76"/>
                  </a:cxn>
                  <a:cxn ang="0">
                    <a:pos x="25"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6"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5" y="151"/>
                    </a:cubicBezTo>
                    <a:cubicBezTo>
                      <a:pt x="38" y="151"/>
                      <a:pt x="32" y="150"/>
                      <a:pt x="26" y="148"/>
                    </a:cubicBezTo>
                    <a:cubicBezTo>
                      <a:pt x="20" y="145"/>
                      <a:pt x="15" y="142"/>
                      <a:pt x="12" y="139"/>
                    </a:cubicBezTo>
                    <a:cubicBezTo>
                      <a:pt x="8" y="135"/>
                      <a:pt x="5" y="131"/>
                      <a:pt x="3" y="125"/>
                    </a:cubicBezTo>
                    <a:cubicBezTo>
                      <a:pt x="1" y="120"/>
                      <a:pt x="0" y="114"/>
                      <a:pt x="0" y="108"/>
                    </a:cubicBezTo>
                    <a:cubicBezTo>
                      <a:pt x="0" y="102"/>
                      <a:pt x="1" y="96"/>
                      <a:pt x="2" y="91"/>
                    </a:cubicBezTo>
                    <a:cubicBezTo>
                      <a:pt x="4" y="85"/>
                      <a:pt x="7" y="81"/>
                      <a:pt x="11" y="76"/>
                    </a:cubicBezTo>
                    <a:cubicBezTo>
                      <a:pt x="15" y="72"/>
                      <a:pt x="19" y="69"/>
                      <a:pt x="25" y="66"/>
                    </a:cubicBezTo>
                    <a:cubicBezTo>
                      <a:pt x="31" y="63"/>
                      <a:pt x="38" y="61"/>
                      <a:pt x="47" y="60"/>
                    </a:cubicBezTo>
                    <a:cubicBezTo>
                      <a:pt x="89" y="55"/>
                      <a:pt x="89" y="55"/>
                      <a:pt x="89" y="55"/>
                    </a:cubicBezTo>
                    <a:cubicBezTo>
                      <a:pt x="89" y="44"/>
                      <a:pt x="86" y="37"/>
                      <a:pt x="82" y="32"/>
                    </a:cubicBezTo>
                    <a:cubicBezTo>
                      <a:pt x="77" y="28"/>
                      <a:pt x="70" y="25"/>
                      <a:pt x="62" y="25"/>
                    </a:cubicBezTo>
                    <a:cubicBezTo>
                      <a:pt x="53" y="25"/>
                      <a:pt x="44" y="27"/>
                      <a:pt x="36" y="30"/>
                    </a:cubicBezTo>
                    <a:cubicBezTo>
                      <a:pt x="28" y="33"/>
                      <a:pt x="20" y="36"/>
                      <a:pt x="14" y="41"/>
                    </a:cubicBezTo>
                    <a:cubicBezTo>
                      <a:pt x="14" y="13"/>
                      <a:pt x="14" y="13"/>
                      <a:pt x="14" y="13"/>
                    </a:cubicBezTo>
                    <a:cubicBezTo>
                      <a:pt x="16" y="11"/>
                      <a:pt x="19" y="10"/>
                      <a:pt x="23" y="8"/>
                    </a:cubicBezTo>
                    <a:cubicBezTo>
                      <a:pt x="26" y="7"/>
                      <a:pt x="30" y="6"/>
                      <a:pt x="35" y="4"/>
                    </a:cubicBezTo>
                    <a:cubicBezTo>
                      <a:pt x="40" y="3"/>
                      <a:pt x="45" y="2"/>
                      <a:pt x="50" y="1"/>
                    </a:cubicBezTo>
                    <a:cubicBezTo>
                      <a:pt x="55" y="0"/>
                      <a:pt x="60" y="0"/>
                      <a:pt x="65" y="0"/>
                    </a:cubicBezTo>
                    <a:cubicBezTo>
                      <a:pt x="74" y="0"/>
                      <a:pt x="83" y="1"/>
                      <a:pt x="90" y="4"/>
                    </a:cubicBezTo>
                    <a:cubicBezTo>
                      <a:pt x="97" y="6"/>
                      <a:pt x="102" y="10"/>
                      <a:pt x="107" y="15"/>
                    </a:cubicBezTo>
                    <a:cubicBezTo>
                      <a:pt x="112" y="19"/>
                      <a:pt x="115" y="25"/>
                      <a:pt x="117" y="32"/>
                    </a:cubicBezTo>
                    <a:cubicBezTo>
                      <a:pt x="119" y="39"/>
                      <a:pt x="121" y="47"/>
                      <a:pt x="121" y="56"/>
                    </a:cubicBezTo>
                    <a:cubicBezTo>
                      <a:pt x="121" y="147"/>
                      <a:pt x="121" y="147"/>
                      <a:pt x="121" y="147"/>
                    </a:cubicBezTo>
                    <a:lnTo>
                      <a:pt x="89" y="147"/>
                    </a:lnTo>
                    <a:close/>
                    <a:moveTo>
                      <a:pt x="58" y="81"/>
                    </a:moveTo>
                    <a:cubicBezTo>
                      <a:pt x="52" y="82"/>
                      <a:pt x="48" y="83"/>
                      <a:pt x="45" y="84"/>
                    </a:cubicBezTo>
                    <a:cubicBezTo>
                      <a:pt x="41" y="86"/>
                      <a:pt x="39" y="87"/>
                      <a:pt x="37" y="89"/>
                    </a:cubicBezTo>
                    <a:cubicBezTo>
                      <a:pt x="35" y="91"/>
                      <a:pt x="34" y="93"/>
                      <a:pt x="33" y="96"/>
                    </a:cubicBezTo>
                    <a:cubicBezTo>
                      <a:pt x="32" y="98"/>
                      <a:pt x="32" y="101"/>
                      <a:pt x="32" y="105"/>
                    </a:cubicBezTo>
                    <a:cubicBezTo>
                      <a:pt x="32" y="108"/>
                      <a:pt x="32" y="110"/>
                      <a:pt x="33" y="113"/>
                    </a:cubicBezTo>
                    <a:cubicBezTo>
                      <a:pt x="34"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6"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76" name="Freeform 23"/>
              <p:cNvSpPr>
                <a:spLocks/>
              </p:cNvSpPr>
              <p:nvPr/>
            </p:nvSpPr>
            <p:spPr bwMode="invGray">
              <a:xfrm>
                <a:off x="3007310" y="4973833"/>
                <a:ext cx="115526" cy="186249"/>
              </a:xfrm>
              <a:custGeom>
                <a:avLst/>
                <a:gdLst/>
                <a:ahLst/>
                <a:cxnLst>
                  <a:cxn ang="0">
                    <a:pos x="210" y="503"/>
                  </a:cxn>
                  <a:cxn ang="0">
                    <a:pos x="78" y="340"/>
                  </a:cxn>
                  <a:cxn ang="0">
                    <a:pos x="76" y="340"/>
                  </a:cxn>
                  <a:cxn ang="0">
                    <a:pos x="76" y="503"/>
                  </a:cxn>
                  <a:cxn ang="0">
                    <a:pos x="0" y="503"/>
                  </a:cxn>
                  <a:cxn ang="0">
                    <a:pos x="0" y="0"/>
                  </a:cxn>
                  <a:cxn ang="0">
                    <a:pos x="76" y="0"/>
                  </a:cxn>
                  <a:cxn ang="0">
                    <a:pos x="76" y="319"/>
                  </a:cxn>
                  <a:cxn ang="0">
                    <a:pos x="78" y="319"/>
                  </a:cxn>
                  <a:cxn ang="0">
                    <a:pos x="203" y="163"/>
                  </a:cxn>
                  <a:cxn ang="0">
                    <a:pos x="300" y="163"/>
                  </a:cxn>
                  <a:cxn ang="0">
                    <a:pos x="156" y="326"/>
                  </a:cxn>
                  <a:cxn ang="0">
                    <a:pos x="312" y="503"/>
                  </a:cxn>
                  <a:cxn ang="0">
                    <a:pos x="210" y="503"/>
                  </a:cxn>
                </a:cxnLst>
                <a:rect l="0" t="0" r="r" b="b"/>
                <a:pathLst>
                  <a:path w="312" h="503">
                    <a:moveTo>
                      <a:pt x="210" y="503"/>
                    </a:moveTo>
                    <a:lnTo>
                      <a:pt x="78" y="340"/>
                    </a:lnTo>
                    <a:lnTo>
                      <a:pt x="76" y="340"/>
                    </a:lnTo>
                    <a:lnTo>
                      <a:pt x="76" y="503"/>
                    </a:lnTo>
                    <a:lnTo>
                      <a:pt x="0" y="503"/>
                    </a:lnTo>
                    <a:lnTo>
                      <a:pt x="0" y="0"/>
                    </a:lnTo>
                    <a:lnTo>
                      <a:pt x="76" y="0"/>
                    </a:lnTo>
                    <a:lnTo>
                      <a:pt x="76" y="319"/>
                    </a:lnTo>
                    <a:lnTo>
                      <a:pt x="78" y="319"/>
                    </a:lnTo>
                    <a:lnTo>
                      <a:pt x="203" y="163"/>
                    </a:lnTo>
                    <a:lnTo>
                      <a:pt x="300" y="163"/>
                    </a:lnTo>
                    <a:lnTo>
                      <a:pt x="156" y="326"/>
                    </a:lnTo>
                    <a:lnTo>
                      <a:pt x="312" y="503"/>
                    </a:lnTo>
                    <a:lnTo>
                      <a:pt x="210"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40" name="Rectangle 39"/>
            <p:cNvSpPr/>
            <p:nvPr/>
          </p:nvSpPr>
          <p:spPr>
            <a:xfrm>
              <a:off x="1314134"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41" name="Group 40"/>
            <p:cNvGrpSpPr/>
            <p:nvPr/>
          </p:nvGrpSpPr>
          <p:grpSpPr>
            <a:xfrm>
              <a:off x="1426111" y="2013268"/>
              <a:ext cx="1060588" cy="210024"/>
              <a:chOff x="5953627" y="6205329"/>
              <a:chExt cx="1086337" cy="215543"/>
            </a:xfrm>
            <a:solidFill>
              <a:srgbClr val="FFFFFF"/>
            </a:solidFill>
            <a:effectLst/>
          </p:grpSpPr>
          <p:sp>
            <p:nvSpPr>
              <p:cNvPr id="163" name="Freeform 24"/>
              <p:cNvSpPr>
                <a:spLocks/>
              </p:cNvSpPr>
              <p:nvPr/>
            </p:nvSpPr>
            <p:spPr bwMode="invGray">
              <a:xfrm>
                <a:off x="5953627" y="6214946"/>
                <a:ext cx="116725" cy="157181"/>
              </a:xfrm>
              <a:custGeom>
                <a:avLst/>
                <a:gdLst/>
                <a:ahLst/>
                <a:cxnLst>
                  <a:cxn ang="0">
                    <a:pos x="215" y="68"/>
                  </a:cxn>
                  <a:cxn ang="0">
                    <a:pos x="215" y="474"/>
                  </a:cxn>
                  <a:cxn ang="0">
                    <a:pos x="134" y="474"/>
                  </a:cxn>
                  <a:cxn ang="0">
                    <a:pos x="134" y="68"/>
                  </a:cxn>
                  <a:cxn ang="0">
                    <a:pos x="0" y="68"/>
                  </a:cxn>
                  <a:cxn ang="0">
                    <a:pos x="0" y="0"/>
                  </a:cxn>
                  <a:cxn ang="0">
                    <a:pos x="352" y="0"/>
                  </a:cxn>
                  <a:cxn ang="0">
                    <a:pos x="352" y="68"/>
                  </a:cxn>
                  <a:cxn ang="0">
                    <a:pos x="215" y="68"/>
                  </a:cxn>
                </a:cxnLst>
                <a:rect l="0" t="0" r="r" b="b"/>
                <a:pathLst>
                  <a:path w="352" h="474">
                    <a:moveTo>
                      <a:pt x="215" y="68"/>
                    </a:moveTo>
                    <a:lnTo>
                      <a:pt x="215" y="474"/>
                    </a:lnTo>
                    <a:lnTo>
                      <a:pt x="134" y="474"/>
                    </a:lnTo>
                    <a:lnTo>
                      <a:pt x="134" y="68"/>
                    </a:lnTo>
                    <a:lnTo>
                      <a:pt x="0" y="68"/>
                    </a:lnTo>
                    <a:lnTo>
                      <a:pt x="0" y="0"/>
                    </a:lnTo>
                    <a:lnTo>
                      <a:pt x="352" y="0"/>
                    </a:lnTo>
                    <a:lnTo>
                      <a:pt x="352" y="68"/>
                    </a:lnTo>
                    <a:lnTo>
                      <a:pt x="215" y="68"/>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64" name="Freeform 25"/>
              <p:cNvSpPr>
                <a:spLocks noEditPoints="1"/>
              </p:cNvSpPr>
              <p:nvPr/>
            </p:nvSpPr>
            <p:spPr bwMode="invGray">
              <a:xfrm>
                <a:off x="6046808" y="6257059"/>
                <a:ext cx="102466" cy="118383"/>
              </a:xfrm>
              <a:custGeom>
                <a:avLst/>
                <a:gdLst/>
                <a:ahLst/>
                <a:cxnLst>
                  <a:cxn ang="0">
                    <a:pos x="33" y="85"/>
                  </a:cxn>
                  <a:cxn ang="0">
                    <a:pos x="45" y="115"/>
                  </a:cxn>
                  <a:cxn ang="0">
                    <a:pos x="76" y="125"/>
                  </a:cxn>
                  <a:cxn ang="0">
                    <a:pos x="100" y="121"/>
                  </a:cxn>
                  <a:cxn ang="0">
                    <a:pos x="119" y="111"/>
                  </a:cxn>
                  <a:cxn ang="0">
                    <a:pos x="119" y="139"/>
                  </a:cxn>
                  <a:cxn ang="0">
                    <a:pos x="112" y="143"/>
                  </a:cxn>
                  <a:cxn ang="0">
                    <a:pos x="100" y="146"/>
                  </a:cxn>
                  <a:cxn ang="0">
                    <a:pos x="86" y="149"/>
                  </a:cxn>
                  <a:cxn ang="0">
                    <a:pos x="68" y="151"/>
                  </a:cxn>
                  <a:cxn ang="0">
                    <a:pos x="40" y="146"/>
                  </a:cxn>
                  <a:cxn ang="0">
                    <a:pos x="18" y="132"/>
                  </a:cxn>
                  <a:cxn ang="0">
                    <a:pos x="4" y="108"/>
                  </a:cxn>
                  <a:cxn ang="0">
                    <a:pos x="0" y="77"/>
                  </a:cxn>
                  <a:cxn ang="0">
                    <a:pos x="6" y="42"/>
                  </a:cxn>
                  <a:cxn ang="0">
                    <a:pos x="22" y="18"/>
                  </a:cxn>
                  <a:cxn ang="0">
                    <a:pos x="44" y="4"/>
                  </a:cxn>
                  <a:cxn ang="0">
                    <a:pos x="68" y="0"/>
                  </a:cxn>
                  <a:cxn ang="0">
                    <a:pos x="96" y="5"/>
                  </a:cxn>
                  <a:cxn ang="0">
                    <a:pos x="115" y="19"/>
                  </a:cxn>
                  <a:cxn ang="0">
                    <a:pos x="127" y="41"/>
                  </a:cxn>
                  <a:cxn ang="0">
                    <a:pos x="131" y="69"/>
                  </a:cxn>
                  <a:cxn ang="0">
                    <a:pos x="131" y="85"/>
                  </a:cxn>
                  <a:cxn ang="0">
                    <a:pos x="33" y="85"/>
                  </a:cxn>
                  <a:cxn ang="0">
                    <a:pos x="97" y="46"/>
                  </a:cxn>
                  <a:cxn ang="0">
                    <a:pos x="91" y="35"/>
                  </a:cxn>
                  <a:cxn ang="0">
                    <a:pos x="82" y="28"/>
                  </a:cxn>
                  <a:cxn ang="0">
                    <a:pos x="68" y="25"/>
                  </a:cxn>
                  <a:cxn ang="0">
                    <a:pos x="56" y="28"/>
                  </a:cxn>
                  <a:cxn ang="0">
                    <a:pos x="45" y="35"/>
                  </a:cxn>
                  <a:cxn ang="0">
                    <a:pos x="37" y="46"/>
                  </a:cxn>
                  <a:cxn ang="0">
                    <a:pos x="33" y="60"/>
                  </a:cxn>
                  <a:cxn ang="0">
                    <a:pos x="99" y="60"/>
                  </a:cxn>
                  <a:cxn ang="0">
                    <a:pos x="97" y="46"/>
                  </a:cxn>
                </a:cxnLst>
                <a:rect l="0" t="0" r="r" b="b"/>
                <a:pathLst>
                  <a:path w="131" h="151">
                    <a:moveTo>
                      <a:pt x="33" y="85"/>
                    </a:moveTo>
                    <a:cubicBezTo>
                      <a:pt x="34" y="98"/>
                      <a:pt x="38" y="108"/>
                      <a:pt x="45" y="115"/>
                    </a:cubicBezTo>
                    <a:cubicBezTo>
                      <a:pt x="52" y="122"/>
                      <a:pt x="63" y="125"/>
                      <a:pt x="76" y="125"/>
                    </a:cubicBezTo>
                    <a:cubicBezTo>
                      <a:pt x="84" y="125"/>
                      <a:pt x="92" y="124"/>
                      <a:pt x="100" y="121"/>
                    </a:cubicBezTo>
                    <a:cubicBezTo>
                      <a:pt x="107" y="119"/>
                      <a:pt x="114" y="115"/>
                      <a:pt x="119" y="111"/>
                    </a:cubicBezTo>
                    <a:cubicBezTo>
                      <a:pt x="119" y="139"/>
                      <a:pt x="119" y="139"/>
                      <a:pt x="119" y="139"/>
                    </a:cubicBezTo>
                    <a:cubicBezTo>
                      <a:pt x="117" y="140"/>
                      <a:pt x="115" y="141"/>
                      <a:pt x="112" y="143"/>
                    </a:cubicBezTo>
                    <a:cubicBezTo>
                      <a:pt x="109" y="144"/>
                      <a:pt x="105" y="145"/>
                      <a:pt x="100" y="146"/>
                    </a:cubicBezTo>
                    <a:cubicBezTo>
                      <a:pt x="96" y="148"/>
                      <a:pt x="91" y="149"/>
                      <a:pt x="86" y="149"/>
                    </a:cubicBezTo>
                    <a:cubicBezTo>
                      <a:pt x="80" y="150"/>
                      <a:pt x="75" y="151"/>
                      <a:pt x="68" y="151"/>
                    </a:cubicBezTo>
                    <a:cubicBezTo>
                      <a:pt x="58" y="151"/>
                      <a:pt x="48" y="149"/>
                      <a:pt x="40" y="146"/>
                    </a:cubicBezTo>
                    <a:cubicBezTo>
                      <a:pt x="31" y="143"/>
                      <a:pt x="24" y="138"/>
                      <a:pt x="18" y="132"/>
                    </a:cubicBezTo>
                    <a:cubicBezTo>
                      <a:pt x="12" y="125"/>
                      <a:pt x="8" y="118"/>
                      <a:pt x="4" y="108"/>
                    </a:cubicBezTo>
                    <a:cubicBezTo>
                      <a:pt x="1" y="99"/>
                      <a:pt x="0" y="89"/>
                      <a:pt x="0" y="77"/>
                    </a:cubicBezTo>
                    <a:cubicBezTo>
                      <a:pt x="0" y="63"/>
                      <a:pt x="2" y="52"/>
                      <a:pt x="6" y="42"/>
                    </a:cubicBezTo>
                    <a:cubicBezTo>
                      <a:pt x="10" y="33"/>
                      <a:pt x="15" y="25"/>
                      <a:pt x="22" y="18"/>
                    </a:cubicBezTo>
                    <a:cubicBezTo>
                      <a:pt x="28" y="12"/>
                      <a:pt x="36" y="7"/>
                      <a:pt x="44" y="4"/>
                    </a:cubicBezTo>
                    <a:cubicBezTo>
                      <a:pt x="52" y="1"/>
                      <a:pt x="60" y="0"/>
                      <a:pt x="68" y="0"/>
                    </a:cubicBezTo>
                    <a:cubicBezTo>
                      <a:pt x="79" y="0"/>
                      <a:pt x="88" y="2"/>
                      <a:pt x="96" y="5"/>
                    </a:cubicBezTo>
                    <a:cubicBezTo>
                      <a:pt x="103" y="8"/>
                      <a:pt x="110" y="13"/>
                      <a:pt x="115" y="19"/>
                    </a:cubicBezTo>
                    <a:cubicBezTo>
                      <a:pt x="120" y="25"/>
                      <a:pt x="124" y="32"/>
                      <a:pt x="127" y="41"/>
                    </a:cubicBezTo>
                    <a:cubicBezTo>
                      <a:pt x="130" y="49"/>
                      <a:pt x="131" y="59"/>
                      <a:pt x="131" y="69"/>
                    </a:cubicBezTo>
                    <a:cubicBezTo>
                      <a:pt x="131" y="85"/>
                      <a:pt x="131" y="85"/>
                      <a:pt x="131" y="85"/>
                    </a:cubicBezTo>
                    <a:lnTo>
                      <a:pt x="33" y="85"/>
                    </a:lnTo>
                    <a:close/>
                    <a:moveTo>
                      <a:pt x="97" y="46"/>
                    </a:moveTo>
                    <a:cubicBezTo>
                      <a:pt x="96" y="42"/>
                      <a:pt x="94" y="38"/>
                      <a:pt x="91" y="35"/>
                    </a:cubicBezTo>
                    <a:cubicBezTo>
                      <a:pt x="89" y="32"/>
                      <a:pt x="86" y="30"/>
                      <a:pt x="82" y="28"/>
                    </a:cubicBezTo>
                    <a:cubicBezTo>
                      <a:pt x="78" y="26"/>
                      <a:pt x="73" y="25"/>
                      <a:pt x="68" y="25"/>
                    </a:cubicBezTo>
                    <a:cubicBezTo>
                      <a:pt x="64" y="25"/>
                      <a:pt x="60" y="26"/>
                      <a:pt x="56" y="28"/>
                    </a:cubicBezTo>
                    <a:cubicBezTo>
                      <a:pt x="52" y="29"/>
                      <a:pt x="48" y="32"/>
                      <a:pt x="45" y="35"/>
                    </a:cubicBezTo>
                    <a:cubicBezTo>
                      <a:pt x="42" y="38"/>
                      <a:pt x="39" y="42"/>
                      <a:pt x="37" y="46"/>
                    </a:cubicBezTo>
                    <a:cubicBezTo>
                      <a:pt x="35"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65" name="Freeform 26"/>
              <p:cNvSpPr>
                <a:spLocks/>
              </p:cNvSpPr>
              <p:nvPr/>
            </p:nvSpPr>
            <p:spPr bwMode="invGray">
              <a:xfrm>
                <a:off x="6161875" y="6257059"/>
                <a:ext cx="73616" cy="163813"/>
              </a:xfrm>
              <a:custGeom>
                <a:avLst/>
                <a:gdLst/>
                <a:ahLst/>
                <a:cxnLst>
                  <a:cxn ang="0">
                    <a:pos x="73" y="192"/>
                  </a:cxn>
                  <a:cxn ang="0">
                    <a:pos x="53" y="207"/>
                  </a:cxn>
                  <a:cxn ang="0">
                    <a:pos x="29" y="209"/>
                  </a:cxn>
                  <a:cxn ang="0">
                    <a:pos x="24" y="193"/>
                  </a:cxn>
                  <a:cxn ang="0">
                    <a:pos x="34" y="194"/>
                  </a:cxn>
                  <a:cxn ang="0">
                    <a:pos x="48" y="190"/>
                  </a:cxn>
                  <a:cxn ang="0">
                    <a:pos x="52" y="182"/>
                  </a:cxn>
                  <a:cxn ang="0">
                    <a:pos x="48" y="175"/>
                  </a:cxn>
                  <a:cxn ang="0">
                    <a:pos x="35" y="172"/>
                  </a:cxn>
                  <a:cxn ang="0">
                    <a:pos x="30" y="172"/>
                  </a:cxn>
                  <a:cxn ang="0">
                    <a:pos x="22" y="149"/>
                  </a:cxn>
                  <a:cxn ang="0">
                    <a:pos x="6" y="145"/>
                  </a:cxn>
                  <a:cxn ang="0">
                    <a:pos x="0" y="112"/>
                  </a:cxn>
                  <a:cxn ang="0">
                    <a:pos x="19" y="122"/>
                  </a:cxn>
                  <a:cxn ang="0">
                    <a:pos x="38" y="125"/>
                  </a:cxn>
                  <a:cxn ang="0">
                    <a:pos x="62" y="110"/>
                  </a:cxn>
                  <a:cxn ang="0">
                    <a:pos x="57" y="98"/>
                  </a:cxn>
                  <a:cxn ang="0">
                    <a:pos x="34" y="86"/>
                  </a:cxn>
                  <a:cxn ang="0">
                    <a:pos x="9" y="70"/>
                  </a:cxn>
                  <a:cxn ang="0">
                    <a:pos x="0" y="44"/>
                  </a:cxn>
                  <a:cxn ang="0">
                    <a:pos x="14" y="12"/>
                  </a:cxn>
                  <a:cxn ang="0">
                    <a:pos x="54" y="0"/>
                  </a:cxn>
                  <a:cxn ang="0">
                    <a:pos x="72" y="2"/>
                  </a:cxn>
                  <a:cxn ang="0">
                    <a:pos x="87" y="6"/>
                  </a:cxn>
                  <a:cxn ang="0">
                    <a:pos x="79" y="31"/>
                  </a:cxn>
                  <a:cxn ang="0">
                    <a:pos x="62" y="26"/>
                  </a:cxn>
                  <a:cxn ang="0">
                    <a:pos x="38" y="30"/>
                  </a:cxn>
                  <a:cxn ang="0">
                    <a:pos x="34" y="48"/>
                  </a:cxn>
                  <a:cxn ang="0">
                    <a:pos x="46" y="58"/>
                  </a:cxn>
                  <a:cxn ang="0">
                    <a:pos x="72" y="70"/>
                  </a:cxn>
                  <a:cxn ang="0">
                    <a:pos x="92" y="91"/>
                  </a:cxn>
                  <a:cxn ang="0">
                    <a:pos x="92" y="121"/>
                  </a:cxn>
                  <a:cxn ang="0">
                    <a:pos x="69" y="144"/>
                  </a:cxn>
                  <a:cxn ang="0">
                    <a:pos x="50" y="160"/>
                  </a:cxn>
                  <a:cxn ang="0">
                    <a:pos x="69" y="167"/>
                  </a:cxn>
                  <a:cxn ang="0">
                    <a:pos x="75" y="182"/>
                  </a:cxn>
                </a:cxnLst>
                <a:rect l="0" t="0" r="r" b="b"/>
                <a:pathLst>
                  <a:path w="94" h="209">
                    <a:moveTo>
                      <a:pt x="75" y="182"/>
                    </a:moveTo>
                    <a:cubicBezTo>
                      <a:pt x="75" y="186"/>
                      <a:pt x="75" y="189"/>
                      <a:pt x="73" y="192"/>
                    </a:cubicBezTo>
                    <a:cubicBezTo>
                      <a:pt x="72" y="196"/>
                      <a:pt x="69" y="199"/>
                      <a:pt x="66" y="201"/>
                    </a:cubicBezTo>
                    <a:cubicBezTo>
                      <a:pt x="63" y="203"/>
                      <a:pt x="58" y="205"/>
                      <a:pt x="53" y="207"/>
                    </a:cubicBezTo>
                    <a:cubicBezTo>
                      <a:pt x="48" y="208"/>
                      <a:pt x="42" y="209"/>
                      <a:pt x="34" y="209"/>
                    </a:cubicBezTo>
                    <a:cubicBezTo>
                      <a:pt x="33" y="209"/>
                      <a:pt x="31" y="209"/>
                      <a:pt x="29" y="209"/>
                    </a:cubicBezTo>
                    <a:cubicBezTo>
                      <a:pt x="28" y="209"/>
                      <a:pt x="26" y="209"/>
                      <a:pt x="24" y="208"/>
                    </a:cubicBezTo>
                    <a:cubicBezTo>
                      <a:pt x="24" y="193"/>
                      <a:pt x="24" y="193"/>
                      <a:pt x="24" y="193"/>
                    </a:cubicBezTo>
                    <a:cubicBezTo>
                      <a:pt x="26" y="194"/>
                      <a:pt x="28" y="194"/>
                      <a:pt x="29" y="194"/>
                    </a:cubicBezTo>
                    <a:cubicBezTo>
                      <a:pt x="31" y="194"/>
                      <a:pt x="32" y="194"/>
                      <a:pt x="34" y="194"/>
                    </a:cubicBezTo>
                    <a:cubicBezTo>
                      <a:pt x="37" y="194"/>
                      <a:pt x="40" y="193"/>
                      <a:pt x="42" y="193"/>
                    </a:cubicBezTo>
                    <a:cubicBezTo>
                      <a:pt x="44" y="192"/>
                      <a:pt x="46" y="191"/>
                      <a:pt x="48" y="190"/>
                    </a:cubicBezTo>
                    <a:cubicBezTo>
                      <a:pt x="49" y="189"/>
                      <a:pt x="50" y="188"/>
                      <a:pt x="51" y="186"/>
                    </a:cubicBezTo>
                    <a:cubicBezTo>
                      <a:pt x="51" y="185"/>
                      <a:pt x="52" y="183"/>
                      <a:pt x="52" y="182"/>
                    </a:cubicBezTo>
                    <a:cubicBezTo>
                      <a:pt x="52" y="181"/>
                      <a:pt x="52" y="180"/>
                      <a:pt x="51" y="179"/>
                    </a:cubicBezTo>
                    <a:cubicBezTo>
                      <a:pt x="50" y="177"/>
                      <a:pt x="49" y="176"/>
                      <a:pt x="48" y="175"/>
                    </a:cubicBezTo>
                    <a:cubicBezTo>
                      <a:pt x="47" y="174"/>
                      <a:pt x="45" y="174"/>
                      <a:pt x="43" y="173"/>
                    </a:cubicBezTo>
                    <a:cubicBezTo>
                      <a:pt x="41" y="172"/>
                      <a:pt x="38" y="172"/>
                      <a:pt x="35" y="172"/>
                    </a:cubicBezTo>
                    <a:cubicBezTo>
                      <a:pt x="35" y="172"/>
                      <a:pt x="34" y="172"/>
                      <a:pt x="33" y="172"/>
                    </a:cubicBezTo>
                    <a:cubicBezTo>
                      <a:pt x="32" y="172"/>
                      <a:pt x="31" y="172"/>
                      <a:pt x="30" y="172"/>
                    </a:cubicBezTo>
                    <a:cubicBezTo>
                      <a:pt x="30" y="150"/>
                      <a:pt x="30" y="150"/>
                      <a:pt x="30" y="150"/>
                    </a:cubicBezTo>
                    <a:cubicBezTo>
                      <a:pt x="28" y="150"/>
                      <a:pt x="25" y="150"/>
                      <a:pt x="22" y="149"/>
                    </a:cubicBezTo>
                    <a:cubicBezTo>
                      <a:pt x="19" y="149"/>
                      <a:pt x="17" y="148"/>
                      <a:pt x="14" y="147"/>
                    </a:cubicBezTo>
                    <a:cubicBezTo>
                      <a:pt x="11" y="147"/>
                      <a:pt x="9" y="146"/>
                      <a:pt x="6" y="145"/>
                    </a:cubicBezTo>
                    <a:cubicBezTo>
                      <a:pt x="4" y="144"/>
                      <a:pt x="1" y="144"/>
                      <a:pt x="0" y="143"/>
                    </a:cubicBezTo>
                    <a:cubicBezTo>
                      <a:pt x="0" y="112"/>
                      <a:pt x="0" y="112"/>
                      <a:pt x="0" y="112"/>
                    </a:cubicBezTo>
                    <a:cubicBezTo>
                      <a:pt x="3" y="114"/>
                      <a:pt x="6" y="116"/>
                      <a:pt x="9" y="118"/>
                    </a:cubicBezTo>
                    <a:cubicBezTo>
                      <a:pt x="12" y="119"/>
                      <a:pt x="16" y="121"/>
                      <a:pt x="19" y="122"/>
                    </a:cubicBezTo>
                    <a:cubicBezTo>
                      <a:pt x="23" y="123"/>
                      <a:pt x="26" y="124"/>
                      <a:pt x="29" y="124"/>
                    </a:cubicBezTo>
                    <a:cubicBezTo>
                      <a:pt x="33" y="125"/>
                      <a:pt x="36" y="125"/>
                      <a:pt x="38" y="125"/>
                    </a:cubicBezTo>
                    <a:cubicBezTo>
                      <a:pt x="47" y="125"/>
                      <a:pt x="53" y="124"/>
                      <a:pt x="56" y="121"/>
                    </a:cubicBezTo>
                    <a:cubicBezTo>
                      <a:pt x="60" y="118"/>
                      <a:pt x="62" y="115"/>
                      <a:pt x="62" y="110"/>
                    </a:cubicBezTo>
                    <a:cubicBezTo>
                      <a:pt x="62" y="107"/>
                      <a:pt x="61" y="105"/>
                      <a:pt x="61" y="103"/>
                    </a:cubicBezTo>
                    <a:cubicBezTo>
                      <a:pt x="60" y="102"/>
                      <a:pt x="59" y="100"/>
                      <a:pt x="57" y="98"/>
                    </a:cubicBezTo>
                    <a:cubicBezTo>
                      <a:pt x="55" y="96"/>
                      <a:pt x="52" y="95"/>
                      <a:pt x="48" y="93"/>
                    </a:cubicBezTo>
                    <a:cubicBezTo>
                      <a:pt x="44" y="91"/>
                      <a:pt x="40" y="89"/>
                      <a:pt x="34" y="86"/>
                    </a:cubicBezTo>
                    <a:cubicBezTo>
                      <a:pt x="29" y="84"/>
                      <a:pt x="24" y="82"/>
                      <a:pt x="20" y="79"/>
                    </a:cubicBezTo>
                    <a:cubicBezTo>
                      <a:pt x="15" y="77"/>
                      <a:pt x="12" y="74"/>
                      <a:pt x="9" y="70"/>
                    </a:cubicBezTo>
                    <a:cubicBezTo>
                      <a:pt x="6" y="67"/>
                      <a:pt x="4" y="63"/>
                      <a:pt x="2" y="59"/>
                    </a:cubicBezTo>
                    <a:cubicBezTo>
                      <a:pt x="0" y="55"/>
                      <a:pt x="0" y="50"/>
                      <a:pt x="0" y="44"/>
                    </a:cubicBezTo>
                    <a:cubicBezTo>
                      <a:pt x="0" y="37"/>
                      <a:pt x="1" y="32"/>
                      <a:pt x="3" y="26"/>
                    </a:cubicBezTo>
                    <a:cubicBezTo>
                      <a:pt x="6" y="21"/>
                      <a:pt x="10" y="16"/>
                      <a:pt x="14" y="12"/>
                    </a:cubicBezTo>
                    <a:cubicBezTo>
                      <a:pt x="19" y="9"/>
                      <a:pt x="25" y="5"/>
                      <a:pt x="32" y="3"/>
                    </a:cubicBezTo>
                    <a:cubicBezTo>
                      <a:pt x="38" y="1"/>
                      <a:pt x="46" y="0"/>
                      <a:pt x="54" y="0"/>
                    </a:cubicBezTo>
                    <a:cubicBezTo>
                      <a:pt x="57" y="0"/>
                      <a:pt x="60" y="0"/>
                      <a:pt x="64" y="0"/>
                    </a:cubicBezTo>
                    <a:cubicBezTo>
                      <a:pt x="67" y="1"/>
                      <a:pt x="70" y="1"/>
                      <a:pt x="72" y="2"/>
                    </a:cubicBezTo>
                    <a:cubicBezTo>
                      <a:pt x="75" y="2"/>
                      <a:pt x="78" y="3"/>
                      <a:pt x="80" y="4"/>
                    </a:cubicBezTo>
                    <a:cubicBezTo>
                      <a:pt x="83" y="4"/>
                      <a:pt x="85" y="5"/>
                      <a:pt x="87" y="6"/>
                    </a:cubicBezTo>
                    <a:cubicBezTo>
                      <a:pt x="87" y="35"/>
                      <a:pt x="87" y="35"/>
                      <a:pt x="87" y="35"/>
                    </a:cubicBezTo>
                    <a:cubicBezTo>
                      <a:pt x="85" y="34"/>
                      <a:pt x="82" y="32"/>
                      <a:pt x="79" y="31"/>
                    </a:cubicBezTo>
                    <a:cubicBezTo>
                      <a:pt x="77" y="30"/>
                      <a:pt x="74" y="29"/>
                      <a:pt x="71" y="28"/>
                    </a:cubicBezTo>
                    <a:cubicBezTo>
                      <a:pt x="68" y="27"/>
                      <a:pt x="65" y="26"/>
                      <a:pt x="62" y="26"/>
                    </a:cubicBezTo>
                    <a:cubicBezTo>
                      <a:pt x="59" y="26"/>
                      <a:pt x="56" y="25"/>
                      <a:pt x="53" y="25"/>
                    </a:cubicBezTo>
                    <a:cubicBezTo>
                      <a:pt x="47" y="25"/>
                      <a:pt x="42" y="27"/>
                      <a:pt x="38" y="30"/>
                    </a:cubicBezTo>
                    <a:cubicBezTo>
                      <a:pt x="34" y="33"/>
                      <a:pt x="32" y="36"/>
                      <a:pt x="32" y="41"/>
                    </a:cubicBezTo>
                    <a:cubicBezTo>
                      <a:pt x="32" y="44"/>
                      <a:pt x="33" y="46"/>
                      <a:pt x="34" y="48"/>
                    </a:cubicBezTo>
                    <a:cubicBezTo>
                      <a:pt x="34" y="50"/>
                      <a:pt x="36" y="52"/>
                      <a:pt x="38" y="53"/>
                    </a:cubicBezTo>
                    <a:cubicBezTo>
                      <a:pt x="40" y="55"/>
                      <a:pt x="42" y="57"/>
                      <a:pt x="46" y="58"/>
                    </a:cubicBezTo>
                    <a:cubicBezTo>
                      <a:pt x="49" y="60"/>
                      <a:pt x="53" y="62"/>
                      <a:pt x="58" y="63"/>
                    </a:cubicBezTo>
                    <a:cubicBezTo>
                      <a:pt x="63" y="66"/>
                      <a:pt x="68" y="68"/>
                      <a:pt x="72" y="70"/>
                    </a:cubicBezTo>
                    <a:cubicBezTo>
                      <a:pt x="77" y="73"/>
                      <a:pt x="81" y="76"/>
                      <a:pt x="84" y="79"/>
                    </a:cubicBezTo>
                    <a:cubicBezTo>
                      <a:pt x="87" y="83"/>
                      <a:pt x="90" y="86"/>
                      <a:pt x="92" y="91"/>
                    </a:cubicBezTo>
                    <a:cubicBezTo>
                      <a:pt x="94" y="95"/>
                      <a:pt x="94" y="100"/>
                      <a:pt x="94" y="106"/>
                    </a:cubicBezTo>
                    <a:cubicBezTo>
                      <a:pt x="94" y="111"/>
                      <a:pt x="94" y="117"/>
                      <a:pt x="92" y="121"/>
                    </a:cubicBezTo>
                    <a:cubicBezTo>
                      <a:pt x="90" y="126"/>
                      <a:pt x="87" y="131"/>
                      <a:pt x="83" y="135"/>
                    </a:cubicBezTo>
                    <a:cubicBezTo>
                      <a:pt x="80" y="138"/>
                      <a:pt x="75" y="142"/>
                      <a:pt x="69" y="144"/>
                    </a:cubicBezTo>
                    <a:cubicBezTo>
                      <a:pt x="64" y="147"/>
                      <a:pt x="58" y="149"/>
                      <a:pt x="50" y="150"/>
                    </a:cubicBezTo>
                    <a:cubicBezTo>
                      <a:pt x="50" y="160"/>
                      <a:pt x="50" y="160"/>
                      <a:pt x="50" y="160"/>
                    </a:cubicBezTo>
                    <a:cubicBezTo>
                      <a:pt x="55" y="160"/>
                      <a:pt x="58" y="161"/>
                      <a:pt x="61" y="162"/>
                    </a:cubicBezTo>
                    <a:cubicBezTo>
                      <a:pt x="65" y="163"/>
                      <a:pt x="67" y="165"/>
                      <a:pt x="69" y="167"/>
                    </a:cubicBezTo>
                    <a:cubicBezTo>
                      <a:pt x="71" y="169"/>
                      <a:pt x="73" y="171"/>
                      <a:pt x="74" y="174"/>
                    </a:cubicBezTo>
                    <a:cubicBezTo>
                      <a:pt x="75" y="176"/>
                      <a:pt x="75" y="179"/>
                      <a:pt x="75" y="18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66" name="Freeform 27"/>
              <p:cNvSpPr>
                <a:spLocks noEditPoints="1"/>
              </p:cNvSpPr>
              <p:nvPr/>
            </p:nvSpPr>
            <p:spPr bwMode="invGray">
              <a:xfrm>
                <a:off x="6247097" y="6257059"/>
                <a:ext cx="102797" cy="118383"/>
              </a:xfrm>
              <a:custGeom>
                <a:avLst/>
                <a:gdLst/>
                <a:ahLst/>
                <a:cxnLst>
                  <a:cxn ang="0">
                    <a:pos x="33" y="85"/>
                  </a:cxn>
                  <a:cxn ang="0">
                    <a:pos x="45" y="115"/>
                  </a:cxn>
                  <a:cxn ang="0">
                    <a:pos x="76" y="125"/>
                  </a:cxn>
                  <a:cxn ang="0">
                    <a:pos x="100" y="121"/>
                  </a:cxn>
                  <a:cxn ang="0">
                    <a:pos x="120" y="111"/>
                  </a:cxn>
                  <a:cxn ang="0">
                    <a:pos x="120" y="139"/>
                  </a:cxn>
                  <a:cxn ang="0">
                    <a:pos x="112" y="143"/>
                  </a:cxn>
                  <a:cxn ang="0">
                    <a:pos x="101" y="146"/>
                  </a:cxn>
                  <a:cxn ang="0">
                    <a:pos x="86" y="149"/>
                  </a:cxn>
                  <a:cxn ang="0">
                    <a:pos x="69" y="151"/>
                  </a:cxn>
                  <a:cxn ang="0">
                    <a:pos x="40" y="146"/>
                  </a:cxn>
                  <a:cxn ang="0">
                    <a:pos x="18" y="132"/>
                  </a:cxn>
                  <a:cxn ang="0">
                    <a:pos x="5" y="108"/>
                  </a:cxn>
                  <a:cxn ang="0">
                    <a:pos x="0" y="77"/>
                  </a:cxn>
                  <a:cxn ang="0">
                    <a:pos x="6" y="42"/>
                  </a:cxn>
                  <a:cxn ang="0">
                    <a:pos x="22" y="18"/>
                  </a:cxn>
                  <a:cxn ang="0">
                    <a:pos x="44" y="4"/>
                  </a:cxn>
                  <a:cxn ang="0">
                    <a:pos x="68" y="0"/>
                  </a:cxn>
                  <a:cxn ang="0">
                    <a:pos x="96" y="5"/>
                  </a:cxn>
                  <a:cxn ang="0">
                    <a:pos x="115" y="19"/>
                  </a:cxn>
                  <a:cxn ang="0">
                    <a:pos x="127" y="41"/>
                  </a:cxn>
                  <a:cxn ang="0">
                    <a:pos x="131" y="69"/>
                  </a:cxn>
                  <a:cxn ang="0">
                    <a:pos x="131" y="85"/>
                  </a:cxn>
                  <a:cxn ang="0">
                    <a:pos x="33" y="85"/>
                  </a:cxn>
                  <a:cxn ang="0">
                    <a:pos x="97" y="46"/>
                  </a:cxn>
                  <a:cxn ang="0">
                    <a:pos x="92" y="35"/>
                  </a:cxn>
                  <a:cxn ang="0">
                    <a:pos x="82" y="28"/>
                  </a:cxn>
                  <a:cxn ang="0">
                    <a:pos x="68" y="25"/>
                  </a:cxn>
                  <a:cxn ang="0">
                    <a:pos x="56" y="28"/>
                  </a:cxn>
                  <a:cxn ang="0">
                    <a:pos x="45" y="35"/>
                  </a:cxn>
                  <a:cxn ang="0">
                    <a:pos x="38" y="46"/>
                  </a:cxn>
                  <a:cxn ang="0">
                    <a:pos x="33" y="60"/>
                  </a:cxn>
                  <a:cxn ang="0">
                    <a:pos x="99" y="60"/>
                  </a:cxn>
                  <a:cxn ang="0">
                    <a:pos x="97" y="46"/>
                  </a:cxn>
                </a:cxnLst>
                <a:rect l="0" t="0" r="r" b="b"/>
                <a:pathLst>
                  <a:path w="131" h="151">
                    <a:moveTo>
                      <a:pt x="33" y="85"/>
                    </a:moveTo>
                    <a:cubicBezTo>
                      <a:pt x="34" y="98"/>
                      <a:pt x="38" y="108"/>
                      <a:pt x="45" y="115"/>
                    </a:cubicBezTo>
                    <a:cubicBezTo>
                      <a:pt x="53" y="122"/>
                      <a:pt x="63" y="125"/>
                      <a:pt x="76" y="125"/>
                    </a:cubicBezTo>
                    <a:cubicBezTo>
                      <a:pt x="85" y="125"/>
                      <a:pt x="92" y="124"/>
                      <a:pt x="100" y="121"/>
                    </a:cubicBezTo>
                    <a:cubicBezTo>
                      <a:pt x="108" y="119"/>
                      <a:pt x="114" y="115"/>
                      <a:pt x="120" y="111"/>
                    </a:cubicBezTo>
                    <a:cubicBezTo>
                      <a:pt x="120" y="139"/>
                      <a:pt x="120" y="139"/>
                      <a:pt x="120" y="139"/>
                    </a:cubicBezTo>
                    <a:cubicBezTo>
                      <a:pt x="118" y="140"/>
                      <a:pt x="115" y="141"/>
                      <a:pt x="112" y="143"/>
                    </a:cubicBezTo>
                    <a:cubicBezTo>
                      <a:pt x="109" y="144"/>
                      <a:pt x="105" y="145"/>
                      <a:pt x="101" y="146"/>
                    </a:cubicBezTo>
                    <a:cubicBezTo>
                      <a:pt x="96" y="148"/>
                      <a:pt x="91" y="149"/>
                      <a:pt x="86" y="149"/>
                    </a:cubicBezTo>
                    <a:cubicBezTo>
                      <a:pt x="81" y="150"/>
                      <a:pt x="75" y="151"/>
                      <a:pt x="69" y="151"/>
                    </a:cubicBezTo>
                    <a:cubicBezTo>
                      <a:pt x="58" y="151"/>
                      <a:pt x="48" y="149"/>
                      <a:pt x="40" y="146"/>
                    </a:cubicBezTo>
                    <a:cubicBezTo>
                      <a:pt x="31" y="143"/>
                      <a:pt x="24" y="138"/>
                      <a:pt x="18" y="132"/>
                    </a:cubicBezTo>
                    <a:cubicBezTo>
                      <a:pt x="12" y="125"/>
                      <a:pt x="8" y="118"/>
                      <a:pt x="5" y="108"/>
                    </a:cubicBezTo>
                    <a:cubicBezTo>
                      <a:pt x="2" y="99"/>
                      <a:pt x="0" y="89"/>
                      <a:pt x="0" y="77"/>
                    </a:cubicBezTo>
                    <a:cubicBezTo>
                      <a:pt x="0" y="63"/>
                      <a:pt x="2" y="52"/>
                      <a:pt x="6" y="42"/>
                    </a:cubicBezTo>
                    <a:cubicBezTo>
                      <a:pt x="10" y="33"/>
                      <a:pt x="15" y="25"/>
                      <a:pt x="22" y="18"/>
                    </a:cubicBezTo>
                    <a:cubicBezTo>
                      <a:pt x="29" y="12"/>
                      <a:pt x="36" y="7"/>
                      <a:pt x="44" y="4"/>
                    </a:cubicBezTo>
                    <a:cubicBezTo>
                      <a:pt x="52" y="1"/>
                      <a:pt x="60" y="0"/>
                      <a:pt x="68" y="0"/>
                    </a:cubicBezTo>
                    <a:cubicBezTo>
                      <a:pt x="79" y="0"/>
                      <a:pt x="88" y="2"/>
                      <a:pt x="96" y="5"/>
                    </a:cubicBezTo>
                    <a:cubicBezTo>
                      <a:pt x="104" y="8"/>
                      <a:pt x="110" y="13"/>
                      <a:pt x="115"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8" y="26"/>
                      <a:pt x="74" y="25"/>
                      <a:pt x="68" y="25"/>
                    </a:cubicBezTo>
                    <a:cubicBezTo>
                      <a:pt x="64" y="25"/>
                      <a:pt x="60" y="26"/>
                      <a:pt x="56" y="28"/>
                    </a:cubicBezTo>
                    <a:cubicBezTo>
                      <a:pt x="52" y="29"/>
                      <a:pt x="49" y="32"/>
                      <a:pt x="45" y="35"/>
                    </a:cubicBezTo>
                    <a:cubicBezTo>
                      <a:pt x="42"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67" name="Freeform 28"/>
              <p:cNvSpPr>
                <a:spLocks/>
              </p:cNvSpPr>
              <p:nvPr/>
            </p:nvSpPr>
            <p:spPr bwMode="invGray">
              <a:xfrm>
                <a:off x="6369459" y="6205329"/>
                <a:ext cx="103461" cy="166797"/>
              </a:xfrm>
              <a:custGeom>
                <a:avLst/>
                <a:gdLst/>
                <a:ahLst/>
                <a:cxnLst>
                  <a:cxn ang="0">
                    <a:pos x="212" y="503"/>
                  </a:cxn>
                  <a:cxn ang="0">
                    <a:pos x="78" y="340"/>
                  </a:cxn>
                  <a:cxn ang="0">
                    <a:pos x="78" y="340"/>
                  </a:cxn>
                  <a:cxn ang="0">
                    <a:pos x="78" y="503"/>
                  </a:cxn>
                  <a:cxn ang="0">
                    <a:pos x="0" y="503"/>
                  </a:cxn>
                  <a:cxn ang="0">
                    <a:pos x="0" y="0"/>
                  </a:cxn>
                  <a:cxn ang="0">
                    <a:pos x="78" y="0"/>
                  </a:cxn>
                  <a:cxn ang="0">
                    <a:pos x="78" y="319"/>
                  </a:cxn>
                  <a:cxn ang="0">
                    <a:pos x="78" y="319"/>
                  </a:cxn>
                  <a:cxn ang="0">
                    <a:pos x="205" y="163"/>
                  </a:cxn>
                  <a:cxn ang="0">
                    <a:pos x="302" y="163"/>
                  </a:cxn>
                  <a:cxn ang="0">
                    <a:pos x="156" y="326"/>
                  </a:cxn>
                  <a:cxn ang="0">
                    <a:pos x="312" y="503"/>
                  </a:cxn>
                  <a:cxn ang="0">
                    <a:pos x="212" y="503"/>
                  </a:cxn>
                </a:cxnLst>
                <a:rect l="0" t="0" r="r" b="b"/>
                <a:pathLst>
                  <a:path w="312" h="503">
                    <a:moveTo>
                      <a:pt x="212" y="503"/>
                    </a:moveTo>
                    <a:lnTo>
                      <a:pt x="78" y="340"/>
                    </a:lnTo>
                    <a:lnTo>
                      <a:pt x="78" y="340"/>
                    </a:lnTo>
                    <a:lnTo>
                      <a:pt x="78" y="503"/>
                    </a:lnTo>
                    <a:lnTo>
                      <a:pt x="0" y="503"/>
                    </a:lnTo>
                    <a:lnTo>
                      <a:pt x="0" y="0"/>
                    </a:lnTo>
                    <a:lnTo>
                      <a:pt x="78" y="0"/>
                    </a:lnTo>
                    <a:lnTo>
                      <a:pt x="78" y="319"/>
                    </a:lnTo>
                    <a:lnTo>
                      <a:pt x="78" y="319"/>
                    </a:lnTo>
                    <a:lnTo>
                      <a:pt x="205" y="163"/>
                    </a:lnTo>
                    <a:lnTo>
                      <a:pt x="302" y="163"/>
                    </a:lnTo>
                    <a:lnTo>
                      <a:pt x="156" y="326"/>
                    </a:lnTo>
                    <a:lnTo>
                      <a:pt x="312" y="503"/>
                    </a:lnTo>
                    <a:lnTo>
                      <a:pt x="212"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68" name="Freeform 29"/>
              <p:cNvSpPr>
                <a:spLocks/>
              </p:cNvSpPr>
              <p:nvPr/>
            </p:nvSpPr>
            <p:spPr bwMode="invGray">
              <a:xfrm>
                <a:off x="6484526" y="6205329"/>
                <a:ext cx="104124" cy="166797"/>
              </a:xfrm>
              <a:custGeom>
                <a:avLst/>
                <a:gdLst/>
                <a:ahLst/>
                <a:cxnLst>
                  <a:cxn ang="0">
                    <a:pos x="213" y="503"/>
                  </a:cxn>
                  <a:cxn ang="0">
                    <a:pos x="78" y="340"/>
                  </a:cxn>
                  <a:cxn ang="0">
                    <a:pos x="78" y="340"/>
                  </a:cxn>
                  <a:cxn ang="0">
                    <a:pos x="78" y="503"/>
                  </a:cxn>
                  <a:cxn ang="0">
                    <a:pos x="0" y="503"/>
                  </a:cxn>
                  <a:cxn ang="0">
                    <a:pos x="0" y="0"/>
                  </a:cxn>
                  <a:cxn ang="0">
                    <a:pos x="78" y="0"/>
                  </a:cxn>
                  <a:cxn ang="0">
                    <a:pos x="78" y="319"/>
                  </a:cxn>
                  <a:cxn ang="0">
                    <a:pos x="78" y="319"/>
                  </a:cxn>
                  <a:cxn ang="0">
                    <a:pos x="206" y="163"/>
                  </a:cxn>
                  <a:cxn ang="0">
                    <a:pos x="302" y="163"/>
                  </a:cxn>
                  <a:cxn ang="0">
                    <a:pos x="158" y="326"/>
                  </a:cxn>
                  <a:cxn ang="0">
                    <a:pos x="314" y="503"/>
                  </a:cxn>
                  <a:cxn ang="0">
                    <a:pos x="213" y="503"/>
                  </a:cxn>
                </a:cxnLst>
                <a:rect l="0" t="0" r="r" b="b"/>
                <a:pathLst>
                  <a:path w="314" h="503">
                    <a:moveTo>
                      <a:pt x="213" y="503"/>
                    </a:moveTo>
                    <a:lnTo>
                      <a:pt x="78" y="340"/>
                    </a:lnTo>
                    <a:lnTo>
                      <a:pt x="78" y="340"/>
                    </a:lnTo>
                    <a:lnTo>
                      <a:pt x="78" y="503"/>
                    </a:lnTo>
                    <a:lnTo>
                      <a:pt x="0" y="503"/>
                    </a:lnTo>
                    <a:lnTo>
                      <a:pt x="0" y="0"/>
                    </a:lnTo>
                    <a:lnTo>
                      <a:pt x="78" y="0"/>
                    </a:lnTo>
                    <a:lnTo>
                      <a:pt x="78" y="319"/>
                    </a:lnTo>
                    <a:lnTo>
                      <a:pt x="78" y="319"/>
                    </a:lnTo>
                    <a:lnTo>
                      <a:pt x="206" y="163"/>
                    </a:lnTo>
                    <a:lnTo>
                      <a:pt x="302" y="163"/>
                    </a:lnTo>
                    <a:lnTo>
                      <a:pt x="158" y="326"/>
                    </a:lnTo>
                    <a:lnTo>
                      <a:pt x="314" y="503"/>
                    </a:lnTo>
                    <a:lnTo>
                      <a:pt x="213"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69" name="Freeform 30"/>
              <p:cNvSpPr>
                <a:spLocks noEditPoints="1"/>
              </p:cNvSpPr>
              <p:nvPr/>
            </p:nvSpPr>
            <p:spPr bwMode="invGray">
              <a:xfrm>
                <a:off x="6597272" y="6212293"/>
                <a:ext cx="100476" cy="163149"/>
              </a:xfrm>
              <a:custGeom>
                <a:avLst/>
                <a:gdLst/>
                <a:ahLst/>
                <a:cxnLst>
                  <a:cxn ang="0">
                    <a:pos x="95" y="204"/>
                  </a:cxn>
                  <a:cxn ang="0">
                    <a:pos x="95" y="183"/>
                  </a:cxn>
                  <a:cxn ang="0">
                    <a:pos x="95" y="183"/>
                  </a:cxn>
                  <a:cxn ang="0">
                    <a:pos x="88" y="192"/>
                  </a:cxn>
                  <a:cxn ang="0">
                    <a:pos x="78" y="200"/>
                  </a:cxn>
                  <a:cxn ang="0">
                    <a:pos x="66" y="206"/>
                  </a:cxn>
                  <a:cxn ang="0">
                    <a:pos x="51" y="208"/>
                  </a:cxn>
                  <a:cxn ang="0">
                    <a:pos x="13" y="193"/>
                  </a:cxn>
                  <a:cxn ang="0">
                    <a:pos x="0" y="148"/>
                  </a:cxn>
                  <a:cxn ang="0">
                    <a:pos x="0" y="60"/>
                  </a:cxn>
                  <a:cxn ang="0">
                    <a:pos x="33" y="60"/>
                  </a:cxn>
                  <a:cxn ang="0">
                    <a:pos x="33" y="144"/>
                  </a:cxn>
                  <a:cxn ang="0">
                    <a:pos x="35" y="161"/>
                  </a:cxn>
                  <a:cxn ang="0">
                    <a:pos x="41" y="173"/>
                  </a:cxn>
                  <a:cxn ang="0">
                    <a:pos x="51" y="179"/>
                  </a:cxn>
                  <a:cxn ang="0">
                    <a:pos x="63" y="181"/>
                  </a:cxn>
                  <a:cxn ang="0">
                    <a:pos x="75" y="179"/>
                  </a:cxn>
                  <a:cxn ang="0">
                    <a:pos x="86" y="171"/>
                  </a:cxn>
                  <a:cxn ang="0">
                    <a:pos x="93" y="160"/>
                  </a:cxn>
                  <a:cxn ang="0">
                    <a:pos x="95" y="144"/>
                  </a:cxn>
                  <a:cxn ang="0">
                    <a:pos x="95" y="60"/>
                  </a:cxn>
                  <a:cxn ang="0">
                    <a:pos x="128" y="60"/>
                  </a:cxn>
                  <a:cxn ang="0">
                    <a:pos x="128" y="204"/>
                  </a:cxn>
                  <a:cxn ang="0">
                    <a:pos x="95" y="204"/>
                  </a:cxn>
                  <a:cxn ang="0">
                    <a:pos x="53" y="17"/>
                  </a:cxn>
                  <a:cxn ang="0">
                    <a:pos x="52" y="23"/>
                  </a:cxn>
                  <a:cxn ang="0">
                    <a:pos x="48" y="28"/>
                  </a:cxn>
                  <a:cxn ang="0">
                    <a:pos x="43" y="32"/>
                  </a:cxn>
                  <a:cxn ang="0">
                    <a:pos x="36" y="33"/>
                  </a:cxn>
                  <a:cxn ang="0">
                    <a:pos x="29" y="32"/>
                  </a:cxn>
                  <a:cxn ang="0">
                    <a:pos x="23" y="28"/>
                  </a:cxn>
                  <a:cxn ang="0">
                    <a:pos x="20" y="23"/>
                  </a:cxn>
                  <a:cxn ang="0">
                    <a:pos x="18" y="17"/>
                  </a:cxn>
                  <a:cxn ang="0">
                    <a:pos x="20" y="10"/>
                  </a:cxn>
                  <a:cxn ang="0">
                    <a:pos x="23" y="5"/>
                  </a:cxn>
                  <a:cxn ang="0">
                    <a:pos x="29" y="1"/>
                  </a:cxn>
                  <a:cxn ang="0">
                    <a:pos x="36" y="0"/>
                  </a:cxn>
                  <a:cxn ang="0">
                    <a:pos x="43" y="1"/>
                  </a:cxn>
                  <a:cxn ang="0">
                    <a:pos x="48" y="5"/>
                  </a:cxn>
                  <a:cxn ang="0">
                    <a:pos x="52" y="10"/>
                  </a:cxn>
                  <a:cxn ang="0">
                    <a:pos x="53" y="17"/>
                  </a:cxn>
                  <a:cxn ang="0">
                    <a:pos x="113" y="17"/>
                  </a:cxn>
                  <a:cxn ang="0">
                    <a:pos x="111" y="23"/>
                  </a:cxn>
                  <a:cxn ang="0">
                    <a:pos x="108" y="28"/>
                  </a:cxn>
                  <a:cxn ang="0">
                    <a:pos x="102" y="32"/>
                  </a:cxn>
                  <a:cxn ang="0">
                    <a:pos x="95" y="33"/>
                  </a:cxn>
                  <a:cxn ang="0">
                    <a:pos x="88" y="32"/>
                  </a:cxn>
                  <a:cxn ang="0">
                    <a:pos x="83" y="28"/>
                  </a:cxn>
                  <a:cxn ang="0">
                    <a:pos x="79" y="23"/>
                  </a:cxn>
                  <a:cxn ang="0">
                    <a:pos x="78" y="17"/>
                  </a:cxn>
                  <a:cxn ang="0">
                    <a:pos x="79" y="10"/>
                  </a:cxn>
                  <a:cxn ang="0">
                    <a:pos x="83" y="5"/>
                  </a:cxn>
                  <a:cxn ang="0">
                    <a:pos x="88" y="1"/>
                  </a:cxn>
                  <a:cxn ang="0">
                    <a:pos x="95" y="0"/>
                  </a:cxn>
                  <a:cxn ang="0">
                    <a:pos x="102" y="1"/>
                  </a:cxn>
                  <a:cxn ang="0">
                    <a:pos x="108" y="5"/>
                  </a:cxn>
                  <a:cxn ang="0">
                    <a:pos x="111" y="10"/>
                  </a:cxn>
                  <a:cxn ang="0">
                    <a:pos x="113" y="17"/>
                  </a:cxn>
                </a:cxnLst>
                <a:rect l="0" t="0" r="r" b="b"/>
                <a:pathLst>
                  <a:path w="128" h="208">
                    <a:moveTo>
                      <a:pt x="95" y="204"/>
                    </a:moveTo>
                    <a:cubicBezTo>
                      <a:pt x="95" y="183"/>
                      <a:pt x="95" y="183"/>
                      <a:pt x="95" y="183"/>
                    </a:cubicBezTo>
                    <a:cubicBezTo>
                      <a:pt x="95" y="183"/>
                      <a:pt x="95" y="183"/>
                      <a:pt x="95" y="183"/>
                    </a:cubicBezTo>
                    <a:cubicBezTo>
                      <a:pt x="93" y="186"/>
                      <a:pt x="90" y="189"/>
                      <a:pt x="88" y="192"/>
                    </a:cubicBezTo>
                    <a:cubicBezTo>
                      <a:pt x="85" y="195"/>
                      <a:pt x="82" y="198"/>
                      <a:pt x="78" y="200"/>
                    </a:cubicBezTo>
                    <a:cubicBezTo>
                      <a:pt x="74" y="203"/>
                      <a:pt x="70" y="204"/>
                      <a:pt x="66" y="206"/>
                    </a:cubicBezTo>
                    <a:cubicBezTo>
                      <a:pt x="61" y="207"/>
                      <a:pt x="57" y="208"/>
                      <a:pt x="51" y="208"/>
                    </a:cubicBezTo>
                    <a:cubicBezTo>
                      <a:pt x="35" y="208"/>
                      <a:pt x="22" y="203"/>
                      <a:pt x="13" y="193"/>
                    </a:cubicBezTo>
                    <a:cubicBezTo>
                      <a:pt x="4" y="183"/>
                      <a:pt x="0" y="168"/>
                      <a:pt x="0" y="148"/>
                    </a:cubicBezTo>
                    <a:cubicBezTo>
                      <a:pt x="0" y="60"/>
                      <a:pt x="0" y="60"/>
                      <a:pt x="0" y="60"/>
                    </a:cubicBezTo>
                    <a:cubicBezTo>
                      <a:pt x="33" y="60"/>
                      <a:pt x="33" y="60"/>
                      <a:pt x="33" y="60"/>
                    </a:cubicBezTo>
                    <a:cubicBezTo>
                      <a:pt x="33" y="144"/>
                      <a:pt x="33" y="144"/>
                      <a:pt x="33" y="144"/>
                    </a:cubicBezTo>
                    <a:cubicBezTo>
                      <a:pt x="33" y="150"/>
                      <a:pt x="34" y="156"/>
                      <a:pt x="35" y="161"/>
                    </a:cubicBezTo>
                    <a:cubicBezTo>
                      <a:pt x="36" y="166"/>
                      <a:pt x="38" y="170"/>
                      <a:pt x="41" y="173"/>
                    </a:cubicBezTo>
                    <a:cubicBezTo>
                      <a:pt x="44" y="176"/>
                      <a:pt x="47" y="178"/>
                      <a:pt x="51" y="179"/>
                    </a:cubicBezTo>
                    <a:cubicBezTo>
                      <a:pt x="54" y="180"/>
                      <a:pt x="58" y="181"/>
                      <a:pt x="63" y="181"/>
                    </a:cubicBezTo>
                    <a:cubicBezTo>
                      <a:pt x="67" y="181"/>
                      <a:pt x="71" y="180"/>
                      <a:pt x="75" y="179"/>
                    </a:cubicBezTo>
                    <a:cubicBezTo>
                      <a:pt x="79" y="177"/>
                      <a:pt x="83" y="175"/>
                      <a:pt x="86" y="171"/>
                    </a:cubicBezTo>
                    <a:cubicBezTo>
                      <a:pt x="89" y="168"/>
                      <a:pt x="91" y="164"/>
                      <a:pt x="93" y="160"/>
                    </a:cubicBezTo>
                    <a:cubicBezTo>
                      <a:pt x="95" y="155"/>
                      <a:pt x="95" y="149"/>
                      <a:pt x="95" y="144"/>
                    </a:cubicBezTo>
                    <a:cubicBezTo>
                      <a:pt x="95" y="60"/>
                      <a:pt x="95" y="60"/>
                      <a:pt x="95" y="60"/>
                    </a:cubicBezTo>
                    <a:cubicBezTo>
                      <a:pt x="128" y="60"/>
                      <a:pt x="128" y="60"/>
                      <a:pt x="128" y="60"/>
                    </a:cubicBezTo>
                    <a:cubicBezTo>
                      <a:pt x="128" y="204"/>
                      <a:pt x="128" y="204"/>
                      <a:pt x="128" y="204"/>
                    </a:cubicBezTo>
                    <a:lnTo>
                      <a:pt x="95" y="204"/>
                    </a:lnTo>
                    <a:close/>
                    <a:moveTo>
                      <a:pt x="53" y="17"/>
                    </a:moveTo>
                    <a:cubicBezTo>
                      <a:pt x="53" y="19"/>
                      <a:pt x="53" y="21"/>
                      <a:pt x="52" y="23"/>
                    </a:cubicBezTo>
                    <a:cubicBezTo>
                      <a:pt x="51" y="25"/>
                      <a:pt x="50" y="27"/>
                      <a:pt x="48" y="28"/>
                    </a:cubicBezTo>
                    <a:cubicBezTo>
                      <a:pt x="47" y="30"/>
                      <a:pt x="45" y="31"/>
                      <a:pt x="43" y="32"/>
                    </a:cubicBezTo>
                    <a:cubicBezTo>
                      <a:pt x="41" y="33"/>
                      <a:pt x="38" y="33"/>
                      <a:pt x="36" y="33"/>
                    </a:cubicBezTo>
                    <a:cubicBezTo>
                      <a:pt x="33" y="33"/>
                      <a:pt x="31" y="33"/>
                      <a:pt x="29" y="32"/>
                    </a:cubicBezTo>
                    <a:cubicBezTo>
                      <a:pt x="27" y="31"/>
                      <a:pt x="25" y="30"/>
                      <a:pt x="23" y="28"/>
                    </a:cubicBezTo>
                    <a:cubicBezTo>
                      <a:pt x="22" y="27"/>
                      <a:pt x="21" y="25"/>
                      <a:pt x="20" y="23"/>
                    </a:cubicBezTo>
                    <a:cubicBezTo>
                      <a:pt x="19" y="21"/>
                      <a:pt x="18" y="19"/>
                      <a:pt x="18" y="17"/>
                    </a:cubicBezTo>
                    <a:cubicBezTo>
                      <a:pt x="18" y="14"/>
                      <a:pt x="19" y="12"/>
                      <a:pt x="20" y="10"/>
                    </a:cubicBezTo>
                    <a:cubicBezTo>
                      <a:pt x="21" y="8"/>
                      <a:pt x="22" y="6"/>
                      <a:pt x="23" y="5"/>
                    </a:cubicBezTo>
                    <a:cubicBezTo>
                      <a:pt x="25" y="3"/>
                      <a:pt x="27" y="2"/>
                      <a:pt x="29" y="1"/>
                    </a:cubicBezTo>
                    <a:cubicBezTo>
                      <a:pt x="31" y="0"/>
                      <a:pt x="33" y="0"/>
                      <a:pt x="36" y="0"/>
                    </a:cubicBezTo>
                    <a:cubicBezTo>
                      <a:pt x="38" y="0"/>
                      <a:pt x="41" y="0"/>
                      <a:pt x="43" y="1"/>
                    </a:cubicBezTo>
                    <a:cubicBezTo>
                      <a:pt x="45" y="2"/>
                      <a:pt x="47" y="3"/>
                      <a:pt x="48" y="5"/>
                    </a:cubicBezTo>
                    <a:cubicBezTo>
                      <a:pt x="50" y="6"/>
                      <a:pt x="51" y="8"/>
                      <a:pt x="52" y="10"/>
                    </a:cubicBezTo>
                    <a:cubicBezTo>
                      <a:pt x="53" y="12"/>
                      <a:pt x="53" y="14"/>
                      <a:pt x="53" y="17"/>
                    </a:cubicBezTo>
                    <a:close/>
                    <a:moveTo>
                      <a:pt x="113" y="17"/>
                    </a:moveTo>
                    <a:cubicBezTo>
                      <a:pt x="113" y="19"/>
                      <a:pt x="112" y="21"/>
                      <a:pt x="111" y="23"/>
                    </a:cubicBezTo>
                    <a:cubicBezTo>
                      <a:pt x="110" y="25"/>
                      <a:pt x="109" y="27"/>
                      <a:pt x="108" y="28"/>
                    </a:cubicBezTo>
                    <a:cubicBezTo>
                      <a:pt x="106" y="30"/>
                      <a:pt x="104" y="31"/>
                      <a:pt x="102" y="32"/>
                    </a:cubicBezTo>
                    <a:cubicBezTo>
                      <a:pt x="100" y="33"/>
                      <a:pt x="98" y="33"/>
                      <a:pt x="95" y="33"/>
                    </a:cubicBezTo>
                    <a:cubicBezTo>
                      <a:pt x="93" y="33"/>
                      <a:pt x="90" y="33"/>
                      <a:pt x="88" y="32"/>
                    </a:cubicBezTo>
                    <a:cubicBezTo>
                      <a:pt x="86" y="31"/>
                      <a:pt x="84" y="30"/>
                      <a:pt x="83" y="28"/>
                    </a:cubicBezTo>
                    <a:cubicBezTo>
                      <a:pt x="81" y="27"/>
                      <a:pt x="80" y="25"/>
                      <a:pt x="79" y="23"/>
                    </a:cubicBezTo>
                    <a:cubicBezTo>
                      <a:pt x="78" y="21"/>
                      <a:pt x="78" y="19"/>
                      <a:pt x="78" y="17"/>
                    </a:cubicBezTo>
                    <a:cubicBezTo>
                      <a:pt x="78" y="14"/>
                      <a:pt x="78" y="12"/>
                      <a:pt x="79" y="10"/>
                    </a:cubicBezTo>
                    <a:cubicBezTo>
                      <a:pt x="80" y="8"/>
                      <a:pt x="81" y="6"/>
                      <a:pt x="83" y="5"/>
                    </a:cubicBezTo>
                    <a:cubicBezTo>
                      <a:pt x="84" y="3"/>
                      <a:pt x="86" y="2"/>
                      <a:pt x="88" y="1"/>
                    </a:cubicBezTo>
                    <a:cubicBezTo>
                      <a:pt x="90" y="0"/>
                      <a:pt x="93" y="0"/>
                      <a:pt x="95" y="0"/>
                    </a:cubicBezTo>
                    <a:cubicBezTo>
                      <a:pt x="98" y="0"/>
                      <a:pt x="100" y="0"/>
                      <a:pt x="102" y="1"/>
                    </a:cubicBezTo>
                    <a:cubicBezTo>
                      <a:pt x="104" y="2"/>
                      <a:pt x="106" y="3"/>
                      <a:pt x="108" y="5"/>
                    </a:cubicBezTo>
                    <a:cubicBezTo>
                      <a:pt x="109" y="6"/>
                      <a:pt x="110" y="8"/>
                      <a:pt x="111" y="10"/>
                    </a:cubicBezTo>
                    <a:cubicBezTo>
                      <a:pt x="112" y="12"/>
                      <a:pt x="113" y="14"/>
                      <a:pt x="113" y="1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70" name="Freeform 31"/>
              <p:cNvSpPr>
                <a:spLocks/>
              </p:cNvSpPr>
              <p:nvPr/>
            </p:nvSpPr>
            <p:spPr bwMode="invGray">
              <a:xfrm>
                <a:off x="6727261" y="6257723"/>
                <a:ext cx="64995" cy="114403"/>
              </a:xfrm>
              <a:custGeom>
                <a:avLst/>
                <a:gdLst/>
                <a:ahLst/>
                <a:cxnLst>
                  <a:cxn ang="0">
                    <a:pos x="79" y="32"/>
                  </a:cxn>
                  <a:cxn ang="0">
                    <a:pos x="74" y="31"/>
                  </a:cxn>
                  <a:cxn ang="0">
                    <a:pos x="69" y="29"/>
                  </a:cxn>
                  <a:cxn ang="0">
                    <a:pos x="64" y="29"/>
                  </a:cxn>
                  <a:cxn ang="0">
                    <a:pos x="51" y="32"/>
                  </a:cxn>
                  <a:cxn ang="0">
                    <a:pos x="41" y="41"/>
                  </a:cxn>
                  <a:cxn ang="0">
                    <a:pos x="35" y="54"/>
                  </a:cxn>
                  <a:cxn ang="0">
                    <a:pos x="32" y="73"/>
                  </a:cxn>
                  <a:cxn ang="0">
                    <a:pos x="32" y="146"/>
                  </a:cxn>
                  <a:cxn ang="0">
                    <a:pos x="0" y="146"/>
                  </a:cxn>
                  <a:cxn ang="0">
                    <a:pos x="0" y="2"/>
                  </a:cxn>
                  <a:cxn ang="0">
                    <a:pos x="32" y="2"/>
                  </a:cxn>
                  <a:cxn ang="0">
                    <a:pos x="32" y="30"/>
                  </a:cxn>
                  <a:cxn ang="0">
                    <a:pos x="33" y="30"/>
                  </a:cxn>
                  <a:cxn ang="0">
                    <a:pos x="40" y="17"/>
                  </a:cxn>
                  <a:cxn ang="0">
                    <a:pos x="48" y="7"/>
                  </a:cxn>
                  <a:cxn ang="0">
                    <a:pos x="59" y="2"/>
                  </a:cxn>
                  <a:cxn ang="0">
                    <a:pos x="70" y="0"/>
                  </a:cxn>
                  <a:cxn ang="0">
                    <a:pos x="77" y="0"/>
                  </a:cxn>
                  <a:cxn ang="0">
                    <a:pos x="83" y="2"/>
                  </a:cxn>
                  <a:cxn ang="0">
                    <a:pos x="83" y="34"/>
                  </a:cxn>
                  <a:cxn ang="0">
                    <a:pos x="79" y="32"/>
                  </a:cxn>
                </a:cxnLst>
                <a:rect l="0" t="0" r="r" b="b"/>
                <a:pathLst>
                  <a:path w="83" h="146">
                    <a:moveTo>
                      <a:pt x="79" y="32"/>
                    </a:moveTo>
                    <a:cubicBezTo>
                      <a:pt x="78" y="32"/>
                      <a:pt x="76" y="31"/>
                      <a:pt x="74" y="31"/>
                    </a:cubicBezTo>
                    <a:cubicBezTo>
                      <a:pt x="73" y="30"/>
                      <a:pt x="71" y="30"/>
                      <a:pt x="69" y="29"/>
                    </a:cubicBezTo>
                    <a:cubicBezTo>
                      <a:pt x="67" y="29"/>
                      <a:pt x="66" y="29"/>
                      <a:pt x="64" y="29"/>
                    </a:cubicBezTo>
                    <a:cubicBezTo>
                      <a:pt x="59" y="29"/>
                      <a:pt x="55" y="30"/>
                      <a:pt x="51" y="32"/>
                    </a:cubicBezTo>
                    <a:cubicBezTo>
                      <a:pt x="48" y="34"/>
                      <a:pt x="44" y="37"/>
                      <a:pt x="41" y="41"/>
                    </a:cubicBezTo>
                    <a:cubicBezTo>
                      <a:pt x="39" y="44"/>
                      <a:pt x="36" y="49"/>
                      <a:pt x="35" y="54"/>
                    </a:cubicBezTo>
                    <a:cubicBezTo>
                      <a:pt x="33" y="60"/>
                      <a:pt x="32" y="66"/>
                      <a:pt x="32" y="73"/>
                    </a:cubicBezTo>
                    <a:cubicBezTo>
                      <a:pt x="32" y="146"/>
                      <a:pt x="32" y="146"/>
                      <a:pt x="32" y="146"/>
                    </a:cubicBezTo>
                    <a:cubicBezTo>
                      <a:pt x="0" y="146"/>
                      <a:pt x="0" y="146"/>
                      <a:pt x="0" y="146"/>
                    </a:cubicBezTo>
                    <a:cubicBezTo>
                      <a:pt x="0" y="2"/>
                      <a:pt x="0" y="2"/>
                      <a:pt x="0" y="2"/>
                    </a:cubicBezTo>
                    <a:cubicBezTo>
                      <a:pt x="32" y="2"/>
                      <a:pt x="32" y="2"/>
                      <a:pt x="32" y="2"/>
                    </a:cubicBezTo>
                    <a:cubicBezTo>
                      <a:pt x="32" y="30"/>
                      <a:pt x="32" y="30"/>
                      <a:pt x="32" y="30"/>
                    </a:cubicBezTo>
                    <a:cubicBezTo>
                      <a:pt x="33" y="30"/>
                      <a:pt x="33" y="30"/>
                      <a:pt x="33" y="30"/>
                    </a:cubicBezTo>
                    <a:cubicBezTo>
                      <a:pt x="35" y="25"/>
                      <a:pt x="37" y="20"/>
                      <a:pt x="40" y="17"/>
                    </a:cubicBezTo>
                    <a:cubicBezTo>
                      <a:pt x="42" y="13"/>
                      <a:pt x="45" y="10"/>
                      <a:pt x="48" y="7"/>
                    </a:cubicBezTo>
                    <a:cubicBezTo>
                      <a:pt x="52" y="5"/>
                      <a:pt x="55" y="3"/>
                      <a:pt x="59" y="2"/>
                    </a:cubicBezTo>
                    <a:cubicBezTo>
                      <a:pt x="62" y="0"/>
                      <a:pt x="66" y="0"/>
                      <a:pt x="70" y="0"/>
                    </a:cubicBezTo>
                    <a:cubicBezTo>
                      <a:pt x="72" y="0"/>
                      <a:pt x="74" y="0"/>
                      <a:pt x="77" y="0"/>
                    </a:cubicBezTo>
                    <a:cubicBezTo>
                      <a:pt x="79" y="1"/>
                      <a:pt x="81" y="1"/>
                      <a:pt x="83" y="2"/>
                    </a:cubicBezTo>
                    <a:cubicBezTo>
                      <a:pt x="83" y="34"/>
                      <a:pt x="83" y="34"/>
                      <a:pt x="83" y="34"/>
                    </a:cubicBezTo>
                    <a:cubicBezTo>
                      <a:pt x="82" y="33"/>
                      <a:pt x="81" y="33"/>
                      <a:pt x="79" y="3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71" name="Rectangle 32"/>
              <p:cNvSpPr>
                <a:spLocks noChangeArrowheads="1"/>
              </p:cNvSpPr>
              <p:nvPr/>
            </p:nvSpPr>
            <p:spPr bwMode="invGray">
              <a:xfrm>
                <a:off x="6805851" y="6205329"/>
                <a:ext cx="25534" cy="166797"/>
              </a:xfrm>
              <a:prstGeom prst="rect">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72" name="Freeform 33"/>
              <p:cNvSpPr>
                <a:spLocks noEditPoints="1"/>
              </p:cNvSpPr>
              <p:nvPr/>
            </p:nvSpPr>
            <p:spPr bwMode="invGray">
              <a:xfrm>
                <a:off x="6852607" y="6257059"/>
                <a:ext cx="102797" cy="118383"/>
              </a:xfrm>
              <a:custGeom>
                <a:avLst/>
                <a:gdLst/>
                <a:ahLst/>
                <a:cxnLst>
                  <a:cxn ang="0">
                    <a:pos x="33" y="85"/>
                  </a:cxn>
                  <a:cxn ang="0">
                    <a:pos x="45" y="115"/>
                  </a:cxn>
                  <a:cxn ang="0">
                    <a:pos x="77" y="125"/>
                  </a:cxn>
                  <a:cxn ang="0">
                    <a:pos x="100" y="121"/>
                  </a:cxn>
                  <a:cxn ang="0">
                    <a:pos x="120" y="111"/>
                  </a:cxn>
                  <a:cxn ang="0">
                    <a:pos x="120" y="139"/>
                  </a:cxn>
                  <a:cxn ang="0">
                    <a:pos x="112" y="143"/>
                  </a:cxn>
                  <a:cxn ang="0">
                    <a:pos x="101" y="146"/>
                  </a:cxn>
                  <a:cxn ang="0">
                    <a:pos x="86" y="149"/>
                  </a:cxn>
                  <a:cxn ang="0">
                    <a:pos x="69" y="151"/>
                  </a:cxn>
                  <a:cxn ang="0">
                    <a:pos x="40" y="146"/>
                  </a:cxn>
                  <a:cxn ang="0">
                    <a:pos x="19" y="132"/>
                  </a:cxn>
                  <a:cxn ang="0">
                    <a:pos x="5" y="108"/>
                  </a:cxn>
                  <a:cxn ang="0">
                    <a:pos x="0" y="77"/>
                  </a:cxn>
                  <a:cxn ang="0">
                    <a:pos x="6" y="42"/>
                  </a:cxn>
                  <a:cxn ang="0">
                    <a:pos x="22" y="18"/>
                  </a:cxn>
                  <a:cxn ang="0">
                    <a:pos x="44" y="4"/>
                  </a:cxn>
                  <a:cxn ang="0">
                    <a:pos x="69" y="0"/>
                  </a:cxn>
                  <a:cxn ang="0">
                    <a:pos x="96" y="5"/>
                  </a:cxn>
                  <a:cxn ang="0">
                    <a:pos x="116" y="19"/>
                  </a:cxn>
                  <a:cxn ang="0">
                    <a:pos x="127" y="41"/>
                  </a:cxn>
                  <a:cxn ang="0">
                    <a:pos x="131" y="69"/>
                  </a:cxn>
                  <a:cxn ang="0">
                    <a:pos x="131" y="85"/>
                  </a:cxn>
                  <a:cxn ang="0">
                    <a:pos x="33" y="85"/>
                  </a:cxn>
                  <a:cxn ang="0">
                    <a:pos x="97" y="46"/>
                  </a:cxn>
                  <a:cxn ang="0">
                    <a:pos x="92" y="35"/>
                  </a:cxn>
                  <a:cxn ang="0">
                    <a:pos x="82" y="28"/>
                  </a:cxn>
                  <a:cxn ang="0">
                    <a:pos x="69" y="25"/>
                  </a:cxn>
                  <a:cxn ang="0">
                    <a:pos x="56" y="28"/>
                  </a:cxn>
                  <a:cxn ang="0">
                    <a:pos x="46" y="35"/>
                  </a:cxn>
                  <a:cxn ang="0">
                    <a:pos x="38" y="46"/>
                  </a:cxn>
                  <a:cxn ang="0">
                    <a:pos x="33" y="60"/>
                  </a:cxn>
                  <a:cxn ang="0">
                    <a:pos x="99" y="60"/>
                  </a:cxn>
                  <a:cxn ang="0">
                    <a:pos x="97" y="46"/>
                  </a:cxn>
                </a:cxnLst>
                <a:rect l="0" t="0" r="r" b="b"/>
                <a:pathLst>
                  <a:path w="131" h="151">
                    <a:moveTo>
                      <a:pt x="33" y="85"/>
                    </a:moveTo>
                    <a:cubicBezTo>
                      <a:pt x="34" y="98"/>
                      <a:pt x="38" y="108"/>
                      <a:pt x="45" y="115"/>
                    </a:cubicBezTo>
                    <a:cubicBezTo>
                      <a:pt x="53" y="122"/>
                      <a:pt x="63" y="125"/>
                      <a:pt x="77" y="125"/>
                    </a:cubicBezTo>
                    <a:cubicBezTo>
                      <a:pt x="85" y="125"/>
                      <a:pt x="93" y="124"/>
                      <a:pt x="100" y="121"/>
                    </a:cubicBezTo>
                    <a:cubicBezTo>
                      <a:pt x="108" y="119"/>
                      <a:pt x="114" y="115"/>
                      <a:pt x="120" y="111"/>
                    </a:cubicBezTo>
                    <a:cubicBezTo>
                      <a:pt x="120" y="139"/>
                      <a:pt x="120" y="139"/>
                      <a:pt x="120" y="139"/>
                    </a:cubicBezTo>
                    <a:cubicBezTo>
                      <a:pt x="118" y="140"/>
                      <a:pt x="115" y="141"/>
                      <a:pt x="112" y="143"/>
                    </a:cubicBezTo>
                    <a:cubicBezTo>
                      <a:pt x="109" y="144"/>
                      <a:pt x="105" y="145"/>
                      <a:pt x="101" y="146"/>
                    </a:cubicBezTo>
                    <a:cubicBezTo>
                      <a:pt x="97" y="148"/>
                      <a:pt x="92" y="149"/>
                      <a:pt x="86" y="149"/>
                    </a:cubicBezTo>
                    <a:cubicBezTo>
                      <a:pt x="81" y="150"/>
                      <a:pt x="75" y="151"/>
                      <a:pt x="69" y="151"/>
                    </a:cubicBezTo>
                    <a:cubicBezTo>
                      <a:pt x="58" y="151"/>
                      <a:pt x="49" y="149"/>
                      <a:pt x="40" y="146"/>
                    </a:cubicBezTo>
                    <a:cubicBezTo>
                      <a:pt x="32" y="143"/>
                      <a:pt x="24" y="138"/>
                      <a:pt x="19" y="132"/>
                    </a:cubicBezTo>
                    <a:cubicBezTo>
                      <a:pt x="13" y="125"/>
                      <a:pt x="8" y="118"/>
                      <a:pt x="5" y="108"/>
                    </a:cubicBezTo>
                    <a:cubicBezTo>
                      <a:pt x="2" y="99"/>
                      <a:pt x="0" y="89"/>
                      <a:pt x="0" y="77"/>
                    </a:cubicBezTo>
                    <a:cubicBezTo>
                      <a:pt x="0" y="63"/>
                      <a:pt x="2" y="52"/>
                      <a:pt x="6" y="42"/>
                    </a:cubicBezTo>
                    <a:cubicBezTo>
                      <a:pt x="10" y="33"/>
                      <a:pt x="16" y="25"/>
                      <a:pt x="22" y="18"/>
                    </a:cubicBezTo>
                    <a:cubicBezTo>
                      <a:pt x="29" y="12"/>
                      <a:pt x="36" y="7"/>
                      <a:pt x="44" y="4"/>
                    </a:cubicBezTo>
                    <a:cubicBezTo>
                      <a:pt x="52" y="1"/>
                      <a:pt x="60" y="0"/>
                      <a:pt x="69" y="0"/>
                    </a:cubicBezTo>
                    <a:cubicBezTo>
                      <a:pt x="79" y="0"/>
                      <a:pt x="88" y="2"/>
                      <a:pt x="96" y="5"/>
                    </a:cubicBezTo>
                    <a:cubicBezTo>
                      <a:pt x="104" y="8"/>
                      <a:pt x="110" y="13"/>
                      <a:pt x="116" y="19"/>
                    </a:cubicBezTo>
                    <a:cubicBezTo>
                      <a:pt x="121" y="25"/>
                      <a:pt x="125" y="32"/>
                      <a:pt x="127" y="41"/>
                    </a:cubicBezTo>
                    <a:cubicBezTo>
                      <a:pt x="130" y="49"/>
                      <a:pt x="131" y="59"/>
                      <a:pt x="131" y="69"/>
                    </a:cubicBezTo>
                    <a:cubicBezTo>
                      <a:pt x="131" y="85"/>
                      <a:pt x="131" y="85"/>
                      <a:pt x="131" y="85"/>
                    </a:cubicBezTo>
                    <a:lnTo>
                      <a:pt x="33" y="85"/>
                    </a:lnTo>
                    <a:close/>
                    <a:moveTo>
                      <a:pt x="97" y="46"/>
                    </a:moveTo>
                    <a:cubicBezTo>
                      <a:pt x="96" y="42"/>
                      <a:pt x="94" y="38"/>
                      <a:pt x="92" y="35"/>
                    </a:cubicBezTo>
                    <a:cubicBezTo>
                      <a:pt x="89" y="32"/>
                      <a:pt x="86" y="30"/>
                      <a:pt x="82" y="28"/>
                    </a:cubicBezTo>
                    <a:cubicBezTo>
                      <a:pt x="79" y="26"/>
                      <a:pt x="74" y="25"/>
                      <a:pt x="69" y="25"/>
                    </a:cubicBezTo>
                    <a:cubicBezTo>
                      <a:pt x="64" y="25"/>
                      <a:pt x="60" y="26"/>
                      <a:pt x="56" y="28"/>
                    </a:cubicBezTo>
                    <a:cubicBezTo>
                      <a:pt x="52" y="29"/>
                      <a:pt x="49" y="32"/>
                      <a:pt x="46" y="35"/>
                    </a:cubicBezTo>
                    <a:cubicBezTo>
                      <a:pt x="43" y="38"/>
                      <a:pt x="40" y="42"/>
                      <a:pt x="38" y="46"/>
                    </a:cubicBezTo>
                    <a:cubicBezTo>
                      <a:pt x="36" y="50"/>
                      <a:pt x="34" y="55"/>
                      <a:pt x="33" y="60"/>
                    </a:cubicBezTo>
                    <a:cubicBezTo>
                      <a:pt x="99" y="60"/>
                      <a:pt x="99" y="60"/>
                      <a:pt x="99" y="60"/>
                    </a:cubicBezTo>
                    <a:cubicBezTo>
                      <a:pt x="99"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73" name="Freeform 34"/>
              <p:cNvSpPr>
                <a:spLocks/>
              </p:cNvSpPr>
              <p:nvPr/>
            </p:nvSpPr>
            <p:spPr bwMode="invGray">
              <a:xfrm>
                <a:off x="6974969" y="6257723"/>
                <a:ext cx="64995" cy="114403"/>
              </a:xfrm>
              <a:custGeom>
                <a:avLst/>
                <a:gdLst/>
                <a:ahLst/>
                <a:cxnLst>
                  <a:cxn ang="0">
                    <a:pos x="80" y="32"/>
                  </a:cxn>
                  <a:cxn ang="0">
                    <a:pos x="75" y="31"/>
                  </a:cxn>
                  <a:cxn ang="0">
                    <a:pos x="70" y="29"/>
                  </a:cxn>
                  <a:cxn ang="0">
                    <a:pos x="64" y="29"/>
                  </a:cxn>
                  <a:cxn ang="0">
                    <a:pos x="52" y="32"/>
                  </a:cxn>
                  <a:cxn ang="0">
                    <a:pos x="42" y="41"/>
                  </a:cxn>
                  <a:cxn ang="0">
                    <a:pos x="35" y="54"/>
                  </a:cxn>
                  <a:cxn ang="0">
                    <a:pos x="33" y="73"/>
                  </a:cxn>
                  <a:cxn ang="0">
                    <a:pos x="33" y="146"/>
                  </a:cxn>
                  <a:cxn ang="0">
                    <a:pos x="0" y="146"/>
                  </a:cxn>
                  <a:cxn ang="0">
                    <a:pos x="0" y="2"/>
                  </a:cxn>
                  <a:cxn ang="0">
                    <a:pos x="33" y="2"/>
                  </a:cxn>
                  <a:cxn ang="0">
                    <a:pos x="33" y="30"/>
                  </a:cxn>
                  <a:cxn ang="0">
                    <a:pos x="33" y="30"/>
                  </a:cxn>
                  <a:cxn ang="0">
                    <a:pos x="40" y="17"/>
                  </a:cxn>
                  <a:cxn ang="0">
                    <a:pos x="49" y="7"/>
                  </a:cxn>
                  <a:cxn ang="0">
                    <a:pos x="59" y="2"/>
                  </a:cxn>
                  <a:cxn ang="0">
                    <a:pos x="70" y="0"/>
                  </a:cxn>
                  <a:cxn ang="0">
                    <a:pos x="77" y="0"/>
                  </a:cxn>
                  <a:cxn ang="0">
                    <a:pos x="83" y="2"/>
                  </a:cxn>
                  <a:cxn ang="0">
                    <a:pos x="83" y="34"/>
                  </a:cxn>
                  <a:cxn ang="0">
                    <a:pos x="80" y="32"/>
                  </a:cxn>
                </a:cxnLst>
                <a:rect l="0" t="0" r="r" b="b"/>
                <a:pathLst>
                  <a:path w="83" h="146">
                    <a:moveTo>
                      <a:pt x="80" y="32"/>
                    </a:moveTo>
                    <a:cubicBezTo>
                      <a:pt x="78" y="32"/>
                      <a:pt x="77" y="31"/>
                      <a:pt x="75" y="31"/>
                    </a:cubicBezTo>
                    <a:cubicBezTo>
                      <a:pt x="73" y="30"/>
                      <a:pt x="71" y="30"/>
                      <a:pt x="70" y="29"/>
                    </a:cubicBezTo>
                    <a:cubicBezTo>
                      <a:pt x="68" y="29"/>
                      <a:pt x="66" y="29"/>
                      <a:pt x="64" y="29"/>
                    </a:cubicBezTo>
                    <a:cubicBezTo>
                      <a:pt x="60" y="29"/>
                      <a:pt x="56" y="30"/>
                      <a:pt x="52" y="32"/>
                    </a:cubicBezTo>
                    <a:cubicBezTo>
                      <a:pt x="48" y="34"/>
                      <a:pt x="45" y="37"/>
                      <a:pt x="42" y="41"/>
                    </a:cubicBezTo>
                    <a:cubicBezTo>
                      <a:pt x="39" y="44"/>
                      <a:pt x="37" y="49"/>
                      <a:pt x="35" y="54"/>
                    </a:cubicBezTo>
                    <a:cubicBezTo>
                      <a:pt x="34" y="60"/>
                      <a:pt x="33" y="66"/>
                      <a:pt x="33" y="73"/>
                    </a:cubicBezTo>
                    <a:cubicBezTo>
                      <a:pt x="33" y="146"/>
                      <a:pt x="33" y="146"/>
                      <a:pt x="33" y="146"/>
                    </a:cubicBezTo>
                    <a:cubicBezTo>
                      <a:pt x="0" y="146"/>
                      <a:pt x="0" y="146"/>
                      <a:pt x="0" y="146"/>
                    </a:cubicBezTo>
                    <a:cubicBezTo>
                      <a:pt x="0" y="2"/>
                      <a:pt x="0" y="2"/>
                      <a:pt x="0" y="2"/>
                    </a:cubicBezTo>
                    <a:cubicBezTo>
                      <a:pt x="33" y="2"/>
                      <a:pt x="33" y="2"/>
                      <a:pt x="33" y="2"/>
                    </a:cubicBezTo>
                    <a:cubicBezTo>
                      <a:pt x="33" y="30"/>
                      <a:pt x="33" y="30"/>
                      <a:pt x="33" y="30"/>
                    </a:cubicBezTo>
                    <a:cubicBezTo>
                      <a:pt x="33" y="30"/>
                      <a:pt x="33" y="30"/>
                      <a:pt x="33" y="30"/>
                    </a:cubicBezTo>
                    <a:cubicBezTo>
                      <a:pt x="35" y="25"/>
                      <a:pt x="37" y="20"/>
                      <a:pt x="40" y="17"/>
                    </a:cubicBezTo>
                    <a:cubicBezTo>
                      <a:pt x="43" y="13"/>
                      <a:pt x="46" y="10"/>
                      <a:pt x="49" y="7"/>
                    </a:cubicBezTo>
                    <a:cubicBezTo>
                      <a:pt x="52" y="5"/>
                      <a:pt x="55" y="3"/>
                      <a:pt x="59" y="2"/>
                    </a:cubicBezTo>
                    <a:cubicBezTo>
                      <a:pt x="63" y="0"/>
                      <a:pt x="66" y="0"/>
                      <a:pt x="70" y="0"/>
                    </a:cubicBezTo>
                    <a:cubicBezTo>
                      <a:pt x="73" y="0"/>
                      <a:pt x="75" y="0"/>
                      <a:pt x="77" y="0"/>
                    </a:cubicBezTo>
                    <a:cubicBezTo>
                      <a:pt x="79" y="1"/>
                      <a:pt x="81" y="1"/>
                      <a:pt x="83" y="2"/>
                    </a:cubicBezTo>
                    <a:cubicBezTo>
                      <a:pt x="83" y="34"/>
                      <a:pt x="83" y="34"/>
                      <a:pt x="83" y="34"/>
                    </a:cubicBezTo>
                    <a:cubicBezTo>
                      <a:pt x="82" y="33"/>
                      <a:pt x="81" y="33"/>
                      <a:pt x="80" y="3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42" name="Rectangle 41"/>
            <p:cNvSpPr/>
            <p:nvPr/>
          </p:nvSpPr>
          <p:spPr>
            <a:xfrm>
              <a:off x="2689079"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43" name="Group 42"/>
            <p:cNvGrpSpPr/>
            <p:nvPr/>
          </p:nvGrpSpPr>
          <p:grpSpPr>
            <a:xfrm>
              <a:off x="2882682" y="1938687"/>
              <a:ext cx="897339" cy="327830"/>
              <a:chOff x="7376591" y="6134773"/>
              <a:chExt cx="919129" cy="336446"/>
            </a:xfrm>
            <a:solidFill>
              <a:srgbClr val="FFFFFF"/>
            </a:solidFill>
            <a:effectLst/>
          </p:grpSpPr>
          <p:sp>
            <p:nvSpPr>
              <p:cNvPr id="156" name="Freeform 24"/>
              <p:cNvSpPr>
                <a:spLocks/>
              </p:cNvSpPr>
              <p:nvPr/>
            </p:nvSpPr>
            <p:spPr bwMode="invGray">
              <a:xfrm>
                <a:off x="7984332" y="6141379"/>
                <a:ext cx="40319" cy="39180"/>
              </a:xfrm>
              <a:custGeom>
                <a:avLst/>
                <a:gdLst/>
                <a:ahLst/>
                <a:cxnLst>
                  <a:cxn ang="0">
                    <a:pos x="21" y="0"/>
                  </a:cxn>
                  <a:cxn ang="0">
                    <a:pos x="75" y="25"/>
                  </a:cxn>
                  <a:cxn ang="0">
                    <a:pos x="50" y="73"/>
                  </a:cxn>
                  <a:cxn ang="0">
                    <a:pos x="0" y="48"/>
                  </a:cxn>
                  <a:cxn ang="0">
                    <a:pos x="21" y="0"/>
                  </a:cxn>
                </a:cxnLst>
                <a:rect l="0" t="0" r="r" b="b"/>
                <a:pathLst>
                  <a:path w="75" h="73">
                    <a:moveTo>
                      <a:pt x="21" y="0"/>
                    </a:moveTo>
                    <a:cubicBezTo>
                      <a:pt x="39" y="8"/>
                      <a:pt x="57" y="16"/>
                      <a:pt x="75" y="25"/>
                    </a:cubicBezTo>
                    <a:cubicBezTo>
                      <a:pt x="66" y="41"/>
                      <a:pt x="58" y="57"/>
                      <a:pt x="50" y="73"/>
                    </a:cubicBezTo>
                    <a:cubicBezTo>
                      <a:pt x="33" y="64"/>
                      <a:pt x="16" y="56"/>
                      <a:pt x="0" y="48"/>
                    </a:cubicBezTo>
                    <a:cubicBezTo>
                      <a:pt x="7" y="32"/>
                      <a:pt x="14" y="16"/>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57" name="Freeform 25"/>
              <p:cNvSpPr>
                <a:spLocks/>
              </p:cNvSpPr>
              <p:nvPr/>
            </p:nvSpPr>
            <p:spPr bwMode="invGray">
              <a:xfrm>
                <a:off x="8116906" y="6158463"/>
                <a:ext cx="39863" cy="39408"/>
              </a:xfrm>
              <a:custGeom>
                <a:avLst/>
                <a:gdLst/>
                <a:ahLst/>
                <a:cxnLst>
                  <a:cxn ang="0">
                    <a:pos x="21" y="0"/>
                  </a:cxn>
                  <a:cxn ang="0">
                    <a:pos x="74" y="25"/>
                  </a:cxn>
                  <a:cxn ang="0">
                    <a:pos x="49" y="73"/>
                  </a:cxn>
                  <a:cxn ang="0">
                    <a:pos x="0" y="44"/>
                  </a:cxn>
                  <a:cxn ang="0">
                    <a:pos x="21" y="0"/>
                  </a:cxn>
                </a:cxnLst>
                <a:rect l="0" t="0" r="r" b="b"/>
                <a:pathLst>
                  <a:path w="74" h="73">
                    <a:moveTo>
                      <a:pt x="21" y="0"/>
                    </a:moveTo>
                    <a:cubicBezTo>
                      <a:pt x="39" y="9"/>
                      <a:pt x="56" y="17"/>
                      <a:pt x="74" y="25"/>
                    </a:cubicBezTo>
                    <a:cubicBezTo>
                      <a:pt x="66" y="41"/>
                      <a:pt x="58" y="57"/>
                      <a:pt x="49" y="73"/>
                    </a:cubicBezTo>
                    <a:cubicBezTo>
                      <a:pt x="33" y="64"/>
                      <a:pt x="16" y="54"/>
                      <a:pt x="0" y="44"/>
                    </a:cubicBezTo>
                    <a:cubicBezTo>
                      <a:pt x="7" y="30"/>
                      <a:pt x="14" y="15"/>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58" name="Freeform 26"/>
              <p:cNvSpPr>
                <a:spLocks/>
              </p:cNvSpPr>
              <p:nvPr/>
            </p:nvSpPr>
            <p:spPr bwMode="invGray">
              <a:xfrm>
                <a:off x="8017134" y="6172131"/>
                <a:ext cx="40319" cy="39180"/>
              </a:xfrm>
              <a:custGeom>
                <a:avLst/>
                <a:gdLst/>
                <a:ahLst/>
                <a:cxnLst>
                  <a:cxn ang="0">
                    <a:pos x="21" y="0"/>
                  </a:cxn>
                  <a:cxn ang="0">
                    <a:pos x="75" y="25"/>
                  </a:cxn>
                  <a:cxn ang="0">
                    <a:pos x="50" y="73"/>
                  </a:cxn>
                  <a:cxn ang="0">
                    <a:pos x="0" y="44"/>
                  </a:cxn>
                  <a:cxn ang="0">
                    <a:pos x="21" y="0"/>
                  </a:cxn>
                </a:cxnLst>
                <a:rect l="0" t="0" r="r" b="b"/>
                <a:pathLst>
                  <a:path w="75" h="73">
                    <a:moveTo>
                      <a:pt x="21" y="0"/>
                    </a:moveTo>
                    <a:cubicBezTo>
                      <a:pt x="39" y="9"/>
                      <a:pt x="57" y="17"/>
                      <a:pt x="75" y="25"/>
                    </a:cubicBezTo>
                    <a:cubicBezTo>
                      <a:pt x="67" y="41"/>
                      <a:pt x="58" y="57"/>
                      <a:pt x="50" y="73"/>
                    </a:cubicBezTo>
                    <a:cubicBezTo>
                      <a:pt x="34" y="64"/>
                      <a:pt x="17" y="54"/>
                      <a:pt x="0" y="44"/>
                    </a:cubicBezTo>
                    <a:cubicBezTo>
                      <a:pt x="7" y="30"/>
                      <a:pt x="14" y="15"/>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59" name="Freeform 27"/>
              <p:cNvSpPr>
                <a:spLocks/>
              </p:cNvSpPr>
              <p:nvPr/>
            </p:nvSpPr>
            <p:spPr bwMode="invGray">
              <a:xfrm>
                <a:off x="8077498" y="6174181"/>
                <a:ext cx="39863" cy="39408"/>
              </a:xfrm>
              <a:custGeom>
                <a:avLst/>
                <a:gdLst/>
                <a:ahLst/>
                <a:cxnLst>
                  <a:cxn ang="0">
                    <a:pos x="21" y="0"/>
                  </a:cxn>
                  <a:cxn ang="0">
                    <a:pos x="74" y="25"/>
                  </a:cxn>
                  <a:cxn ang="0">
                    <a:pos x="50" y="73"/>
                  </a:cxn>
                  <a:cxn ang="0">
                    <a:pos x="0" y="48"/>
                  </a:cxn>
                  <a:cxn ang="0">
                    <a:pos x="21" y="0"/>
                  </a:cxn>
                </a:cxnLst>
                <a:rect l="0" t="0" r="r" b="b"/>
                <a:pathLst>
                  <a:path w="74" h="73">
                    <a:moveTo>
                      <a:pt x="21" y="0"/>
                    </a:moveTo>
                    <a:cubicBezTo>
                      <a:pt x="39" y="8"/>
                      <a:pt x="57" y="17"/>
                      <a:pt x="74" y="25"/>
                    </a:cubicBezTo>
                    <a:cubicBezTo>
                      <a:pt x="66" y="41"/>
                      <a:pt x="58" y="57"/>
                      <a:pt x="50" y="73"/>
                    </a:cubicBezTo>
                    <a:cubicBezTo>
                      <a:pt x="33" y="65"/>
                      <a:pt x="16" y="56"/>
                      <a:pt x="0" y="48"/>
                    </a:cubicBezTo>
                    <a:cubicBezTo>
                      <a:pt x="7" y="32"/>
                      <a:pt x="14" y="16"/>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60" name="Freeform 28"/>
              <p:cNvSpPr>
                <a:spLocks/>
              </p:cNvSpPr>
              <p:nvPr/>
            </p:nvSpPr>
            <p:spPr bwMode="invGray">
              <a:xfrm>
                <a:off x="7977726" y="6187620"/>
                <a:ext cx="40546" cy="39408"/>
              </a:xfrm>
              <a:custGeom>
                <a:avLst/>
                <a:gdLst/>
                <a:ahLst/>
                <a:cxnLst>
                  <a:cxn ang="0">
                    <a:pos x="21" y="0"/>
                  </a:cxn>
                  <a:cxn ang="0">
                    <a:pos x="75" y="25"/>
                  </a:cxn>
                  <a:cxn ang="0">
                    <a:pos x="50" y="73"/>
                  </a:cxn>
                  <a:cxn ang="0">
                    <a:pos x="0" y="48"/>
                  </a:cxn>
                  <a:cxn ang="0">
                    <a:pos x="21" y="0"/>
                  </a:cxn>
                </a:cxnLst>
                <a:rect l="0" t="0" r="r" b="b"/>
                <a:pathLst>
                  <a:path w="75" h="73">
                    <a:moveTo>
                      <a:pt x="21" y="0"/>
                    </a:moveTo>
                    <a:cubicBezTo>
                      <a:pt x="39" y="8"/>
                      <a:pt x="57" y="17"/>
                      <a:pt x="75" y="25"/>
                    </a:cubicBezTo>
                    <a:cubicBezTo>
                      <a:pt x="67" y="41"/>
                      <a:pt x="59" y="57"/>
                      <a:pt x="50" y="73"/>
                    </a:cubicBezTo>
                    <a:cubicBezTo>
                      <a:pt x="34" y="65"/>
                      <a:pt x="17" y="56"/>
                      <a:pt x="0" y="48"/>
                    </a:cubicBezTo>
                    <a:cubicBezTo>
                      <a:pt x="7" y="32"/>
                      <a:pt x="14" y="16"/>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61" name="Freeform 29"/>
              <p:cNvSpPr>
                <a:spLocks/>
              </p:cNvSpPr>
              <p:nvPr/>
            </p:nvSpPr>
            <p:spPr bwMode="invGray">
              <a:xfrm>
                <a:off x="7376591" y="6239329"/>
                <a:ext cx="159452" cy="231890"/>
              </a:xfrm>
              <a:custGeom>
                <a:avLst/>
                <a:gdLst/>
                <a:ahLst/>
                <a:cxnLst>
                  <a:cxn ang="0">
                    <a:pos x="293" y="196"/>
                  </a:cxn>
                  <a:cxn ang="0">
                    <a:pos x="114" y="236"/>
                  </a:cxn>
                  <a:cxn ang="0">
                    <a:pos x="131" y="430"/>
                  </a:cxn>
                  <a:cxn ang="0">
                    <a:pos x="129" y="430"/>
                  </a:cxn>
                  <a:cxn ang="0">
                    <a:pos x="237" y="142"/>
                  </a:cxn>
                  <a:cxn ang="0">
                    <a:pos x="237" y="140"/>
                  </a:cxn>
                  <a:cxn ang="0">
                    <a:pos x="218" y="119"/>
                  </a:cxn>
                  <a:cxn ang="0">
                    <a:pos x="170" y="104"/>
                  </a:cxn>
                  <a:cxn ang="0">
                    <a:pos x="135" y="123"/>
                  </a:cxn>
                  <a:cxn ang="0">
                    <a:pos x="126" y="119"/>
                  </a:cxn>
                  <a:cxn ang="0">
                    <a:pos x="293" y="196"/>
                  </a:cxn>
                </a:cxnLst>
                <a:rect l="0" t="0" r="r" b="b"/>
                <a:pathLst>
                  <a:path w="296" h="430">
                    <a:moveTo>
                      <a:pt x="293" y="196"/>
                    </a:moveTo>
                    <a:cubicBezTo>
                      <a:pt x="222" y="194"/>
                      <a:pt x="147" y="199"/>
                      <a:pt x="114" y="236"/>
                    </a:cubicBezTo>
                    <a:cubicBezTo>
                      <a:pt x="114" y="300"/>
                      <a:pt x="163" y="369"/>
                      <a:pt x="131" y="430"/>
                    </a:cubicBezTo>
                    <a:cubicBezTo>
                      <a:pt x="131" y="430"/>
                      <a:pt x="130" y="430"/>
                      <a:pt x="129" y="430"/>
                    </a:cubicBezTo>
                    <a:cubicBezTo>
                      <a:pt x="107" y="295"/>
                      <a:pt x="0" y="144"/>
                      <a:pt x="237" y="142"/>
                    </a:cubicBezTo>
                    <a:cubicBezTo>
                      <a:pt x="237" y="141"/>
                      <a:pt x="237" y="141"/>
                      <a:pt x="237" y="140"/>
                    </a:cubicBezTo>
                    <a:cubicBezTo>
                      <a:pt x="231" y="133"/>
                      <a:pt x="224" y="126"/>
                      <a:pt x="218" y="119"/>
                    </a:cubicBezTo>
                    <a:cubicBezTo>
                      <a:pt x="202" y="112"/>
                      <a:pt x="196" y="104"/>
                      <a:pt x="170" y="104"/>
                    </a:cubicBezTo>
                    <a:cubicBezTo>
                      <a:pt x="159" y="110"/>
                      <a:pt x="143" y="127"/>
                      <a:pt x="135" y="123"/>
                    </a:cubicBezTo>
                    <a:cubicBezTo>
                      <a:pt x="132" y="122"/>
                      <a:pt x="129" y="120"/>
                      <a:pt x="126" y="119"/>
                    </a:cubicBezTo>
                    <a:cubicBezTo>
                      <a:pt x="179" y="0"/>
                      <a:pt x="296" y="71"/>
                      <a:pt x="293" y="19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62" name="Freeform 30"/>
              <p:cNvSpPr>
                <a:spLocks noEditPoints="1"/>
              </p:cNvSpPr>
              <p:nvPr/>
            </p:nvSpPr>
            <p:spPr bwMode="invGray">
              <a:xfrm>
                <a:off x="7545838" y="6134773"/>
                <a:ext cx="749882" cy="298633"/>
              </a:xfrm>
              <a:custGeom>
                <a:avLst/>
                <a:gdLst/>
                <a:ahLst/>
                <a:cxnLst>
                  <a:cxn ang="0">
                    <a:pos x="981" y="334"/>
                  </a:cxn>
                  <a:cxn ang="0">
                    <a:pos x="1113" y="334"/>
                  </a:cxn>
                  <a:cxn ang="0">
                    <a:pos x="1102" y="184"/>
                  </a:cxn>
                  <a:cxn ang="0">
                    <a:pos x="1102" y="188"/>
                  </a:cxn>
                  <a:cxn ang="0">
                    <a:pos x="1136" y="334"/>
                  </a:cxn>
                  <a:cxn ang="0">
                    <a:pos x="1344" y="213"/>
                  </a:cxn>
                  <a:cxn ang="0">
                    <a:pos x="1392" y="390"/>
                  </a:cxn>
                  <a:cxn ang="0">
                    <a:pos x="1253" y="351"/>
                  </a:cxn>
                  <a:cxn ang="0">
                    <a:pos x="1000" y="390"/>
                  </a:cxn>
                  <a:cxn ang="0">
                    <a:pos x="894" y="369"/>
                  </a:cxn>
                  <a:cxn ang="0">
                    <a:pos x="850" y="390"/>
                  </a:cxn>
                  <a:cxn ang="0">
                    <a:pos x="739" y="371"/>
                  </a:cxn>
                  <a:cxn ang="0">
                    <a:pos x="645" y="390"/>
                  </a:cxn>
                  <a:cxn ang="0">
                    <a:pos x="453" y="267"/>
                  </a:cxn>
                  <a:cxn ang="0">
                    <a:pos x="297" y="390"/>
                  </a:cxn>
                  <a:cxn ang="0">
                    <a:pos x="155" y="545"/>
                  </a:cxn>
                  <a:cxn ang="0">
                    <a:pos x="52" y="526"/>
                  </a:cxn>
                  <a:cxn ang="0">
                    <a:pos x="0" y="505"/>
                  </a:cxn>
                  <a:cxn ang="0">
                    <a:pos x="4" y="493"/>
                  </a:cxn>
                  <a:cxn ang="0">
                    <a:pos x="113" y="507"/>
                  </a:cxn>
                  <a:cxn ang="0">
                    <a:pos x="272" y="326"/>
                  </a:cxn>
                  <a:cxn ang="0">
                    <a:pos x="226" y="252"/>
                  </a:cxn>
                  <a:cxn ang="0">
                    <a:pos x="246" y="202"/>
                  </a:cxn>
                  <a:cxn ang="0">
                    <a:pos x="257" y="211"/>
                  </a:cxn>
                  <a:cxn ang="0">
                    <a:pos x="297" y="334"/>
                  </a:cxn>
                  <a:cxn ang="0">
                    <a:pos x="424" y="302"/>
                  </a:cxn>
                  <a:cxn ang="0">
                    <a:pos x="384" y="221"/>
                  </a:cxn>
                  <a:cxn ang="0">
                    <a:pos x="376" y="230"/>
                  </a:cxn>
                  <a:cxn ang="0">
                    <a:pos x="318" y="181"/>
                  </a:cxn>
                  <a:cxn ang="0">
                    <a:pos x="522" y="0"/>
                  </a:cxn>
                  <a:cxn ang="0">
                    <a:pos x="522" y="56"/>
                  </a:cxn>
                  <a:cxn ang="0">
                    <a:pos x="359" y="121"/>
                  </a:cxn>
                  <a:cxn ang="0">
                    <a:pos x="420" y="177"/>
                  </a:cxn>
                  <a:cxn ang="0">
                    <a:pos x="582" y="334"/>
                  </a:cxn>
                  <a:cxn ang="0">
                    <a:pos x="712" y="328"/>
                  </a:cxn>
                  <a:cxn ang="0">
                    <a:pos x="731" y="242"/>
                  </a:cxn>
                  <a:cxn ang="0">
                    <a:pos x="735" y="244"/>
                  </a:cxn>
                  <a:cxn ang="0">
                    <a:pos x="825" y="334"/>
                  </a:cxn>
                  <a:cxn ang="0">
                    <a:pos x="866" y="328"/>
                  </a:cxn>
                  <a:cxn ang="0">
                    <a:pos x="885" y="242"/>
                  </a:cxn>
                  <a:cxn ang="0">
                    <a:pos x="887" y="246"/>
                  </a:cxn>
                  <a:cxn ang="0">
                    <a:pos x="954" y="332"/>
                  </a:cxn>
                  <a:cxn ang="0">
                    <a:pos x="935" y="257"/>
                  </a:cxn>
                  <a:cxn ang="0">
                    <a:pos x="956" y="221"/>
                  </a:cxn>
                  <a:cxn ang="0">
                    <a:pos x="958" y="221"/>
                  </a:cxn>
                  <a:cxn ang="0">
                    <a:pos x="981" y="334"/>
                  </a:cxn>
                  <a:cxn ang="0">
                    <a:pos x="1357" y="330"/>
                  </a:cxn>
                  <a:cxn ang="0">
                    <a:pos x="1324" y="259"/>
                  </a:cxn>
                  <a:cxn ang="0">
                    <a:pos x="1284" y="298"/>
                  </a:cxn>
                  <a:cxn ang="0">
                    <a:pos x="1357" y="330"/>
                  </a:cxn>
                </a:cxnLst>
                <a:rect l="0" t="0" r="r" b="b"/>
                <a:pathLst>
                  <a:path w="1392" h="554">
                    <a:moveTo>
                      <a:pt x="981" y="334"/>
                    </a:moveTo>
                    <a:cubicBezTo>
                      <a:pt x="1025" y="334"/>
                      <a:pt x="1069" y="334"/>
                      <a:pt x="1113" y="334"/>
                    </a:cubicBezTo>
                    <a:cubicBezTo>
                      <a:pt x="1113" y="258"/>
                      <a:pt x="1048" y="238"/>
                      <a:pt x="1102" y="184"/>
                    </a:cubicBezTo>
                    <a:cubicBezTo>
                      <a:pt x="1102" y="186"/>
                      <a:pt x="1102" y="187"/>
                      <a:pt x="1102" y="188"/>
                    </a:cubicBezTo>
                    <a:cubicBezTo>
                      <a:pt x="1136" y="217"/>
                      <a:pt x="1137" y="270"/>
                      <a:pt x="1136" y="334"/>
                    </a:cubicBezTo>
                    <a:cubicBezTo>
                      <a:pt x="1259" y="335"/>
                      <a:pt x="1246" y="228"/>
                      <a:pt x="1344" y="213"/>
                    </a:cubicBezTo>
                    <a:cubicBezTo>
                      <a:pt x="1367" y="281"/>
                      <a:pt x="1392" y="283"/>
                      <a:pt x="1392" y="390"/>
                    </a:cubicBezTo>
                    <a:cubicBezTo>
                      <a:pt x="1314" y="391"/>
                      <a:pt x="1302" y="366"/>
                      <a:pt x="1253" y="351"/>
                    </a:cubicBezTo>
                    <a:cubicBezTo>
                      <a:pt x="1213" y="406"/>
                      <a:pt x="1094" y="390"/>
                      <a:pt x="1000" y="390"/>
                    </a:cubicBezTo>
                    <a:cubicBezTo>
                      <a:pt x="959" y="390"/>
                      <a:pt x="910" y="394"/>
                      <a:pt x="894" y="369"/>
                    </a:cubicBezTo>
                    <a:cubicBezTo>
                      <a:pt x="881" y="377"/>
                      <a:pt x="869" y="386"/>
                      <a:pt x="850" y="390"/>
                    </a:cubicBezTo>
                    <a:cubicBezTo>
                      <a:pt x="805" y="400"/>
                      <a:pt x="763" y="383"/>
                      <a:pt x="739" y="371"/>
                    </a:cubicBezTo>
                    <a:cubicBezTo>
                      <a:pt x="714" y="387"/>
                      <a:pt x="690" y="390"/>
                      <a:pt x="645" y="390"/>
                    </a:cubicBezTo>
                    <a:cubicBezTo>
                      <a:pt x="509" y="390"/>
                      <a:pt x="525" y="322"/>
                      <a:pt x="453" y="267"/>
                    </a:cubicBezTo>
                    <a:cubicBezTo>
                      <a:pt x="454" y="357"/>
                      <a:pt x="389" y="392"/>
                      <a:pt x="297" y="390"/>
                    </a:cubicBezTo>
                    <a:cubicBezTo>
                      <a:pt x="298" y="458"/>
                      <a:pt x="211" y="533"/>
                      <a:pt x="155" y="545"/>
                    </a:cubicBezTo>
                    <a:cubicBezTo>
                      <a:pt x="115" y="554"/>
                      <a:pt x="77" y="536"/>
                      <a:pt x="52" y="526"/>
                    </a:cubicBezTo>
                    <a:cubicBezTo>
                      <a:pt x="34" y="519"/>
                      <a:pt x="17" y="512"/>
                      <a:pt x="0" y="505"/>
                    </a:cubicBezTo>
                    <a:cubicBezTo>
                      <a:pt x="1" y="501"/>
                      <a:pt x="2" y="497"/>
                      <a:pt x="4" y="493"/>
                    </a:cubicBezTo>
                    <a:cubicBezTo>
                      <a:pt x="31" y="502"/>
                      <a:pt x="76" y="515"/>
                      <a:pt x="113" y="507"/>
                    </a:cubicBezTo>
                    <a:cubicBezTo>
                      <a:pt x="179" y="493"/>
                      <a:pt x="290" y="419"/>
                      <a:pt x="272" y="326"/>
                    </a:cubicBezTo>
                    <a:cubicBezTo>
                      <a:pt x="267" y="297"/>
                      <a:pt x="242" y="272"/>
                      <a:pt x="226" y="252"/>
                    </a:cubicBezTo>
                    <a:cubicBezTo>
                      <a:pt x="233" y="235"/>
                      <a:pt x="239" y="218"/>
                      <a:pt x="246" y="202"/>
                    </a:cubicBezTo>
                    <a:cubicBezTo>
                      <a:pt x="249" y="205"/>
                      <a:pt x="253" y="208"/>
                      <a:pt x="257" y="211"/>
                    </a:cubicBezTo>
                    <a:cubicBezTo>
                      <a:pt x="276" y="251"/>
                      <a:pt x="297" y="267"/>
                      <a:pt x="297" y="334"/>
                    </a:cubicBezTo>
                    <a:cubicBezTo>
                      <a:pt x="347" y="336"/>
                      <a:pt x="404" y="329"/>
                      <a:pt x="424" y="302"/>
                    </a:cubicBezTo>
                    <a:cubicBezTo>
                      <a:pt x="451" y="266"/>
                      <a:pt x="412" y="228"/>
                      <a:pt x="384" y="221"/>
                    </a:cubicBezTo>
                    <a:cubicBezTo>
                      <a:pt x="381" y="224"/>
                      <a:pt x="379" y="227"/>
                      <a:pt x="376" y="230"/>
                    </a:cubicBezTo>
                    <a:cubicBezTo>
                      <a:pt x="354" y="217"/>
                      <a:pt x="335" y="200"/>
                      <a:pt x="318" y="181"/>
                    </a:cubicBezTo>
                    <a:cubicBezTo>
                      <a:pt x="317" y="59"/>
                      <a:pt x="430" y="25"/>
                      <a:pt x="522" y="0"/>
                    </a:cubicBezTo>
                    <a:cubicBezTo>
                      <a:pt x="522" y="19"/>
                      <a:pt x="522" y="37"/>
                      <a:pt x="522" y="56"/>
                    </a:cubicBezTo>
                    <a:cubicBezTo>
                      <a:pt x="482" y="65"/>
                      <a:pt x="381" y="95"/>
                      <a:pt x="359" y="121"/>
                    </a:cubicBezTo>
                    <a:cubicBezTo>
                      <a:pt x="364" y="147"/>
                      <a:pt x="402" y="162"/>
                      <a:pt x="420" y="177"/>
                    </a:cubicBezTo>
                    <a:cubicBezTo>
                      <a:pt x="460" y="207"/>
                      <a:pt x="546" y="325"/>
                      <a:pt x="582" y="334"/>
                    </a:cubicBezTo>
                    <a:cubicBezTo>
                      <a:pt x="603" y="340"/>
                      <a:pt x="701" y="336"/>
                      <a:pt x="712" y="328"/>
                    </a:cubicBezTo>
                    <a:cubicBezTo>
                      <a:pt x="729" y="317"/>
                      <a:pt x="723" y="263"/>
                      <a:pt x="731" y="242"/>
                    </a:cubicBezTo>
                    <a:cubicBezTo>
                      <a:pt x="733" y="243"/>
                      <a:pt x="734" y="243"/>
                      <a:pt x="735" y="244"/>
                    </a:cubicBezTo>
                    <a:cubicBezTo>
                      <a:pt x="743" y="294"/>
                      <a:pt x="764" y="334"/>
                      <a:pt x="825" y="334"/>
                    </a:cubicBezTo>
                    <a:cubicBezTo>
                      <a:pt x="841" y="334"/>
                      <a:pt x="856" y="335"/>
                      <a:pt x="866" y="328"/>
                    </a:cubicBezTo>
                    <a:cubicBezTo>
                      <a:pt x="883" y="317"/>
                      <a:pt x="877" y="263"/>
                      <a:pt x="885" y="242"/>
                    </a:cubicBezTo>
                    <a:cubicBezTo>
                      <a:pt x="885" y="243"/>
                      <a:pt x="886" y="245"/>
                      <a:pt x="887" y="246"/>
                    </a:cubicBezTo>
                    <a:cubicBezTo>
                      <a:pt x="899" y="274"/>
                      <a:pt x="903" y="354"/>
                      <a:pt x="954" y="332"/>
                    </a:cubicBezTo>
                    <a:cubicBezTo>
                      <a:pt x="983" y="318"/>
                      <a:pt x="946" y="266"/>
                      <a:pt x="935" y="257"/>
                    </a:cubicBezTo>
                    <a:cubicBezTo>
                      <a:pt x="942" y="245"/>
                      <a:pt x="949" y="233"/>
                      <a:pt x="956" y="221"/>
                    </a:cubicBezTo>
                    <a:cubicBezTo>
                      <a:pt x="957" y="221"/>
                      <a:pt x="957" y="221"/>
                      <a:pt x="958" y="221"/>
                    </a:cubicBezTo>
                    <a:cubicBezTo>
                      <a:pt x="970" y="255"/>
                      <a:pt x="981" y="280"/>
                      <a:pt x="981" y="334"/>
                    </a:cubicBezTo>
                    <a:close/>
                    <a:moveTo>
                      <a:pt x="1357" y="330"/>
                    </a:moveTo>
                    <a:cubicBezTo>
                      <a:pt x="1356" y="303"/>
                      <a:pt x="1340" y="274"/>
                      <a:pt x="1324" y="259"/>
                    </a:cubicBezTo>
                    <a:cubicBezTo>
                      <a:pt x="1311" y="262"/>
                      <a:pt x="1274" y="291"/>
                      <a:pt x="1284" y="298"/>
                    </a:cubicBezTo>
                    <a:cubicBezTo>
                      <a:pt x="1298" y="316"/>
                      <a:pt x="1327" y="329"/>
                      <a:pt x="1357" y="33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44" name="Rectangle 43"/>
            <p:cNvSpPr/>
            <p:nvPr/>
          </p:nvSpPr>
          <p:spPr>
            <a:xfrm>
              <a:off x="5438963"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45" name="Group 44"/>
            <p:cNvGrpSpPr/>
            <p:nvPr/>
          </p:nvGrpSpPr>
          <p:grpSpPr>
            <a:xfrm>
              <a:off x="5740618" y="2013268"/>
              <a:ext cx="697934" cy="182711"/>
              <a:chOff x="420233" y="6191684"/>
              <a:chExt cx="714879" cy="187513"/>
            </a:xfrm>
            <a:solidFill>
              <a:srgbClr val="FFFFFF"/>
            </a:solidFill>
            <a:effectLst/>
          </p:grpSpPr>
          <p:sp>
            <p:nvSpPr>
              <p:cNvPr id="144" name="Freeform 20"/>
              <p:cNvSpPr>
                <a:spLocks/>
              </p:cNvSpPr>
              <p:nvPr/>
            </p:nvSpPr>
            <p:spPr bwMode="invGray">
              <a:xfrm>
                <a:off x="420233" y="6223203"/>
                <a:ext cx="114883" cy="155994"/>
              </a:xfrm>
              <a:custGeom>
                <a:avLst/>
                <a:gdLst/>
                <a:ahLst/>
                <a:cxnLst>
                  <a:cxn ang="0">
                    <a:pos x="253" y="323"/>
                  </a:cxn>
                  <a:cxn ang="0">
                    <a:pos x="253" y="271"/>
                  </a:cxn>
                  <a:cxn ang="0">
                    <a:pos x="214" y="289"/>
                  </a:cxn>
                  <a:cxn ang="0">
                    <a:pos x="168" y="295"/>
                  </a:cxn>
                  <a:cxn ang="0">
                    <a:pos x="123" y="286"/>
                  </a:cxn>
                  <a:cxn ang="0">
                    <a:pos x="88" y="263"/>
                  </a:cxn>
                  <a:cxn ang="0">
                    <a:pos x="66" y="225"/>
                  </a:cxn>
                  <a:cxn ang="0">
                    <a:pos x="58" y="175"/>
                  </a:cxn>
                  <a:cxn ang="0">
                    <a:pos x="67" y="121"/>
                  </a:cxn>
                  <a:cxn ang="0">
                    <a:pos x="92" y="82"/>
                  </a:cxn>
                  <a:cxn ang="0">
                    <a:pos x="129" y="57"/>
                  </a:cxn>
                  <a:cxn ang="0">
                    <a:pos x="174" y="49"/>
                  </a:cxn>
                  <a:cxn ang="0">
                    <a:pos x="216" y="55"/>
                  </a:cxn>
                  <a:cxn ang="0">
                    <a:pos x="253" y="70"/>
                  </a:cxn>
                  <a:cxn ang="0">
                    <a:pos x="253" y="14"/>
                  </a:cxn>
                  <a:cxn ang="0">
                    <a:pos x="238" y="8"/>
                  </a:cxn>
                  <a:cxn ang="0">
                    <a:pos x="218" y="4"/>
                  </a:cxn>
                  <a:cxn ang="0">
                    <a:pos x="196" y="1"/>
                  </a:cxn>
                  <a:cxn ang="0">
                    <a:pos x="173" y="0"/>
                  </a:cxn>
                  <a:cxn ang="0">
                    <a:pos x="105" y="13"/>
                  </a:cxn>
                  <a:cxn ang="0">
                    <a:pos x="50" y="48"/>
                  </a:cxn>
                  <a:cxn ang="0">
                    <a:pos x="13" y="105"/>
                  </a:cxn>
                  <a:cxn ang="0">
                    <a:pos x="0" y="178"/>
                  </a:cxn>
                  <a:cxn ang="0">
                    <a:pos x="10" y="244"/>
                  </a:cxn>
                  <a:cxn ang="0">
                    <a:pos x="41" y="297"/>
                  </a:cxn>
                  <a:cxn ang="0">
                    <a:pos x="91" y="331"/>
                  </a:cxn>
                  <a:cxn ang="0">
                    <a:pos x="159" y="343"/>
                  </a:cxn>
                  <a:cxn ang="0">
                    <a:pos x="185" y="342"/>
                  </a:cxn>
                  <a:cxn ang="0">
                    <a:pos x="211" y="338"/>
                  </a:cxn>
                  <a:cxn ang="0">
                    <a:pos x="234" y="332"/>
                  </a:cxn>
                  <a:cxn ang="0">
                    <a:pos x="253" y="323"/>
                  </a:cxn>
                </a:cxnLst>
                <a:rect l="0" t="0" r="r" b="b"/>
                <a:pathLst>
                  <a:path w="253" h="343">
                    <a:moveTo>
                      <a:pt x="253" y="323"/>
                    </a:moveTo>
                    <a:cubicBezTo>
                      <a:pt x="253" y="271"/>
                      <a:pt x="253" y="271"/>
                      <a:pt x="253" y="271"/>
                    </a:cubicBezTo>
                    <a:cubicBezTo>
                      <a:pt x="241" y="279"/>
                      <a:pt x="228" y="285"/>
                      <a:pt x="214" y="289"/>
                    </a:cubicBezTo>
                    <a:cubicBezTo>
                      <a:pt x="200" y="293"/>
                      <a:pt x="184" y="295"/>
                      <a:pt x="168" y="295"/>
                    </a:cubicBezTo>
                    <a:cubicBezTo>
                      <a:pt x="151" y="295"/>
                      <a:pt x="136" y="292"/>
                      <a:pt x="123" y="286"/>
                    </a:cubicBezTo>
                    <a:cubicBezTo>
                      <a:pt x="109" y="281"/>
                      <a:pt x="98" y="273"/>
                      <a:pt x="88" y="263"/>
                    </a:cubicBezTo>
                    <a:cubicBezTo>
                      <a:pt x="78" y="252"/>
                      <a:pt x="71" y="240"/>
                      <a:pt x="66" y="225"/>
                    </a:cubicBezTo>
                    <a:cubicBezTo>
                      <a:pt x="60" y="210"/>
                      <a:pt x="58" y="194"/>
                      <a:pt x="58" y="175"/>
                    </a:cubicBezTo>
                    <a:cubicBezTo>
                      <a:pt x="58" y="155"/>
                      <a:pt x="61" y="137"/>
                      <a:pt x="67" y="121"/>
                    </a:cubicBezTo>
                    <a:cubicBezTo>
                      <a:pt x="73" y="106"/>
                      <a:pt x="81" y="92"/>
                      <a:pt x="92" y="82"/>
                    </a:cubicBezTo>
                    <a:cubicBezTo>
                      <a:pt x="102" y="71"/>
                      <a:pt x="114" y="63"/>
                      <a:pt x="129" y="57"/>
                    </a:cubicBezTo>
                    <a:cubicBezTo>
                      <a:pt x="143" y="52"/>
                      <a:pt x="158" y="49"/>
                      <a:pt x="174" y="49"/>
                    </a:cubicBezTo>
                    <a:cubicBezTo>
                      <a:pt x="189" y="49"/>
                      <a:pt x="203" y="51"/>
                      <a:pt x="216" y="55"/>
                    </a:cubicBezTo>
                    <a:cubicBezTo>
                      <a:pt x="230" y="58"/>
                      <a:pt x="242" y="63"/>
                      <a:pt x="253" y="70"/>
                    </a:cubicBezTo>
                    <a:cubicBezTo>
                      <a:pt x="253" y="14"/>
                      <a:pt x="253" y="14"/>
                      <a:pt x="253" y="14"/>
                    </a:cubicBezTo>
                    <a:cubicBezTo>
                      <a:pt x="249" y="12"/>
                      <a:pt x="244" y="10"/>
                      <a:pt x="238" y="8"/>
                    </a:cubicBezTo>
                    <a:cubicBezTo>
                      <a:pt x="232" y="7"/>
                      <a:pt x="225" y="5"/>
                      <a:pt x="218" y="4"/>
                    </a:cubicBezTo>
                    <a:cubicBezTo>
                      <a:pt x="211" y="3"/>
                      <a:pt x="204" y="2"/>
                      <a:pt x="196" y="1"/>
                    </a:cubicBezTo>
                    <a:cubicBezTo>
                      <a:pt x="188" y="1"/>
                      <a:pt x="180" y="0"/>
                      <a:pt x="173" y="0"/>
                    </a:cubicBezTo>
                    <a:cubicBezTo>
                      <a:pt x="149" y="0"/>
                      <a:pt x="126" y="5"/>
                      <a:pt x="105" y="13"/>
                    </a:cubicBezTo>
                    <a:cubicBezTo>
                      <a:pt x="84" y="21"/>
                      <a:pt x="66" y="33"/>
                      <a:pt x="50" y="48"/>
                    </a:cubicBezTo>
                    <a:cubicBezTo>
                      <a:pt x="35" y="64"/>
                      <a:pt x="22" y="83"/>
                      <a:pt x="13" y="105"/>
                    </a:cubicBezTo>
                    <a:cubicBezTo>
                      <a:pt x="4" y="127"/>
                      <a:pt x="0" y="151"/>
                      <a:pt x="0" y="178"/>
                    </a:cubicBezTo>
                    <a:cubicBezTo>
                      <a:pt x="0" y="202"/>
                      <a:pt x="3" y="224"/>
                      <a:pt x="10" y="244"/>
                    </a:cubicBezTo>
                    <a:cubicBezTo>
                      <a:pt x="18" y="265"/>
                      <a:pt x="28" y="282"/>
                      <a:pt x="41" y="297"/>
                    </a:cubicBezTo>
                    <a:cubicBezTo>
                      <a:pt x="55" y="311"/>
                      <a:pt x="72" y="323"/>
                      <a:pt x="91" y="331"/>
                    </a:cubicBezTo>
                    <a:cubicBezTo>
                      <a:pt x="111" y="339"/>
                      <a:pt x="134" y="343"/>
                      <a:pt x="159" y="343"/>
                    </a:cubicBezTo>
                    <a:cubicBezTo>
                      <a:pt x="168" y="343"/>
                      <a:pt x="176" y="343"/>
                      <a:pt x="185" y="342"/>
                    </a:cubicBezTo>
                    <a:cubicBezTo>
                      <a:pt x="194" y="341"/>
                      <a:pt x="203" y="340"/>
                      <a:pt x="211" y="338"/>
                    </a:cubicBezTo>
                    <a:cubicBezTo>
                      <a:pt x="219" y="336"/>
                      <a:pt x="227" y="334"/>
                      <a:pt x="234" y="332"/>
                    </a:cubicBezTo>
                    <a:cubicBezTo>
                      <a:pt x="241" y="329"/>
                      <a:pt x="248" y="327"/>
                      <a:pt x="253" y="323"/>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45" name="Freeform 21"/>
              <p:cNvSpPr>
                <a:spLocks/>
              </p:cNvSpPr>
              <p:nvPr/>
            </p:nvSpPr>
            <p:spPr bwMode="invGray">
              <a:xfrm>
                <a:off x="659820" y="6266369"/>
                <a:ext cx="160334" cy="110544"/>
              </a:xfrm>
              <a:custGeom>
                <a:avLst/>
                <a:gdLst/>
                <a:ahLst/>
                <a:cxnLst>
                  <a:cxn ang="0">
                    <a:pos x="353" y="243"/>
                  </a:cxn>
                  <a:cxn ang="0">
                    <a:pos x="353" y="96"/>
                  </a:cxn>
                  <a:cxn ang="0">
                    <a:pos x="333" y="23"/>
                  </a:cxn>
                  <a:cxn ang="0">
                    <a:pos x="276" y="0"/>
                  </a:cxn>
                  <a:cxn ang="0">
                    <a:pos x="230" y="11"/>
                  </a:cxn>
                  <a:cxn ang="0">
                    <a:pos x="196" y="46"/>
                  </a:cxn>
                  <a:cxn ang="0">
                    <a:pos x="186" y="27"/>
                  </a:cxn>
                  <a:cxn ang="0">
                    <a:pos x="171" y="12"/>
                  </a:cxn>
                  <a:cxn ang="0">
                    <a:pos x="152" y="3"/>
                  </a:cxn>
                  <a:cxn ang="0">
                    <a:pos x="129" y="0"/>
                  </a:cxn>
                  <a:cxn ang="0">
                    <a:pos x="86" y="11"/>
                  </a:cxn>
                  <a:cxn ang="0">
                    <a:pos x="54" y="42"/>
                  </a:cxn>
                  <a:cxn ang="0">
                    <a:pos x="53" y="42"/>
                  </a:cxn>
                  <a:cxn ang="0">
                    <a:pos x="53" y="6"/>
                  </a:cxn>
                  <a:cxn ang="0">
                    <a:pos x="0" y="6"/>
                  </a:cxn>
                  <a:cxn ang="0">
                    <a:pos x="0" y="243"/>
                  </a:cxn>
                  <a:cxn ang="0">
                    <a:pos x="53" y="243"/>
                  </a:cxn>
                  <a:cxn ang="0">
                    <a:pos x="53" y="110"/>
                  </a:cxn>
                  <a:cxn ang="0">
                    <a:pos x="57" y="82"/>
                  </a:cxn>
                  <a:cxn ang="0">
                    <a:pos x="67" y="61"/>
                  </a:cxn>
                  <a:cxn ang="0">
                    <a:pos x="83" y="48"/>
                  </a:cxn>
                  <a:cxn ang="0">
                    <a:pos x="103" y="44"/>
                  </a:cxn>
                  <a:cxn ang="0">
                    <a:pos x="122" y="47"/>
                  </a:cxn>
                  <a:cxn ang="0">
                    <a:pos x="137" y="57"/>
                  </a:cxn>
                  <a:cxn ang="0">
                    <a:pos x="146" y="76"/>
                  </a:cxn>
                  <a:cxn ang="0">
                    <a:pos x="149" y="104"/>
                  </a:cxn>
                  <a:cxn ang="0">
                    <a:pos x="149" y="243"/>
                  </a:cxn>
                  <a:cxn ang="0">
                    <a:pos x="203" y="243"/>
                  </a:cxn>
                  <a:cxn ang="0">
                    <a:pos x="203" y="110"/>
                  </a:cxn>
                  <a:cxn ang="0">
                    <a:pos x="207" y="84"/>
                  </a:cxn>
                  <a:cxn ang="0">
                    <a:pos x="217" y="63"/>
                  </a:cxn>
                  <a:cxn ang="0">
                    <a:pos x="233" y="49"/>
                  </a:cxn>
                  <a:cxn ang="0">
                    <a:pos x="253" y="44"/>
                  </a:cxn>
                  <a:cxn ang="0">
                    <a:pos x="272" y="47"/>
                  </a:cxn>
                  <a:cxn ang="0">
                    <a:pos x="287" y="57"/>
                  </a:cxn>
                  <a:cxn ang="0">
                    <a:pos x="296" y="77"/>
                  </a:cxn>
                  <a:cxn ang="0">
                    <a:pos x="300" y="109"/>
                  </a:cxn>
                  <a:cxn ang="0">
                    <a:pos x="300" y="243"/>
                  </a:cxn>
                  <a:cxn ang="0">
                    <a:pos x="353" y="243"/>
                  </a:cxn>
                </a:cxnLst>
                <a:rect l="0" t="0" r="r" b="b"/>
                <a:pathLst>
                  <a:path w="353" h="243">
                    <a:moveTo>
                      <a:pt x="353" y="243"/>
                    </a:moveTo>
                    <a:cubicBezTo>
                      <a:pt x="353" y="96"/>
                      <a:pt x="353" y="96"/>
                      <a:pt x="353" y="96"/>
                    </a:cubicBezTo>
                    <a:cubicBezTo>
                      <a:pt x="353" y="63"/>
                      <a:pt x="347" y="38"/>
                      <a:pt x="333" y="23"/>
                    </a:cubicBezTo>
                    <a:cubicBezTo>
                      <a:pt x="320" y="8"/>
                      <a:pt x="301" y="0"/>
                      <a:pt x="276" y="0"/>
                    </a:cubicBezTo>
                    <a:cubicBezTo>
                      <a:pt x="259" y="0"/>
                      <a:pt x="243" y="4"/>
                      <a:pt x="230" y="11"/>
                    </a:cubicBezTo>
                    <a:cubicBezTo>
                      <a:pt x="217" y="18"/>
                      <a:pt x="206" y="30"/>
                      <a:pt x="196" y="46"/>
                    </a:cubicBezTo>
                    <a:cubicBezTo>
                      <a:pt x="194" y="39"/>
                      <a:pt x="191" y="33"/>
                      <a:pt x="186" y="27"/>
                    </a:cubicBezTo>
                    <a:cubicBezTo>
                      <a:pt x="182" y="21"/>
                      <a:pt x="177" y="16"/>
                      <a:pt x="171" y="12"/>
                    </a:cubicBezTo>
                    <a:cubicBezTo>
                      <a:pt x="165" y="8"/>
                      <a:pt x="159" y="5"/>
                      <a:pt x="152" y="3"/>
                    </a:cubicBezTo>
                    <a:cubicBezTo>
                      <a:pt x="145" y="1"/>
                      <a:pt x="137" y="0"/>
                      <a:pt x="129" y="0"/>
                    </a:cubicBezTo>
                    <a:cubicBezTo>
                      <a:pt x="113" y="0"/>
                      <a:pt x="98" y="4"/>
                      <a:pt x="86" y="11"/>
                    </a:cubicBezTo>
                    <a:cubicBezTo>
                      <a:pt x="73" y="18"/>
                      <a:pt x="62" y="28"/>
                      <a:pt x="54" y="42"/>
                    </a:cubicBezTo>
                    <a:cubicBezTo>
                      <a:pt x="53" y="42"/>
                      <a:pt x="53" y="42"/>
                      <a:pt x="53" y="42"/>
                    </a:cubicBezTo>
                    <a:cubicBezTo>
                      <a:pt x="53" y="6"/>
                      <a:pt x="53" y="6"/>
                      <a:pt x="53" y="6"/>
                    </a:cubicBezTo>
                    <a:cubicBezTo>
                      <a:pt x="0" y="6"/>
                      <a:pt x="0" y="6"/>
                      <a:pt x="0" y="6"/>
                    </a:cubicBezTo>
                    <a:cubicBezTo>
                      <a:pt x="0" y="243"/>
                      <a:pt x="0" y="243"/>
                      <a:pt x="0" y="243"/>
                    </a:cubicBezTo>
                    <a:cubicBezTo>
                      <a:pt x="53" y="243"/>
                      <a:pt x="53" y="243"/>
                      <a:pt x="53" y="243"/>
                    </a:cubicBezTo>
                    <a:cubicBezTo>
                      <a:pt x="53" y="110"/>
                      <a:pt x="53" y="110"/>
                      <a:pt x="53" y="110"/>
                    </a:cubicBezTo>
                    <a:cubicBezTo>
                      <a:pt x="53" y="99"/>
                      <a:pt x="54" y="90"/>
                      <a:pt x="57" y="82"/>
                    </a:cubicBezTo>
                    <a:cubicBezTo>
                      <a:pt x="60" y="74"/>
                      <a:pt x="63" y="67"/>
                      <a:pt x="67" y="61"/>
                    </a:cubicBezTo>
                    <a:cubicBezTo>
                      <a:pt x="72" y="56"/>
                      <a:pt x="77" y="51"/>
                      <a:pt x="83" y="48"/>
                    </a:cubicBezTo>
                    <a:cubicBezTo>
                      <a:pt x="89" y="45"/>
                      <a:pt x="96" y="44"/>
                      <a:pt x="103" y="44"/>
                    </a:cubicBezTo>
                    <a:cubicBezTo>
                      <a:pt x="110" y="44"/>
                      <a:pt x="116" y="45"/>
                      <a:pt x="122" y="47"/>
                    </a:cubicBezTo>
                    <a:cubicBezTo>
                      <a:pt x="128" y="49"/>
                      <a:pt x="133" y="53"/>
                      <a:pt x="137" y="57"/>
                    </a:cubicBezTo>
                    <a:cubicBezTo>
                      <a:pt x="141" y="62"/>
                      <a:pt x="144" y="68"/>
                      <a:pt x="146" y="76"/>
                    </a:cubicBezTo>
                    <a:cubicBezTo>
                      <a:pt x="148" y="84"/>
                      <a:pt x="149" y="93"/>
                      <a:pt x="149" y="104"/>
                    </a:cubicBezTo>
                    <a:cubicBezTo>
                      <a:pt x="149" y="243"/>
                      <a:pt x="149" y="243"/>
                      <a:pt x="149" y="243"/>
                    </a:cubicBezTo>
                    <a:cubicBezTo>
                      <a:pt x="203" y="243"/>
                      <a:pt x="203" y="243"/>
                      <a:pt x="203" y="243"/>
                    </a:cubicBezTo>
                    <a:cubicBezTo>
                      <a:pt x="203" y="110"/>
                      <a:pt x="203" y="110"/>
                      <a:pt x="203" y="110"/>
                    </a:cubicBezTo>
                    <a:cubicBezTo>
                      <a:pt x="203" y="101"/>
                      <a:pt x="204" y="92"/>
                      <a:pt x="207" y="84"/>
                    </a:cubicBezTo>
                    <a:cubicBezTo>
                      <a:pt x="209" y="76"/>
                      <a:pt x="212" y="69"/>
                      <a:pt x="217" y="63"/>
                    </a:cubicBezTo>
                    <a:cubicBezTo>
                      <a:pt x="221" y="57"/>
                      <a:pt x="227" y="53"/>
                      <a:pt x="233" y="49"/>
                    </a:cubicBezTo>
                    <a:cubicBezTo>
                      <a:pt x="239" y="45"/>
                      <a:pt x="245" y="44"/>
                      <a:pt x="253" y="44"/>
                    </a:cubicBezTo>
                    <a:cubicBezTo>
                      <a:pt x="260" y="44"/>
                      <a:pt x="267" y="45"/>
                      <a:pt x="272" y="47"/>
                    </a:cubicBezTo>
                    <a:cubicBezTo>
                      <a:pt x="278" y="48"/>
                      <a:pt x="283" y="52"/>
                      <a:pt x="287" y="57"/>
                    </a:cubicBezTo>
                    <a:cubicBezTo>
                      <a:pt x="291" y="62"/>
                      <a:pt x="294" y="68"/>
                      <a:pt x="296" y="77"/>
                    </a:cubicBezTo>
                    <a:cubicBezTo>
                      <a:pt x="298" y="85"/>
                      <a:pt x="300" y="96"/>
                      <a:pt x="300" y="109"/>
                    </a:cubicBezTo>
                    <a:cubicBezTo>
                      <a:pt x="300" y="243"/>
                      <a:pt x="300" y="243"/>
                      <a:pt x="300" y="243"/>
                    </a:cubicBezTo>
                    <a:lnTo>
                      <a:pt x="353" y="24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46" name="Freeform 22"/>
              <p:cNvSpPr>
                <a:spLocks/>
              </p:cNvSpPr>
              <p:nvPr/>
            </p:nvSpPr>
            <p:spPr bwMode="invGray">
              <a:xfrm>
                <a:off x="1039643" y="6266369"/>
                <a:ext cx="95469" cy="110544"/>
              </a:xfrm>
              <a:custGeom>
                <a:avLst/>
                <a:gdLst/>
                <a:ahLst/>
                <a:cxnLst>
                  <a:cxn ang="0">
                    <a:pos x="210" y="243"/>
                  </a:cxn>
                  <a:cxn ang="0">
                    <a:pos x="210" y="97"/>
                  </a:cxn>
                  <a:cxn ang="0">
                    <a:pos x="189" y="24"/>
                  </a:cxn>
                  <a:cxn ang="0">
                    <a:pos x="131" y="0"/>
                  </a:cxn>
                  <a:cxn ang="0">
                    <a:pos x="88" y="10"/>
                  </a:cxn>
                  <a:cxn ang="0">
                    <a:pos x="54" y="44"/>
                  </a:cxn>
                  <a:cxn ang="0">
                    <a:pos x="53" y="44"/>
                  </a:cxn>
                  <a:cxn ang="0">
                    <a:pos x="53" y="6"/>
                  </a:cxn>
                  <a:cxn ang="0">
                    <a:pos x="0" y="6"/>
                  </a:cxn>
                  <a:cxn ang="0">
                    <a:pos x="0" y="243"/>
                  </a:cxn>
                  <a:cxn ang="0">
                    <a:pos x="53" y="243"/>
                  </a:cxn>
                  <a:cxn ang="0">
                    <a:pos x="53" y="108"/>
                  </a:cxn>
                  <a:cxn ang="0">
                    <a:pos x="57" y="82"/>
                  </a:cxn>
                  <a:cxn ang="0">
                    <a:pos x="69" y="62"/>
                  </a:cxn>
                  <a:cxn ang="0">
                    <a:pos x="87" y="48"/>
                  </a:cxn>
                  <a:cxn ang="0">
                    <a:pos x="109" y="44"/>
                  </a:cxn>
                  <a:cxn ang="0">
                    <a:pos x="145" y="60"/>
                  </a:cxn>
                  <a:cxn ang="0">
                    <a:pos x="156" y="110"/>
                  </a:cxn>
                  <a:cxn ang="0">
                    <a:pos x="156" y="243"/>
                  </a:cxn>
                  <a:cxn ang="0">
                    <a:pos x="210" y="243"/>
                  </a:cxn>
                </a:cxnLst>
                <a:rect l="0" t="0" r="r" b="b"/>
                <a:pathLst>
                  <a:path w="210" h="243">
                    <a:moveTo>
                      <a:pt x="210" y="243"/>
                    </a:moveTo>
                    <a:cubicBezTo>
                      <a:pt x="210" y="97"/>
                      <a:pt x="210" y="97"/>
                      <a:pt x="210" y="97"/>
                    </a:cubicBezTo>
                    <a:cubicBezTo>
                      <a:pt x="210" y="64"/>
                      <a:pt x="203" y="40"/>
                      <a:pt x="189" y="24"/>
                    </a:cubicBezTo>
                    <a:cubicBezTo>
                      <a:pt x="175" y="8"/>
                      <a:pt x="156" y="0"/>
                      <a:pt x="131" y="0"/>
                    </a:cubicBezTo>
                    <a:cubicBezTo>
                      <a:pt x="115" y="0"/>
                      <a:pt x="100" y="3"/>
                      <a:pt x="88" y="10"/>
                    </a:cubicBezTo>
                    <a:cubicBezTo>
                      <a:pt x="75" y="17"/>
                      <a:pt x="63" y="28"/>
                      <a:pt x="54" y="44"/>
                    </a:cubicBezTo>
                    <a:cubicBezTo>
                      <a:pt x="53" y="44"/>
                      <a:pt x="53" y="44"/>
                      <a:pt x="53" y="44"/>
                    </a:cubicBezTo>
                    <a:cubicBezTo>
                      <a:pt x="53" y="6"/>
                      <a:pt x="53" y="6"/>
                      <a:pt x="53" y="6"/>
                    </a:cubicBezTo>
                    <a:cubicBezTo>
                      <a:pt x="0" y="6"/>
                      <a:pt x="0" y="6"/>
                      <a:pt x="0" y="6"/>
                    </a:cubicBezTo>
                    <a:cubicBezTo>
                      <a:pt x="0" y="243"/>
                      <a:pt x="0" y="243"/>
                      <a:pt x="0" y="243"/>
                    </a:cubicBezTo>
                    <a:cubicBezTo>
                      <a:pt x="53" y="243"/>
                      <a:pt x="53" y="243"/>
                      <a:pt x="53" y="243"/>
                    </a:cubicBezTo>
                    <a:cubicBezTo>
                      <a:pt x="53" y="108"/>
                      <a:pt x="53" y="108"/>
                      <a:pt x="53" y="108"/>
                    </a:cubicBezTo>
                    <a:cubicBezTo>
                      <a:pt x="53" y="99"/>
                      <a:pt x="54" y="90"/>
                      <a:pt x="57" y="82"/>
                    </a:cubicBezTo>
                    <a:cubicBezTo>
                      <a:pt x="60" y="74"/>
                      <a:pt x="64" y="67"/>
                      <a:pt x="69" y="62"/>
                    </a:cubicBezTo>
                    <a:cubicBezTo>
                      <a:pt x="74" y="56"/>
                      <a:pt x="80" y="52"/>
                      <a:pt x="87" y="48"/>
                    </a:cubicBezTo>
                    <a:cubicBezTo>
                      <a:pt x="94" y="45"/>
                      <a:pt x="101" y="44"/>
                      <a:pt x="109" y="44"/>
                    </a:cubicBezTo>
                    <a:cubicBezTo>
                      <a:pt x="126" y="44"/>
                      <a:pt x="138" y="49"/>
                      <a:pt x="145" y="60"/>
                    </a:cubicBezTo>
                    <a:cubicBezTo>
                      <a:pt x="153" y="71"/>
                      <a:pt x="156" y="87"/>
                      <a:pt x="156" y="110"/>
                    </a:cubicBezTo>
                    <a:cubicBezTo>
                      <a:pt x="156" y="243"/>
                      <a:pt x="156" y="243"/>
                      <a:pt x="156" y="243"/>
                    </a:cubicBezTo>
                    <a:lnTo>
                      <a:pt x="210" y="24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47" name="Freeform 25"/>
              <p:cNvSpPr>
                <a:spLocks/>
              </p:cNvSpPr>
              <p:nvPr/>
            </p:nvSpPr>
            <p:spPr bwMode="invGray">
              <a:xfrm>
                <a:off x="611629" y="6191684"/>
                <a:ext cx="37229" cy="28778"/>
              </a:xfrm>
              <a:custGeom>
                <a:avLst/>
                <a:gdLst/>
                <a:ahLst/>
                <a:cxnLst>
                  <a:cxn ang="0">
                    <a:pos x="53" y="0"/>
                  </a:cxn>
                  <a:cxn ang="0">
                    <a:pos x="163" y="0"/>
                  </a:cxn>
                  <a:cxn ang="0">
                    <a:pos x="63" y="126"/>
                  </a:cxn>
                  <a:cxn ang="0">
                    <a:pos x="0" y="126"/>
                  </a:cxn>
                  <a:cxn ang="0">
                    <a:pos x="53" y="0"/>
                  </a:cxn>
                </a:cxnLst>
                <a:rect l="0" t="0" r="r" b="b"/>
                <a:pathLst>
                  <a:path w="163" h="126">
                    <a:moveTo>
                      <a:pt x="53" y="0"/>
                    </a:moveTo>
                    <a:lnTo>
                      <a:pt x="163" y="0"/>
                    </a:lnTo>
                    <a:lnTo>
                      <a:pt x="63" y="126"/>
                    </a:lnTo>
                    <a:lnTo>
                      <a:pt x="0" y="126"/>
                    </a:lnTo>
                    <a:lnTo>
                      <a:pt x="53" y="0"/>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48" name="Freeform 26"/>
              <p:cNvSpPr>
                <a:spLocks/>
              </p:cNvSpPr>
              <p:nvPr/>
            </p:nvSpPr>
            <p:spPr bwMode="invGray">
              <a:xfrm>
                <a:off x="998760" y="6266826"/>
                <a:ext cx="20099" cy="50019"/>
              </a:xfrm>
              <a:custGeom>
                <a:avLst/>
                <a:gdLst/>
                <a:ahLst/>
                <a:cxnLst>
                  <a:cxn ang="0">
                    <a:pos x="0" y="0"/>
                  </a:cxn>
                  <a:cxn ang="0">
                    <a:pos x="44" y="0"/>
                  </a:cxn>
                  <a:cxn ang="0">
                    <a:pos x="44" y="28"/>
                  </a:cxn>
                  <a:cxn ang="0">
                    <a:pos x="39" y="63"/>
                  </a:cxn>
                  <a:cxn ang="0">
                    <a:pos x="26" y="93"/>
                  </a:cxn>
                  <a:cxn ang="0">
                    <a:pos x="7" y="110"/>
                  </a:cxn>
                  <a:cxn ang="0">
                    <a:pos x="6" y="97"/>
                  </a:cxn>
                  <a:cxn ang="0">
                    <a:pos x="4" y="86"/>
                  </a:cxn>
                  <a:cxn ang="0">
                    <a:pos x="11" y="78"/>
                  </a:cxn>
                  <a:cxn ang="0">
                    <a:pos x="20" y="58"/>
                  </a:cxn>
                  <a:cxn ang="0">
                    <a:pos x="21" y="46"/>
                  </a:cxn>
                  <a:cxn ang="0">
                    <a:pos x="0" y="46"/>
                  </a:cxn>
                  <a:cxn ang="0">
                    <a:pos x="0" y="0"/>
                  </a:cxn>
                </a:cxnLst>
                <a:rect l="0" t="0" r="r" b="b"/>
                <a:pathLst>
                  <a:path w="44" h="110">
                    <a:moveTo>
                      <a:pt x="0" y="0"/>
                    </a:moveTo>
                    <a:cubicBezTo>
                      <a:pt x="44" y="0"/>
                      <a:pt x="44" y="0"/>
                      <a:pt x="44" y="0"/>
                    </a:cubicBezTo>
                    <a:cubicBezTo>
                      <a:pt x="44" y="28"/>
                      <a:pt x="44" y="28"/>
                      <a:pt x="44" y="28"/>
                    </a:cubicBezTo>
                    <a:cubicBezTo>
                      <a:pt x="44" y="28"/>
                      <a:pt x="43" y="47"/>
                      <a:pt x="39" y="63"/>
                    </a:cubicBezTo>
                    <a:cubicBezTo>
                      <a:pt x="35" y="78"/>
                      <a:pt x="34" y="84"/>
                      <a:pt x="26" y="93"/>
                    </a:cubicBezTo>
                    <a:cubicBezTo>
                      <a:pt x="18" y="102"/>
                      <a:pt x="7" y="110"/>
                      <a:pt x="7" y="110"/>
                    </a:cubicBezTo>
                    <a:cubicBezTo>
                      <a:pt x="7" y="110"/>
                      <a:pt x="7" y="103"/>
                      <a:pt x="6" y="97"/>
                    </a:cubicBezTo>
                    <a:cubicBezTo>
                      <a:pt x="5" y="91"/>
                      <a:pt x="4" y="86"/>
                      <a:pt x="4" y="86"/>
                    </a:cubicBezTo>
                    <a:cubicBezTo>
                      <a:pt x="4" y="86"/>
                      <a:pt x="6" y="84"/>
                      <a:pt x="11" y="78"/>
                    </a:cubicBezTo>
                    <a:cubicBezTo>
                      <a:pt x="15" y="72"/>
                      <a:pt x="19" y="62"/>
                      <a:pt x="20" y="58"/>
                    </a:cubicBezTo>
                    <a:cubicBezTo>
                      <a:pt x="21" y="54"/>
                      <a:pt x="21" y="46"/>
                      <a:pt x="21" y="46"/>
                    </a:cubicBezTo>
                    <a:cubicBezTo>
                      <a:pt x="0" y="46"/>
                      <a:pt x="0" y="46"/>
                      <a:pt x="0" y="46"/>
                    </a:cubicBezTo>
                    <a:lnTo>
                      <a:pt x="0" y="0"/>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49" name="Freeform 36"/>
              <p:cNvSpPr>
                <a:spLocks/>
              </p:cNvSpPr>
              <p:nvPr/>
            </p:nvSpPr>
            <p:spPr bwMode="invGray">
              <a:xfrm>
                <a:off x="420233" y="6223203"/>
                <a:ext cx="114883" cy="155994"/>
              </a:xfrm>
              <a:custGeom>
                <a:avLst/>
                <a:gdLst/>
                <a:ahLst/>
                <a:cxnLst>
                  <a:cxn ang="0">
                    <a:pos x="253" y="323"/>
                  </a:cxn>
                  <a:cxn ang="0">
                    <a:pos x="253" y="271"/>
                  </a:cxn>
                  <a:cxn ang="0">
                    <a:pos x="214" y="289"/>
                  </a:cxn>
                  <a:cxn ang="0">
                    <a:pos x="168" y="295"/>
                  </a:cxn>
                  <a:cxn ang="0">
                    <a:pos x="123" y="286"/>
                  </a:cxn>
                  <a:cxn ang="0">
                    <a:pos x="88" y="263"/>
                  </a:cxn>
                  <a:cxn ang="0">
                    <a:pos x="66" y="225"/>
                  </a:cxn>
                  <a:cxn ang="0">
                    <a:pos x="58" y="175"/>
                  </a:cxn>
                  <a:cxn ang="0">
                    <a:pos x="67" y="121"/>
                  </a:cxn>
                  <a:cxn ang="0">
                    <a:pos x="92" y="82"/>
                  </a:cxn>
                  <a:cxn ang="0">
                    <a:pos x="129" y="57"/>
                  </a:cxn>
                  <a:cxn ang="0">
                    <a:pos x="174" y="49"/>
                  </a:cxn>
                  <a:cxn ang="0">
                    <a:pos x="216" y="55"/>
                  </a:cxn>
                  <a:cxn ang="0">
                    <a:pos x="253" y="70"/>
                  </a:cxn>
                  <a:cxn ang="0">
                    <a:pos x="253" y="14"/>
                  </a:cxn>
                  <a:cxn ang="0">
                    <a:pos x="238" y="8"/>
                  </a:cxn>
                  <a:cxn ang="0">
                    <a:pos x="218" y="4"/>
                  </a:cxn>
                  <a:cxn ang="0">
                    <a:pos x="196" y="1"/>
                  </a:cxn>
                  <a:cxn ang="0">
                    <a:pos x="173" y="0"/>
                  </a:cxn>
                  <a:cxn ang="0">
                    <a:pos x="105" y="13"/>
                  </a:cxn>
                  <a:cxn ang="0">
                    <a:pos x="50" y="48"/>
                  </a:cxn>
                  <a:cxn ang="0">
                    <a:pos x="13" y="105"/>
                  </a:cxn>
                  <a:cxn ang="0">
                    <a:pos x="0" y="178"/>
                  </a:cxn>
                  <a:cxn ang="0">
                    <a:pos x="10" y="244"/>
                  </a:cxn>
                  <a:cxn ang="0">
                    <a:pos x="41" y="297"/>
                  </a:cxn>
                  <a:cxn ang="0">
                    <a:pos x="91" y="331"/>
                  </a:cxn>
                  <a:cxn ang="0">
                    <a:pos x="159" y="343"/>
                  </a:cxn>
                  <a:cxn ang="0">
                    <a:pos x="185" y="342"/>
                  </a:cxn>
                  <a:cxn ang="0">
                    <a:pos x="211" y="338"/>
                  </a:cxn>
                  <a:cxn ang="0">
                    <a:pos x="234" y="332"/>
                  </a:cxn>
                  <a:cxn ang="0">
                    <a:pos x="253" y="323"/>
                  </a:cxn>
                </a:cxnLst>
                <a:rect l="0" t="0" r="r" b="b"/>
                <a:pathLst>
                  <a:path w="253" h="343">
                    <a:moveTo>
                      <a:pt x="253" y="323"/>
                    </a:moveTo>
                    <a:cubicBezTo>
                      <a:pt x="253" y="271"/>
                      <a:pt x="253" y="271"/>
                      <a:pt x="253" y="271"/>
                    </a:cubicBezTo>
                    <a:cubicBezTo>
                      <a:pt x="241" y="279"/>
                      <a:pt x="228" y="285"/>
                      <a:pt x="214" y="289"/>
                    </a:cubicBezTo>
                    <a:cubicBezTo>
                      <a:pt x="200" y="293"/>
                      <a:pt x="184" y="295"/>
                      <a:pt x="168" y="295"/>
                    </a:cubicBezTo>
                    <a:cubicBezTo>
                      <a:pt x="151" y="295"/>
                      <a:pt x="136" y="292"/>
                      <a:pt x="123" y="286"/>
                    </a:cubicBezTo>
                    <a:cubicBezTo>
                      <a:pt x="109" y="281"/>
                      <a:pt x="98" y="273"/>
                      <a:pt x="88" y="263"/>
                    </a:cubicBezTo>
                    <a:cubicBezTo>
                      <a:pt x="78" y="252"/>
                      <a:pt x="71" y="240"/>
                      <a:pt x="66" y="225"/>
                    </a:cubicBezTo>
                    <a:cubicBezTo>
                      <a:pt x="60" y="210"/>
                      <a:pt x="58" y="194"/>
                      <a:pt x="58" y="175"/>
                    </a:cubicBezTo>
                    <a:cubicBezTo>
                      <a:pt x="58" y="155"/>
                      <a:pt x="61" y="137"/>
                      <a:pt x="67" y="121"/>
                    </a:cubicBezTo>
                    <a:cubicBezTo>
                      <a:pt x="73" y="106"/>
                      <a:pt x="81" y="92"/>
                      <a:pt x="92" y="82"/>
                    </a:cubicBezTo>
                    <a:cubicBezTo>
                      <a:pt x="102" y="71"/>
                      <a:pt x="114" y="63"/>
                      <a:pt x="129" y="57"/>
                    </a:cubicBezTo>
                    <a:cubicBezTo>
                      <a:pt x="143" y="52"/>
                      <a:pt x="158" y="49"/>
                      <a:pt x="174" y="49"/>
                    </a:cubicBezTo>
                    <a:cubicBezTo>
                      <a:pt x="189" y="49"/>
                      <a:pt x="203" y="51"/>
                      <a:pt x="216" y="55"/>
                    </a:cubicBezTo>
                    <a:cubicBezTo>
                      <a:pt x="230" y="58"/>
                      <a:pt x="242" y="63"/>
                      <a:pt x="253" y="70"/>
                    </a:cubicBezTo>
                    <a:cubicBezTo>
                      <a:pt x="253" y="14"/>
                      <a:pt x="253" y="14"/>
                      <a:pt x="253" y="14"/>
                    </a:cubicBezTo>
                    <a:cubicBezTo>
                      <a:pt x="249" y="12"/>
                      <a:pt x="244" y="10"/>
                      <a:pt x="238" y="8"/>
                    </a:cubicBezTo>
                    <a:cubicBezTo>
                      <a:pt x="232" y="7"/>
                      <a:pt x="225" y="5"/>
                      <a:pt x="218" y="4"/>
                    </a:cubicBezTo>
                    <a:cubicBezTo>
                      <a:pt x="211" y="3"/>
                      <a:pt x="204" y="2"/>
                      <a:pt x="196" y="1"/>
                    </a:cubicBezTo>
                    <a:cubicBezTo>
                      <a:pt x="188" y="1"/>
                      <a:pt x="180" y="0"/>
                      <a:pt x="173" y="0"/>
                    </a:cubicBezTo>
                    <a:cubicBezTo>
                      <a:pt x="149" y="0"/>
                      <a:pt x="126" y="5"/>
                      <a:pt x="105" y="13"/>
                    </a:cubicBezTo>
                    <a:cubicBezTo>
                      <a:pt x="84" y="21"/>
                      <a:pt x="66" y="33"/>
                      <a:pt x="50" y="48"/>
                    </a:cubicBezTo>
                    <a:cubicBezTo>
                      <a:pt x="35" y="64"/>
                      <a:pt x="22" y="83"/>
                      <a:pt x="13" y="105"/>
                    </a:cubicBezTo>
                    <a:cubicBezTo>
                      <a:pt x="4" y="127"/>
                      <a:pt x="0" y="151"/>
                      <a:pt x="0" y="178"/>
                    </a:cubicBezTo>
                    <a:cubicBezTo>
                      <a:pt x="0" y="202"/>
                      <a:pt x="3" y="224"/>
                      <a:pt x="10" y="244"/>
                    </a:cubicBezTo>
                    <a:cubicBezTo>
                      <a:pt x="18" y="265"/>
                      <a:pt x="28" y="282"/>
                      <a:pt x="41" y="297"/>
                    </a:cubicBezTo>
                    <a:cubicBezTo>
                      <a:pt x="55" y="311"/>
                      <a:pt x="72" y="323"/>
                      <a:pt x="91" y="331"/>
                    </a:cubicBezTo>
                    <a:cubicBezTo>
                      <a:pt x="111" y="339"/>
                      <a:pt x="134" y="343"/>
                      <a:pt x="159" y="343"/>
                    </a:cubicBezTo>
                    <a:cubicBezTo>
                      <a:pt x="168" y="343"/>
                      <a:pt x="176" y="343"/>
                      <a:pt x="185" y="342"/>
                    </a:cubicBezTo>
                    <a:cubicBezTo>
                      <a:pt x="194" y="341"/>
                      <a:pt x="203" y="340"/>
                      <a:pt x="211" y="338"/>
                    </a:cubicBezTo>
                    <a:cubicBezTo>
                      <a:pt x="219" y="336"/>
                      <a:pt x="227" y="334"/>
                      <a:pt x="234" y="332"/>
                    </a:cubicBezTo>
                    <a:cubicBezTo>
                      <a:pt x="241" y="329"/>
                      <a:pt x="248" y="327"/>
                      <a:pt x="253" y="323"/>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50" name="Freeform 37"/>
              <p:cNvSpPr>
                <a:spLocks noEditPoints="1"/>
              </p:cNvSpPr>
              <p:nvPr/>
            </p:nvSpPr>
            <p:spPr bwMode="invGray">
              <a:xfrm>
                <a:off x="546993" y="6266369"/>
                <a:ext cx="90445" cy="112828"/>
              </a:xfrm>
              <a:custGeom>
                <a:avLst/>
                <a:gdLst/>
                <a:ahLst/>
                <a:cxnLst>
                  <a:cxn ang="0">
                    <a:pos x="193" y="53"/>
                  </a:cxn>
                  <a:cxn ang="0">
                    <a:pos x="176" y="24"/>
                  </a:cxn>
                  <a:cxn ang="0">
                    <a:pos x="148" y="6"/>
                  </a:cxn>
                  <a:cxn ang="0">
                    <a:pos x="107" y="0"/>
                  </a:cxn>
                  <a:cxn ang="0">
                    <a:pos x="82" y="2"/>
                  </a:cxn>
                  <a:cxn ang="0">
                    <a:pos x="58" y="7"/>
                  </a:cxn>
                  <a:cxn ang="0">
                    <a:pos x="37" y="14"/>
                  </a:cxn>
                  <a:cxn ang="0">
                    <a:pos x="23" y="21"/>
                  </a:cxn>
                  <a:cxn ang="0">
                    <a:pos x="23" y="68"/>
                  </a:cxn>
                  <a:cxn ang="0">
                    <a:pos x="59" y="49"/>
                  </a:cxn>
                  <a:cxn ang="0">
                    <a:pos x="101" y="42"/>
                  </a:cxn>
                  <a:cxn ang="0">
                    <a:pos x="135" y="53"/>
                  </a:cxn>
                  <a:cxn ang="0">
                    <a:pos x="146" y="90"/>
                  </a:cxn>
                  <a:cxn ang="0">
                    <a:pos x="77" y="100"/>
                  </a:cxn>
                  <a:cxn ang="0">
                    <a:pos x="42" y="109"/>
                  </a:cxn>
                  <a:cxn ang="0">
                    <a:pos x="18" y="126"/>
                  </a:cxn>
                  <a:cxn ang="0">
                    <a:pos x="4" y="150"/>
                  </a:cxn>
                  <a:cxn ang="0">
                    <a:pos x="0" y="178"/>
                  </a:cxn>
                  <a:cxn ang="0">
                    <a:pos x="5" y="207"/>
                  </a:cxn>
                  <a:cxn ang="0">
                    <a:pos x="19" y="229"/>
                  </a:cxn>
                  <a:cxn ang="0">
                    <a:pos x="43" y="243"/>
                  </a:cxn>
                  <a:cxn ang="0">
                    <a:pos x="75" y="248"/>
                  </a:cxn>
                  <a:cxn ang="0">
                    <a:pos x="115" y="239"/>
                  </a:cxn>
                  <a:cxn ang="0">
                    <a:pos x="145" y="210"/>
                  </a:cxn>
                  <a:cxn ang="0">
                    <a:pos x="146" y="210"/>
                  </a:cxn>
                  <a:cxn ang="0">
                    <a:pos x="146" y="243"/>
                  </a:cxn>
                  <a:cxn ang="0">
                    <a:pos x="199" y="243"/>
                  </a:cxn>
                  <a:cxn ang="0">
                    <a:pos x="199" y="92"/>
                  </a:cxn>
                  <a:cxn ang="0">
                    <a:pos x="193" y="53"/>
                  </a:cxn>
                  <a:cxn ang="0">
                    <a:pos x="146" y="149"/>
                  </a:cxn>
                  <a:cxn ang="0">
                    <a:pos x="142" y="171"/>
                  </a:cxn>
                  <a:cxn ang="0">
                    <a:pos x="131" y="189"/>
                  </a:cxn>
                  <a:cxn ang="0">
                    <a:pos x="114" y="202"/>
                  </a:cxn>
                  <a:cxn ang="0">
                    <a:pos x="91" y="206"/>
                  </a:cxn>
                  <a:cxn ang="0">
                    <a:pos x="75" y="204"/>
                  </a:cxn>
                  <a:cxn ang="0">
                    <a:pos x="63" y="197"/>
                  </a:cxn>
                  <a:cxn ang="0">
                    <a:pos x="55" y="186"/>
                  </a:cxn>
                  <a:cxn ang="0">
                    <a:pos x="52" y="173"/>
                  </a:cxn>
                  <a:cxn ang="0">
                    <a:pos x="54" y="158"/>
                  </a:cxn>
                  <a:cxn ang="0">
                    <a:pos x="61" y="147"/>
                  </a:cxn>
                  <a:cxn ang="0">
                    <a:pos x="74" y="139"/>
                  </a:cxn>
                  <a:cxn ang="0">
                    <a:pos x="95" y="134"/>
                  </a:cxn>
                  <a:cxn ang="0">
                    <a:pos x="146" y="127"/>
                  </a:cxn>
                  <a:cxn ang="0">
                    <a:pos x="146" y="149"/>
                  </a:cxn>
                </a:cxnLst>
                <a:rect l="0" t="0" r="r" b="b"/>
                <a:pathLst>
                  <a:path w="199" h="248">
                    <a:moveTo>
                      <a:pt x="193" y="53"/>
                    </a:moveTo>
                    <a:cubicBezTo>
                      <a:pt x="189" y="42"/>
                      <a:pt x="184" y="32"/>
                      <a:pt x="176" y="24"/>
                    </a:cubicBezTo>
                    <a:cubicBezTo>
                      <a:pt x="169" y="16"/>
                      <a:pt x="159" y="10"/>
                      <a:pt x="148" y="6"/>
                    </a:cubicBezTo>
                    <a:cubicBezTo>
                      <a:pt x="136" y="2"/>
                      <a:pt x="123" y="0"/>
                      <a:pt x="107" y="0"/>
                    </a:cubicBezTo>
                    <a:cubicBezTo>
                      <a:pt x="99" y="0"/>
                      <a:pt x="91" y="1"/>
                      <a:pt x="82" y="2"/>
                    </a:cubicBezTo>
                    <a:cubicBezTo>
                      <a:pt x="74" y="3"/>
                      <a:pt x="66" y="5"/>
                      <a:pt x="58" y="7"/>
                    </a:cubicBezTo>
                    <a:cubicBezTo>
                      <a:pt x="50" y="9"/>
                      <a:pt x="43" y="12"/>
                      <a:pt x="37" y="14"/>
                    </a:cubicBezTo>
                    <a:cubicBezTo>
                      <a:pt x="31" y="17"/>
                      <a:pt x="26" y="19"/>
                      <a:pt x="23" y="21"/>
                    </a:cubicBezTo>
                    <a:cubicBezTo>
                      <a:pt x="23" y="68"/>
                      <a:pt x="23" y="68"/>
                      <a:pt x="23" y="68"/>
                    </a:cubicBezTo>
                    <a:cubicBezTo>
                      <a:pt x="33" y="60"/>
                      <a:pt x="46" y="54"/>
                      <a:pt x="59" y="49"/>
                    </a:cubicBezTo>
                    <a:cubicBezTo>
                      <a:pt x="73" y="44"/>
                      <a:pt x="87" y="42"/>
                      <a:pt x="101" y="42"/>
                    </a:cubicBezTo>
                    <a:cubicBezTo>
                      <a:pt x="116" y="42"/>
                      <a:pt x="127" y="46"/>
                      <a:pt x="135" y="53"/>
                    </a:cubicBezTo>
                    <a:cubicBezTo>
                      <a:pt x="142" y="61"/>
                      <a:pt x="146" y="73"/>
                      <a:pt x="146" y="90"/>
                    </a:cubicBezTo>
                    <a:cubicBezTo>
                      <a:pt x="77" y="100"/>
                      <a:pt x="77" y="100"/>
                      <a:pt x="77" y="100"/>
                    </a:cubicBezTo>
                    <a:cubicBezTo>
                      <a:pt x="63" y="101"/>
                      <a:pt x="52" y="104"/>
                      <a:pt x="42" y="109"/>
                    </a:cubicBezTo>
                    <a:cubicBezTo>
                      <a:pt x="32" y="114"/>
                      <a:pt x="24" y="119"/>
                      <a:pt x="18" y="126"/>
                    </a:cubicBezTo>
                    <a:cubicBezTo>
                      <a:pt x="12" y="133"/>
                      <a:pt x="7" y="141"/>
                      <a:pt x="4" y="150"/>
                    </a:cubicBezTo>
                    <a:cubicBezTo>
                      <a:pt x="1" y="158"/>
                      <a:pt x="0" y="168"/>
                      <a:pt x="0" y="178"/>
                    </a:cubicBezTo>
                    <a:cubicBezTo>
                      <a:pt x="0" y="188"/>
                      <a:pt x="1" y="198"/>
                      <a:pt x="5" y="207"/>
                    </a:cubicBezTo>
                    <a:cubicBezTo>
                      <a:pt x="8" y="215"/>
                      <a:pt x="13" y="223"/>
                      <a:pt x="19" y="229"/>
                    </a:cubicBezTo>
                    <a:cubicBezTo>
                      <a:pt x="25" y="235"/>
                      <a:pt x="33" y="240"/>
                      <a:pt x="43" y="243"/>
                    </a:cubicBezTo>
                    <a:cubicBezTo>
                      <a:pt x="52" y="247"/>
                      <a:pt x="63" y="248"/>
                      <a:pt x="75" y="248"/>
                    </a:cubicBezTo>
                    <a:cubicBezTo>
                      <a:pt x="90" y="248"/>
                      <a:pt x="104" y="245"/>
                      <a:pt x="115" y="239"/>
                    </a:cubicBezTo>
                    <a:cubicBezTo>
                      <a:pt x="127" y="232"/>
                      <a:pt x="137" y="222"/>
                      <a:pt x="145" y="210"/>
                    </a:cubicBezTo>
                    <a:cubicBezTo>
                      <a:pt x="146" y="210"/>
                      <a:pt x="146" y="210"/>
                      <a:pt x="146" y="210"/>
                    </a:cubicBezTo>
                    <a:cubicBezTo>
                      <a:pt x="146" y="243"/>
                      <a:pt x="146" y="243"/>
                      <a:pt x="146" y="243"/>
                    </a:cubicBezTo>
                    <a:cubicBezTo>
                      <a:pt x="199" y="243"/>
                      <a:pt x="199" y="243"/>
                      <a:pt x="199" y="243"/>
                    </a:cubicBezTo>
                    <a:cubicBezTo>
                      <a:pt x="199" y="92"/>
                      <a:pt x="199" y="92"/>
                      <a:pt x="199" y="92"/>
                    </a:cubicBezTo>
                    <a:cubicBezTo>
                      <a:pt x="199" y="78"/>
                      <a:pt x="197" y="65"/>
                      <a:pt x="193" y="53"/>
                    </a:cubicBezTo>
                    <a:close/>
                    <a:moveTo>
                      <a:pt x="146" y="149"/>
                    </a:moveTo>
                    <a:cubicBezTo>
                      <a:pt x="146" y="157"/>
                      <a:pt x="145" y="164"/>
                      <a:pt x="142" y="171"/>
                    </a:cubicBezTo>
                    <a:cubicBezTo>
                      <a:pt x="140" y="178"/>
                      <a:pt x="136" y="184"/>
                      <a:pt x="131" y="189"/>
                    </a:cubicBezTo>
                    <a:cubicBezTo>
                      <a:pt x="126" y="194"/>
                      <a:pt x="121" y="199"/>
                      <a:pt x="114" y="202"/>
                    </a:cubicBezTo>
                    <a:cubicBezTo>
                      <a:pt x="107" y="205"/>
                      <a:pt x="100" y="206"/>
                      <a:pt x="91" y="206"/>
                    </a:cubicBezTo>
                    <a:cubicBezTo>
                      <a:pt x="85" y="206"/>
                      <a:pt x="80" y="205"/>
                      <a:pt x="75" y="204"/>
                    </a:cubicBezTo>
                    <a:cubicBezTo>
                      <a:pt x="70" y="202"/>
                      <a:pt x="66" y="199"/>
                      <a:pt x="63" y="197"/>
                    </a:cubicBezTo>
                    <a:cubicBezTo>
                      <a:pt x="59" y="194"/>
                      <a:pt x="57" y="190"/>
                      <a:pt x="55" y="186"/>
                    </a:cubicBezTo>
                    <a:cubicBezTo>
                      <a:pt x="53" y="182"/>
                      <a:pt x="52" y="177"/>
                      <a:pt x="52" y="173"/>
                    </a:cubicBezTo>
                    <a:cubicBezTo>
                      <a:pt x="52" y="167"/>
                      <a:pt x="53" y="162"/>
                      <a:pt x="54" y="158"/>
                    </a:cubicBezTo>
                    <a:cubicBezTo>
                      <a:pt x="55" y="154"/>
                      <a:pt x="57" y="150"/>
                      <a:pt x="61" y="147"/>
                    </a:cubicBezTo>
                    <a:cubicBezTo>
                      <a:pt x="64" y="144"/>
                      <a:pt x="68" y="141"/>
                      <a:pt x="74" y="139"/>
                    </a:cubicBezTo>
                    <a:cubicBezTo>
                      <a:pt x="79" y="137"/>
                      <a:pt x="86" y="135"/>
                      <a:pt x="95" y="134"/>
                    </a:cubicBezTo>
                    <a:cubicBezTo>
                      <a:pt x="146" y="127"/>
                      <a:pt x="146" y="127"/>
                      <a:pt x="146" y="127"/>
                    </a:cubicBezTo>
                    <a:lnTo>
                      <a:pt x="146" y="14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51" name="Freeform 38"/>
              <p:cNvSpPr>
                <a:spLocks/>
              </p:cNvSpPr>
              <p:nvPr/>
            </p:nvSpPr>
            <p:spPr bwMode="invGray">
              <a:xfrm>
                <a:off x="659820" y="6266369"/>
                <a:ext cx="160334" cy="110544"/>
              </a:xfrm>
              <a:custGeom>
                <a:avLst/>
                <a:gdLst/>
                <a:ahLst/>
                <a:cxnLst>
                  <a:cxn ang="0">
                    <a:pos x="353" y="243"/>
                  </a:cxn>
                  <a:cxn ang="0">
                    <a:pos x="353" y="96"/>
                  </a:cxn>
                  <a:cxn ang="0">
                    <a:pos x="333" y="23"/>
                  </a:cxn>
                  <a:cxn ang="0">
                    <a:pos x="276" y="0"/>
                  </a:cxn>
                  <a:cxn ang="0">
                    <a:pos x="230" y="11"/>
                  </a:cxn>
                  <a:cxn ang="0">
                    <a:pos x="196" y="46"/>
                  </a:cxn>
                  <a:cxn ang="0">
                    <a:pos x="186" y="27"/>
                  </a:cxn>
                  <a:cxn ang="0">
                    <a:pos x="171" y="12"/>
                  </a:cxn>
                  <a:cxn ang="0">
                    <a:pos x="152" y="3"/>
                  </a:cxn>
                  <a:cxn ang="0">
                    <a:pos x="129" y="0"/>
                  </a:cxn>
                  <a:cxn ang="0">
                    <a:pos x="86" y="11"/>
                  </a:cxn>
                  <a:cxn ang="0">
                    <a:pos x="54" y="42"/>
                  </a:cxn>
                  <a:cxn ang="0">
                    <a:pos x="53" y="42"/>
                  </a:cxn>
                  <a:cxn ang="0">
                    <a:pos x="53" y="6"/>
                  </a:cxn>
                  <a:cxn ang="0">
                    <a:pos x="0" y="6"/>
                  </a:cxn>
                  <a:cxn ang="0">
                    <a:pos x="0" y="243"/>
                  </a:cxn>
                  <a:cxn ang="0">
                    <a:pos x="53" y="243"/>
                  </a:cxn>
                  <a:cxn ang="0">
                    <a:pos x="53" y="110"/>
                  </a:cxn>
                  <a:cxn ang="0">
                    <a:pos x="57" y="82"/>
                  </a:cxn>
                  <a:cxn ang="0">
                    <a:pos x="67" y="61"/>
                  </a:cxn>
                  <a:cxn ang="0">
                    <a:pos x="83" y="48"/>
                  </a:cxn>
                  <a:cxn ang="0">
                    <a:pos x="103" y="44"/>
                  </a:cxn>
                  <a:cxn ang="0">
                    <a:pos x="122" y="47"/>
                  </a:cxn>
                  <a:cxn ang="0">
                    <a:pos x="137" y="57"/>
                  </a:cxn>
                  <a:cxn ang="0">
                    <a:pos x="146" y="76"/>
                  </a:cxn>
                  <a:cxn ang="0">
                    <a:pos x="149" y="104"/>
                  </a:cxn>
                  <a:cxn ang="0">
                    <a:pos x="149" y="243"/>
                  </a:cxn>
                  <a:cxn ang="0">
                    <a:pos x="203" y="243"/>
                  </a:cxn>
                  <a:cxn ang="0">
                    <a:pos x="203" y="110"/>
                  </a:cxn>
                  <a:cxn ang="0">
                    <a:pos x="207" y="84"/>
                  </a:cxn>
                  <a:cxn ang="0">
                    <a:pos x="217" y="63"/>
                  </a:cxn>
                  <a:cxn ang="0">
                    <a:pos x="233" y="49"/>
                  </a:cxn>
                  <a:cxn ang="0">
                    <a:pos x="253" y="44"/>
                  </a:cxn>
                  <a:cxn ang="0">
                    <a:pos x="272" y="47"/>
                  </a:cxn>
                  <a:cxn ang="0">
                    <a:pos x="287" y="57"/>
                  </a:cxn>
                  <a:cxn ang="0">
                    <a:pos x="296" y="77"/>
                  </a:cxn>
                  <a:cxn ang="0">
                    <a:pos x="300" y="109"/>
                  </a:cxn>
                  <a:cxn ang="0">
                    <a:pos x="300" y="243"/>
                  </a:cxn>
                  <a:cxn ang="0">
                    <a:pos x="353" y="243"/>
                  </a:cxn>
                </a:cxnLst>
                <a:rect l="0" t="0" r="r" b="b"/>
                <a:pathLst>
                  <a:path w="353" h="243">
                    <a:moveTo>
                      <a:pt x="353" y="243"/>
                    </a:moveTo>
                    <a:cubicBezTo>
                      <a:pt x="353" y="96"/>
                      <a:pt x="353" y="96"/>
                      <a:pt x="353" y="96"/>
                    </a:cubicBezTo>
                    <a:cubicBezTo>
                      <a:pt x="353" y="63"/>
                      <a:pt x="347" y="38"/>
                      <a:pt x="333" y="23"/>
                    </a:cubicBezTo>
                    <a:cubicBezTo>
                      <a:pt x="320" y="8"/>
                      <a:pt x="301" y="0"/>
                      <a:pt x="276" y="0"/>
                    </a:cubicBezTo>
                    <a:cubicBezTo>
                      <a:pt x="259" y="0"/>
                      <a:pt x="243" y="4"/>
                      <a:pt x="230" y="11"/>
                    </a:cubicBezTo>
                    <a:cubicBezTo>
                      <a:pt x="217" y="18"/>
                      <a:pt x="206" y="30"/>
                      <a:pt x="196" y="46"/>
                    </a:cubicBezTo>
                    <a:cubicBezTo>
                      <a:pt x="194" y="39"/>
                      <a:pt x="191" y="33"/>
                      <a:pt x="186" y="27"/>
                    </a:cubicBezTo>
                    <a:cubicBezTo>
                      <a:pt x="182" y="21"/>
                      <a:pt x="177" y="16"/>
                      <a:pt x="171" y="12"/>
                    </a:cubicBezTo>
                    <a:cubicBezTo>
                      <a:pt x="165" y="8"/>
                      <a:pt x="159" y="5"/>
                      <a:pt x="152" y="3"/>
                    </a:cubicBezTo>
                    <a:cubicBezTo>
                      <a:pt x="145" y="1"/>
                      <a:pt x="137" y="0"/>
                      <a:pt x="129" y="0"/>
                    </a:cubicBezTo>
                    <a:cubicBezTo>
                      <a:pt x="113" y="0"/>
                      <a:pt x="98" y="4"/>
                      <a:pt x="86" y="11"/>
                    </a:cubicBezTo>
                    <a:cubicBezTo>
                      <a:pt x="73" y="18"/>
                      <a:pt x="62" y="28"/>
                      <a:pt x="54" y="42"/>
                    </a:cubicBezTo>
                    <a:cubicBezTo>
                      <a:pt x="53" y="42"/>
                      <a:pt x="53" y="42"/>
                      <a:pt x="53" y="42"/>
                    </a:cubicBezTo>
                    <a:cubicBezTo>
                      <a:pt x="53" y="6"/>
                      <a:pt x="53" y="6"/>
                      <a:pt x="53" y="6"/>
                    </a:cubicBezTo>
                    <a:cubicBezTo>
                      <a:pt x="0" y="6"/>
                      <a:pt x="0" y="6"/>
                      <a:pt x="0" y="6"/>
                    </a:cubicBezTo>
                    <a:cubicBezTo>
                      <a:pt x="0" y="243"/>
                      <a:pt x="0" y="243"/>
                      <a:pt x="0" y="243"/>
                    </a:cubicBezTo>
                    <a:cubicBezTo>
                      <a:pt x="53" y="243"/>
                      <a:pt x="53" y="243"/>
                      <a:pt x="53" y="243"/>
                    </a:cubicBezTo>
                    <a:cubicBezTo>
                      <a:pt x="53" y="110"/>
                      <a:pt x="53" y="110"/>
                      <a:pt x="53" y="110"/>
                    </a:cubicBezTo>
                    <a:cubicBezTo>
                      <a:pt x="53" y="99"/>
                      <a:pt x="54" y="90"/>
                      <a:pt x="57" y="82"/>
                    </a:cubicBezTo>
                    <a:cubicBezTo>
                      <a:pt x="60" y="74"/>
                      <a:pt x="63" y="67"/>
                      <a:pt x="67" y="61"/>
                    </a:cubicBezTo>
                    <a:cubicBezTo>
                      <a:pt x="72" y="56"/>
                      <a:pt x="77" y="51"/>
                      <a:pt x="83" y="48"/>
                    </a:cubicBezTo>
                    <a:cubicBezTo>
                      <a:pt x="89" y="45"/>
                      <a:pt x="96" y="44"/>
                      <a:pt x="103" y="44"/>
                    </a:cubicBezTo>
                    <a:cubicBezTo>
                      <a:pt x="110" y="44"/>
                      <a:pt x="116" y="45"/>
                      <a:pt x="122" y="47"/>
                    </a:cubicBezTo>
                    <a:cubicBezTo>
                      <a:pt x="128" y="49"/>
                      <a:pt x="133" y="53"/>
                      <a:pt x="137" y="57"/>
                    </a:cubicBezTo>
                    <a:cubicBezTo>
                      <a:pt x="141" y="62"/>
                      <a:pt x="144" y="68"/>
                      <a:pt x="146" y="76"/>
                    </a:cubicBezTo>
                    <a:cubicBezTo>
                      <a:pt x="148" y="84"/>
                      <a:pt x="149" y="93"/>
                      <a:pt x="149" y="104"/>
                    </a:cubicBezTo>
                    <a:cubicBezTo>
                      <a:pt x="149" y="243"/>
                      <a:pt x="149" y="243"/>
                      <a:pt x="149" y="243"/>
                    </a:cubicBezTo>
                    <a:cubicBezTo>
                      <a:pt x="203" y="243"/>
                      <a:pt x="203" y="243"/>
                      <a:pt x="203" y="243"/>
                    </a:cubicBezTo>
                    <a:cubicBezTo>
                      <a:pt x="203" y="110"/>
                      <a:pt x="203" y="110"/>
                      <a:pt x="203" y="110"/>
                    </a:cubicBezTo>
                    <a:cubicBezTo>
                      <a:pt x="203" y="101"/>
                      <a:pt x="204" y="92"/>
                      <a:pt x="207" y="84"/>
                    </a:cubicBezTo>
                    <a:cubicBezTo>
                      <a:pt x="209" y="76"/>
                      <a:pt x="212" y="69"/>
                      <a:pt x="217" y="63"/>
                    </a:cubicBezTo>
                    <a:cubicBezTo>
                      <a:pt x="221" y="57"/>
                      <a:pt x="227" y="53"/>
                      <a:pt x="233" y="49"/>
                    </a:cubicBezTo>
                    <a:cubicBezTo>
                      <a:pt x="239" y="45"/>
                      <a:pt x="245" y="44"/>
                      <a:pt x="253" y="44"/>
                    </a:cubicBezTo>
                    <a:cubicBezTo>
                      <a:pt x="260" y="44"/>
                      <a:pt x="267" y="45"/>
                      <a:pt x="272" y="47"/>
                    </a:cubicBezTo>
                    <a:cubicBezTo>
                      <a:pt x="278" y="48"/>
                      <a:pt x="283" y="52"/>
                      <a:pt x="287" y="57"/>
                    </a:cubicBezTo>
                    <a:cubicBezTo>
                      <a:pt x="291" y="62"/>
                      <a:pt x="294" y="68"/>
                      <a:pt x="296" y="77"/>
                    </a:cubicBezTo>
                    <a:cubicBezTo>
                      <a:pt x="298" y="85"/>
                      <a:pt x="300" y="96"/>
                      <a:pt x="300" y="109"/>
                    </a:cubicBezTo>
                    <a:cubicBezTo>
                      <a:pt x="300" y="243"/>
                      <a:pt x="300" y="243"/>
                      <a:pt x="300" y="243"/>
                    </a:cubicBezTo>
                    <a:lnTo>
                      <a:pt x="353" y="24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52" name="Freeform 39"/>
              <p:cNvSpPr>
                <a:spLocks/>
              </p:cNvSpPr>
              <p:nvPr/>
            </p:nvSpPr>
            <p:spPr bwMode="invGray">
              <a:xfrm>
                <a:off x="1039643" y="6266369"/>
                <a:ext cx="95469" cy="110544"/>
              </a:xfrm>
              <a:custGeom>
                <a:avLst/>
                <a:gdLst/>
                <a:ahLst/>
                <a:cxnLst>
                  <a:cxn ang="0">
                    <a:pos x="210" y="243"/>
                  </a:cxn>
                  <a:cxn ang="0">
                    <a:pos x="210" y="97"/>
                  </a:cxn>
                  <a:cxn ang="0">
                    <a:pos x="189" y="24"/>
                  </a:cxn>
                  <a:cxn ang="0">
                    <a:pos x="131" y="0"/>
                  </a:cxn>
                  <a:cxn ang="0">
                    <a:pos x="88" y="10"/>
                  </a:cxn>
                  <a:cxn ang="0">
                    <a:pos x="54" y="44"/>
                  </a:cxn>
                  <a:cxn ang="0">
                    <a:pos x="53" y="44"/>
                  </a:cxn>
                  <a:cxn ang="0">
                    <a:pos x="53" y="6"/>
                  </a:cxn>
                  <a:cxn ang="0">
                    <a:pos x="0" y="6"/>
                  </a:cxn>
                  <a:cxn ang="0">
                    <a:pos x="0" y="243"/>
                  </a:cxn>
                  <a:cxn ang="0">
                    <a:pos x="53" y="243"/>
                  </a:cxn>
                  <a:cxn ang="0">
                    <a:pos x="53" y="108"/>
                  </a:cxn>
                  <a:cxn ang="0">
                    <a:pos x="57" y="82"/>
                  </a:cxn>
                  <a:cxn ang="0">
                    <a:pos x="69" y="62"/>
                  </a:cxn>
                  <a:cxn ang="0">
                    <a:pos x="87" y="48"/>
                  </a:cxn>
                  <a:cxn ang="0">
                    <a:pos x="109" y="44"/>
                  </a:cxn>
                  <a:cxn ang="0">
                    <a:pos x="145" y="60"/>
                  </a:cxn>
                  <a:cxn ang="0">
                    <a:pos x="156" y="110"/>
                  </a:cxn>
                  <a:cxn ang="0">
                    <a:pos x="156" y="243"/>
                  </a:cxn>
                  <a:cxn ang="0">
                    <a:pos x="210" y="243"/>
                  </a:cxn>
                </a:cxnLst>
                <a:rect l="0" t="0" r="r" b="b"/>
                <a:pathLst>
                  <a:path w="210" h="243">
                    <a:moveTo>
                      <a:pt x="210" y="243"/>
                    </a:moveTo>
                    <a:cubicBezTo>
                      <a:pt x="210" y="97"/>
                      <a:pt x="210" y="97"/>
                      <a:pt x="210" y="97"/>
                    </a:cubicBezTo>
                    <a:cubicBezTo>
                      <a:pt x="210" y="64"/>
                      <a:pt x="203" y="40"/>
                      <a:pt x="189" y="24"/>
                    </a:cubicBezTo>
                    <a:cubicBezTo>
                      <a:pt x="175" y="8"/>
                      <a:pt x="156" y="0"/>
                      <a:pt x="131" y="0"/>
                    </a:cubicBezTo>
                    <a:cubicBezTo>
                      <a:pt x="115" y="0"/>
                      <a:pt x="100" y="3"/>
                      <a:pt x="88" y="10"/>
                    </a:cubicBezTo>
                    <a:cubicBezTo>
                      <a:pt x="75" y="17"/>
                      <a:pt x="63" y="28"/>
                      <a:pt x="54" y="44"/>
                    </a:cubicBezTo>
                    <a:cubicBezTo>
                      <a:pt x="53" y="44"/>
                      <a:pt x="53" y="44"/>
                      <a:pt x="53" y="44"/>
                    </a:cubicBezTo>
                    <a:cubicBezTo>
                      <a:pt x="53" y="6"/>
                      <a:pt x="53" y="6"/>
                      <a:pt x="53" y="6"/>
                    </a:cubicBezTo>
                    <a:cubicBezTo>
                      <a:pt x="0" y="6"/>
                      <a:pt x="0" y="6"/>
                      <a:pt x="0" y="6"/>
                    </a:cubicBezTo>
                    <a:cubicBezTo>
                      <a:pt x="0" y="243"/>
                      <a:pt x="0" y="243"/>
                      <a:pt x="0" y="243"/>
                    </a:cubicBezTo>
                    <a:cubicBezTo>
                      <a:pt x="53" y="243"/>
                      <a:pt x="53" y="243"/>
                      <a:pt x="53" y="243"/>
                    </a:cubicBezTo>
                    <a:cubicBezTo>
                      <a:pt x="53" y="108"/>
                      <a:pt x="53" y="108"/>
                      <a:pt x="53" y="108"/>
                    </a:cubicBezTo>
                    <a:cubicBezTo>
                      <a:pt x="53" y="99"/>
                      <a:pt x="54" y="90"/>
                      <a:pt x="57" y="82"/>
                    </a:cubicBezTo>
                    <a:cubicBezTo>
                      <a:pt x="60" y="74"/>
                      <a:pt x="64" y="67"/>
                      <a:pt x="69" y="62"/>
                    </a:cubicBezTo>
                    <a:cubicBezTo>
                      <a:pt x="74" y="56"/>
                      <a:pt x="80" y="52"/>
                      <a:pt x="87" y="48"/>
                    </a:cubicBezTo>
                    <a:cubicBezTo>
                      <a:pt x="94" y="45"/>
                      <a:pt x="101" y="44"/>
                      <a:pt x="109" y="44"/>
                    </a:cubicBezTo>
                    <a:cubicBezTo>
                      <a:pt x="126" y="44"/>
                      <a:pt x="138" y="49"/>
                      <a:pt x="145" y="60"/>
                    </a:cubicBezTo>
                    <a:cubicBezTo>
                      <a:pt x="153" y="71"/>
                      <a:pt x="156" y="87"/>
                      <a:pt x="156" y="110"/>
                    </a:cubicBezTo>
                    <a:cubicBezTo>
                      <a:pt x="156" y="243"/>
                      <a:pt x="156" y="243"/>
                      <a:pt x="156" y="243"/>
                    </a:cubicBezTo>
                    <a:lnTo>
                      <a:pt x="210" y="24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53" name="Freeform 42"/>
              <p:cNvSpPr>
                <a:spLocks/>
              </p:cNvSpPr>
              <p:nvPr/>
            </p:nvSpPr>
            <p:spPr bwMode="invGray">
              <a:xfrm>
                <a:off x="611629" y="6191684"/>
                <a:ext cx="37229" cy="28778"/>
              </a:xfrm>
              <a:custGeom>
                <a:avLst/>
                <a:gdLst/>
                <a:ahLst/>
                <a:cxnLst>
                  <a:cxn ang="0">
                    <a:pos x="53" y="0"/>
                  </a:cxn>
                  <a:cxn ang="0">
                    <a:pos x="163" y="0"/>
                  </a:cxn>
                  <a:cxn ang="0">
                    <a:pos x="63" y="126"/>
                  </a:cxn>
                  <a:cxn ang="0">
                    <a:pos x="0" y="126"/>
                  </a:cxn>
                  <a:cxn ang="0">
                    <a:pos x="53" y="0"/>
                  </a:cxn>
                </a:cxnLst>
                <a:rect l="0" t="0" r="r" b="b"/>
                <a:pathLst>
                  <a:path w="163" h="126">
                    <a:moveTo>
                      <a:pt x="53" y="0"/>
                    </a:moveTo>
                    <a:lnTo>
                      <a:pt x="163" y="0"/>
                    </a:lnTo>
                    <a:lnTo>
                      <a:pt x="63" y="126"/>
                    </a:lnTo>
                    <a:lnTo>
                      <a:pt x="0" y="126"/>
                    </a:lnTo>
                    <a:lnTo>
                      <a:pt x="53" y="0"/>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54" name="Freeform 43"/>
              <p:cNvSpPr>
                <a:spLocks noEditPoints="1"/>
              </p:cNvSpPr>
              <p:nvPr/>
            </p:nvSpPr>
            <p:spPr bwMode="invGray">
              <a:xfrm>
                <a:off x="891414" y="6266369"/>
                <a:ext cx="111000" cy="112828"/>
              </a:xfrm>
              <a:custGeom>
                <a:avLst/>
                <a:gdLst/>
                <a:ahLst/>
                <a:cxnLst>
                  <a:cxn ang="0">
                    <a:pos x="236" y="72"/>
                  </a:cxn>
                  <a:cxn ang="0">
                    <a:pos x="213" y="34"/>
                  </a:cxn>
                  <a:cxn ang="0">
                    <a:pos x="176" y="9"/>
                  </a:cxn>
                  <a:cxn ang="0">
                    <a:pos x="126" y="0"/>
                  </a:cxn>
                  <a:cxn ang="0">
                    <a:pos x="75" y="8"/>
                  </a:cxn>
                  <a:cxn ang="0">
                    <a:pos x="35" y="32"/>
                  </a:cxn>
                  <a:cxn ang="0">
                    <a:pos x="9" y="72"/>
                  </a:cxn>
                  <a:cxn ang="0">
                    <a:pos x="0" y="127"/>
                  </a:cxn>
                  <a:cxn ang="0">
                    <a:pos x="8" y="177"/>
                  </a:cxn>
                  <a:cxn ang="0">
                    <a:pos x="32" y="215"/>
                  </a:cxn>
                  <a:cxn ang="0">
                    <a:pos x="70" y="240"/>
                  </a:cxn>
                  <a:cxn ang="0">
                    <a:pos x="120" y="248"/>
                  </a:cxn>
                  <a:cxn ang="0">
                    <a:pos x="171" y="240"/>
                  </a:cxn>
                  <a:cxn ang="0">
                    <a:pos x="210" y="215"/>
                  </a:cxn>
                  <a:cxn ang="0">
                    <a:pos x="235" y="175"/>
                  </a:cxn>
                  <a:cxn ang="0">
                    <a:pos x="244" y="122"/>
                  </a:cxn>
                  <a:cxn ang="0">
                    <a:pos x="236" y="72"/>
                  </a:cxn>
                  <a:cxn ang="0">
                    <a:pos x="171" y="184"/>
                  </a:cxn>
                  <a:cxn ang="0">
                    <a:pos x="123" y="205"/>
                  </a:cxn>
                  <a:cxn ang="0">
                    <a:pos x="96" y="200"/>
                  </a:cxn>
                  <a:cxn ang="0">
                    <a:pos x="74" y="185"/>
                  </a:cxn>
                  <a:cxn ang="0">
                    <a:pos x="60" y="160"/>
                  </a:cxn>
                  <a:cxn ang="0">
                    <a:pos x="55" y="125"/>
                  </a:cxn>
                  <a:cxn ang="0">
                    <a:pos x="61" y="89"/>
                  </a:cxn>
                  <a:cxn ang="0">
                    <a:pos x="75" y="63"/>
                  </a:cxn>
                  <a:cxn ang="0">
                    <a:pos x="96" y="49"/>
                  </a:cxn>
                  <a:cxn ang="0">
                    <a:pos x="123" y="44"/>
                  </a:cxn>
                  <a:cxn ang="0">
                    <a:pos x="171" y="64"/>
                  </a:cxn>
                  <a:cxn ang="0">
                    <a:pos x="188" y="124"/>
                  </a:cxn>
                  <a:cxn ang="0">
                    <a:pos x="171" y="184"/>
                  </a:cxn>
                </a:cxnLst>
                <a:rect l="0" t="0" r="r" b="b"/>
                <a:pathLst>
                  <a:path w="244" h="248">
                    <a:moveTo>
                      <a:pt x="236" y="72"/>
                    </a:moveTo>
                    <a:cubicBezTo>
                      <a:pt x="231" y="57"/>
                      <a:pt x="223" y="44"/>
                      <a:pt x="213" y="34"/>
                    </a:cubicBezTo>
                    <a:cubicBezTo>
                      <a:pt x="203" y="23"/>
                      <a:pt x="191" y="15"/>
                      <a:pt x="176" y="9"/>
                    </a:cubicBezTo>
                    <a:cubicBezTo>
                      <a:pt x="162" y="3"/>
                      <a:pt x="145" y="0"/>
                      <a:pt x="126" y="0"/>
                    </a:cubicBezTo>
                    <a:cubicBezTo>
                      <a:pt x="107" y="0"/>
                      <a:pt x="90" y="3"/>
                      <a:pt x="75" y="8"/>
                    </a:cubicBezTo>
                    <a:cubicBezTo>
                      <a:pt x="59" y="13"/>
                      <a:pt x="46" y="22"/>
                      <a:pt x="35" y="32"/>
                    </a:cubicBezTo>
                    <a:cubicBezTo>
                      <a:pt x="24" y="43"/>
                      <a:pt x="15" y="56"/>
                      <a:pt x="9" y="72"/>
                    </a:cubicBezTo>
                    <a:cubicBezTo>
                      <a:pt x="3" y="88"/>
                      <a:pt x="0" y="106"/>
                      <a:pt x="0" y="127"/>
                    </a:cubicBezTo>
                    <a:cubicBezTo>
                      <a:pt x="0" y="145"/>
                      <a:pt x="3" y="162"/>
                      <a:pt x="8" y="177"/>
                    </a:cubicBezTo>
                    <a:cubicBezTo>
                      <a:pt x="14" y="192"/>
                      <a:pt x="22" y="205"/>
                      <a:pt x="32" y="215"/>
                    </a:cubicBezTo>
                    <a:cubicBezTo>
                      <a:pt x="43" y="226"/>
                      <a:pt x="55" y="234"/>
                      <a:pt x="70" y="240"/>
                    </a:cubicBezTo>
                    <a:cubicBezTo>
                      <a:pt x="85" y="246"/>
                      <a:pt x="101" y="248"/>
                      <a:pt x="120" y="248"/>
                    </a:cubicBezTo>
                    <a:cubicBezTo>
                      <a:pt x="138" y="248"/>
                      <a:pt x="155" y="245"/>
                      <a:pt x="171" y="240"/>
                    </a:cubicBezTo>
                    <a:cubicBezTo>
                      <a:pt x="186" y="234"/>
                      <a:pt x="199" y="226"/>
                      <a:pt x="210" y="215"/>
                    </a:cubicBezTo>
                    <a:cubicBezTo>
                      <a:pt x="220" y="204"/>
                      <a:pt x="229" y="190"/>
                      <a:pt x="235" y="175"/>
                    </a:cubicBezTo>
                    <a:cubicBezTo>
                      <a:pt x="241" y="159"/>
                      <a:pt x="244" y="141"/>
                      <a:pt x="244" y="122"/>
                    </a:cubicBezTo>
                    <a:cubicBezTo>
                      <a:pt x="244" y="104"/>
                      <a:pt x="241" y="87"/>
                      <a:pt x="236" y="72"/>
                    </a:cubicBezTo>
                    <a:close/>
                    <a:moveTo>
                      <a:pt x="171" y="184"/>
                    </a:moveTo>
                    <a:cubicBezTo>
                      <a:pt x="160" y="198"/>
                      <a:pt x="144" y="205"/>
                      <a:pt x="123" y="205"/>
                    </a:cubicBezTo>
                    <a:cubicBezTo>
                      <a:pt x="113" y="205"/>
                      <a:pt x="104" y="203"/>
                      <a:pt x="96" y="200"/>
                    </a:cubicBezTo>
                    <a:cubicBezTo>
                      <a:pt x="88" y="197"/>
                      <a:pt x="80" y="192"/>
                      <a:pt x="74" y="185"/>
                    </a:cubicBezTo>
                    <a:cubicBezTo>
                      <a:pt x="68" y="178"/>
                      <a:pt x="64" y="170"/>
                      <a:pt x="60" y="160"/>
                    </a:cubicBezTo>
                    <a:cubicBezTo>
                      <a:pt x="57" y="150"/>
                      <a:pt x="55" y="139"/>
                      <a:pt x="55" y="125"/>
                    </a:cubicBezTo>
                    <a:cubicBezTo>
                      <a:pt x="55" y="111"/>
                      <a:pt x="57" y="99"/>
                      <a:pt x="61" y="89"/>
                    </a:cubicBezTo>
                    <a:cubicBezTo>
                      <a:pt x="64" y="79"/>
                      <a:pt x="69" y="70"/>
                      <a:pt x="75" y="63"/>
                    </a:cubicBezTo>
                    <a:cubicBezTo>
                      <a:pt x="81" y="57"/>
                      <a:pt x="88" y="52"/>
                      <a:pt x="96" y="49"/>
                    </a:cubicBezTo>
                    <a:cubicBezTo>
                      <a:pt x="104" y="45"/>
                      <a:pt x="113" y="44"/>
                      <a:pt x="123" y="44"/>
                    </a:cubicBezTo>
                    <a:cubicBezTo>
                      <a:pt x="143" y="44"/>
                      <a:pt x="159" y="50"/>
                      <a:pt x="171" y="64"/>
                    </a:cubicBezTo>
                    <a:cubicBezTo>
                      <a:pt x="182" y="78"/>
                      <a:pt x="188" y="97"/>
                      <a:pt x="188" y="124"/>
                    </a:cubicBezTo>
                    <a:cubicBezTo>
                      <a:pt x="188" y="150"/>
                      <a:pt x="182" y="170"/>
                      <a:pt x="171" y="18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55" name="Freeform 44"/>
              <p:cNvSpPr>
                <a:spLocks/>
              </p:cNvSpPr>
              <p:nvPr/>
            </p:nvSpPr>
            <p:spPr bwMode="invGray">
              <a:xfrm>
                <a:off x="998760" y="6266826"/>
                <a:ext cx="20099" cy="50019"/>
              </a:xfrm>
              <a:custGeom>
                <a:avLst/>
                <a:gdLst/>
                <a:ahLst/>
                <a:cxnLst>
                  <a:cxn ang="0">
                    <a:pos x="0" y="0"/>
                  </a:cxn>
                  <a:cxn ang="0">
                    <a:pos x="44" y="0"/>
                  </a:cxn>
                  <a:cxn ang="0">
                    <a:pos x="44" y="28"/>
                  </a:cxn>
                  <a:cxn ang="0">
                    <a:pos x="39" y="63"/>
                  </a:cxn>
                  <a:cxn ang="0">
                    <a:pos x="26" y="93"/>
                  </a:cxn>
                  <a:cxn ang="0">
                    <a:pos x="7" y="110"/>
                  </a:cxn>
                  <a:cxn ang="0">
                    <a:pos x="6" y="97"/>
                  </a:cxn>
                  <a:cxn ang="0">
                    <a:pos x="4" y="86"/>
                  </a:cxn>
                  <a:cxn ang="0">
                    <a:pos x="11" y="78"/>
                  </a:cxn>
                  <a:cxn ang="0">
                    <a:pos x="20" y="58"/>
                  </a:cxn>
                  <a:cxn ang="0">
                    <a:pos x="21" y="46"/>
                  </a:cxn>
                  <a:cxn ang="0">
                    <a:pos x="0" y="46"/>
                  </a:cxn>
                  <a:cxn ang="0">
                    <a:pos x="0" y="0"/>
                  </a:cxn>
                </a:cxnLst>
                <a:rect l="0" t="0" r="r" b="b"/>
                <a:pathLst>
                  <a:path w="44" h="110">
                    <a:moveTo>
                      <a:pt x="0" y="0"/>
                    </a:moveTo>
                    <a:cubicBezTo>
                      <a:pt x="44" y="0"/>
                      <a:pt x="44" y="0"/>
                      <a:pt x="44" y="0"/>
                    </a:cubicBezTo>
                    <a:cubicBezTo>
                      <a:pt x="44" y="28"/>
                      <a:pt x="44" y="28"/>
                      <a:pt x="44" y="28"/>
                    </a:cubicBezTo>
                    <a:cubicBezTo>
                      <a:pt x="44" y="28"/>
                      <a:pt x="43" y="47"/>
                      <a:pt x="39" y="63"/>
                    </a:cubicBezTo>
                    <a:cubicBezTo>
                      <a:pt x="35" y="78"/>
                      <a:pt x="34" y="84"/>
                      <a:pt x="26" y="93"/>
                    </a:cubicBezTo>
                    <a:cubicBezTo>
                      <a:pt x="18" y="102"/>
                      <a:pt x="7" y="110"/>
                      <a:pt x="7" y="110"/>
                    </a:cubicBezTo>
                    <a:cubicBezTo>
                      <a:pt x="7" y="110"/>
                      <a:pt x="7" y="103"/>
                      <a:pt x="6" y="97"/>
                    </a:cubicBezTo>
                    <a:cubicBezTo>
                      <a:pt x="5" y="91"/>
                      <a:pt x="4" y="86"/>
                      <a:pt x="4" y="86"/>
                    </a:cubicBezTo>
                    <a:cubicBezTo>
                      <a:pt x="4" y="86"/>
                      <a:pt x="6" y="84"/>
                      <a:pt x="11" y="78"/>
                    </a:cubicBezTo>
                    <a:cubicBezTo>
                      <a:pt x="15" y="72"/>
                      <a:pt x="19" y="62"/>
                      <a:pt x="20" y="58"/>
                    </a:cubicBezTo>
                    <a:cubicBezTo>
                      <a:pt x="21" y="54"/>
                      <a:pt x="21" y="46"/>
                      <a:pt x="21" y="46"/>
                    </a:cubicBezTo>
                    <a:cubicBezTo>
                      <a:pt x="0" y="46"/>
                      <a:pt x="0" y="46"/>
                      <a:pt x="0" y="46"/>
                    </a:cubicBezTo>
                    <a:lnTo>
                      <a:pt x="0" y="0"/>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46" name="Rectangle 45"/>
            <p:cNvSpPr/>
            <p:nvPr/>
          </p:nvSpPr>
          <p:spPr>
            <a:xfrm>
              <a:off x="4064021" y="2839103"/>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47" name="Group 46"/>
            <p:cNvGrpSpPr/>
            <p:nvPr/>
          </p:nvGrpSpPr>
          <p:grpSpPr>
            <a:xfrm>
              <a:off x="4170773" y="3326415"/>
              <a:ext cx="1071036" cy="306513"/>
              <a:chOff x="2649884" y="6146155"/>
              <a:chExt cx="1395225" cy="400069"/>
            </a:xfrm>
            <a:solidFill>
              <a:srgbClr val="FFFFFF"/>
            </a:solidFill>
            <a:effectLst/>
          </p:grpSpPr>
          <p:sp>
            <p:nvSpPr>
              <p:cNvPr id="133" name="Line 6"/>
              <p:cNvSpPr>
                <a:spLocks noChangeShapeType="1"/>
              </p:cNvSpPr>
              <p:nvPr/>
            </p:nvSpPr>
            <p:spPr bwMode="invGray">
              <a:xfrm>
                <a:off x="2649884" y="6545967"/>
                <a:ext cx="257" cy="257"/>
              </a:xfrm>
              <a:prstGeom prst="line">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34" name="Freeform 7"/>
              <p:cNvSpPr>
                <a:spLocks noEditPoints="1"/>
              </p:cNvSpPr>
              <p:nvPr/>
            </p:nvSpPr>
            <p:spPr bwMode="invGray">
              <a:xfrm>
                <a:off x="3268640" y="6412953"/>
                <a:ext cx="69723" cy="81043"/>
              </a:xfrm>
              <a:custGeom>
                <a:avLst/>
                <a:gdLst/>
                <a:ahLst/>
                <a:cxnLst>
                  <a:cxn ang="0">
                    <a:pos x="283" y="342"/>
                  </a:cxn>
                  <a:cxn ang="0">
                    <a:pos x="219" y="346"/>
                  </a:cxn>
                  <a:cxn ang="0">
                    <a:pos x="235" y="206"/>
                  </a:cxn>
                  <a:cxn ang="0">
                    <a:pos x="139" y="22"/>
                  </a:cxn>
                  <a:cxn ang="0">
                    <a:pos x="279" y="86"/>
                  </a:cxn>
                  <a:cxn ang="0">
                    <a:pos x="283" y="342"/>
                  </a:cxn>
                  <a:cxn ang="0">
                    <a:pos x="139" y="162"/>
                  </a:cxn>
                  <a:cxn ang="0">
                    <a:pos x="211" y="82"/>
                  </a:cxn>
                  <a:cxn ang="0">
                    <a:pos x="139" y="162"/>
                  </a:cxn>
                </a:cxnLst>
                <a:rect l="0" t="0" r="r" b="b"/>
                <a:pathLst>
                  <a:path w="301" h="350">
                    <a:moveTo>
                      <a:pt x="283" y="342"/>
                    </a:moveTo>
                    <a:cubicBezTo>
                      <a:pt x="269" y="350"/>
                      <a:pt x="240" y="344"/>
                      <a:pt x="219" y="346"/>
                    </a:cubicBezTo>
                    <a:cubicBezTo>
                      <a:pt x="222" y="297"/>
                      <a:pt x="209" y="232"/>
                      <a:pt x="235" y="206"/>
                    </a:cubicBezTo>
                    <a:cubicBezTo>
                      <a:pt x="101" y="301"/>
                      <a:pt x="0" y="67"/>
                      <a:pt x="139" y="22"/>
                    </a:cubicBezTo>
                    <a:cubicBezTo>
                      <a:pt x="205" y="0"/>
                      <a:pt x="264" y="37"/>
                      <a:pt x="279" y="86"/>
                    </a:cubicBezTo>
                    <a:cubicBezTo>
                      <a:pt x="301" y="157"/>
                      <a:pt x="271" y="257"/>
                      <a:pt x="283" y="342"/>
                    </a:cubicBezTo>
                    <a:close/>
                    <a:moveTo>
                      <a:pt x="139" y="162"/>
                    </a:moveTo>
                    <a:cubicBezTo>
                      <a:pt x="194" y="204"/>
                      <a:pt x="259" y="130"/>
                      <a:pt x="211" y="82"/>
                    </a:cubicBezTo>
                    <a:cubicBezTo>
                      <a:pt x="150" y="55"/>
                      <a:pt x="110" y="111"/>
                      <a:pt x="139" y="16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35" name="Freeform 8"/>
              <p:cNvSpPr>
                <a:spLocks noEditPoints="1"/>
              </p:cNvSpPr>
              <p:nvPr/>
            </p:nvSpPr>
            <p:spPr bwMode="invGray">
              <a:xfrm>
                <a:off x="3766475" y="6217679"/>
                <a:ext cx="120664" cy="196304"/>
              </a:xfrm>
              <a:custGeom>
                <a:avLst/>
                <a:gdLst/>
                <a:ahLst/>
                <a:cxnLst>
                  <a:cxn ang="0">
                    <a:pos x="492" y="322"/>
                  </a:cxn>
                  <a:cxn ang="0">
                    <a:pos x="428" y="322"/>
                  </a:cxn>
                  <a:cxn ang="0">
                    <a:pos x="112" y="282"/>
                  </a:cxn>
                  <a:cxn ang="0">
                    <a:pos x="356" y="274"/>
                  </a:cxn>
                  <a:cxn ang="0">
                    <a:pos x="356" y="718"/>
                  </a:cxn>
                  <a:cxn ang="0">
                    <a:pos x="148" y="778"/>
                  </a:cxn>
                  <a:cxn ang="0">
                    <a:pos x="288" y="590"/>
                  </a:cxn>
                  <a:cxn ang="0">
                    <a:pos x="288" y="342"/>
                  </a:cxn>
                  <a:cxn ang="0">
                    <a:pos x="52" y="338"/>
                  </a:cxn>
                  <a:cxn ang="0">
                    <a:pos x="492" y="322"/>
                  </a:cxn>
                  <a:cxn ang="0">
                    <a:pos x="196" y="734"/>
                  </a:cxn>
                  <a:cxn ang="0">
                    <a:pos x="276" y="738"/>
                  </a:cxn>
                  <a:cxn ang="0">
                    <a:pos x="272" y="646"/>
                  </a:cxn>
                  <a:cxn ang="0">
                    <a:pos x="196" y="734"/>
                  </a:cxn>
                </a:cxnLst>
                <a:rect l="0" t="0" r="r" b="b"/>
                <a:pathLst>
                  <a:path w="521" h="848">
                    <a:moveTo>
                      <a:pt x="492" y="322"/>
                    </a:moveTo>
                    <a:cubicBezTo>
                      <a:pt x="471" y="322"/>
                      <a:pt x="449" y="322"/>
                      <a:pt x="428" y="322"/>
                    </a:cubicBezTo>
                    <a:cubicBezTo>
                      <a:pt x="459" y="112"/>
                      <a:pt x="119" y="90"/>
                      <a:pt x="112" y="282"/>
                    </a:cubicBezTo>
                    <a:cubicBezTo>
                      <a:pt x="176" y="264"/>
                      <a:pt x="281" y="268"/>
                      <a:pt x="356" y="274"/>
                    </a:cubicBezTo>
                    <a:cubicBezTo>
                      <a:pt x="342" y="394"/>
                      <a:pt x="374" y="598"/>
                      <a:pt x="356" y="718"/>
                    </a:cubicBezTo>
                    <a:cubicBezTo>
                      <a:pt x="343" y="804"/>
                      <a:pt x="209" y="848"/>
                      <a:pt x="148" y="778"/>
                    </a:cubicBezTo>
                    <a:cubicBezTo>
                      <a:pt x="69" y="687"/>
                      <a:pt x="172" y="524"/>
                      <a:pt x="288" y="590"/>
                    </a:cubicBezTo>
                    <a:cubicBezTo>
                      <a:pt x="288" y="507"/>
                      <a:pt x="288" y="425"/>
                      <a:pt x="288" y="342"/>
                    </a:cubicBezTo>
                    <a:cubicBezTo>
                      <a:pt x="217" y="333"/>
                      <a:pt x="129" y="341"/>
                      <a:pt x="52" y="338"/>
                    </a:cubicBezTo>
                    <a:cubicBezTo>
                      <a:pt x="0" y="21"/>
                      <a:pt x="521" y="0"/>
                      <a:pt x="492" y="322"/>
                    </a:cubicBezTo>
                    <a:close/>
                    <a:moveTo>
                      <a:pt x="196" y="734"/>
                    </a:moveTo>
                    <a:cubicBezTo>
                      <a:pt x="213" y="750"/>
                      <a:pt x="254" y="749"/>
                      <a:pt x="276" y="738"/>
                    </a:cubicBezTo>
                    <a:cubicBezTo>
                      <a:pt x="297" y="716"/>
                      <a:pt x="296" y="664"/>
                      <a:pt x="272" y="646"/>
                    </a:cubicBezTo>
                    <a:cubicBezTo>
                      <a:pt x="204" y="618"/>
                      <a:pt x="162" y="685"/>
                      <a:pt x="196" y="73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36" name="Freeform 9"/>
              <p:cNvSpPr>
                <a:spLocks noEditPoints="1"/>
              </p:cNvSpPr>
              <p:nvPr/>
            </p:nvSpPr>
            <p:spPr bwMode="invGray">
              <a:xfrm>
                <a:off x="3361775" y="6220251"/>
                <a:ext cx="243901" cy="203250"/>
              </a:xfrm>
              <a:custGeom>
                <a:avLst/>
                <a:gdLst/>
                <a:ahLst/>
                <a:cxnLst>
                  <a:cxn ang="0">
                    <a:pos x="552" y="699"/>
                  </a:cxn>
                  <a:cxn ang="0">
                    <a:pos x="844" y="535"/>
                  </a:cxn>
                  <a:cxn ang="0">
                    <a:pos x="844" y="83"/>
                  </a:cxn>
                  <a:cxn ang="0">
                    <a:pos x="912" y="83"/>
                  </a:cxn>
                  <a:cxn ang="0">
                    <a:pos x="912" y="539"/>
                  </a:cxn>
                  <a:cxn ang="0">
                    <a:pos x="980" y="599"/>
                  </a:cxn>
                  <a:cxn ang="0">
                    <a:pos x="760" y="767"/>
                  </a:cxn>
                  <a:cxn ang="0">
                    <a:pos x="740" y="639"/>
                  </a:cxn>
                  <a:cxn ang="0">
                    <a:pos x="544" y="791"/>
                  </a:cxn>
                  <a:cxn ang="0">
                    <a:pos x="484" y="791"/>
                  </a:cxn>
                  <a:cxn ang="0">
                    <a:pos x="484" y="255"/>
                  </a:cxn>
                  <a:cxn ang="0">
                    <a:pos x="108" y="191"/>
                  </a:cxn>
                  <a:cxn ang="0">
                    <a:pos x="240" y="263"/>
                  </a:cxn>
                  <a:cxn ang="0">
                    <a:pos x="128" y="583"/>
                  </a:cxn>
                  <a:cxn ang="0">
                    <a:pos x="284" y="731"/>
                  </a:cxn>
                  <a:cxn ang="0">
                    <a:pos x="68" y="735"/>
                  </a:cxn>
                  <a:cxn ang="0">
                    <a:pos x="60" y="683"/>
                  </a:cxn>
                  <a:cxn ang="0">
                    <a:pos x="60" y="359"/>
                  </a:cxn>
                  <a:cxn ang="0">
                    <a:pos x="140" y="263"/>
                  </a:cxn>
                  <a:cxn ang="0">
                    <a:pos x="0" y="211"/>
                  </a:cxn>
                  <a:cxn ang="0">
                    <a:pos x="552" y="247"/>
                  </a:cxn>
                  <a:cxn ang="0">
                    <a:pos x="552" y="699"/>
                  </a:cxn>
                  <a:cxn ang="0">
                    <a:pos x="128" y="647"/>
                  </a:cxn>
                  <a:cxn ang="0">
                    <a:pos x="216" y="727"/>
                  </a:cxn>
                  <a:cxn ang="0">
                    <a:pos x="208" y="635"/>
                  </a:cxn>
                  <a:cxn ang="0">
                    <a:pos x="128" y="647"/>
                  </a:cxn>
                  <a:cxn ang="0">
                    <a:pos x="916" y="727"/>
                  </a:cxn>
                  <a:cxn ang="0">
                    <a:pos x="908" y="603"/>
                  </a:cxn>
                  <a:cxn ang="0">
                    <a:pos x="836" y="599"/>
                  </a:cxn>
                  <a:cxn ang="0">
                    <a:pos x="916" y="727"/>
                  </a:cxn>
                </a:cxnLst>
                <a:rect l="0" t="0" r="r" b="b"/>
                <a:pathLst>
                  <a:path w="1053" h="878">
                    <a:moveTo>
                      <a:pt x="552" y="699"/>
                    </a:moveTo>
                    <a:cubicBezTo>
                      <a:pt x="629" y="640"/>
                      <a:pt x="712" y="553"/>
                      <a:pt x="844" y="535"/>
                    </a:cubicBezTo>
                    <a:cubicBezTo>
                      <a:pt x="844" y="384"/>
                      <a:pt x="844" y="234"/>
                      <a:pt x="844" y="83"/>
                    </a:cubicBezTo>
                    <a:cubicBezTo>
                      <a:pt x="867" y="83"/>
                      <a:pt x="889" y="83"/>
                      <a:pt x="912" y="83"/>
                    </a:cubicBezTo>
                    <a:cubicBezTo>
                      <a:pt x="912" y="235"/>
                      <a:pt x="912" y="387"/>
                      <a:pt x="912" y="539"/>
                    </a:cubicBezTo>
                    <a:cubicBezTo>
                      <a:pt x="940" y="567"/>
                      <a:pt x="965" y="571"/>
                      <a:pt x="980" y="599"/>
                    </a:cubicBezTo>
                    <a:cubicBezTo>
                      <a:pt x="1053" y="735"/>
                      <a:pt x="865" y="878"/>
                      <a:pt x="760" y="767"/>
                    </a:cubicBezTo>
                    <a:cubicBezTo>
                      <a:pt x="737" y="742"/>
                      <a:pt x="721" y="686"/>
                      <a:pt x="740" y="639"/>
                    </a:cubicBezTo>
                    <a:cubicBezTo>
                      <a:pt x="678" y="677"/>
                      <a:pt x="603" y="736"/>
                      <a:pt x="544" y="791"/>
                    </a:cubicBezTo>
                    <a:cubicBezTo>
                      <a:pt x="524" y="791"/>
                      <a:pt x="504" y="791"/>
                      <a:pt x="484" y="791"/>
                    </a:cubicBezTo>
                    <a:cubicBezTo>
                      <a:pt x="466" y="623"/>
                      <a:pt x="509" y="408"/>
                      <a:pt x="484" y="255"/>
                    </a:cubicBezTo>
                    <a:cubicBezTo>
                      <a:pt x="462" y="117"/>
                      <a:pt x="210" y="106"/>
                      <a:pt x="108" y="191"/>
                    </a:cubicBezTo>
                    <a:cubicBezTo>
                      <a:pt x="155" y="212"/>
                      <a:pt x="210" y="225"/>
                      <a:pt x="240" y="263"/>
                    </a:cubicBezTo>
                    <a:cubicBezTo>
                      <a:pt x="117" y="283"/>
                      <a:pt x="121" y="423"/>
                      <a:pt x="128" y="583"/>
                    </a:cubicBezTo>
                    <a:cubicBezTo>
                      <a:pt x="214" y="537"/>
                      <a:pt x="323" y="629"/>
                      <a:pt x="284" y="731"/>
                    </a:cubicBezTo>
                    <a:cubicBezTo>
                      <a:pt x="252" y="814"/>
                      <a:pt x="102" y="828"/>
                      <a:pt x="68" y="735"/>
                    </a:cubicBezTo>
                    <a:cubicBezTo>
                      <a:pt x="65" y="727"/>
                      <a:pt x="61" y="699"/>
                      <a:pt x="60" y="683"/>
                    </a:cubicBezTo>
                    <a:cubicBezTo>
                      <a:pt x="53" y="599"/>
                      <a:pt x="51" y="438"/>
                      <a:pt x="60" y="359"/>
                    </a:cubicBezTo>
                    <a:cubicBezTo>
                      <a:pt x="66" y="310"/>
                      <a:pt x="94" y="283"/>
                      <a:pt x="140" y="263"/>
                    </a:cubicBezTo>
                    <a:cubicBezTo>
                      <a:pt x="104" y="235"/>
                      <a:pt x="50" y="225"/>
                      <a:pt x="0" y="211"/>
                    </a:cubicBezTo>
                    <a:cubicBezTo>
                      <a:pt x="82" y="46"/>
                      <a:pt x="522" y="0"/>
                      <a:pt x="552" y="247"/>
                    </a:cubicBezTo>
                    <a:cubicBezTo>
                      <a:pt x="569" y="385"/>
                      <a:pt x="539" y="542"/>
                      <a:pt x="552" y="699"/>
                    </a:cubicBezTo>
                    <a:close/>
                    <a:moveTo>
                      <a:pt x="128" y="647"/>
                    </a:moveTo>
                    <a:cubicBezTo>
                      <a:pt x="90" y="699"/>
                      <a:pt x="163" y="780"/>
                      <a:pt x="216" y="727"/>
                    </a:cubicBezTo>
                    <a:cubicBezTo>
                      <a:pt x="236" y="707"/>
                      <a:pt x="231" y="653"/>
                      <a:pt x="208" y="635"/>
                    </a:cubicBezTo>
                    <a:cubicBezTo>
                      <a:pt x="169" y="627"/>
                      <a:pt x="141" y="630"/>
                      <a:pt x="128" y="647"/>
                    </a:cubicBezTo>
                    <a:close/>
                    <a:moveTo>
                      <a:pt x="916" y="727"/>
                    </a:moveTo>
                    <a:cubicBezTo>
                      <a:pt x="944" y="704"/>
                      <a:pt x="940" y="622"/>
                      <a:pt x="908" y="603"/>
                    </a:cubicBezTo>
                    <a:cubicBezTo>
                      <a:pt x="891" y="593"/>
                      <a:pt x="862" y="593"/>
                      <a:pt x="836" y="599"/>
                    </a:cubicBezTo>
                    <a:cubicBezTo>
                      <a:pt x="722" y="627"/>
                      <a:pt x="823" y="805"/>
                      <a:pt x="916" y="72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37" name="Freeform 10"/>
              <p:cNvSpPr>
                <a:spLocks noEditPoints="1"/>
              </p:cNvSpPr>
              <p:nvPr/>
            </p:nvSpPr>
            <p:spPr bwMode="invGray">
              <a:xfrm>
                <a:off x="2849790" y="6233887"/>
                <a:ext cx="132499" cy="169547"/>
              </a:xfrm>
              <a:custGeom>
                <a:avLst/>
                <a:gdLst/>
                <a:ahLst/>
                <a:cxnLst>
                  <a:cxn ang="0">
                    <a:pos x="556" y="732"/>
                  </a:cxn>
                  <a:cxn ang="0">
                    <a:pos x="136" y="732"/>
                  </a:cxn>
                  <a:cxn ang="0">
                    <a:pos x="136" y="496"/>
                  </a:cxn>
                  <a:cxn ang="0">
                    <a:pos x="144" y="268"/>
                  </a:cxn>
                  <a:cxn ang="0">
                    <a:pos x="364" y="272"/>
                  </a:cxn>
                  <a:cxn ang="0">
                    <a:pos x="204" y="420"/>
                  </a:cxn>
                  <a:cxn ang="0">
                    <a:pos x="204" y="660"/>
                  </a:cxn>
                  <a:cxn ang="0">
                    <a:pos x="488" y="664"/>
                  </a:cxn>
                  <a:cxn ang="0">
                    <a:pos x="484" y="224"/>
                  </a:cxn>
                  <a:cxn ang="0">
                    <a:pos x="212" y="92"/>
                  </a:cxn>
                  <a:cxn ang="0">
                    <a:pos x="76" y="352"/>
                  </a:cxn>
                  <a:cxn ang="0">
                    <a:pos x="8" y="356"/>
                  </a:cxn>
                  <a:cxn ang="0">
                    <a:pos x="252" y="16"/>
                  </a:cxn>
                  <a:cxn ang="0">
                    <a:pos x="556" y="232"/>
                  </a:cxn>
                  <a:cxn ang="0">
                    <a:pos x="556" y="732"/>
                  </a:cxn>
                  <a:cxn ang="0">
                    <a:pos x="284" y="268"/>
                  </a:cxn>
                  <a:cxn ang="0">
                    <a:pos x="288" y="364"/>
                  </a:cxn>
                  <a:cxn ang="0">
                    <a:pos x="300" y="352"/>
                  </a:cxn>
                  <a:cxn ang="0">
                    <a:pos x="284" y="268"/>
                  </a:cxn>
                </a:cxnLst>
                <a:rect l="0" t="0" r="r" b="b"/>
                <a:pathLst>
                  <a:path w="572" h="732">
                    <a:moveTo>
                      <a:pt x="556" y="732"/>
                    </a:moveTo>
                    <a:cubicBezTo>
                      <a:pt x="416" y="732"/>
                      <a:pt x="276" y="732"/>
                      <a:pt x="136" y="732"/>
                    </a:cubicBezTo>
                    <a:cubicBezTo>
                      <a:pt x="136" y="657"/>
                      <a:pt x="136" y="580"/>
                      <a:pt x="136" y="496"/>
                    </a:cubicBezTo>
                    <a:cubicBezTo>
                      <a:pt x="136" y="421"/>
                      <a:pt x="122" y="324"/>
                      <a:pt x="144" y="268"/>
                    </a:cubicBezTo>
                    <a:cubicBezTo>
                      <a:pt x="180" y="175"/>
                      <a:pt x="334" y="182"/>
                      <a:pt x="364" y="272"/>
                    </a:cubicBezTo>
                    <a:cubicBezTo>
                      <a:pt x="400" y="381"/>
                      <a:pt x="297" y="467"/>
                      <a:pt x="204" y="420"/>
                    </a:cubicBezTo>
                    <a:cubicBezTo>
                      <a:pt x="204" y="500"/>
                      <a:pt x="204" y="580"/>
                      <a:pt x="204" y="660"/>
                    </a:cubicBezTo>
                    <a:cubicBezTo>
                      <a:pt x="291" y="669"/>
                      <a:pt x="395" y="661"/>
                      <a:pt x="488" y="664"/>
                    </a:cubicBezTo>
                    <a:cubicBezTo>
                      <a:pt x="471" y="524"/>
                      <a:pt x="512" y="351"/>
                      <a:pt x="484" y="224"/>
                    </a:cubicBezTo>
                    <a:cubicBezTo>
                      <a:pt x="459" y="113"/>
                      <a:pt x="334" y="47"/>
                      <a:pt x="212" y="92"/>
                    </a:cubicBezTo>
                    <a:cubicBezTo>
                      <a:pt x="120" y="126"/>
                      <a:pt x="69" y="210"/>
                      <a:pt x="76" y="352"/>
                    </a:cubicBezTo>
                    <a:cubicBezTo>
                      <a:pt x="60" y="360"/>
                      <a:pt x="30" y="354"/>
                      <a:pt x="8" y="356"/>
                    </a:cubicBezTo>
                    <a:cubicBezTo>
                      <a:pt x="0" y="157"/>
                      <a:pt x="89" y="33"/>
                      <a:pt x="252" y="16"/>
                    </a:cubicBezTo>
                    <a:cubicBezTo>
                      <a:pt x="409" y="0"/>
                      <a:pt x="540" y="91"/>
                      <a:pt x="556" y="232"/>
                    </a:cubicBezTo>
                    <a:cubicBezTo>
                      <a:pt x="572" y="376"/>
                      <a:pt x="544" y="560"/>
                      <a:pt x="556" y="732"/>
                    </a:cubicBezTo>
                    <a:close/>
                    <a:moveTo>
                      <a:pt x="284" y="268"/>
                    </a:moveTo>
                    <a:cubicBezTo>
                      <a:pt x="172" y="208"/>
                      <a:pt x="175" y="423"/>
                      <a:pt x="288" y="364"/>
                    </a:cubicBezTo>
                    <a:cubicBezTo>
                      <a:pt x="289" y="363"/>
                      <a:pt x="292" y="354"/>
                      <a:pt x="300" y="352"/>
                    </a:cubicBezTo>
                    <a:cubicBezTo>
                      <a:pt x="310" y="317"/>
                      <a:pt x="305" y="279"/>
                      <a:pt x="284" y="26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38" name="Freeform 11"/>
              <p:cNvSpPr>
                <a:spLocks noEditPoints="1"/>
              </p:cNvSpPr>
              <p:nvPr/>
            </p:nvSpPr>
            <p:spPr bwMode="invGray">
              <a:xfrm>
                <a:off x="3617254" y="6233630"/>
                <a:ext cx="129669" cy="169804"/>
              </a:xfrm>
              <a:custGeom>
                <a:avLst/>
                <a:gdLst/>
                <a:ahLst/>
                <a:cxnLst>
                  <a:cxn ang="0">
                    <a:pos x="541" y="733"/>
                  </a:cxn>
                  <a:cxn ang="0">
                    <a:pos x="477" y="733"/>
                  </a:cxn>
                  <a:cxn ang="0">
                    <a:pos x="465" y="209"/>
                  </a:cxn>
                  <a:cxn ang="0">
                    <a:pos x="145" y="125"/>
                  </a:cxn>
                  <a:cxn ang="0">
                    <a:pos x="69" y="577"/>
                  </a:cxn>
                  <a:cxn ang="0">
                    <a:pos x="133" y="381"/>
                  </a:cxn>
                  <a:cxn ang="0">
                    <a:pos x="209" y="201"/>
                  </a:cxn>
                  <a:cxn ang="0">
                    <a:pos x="297" y="413"/>
                  </a:cxn>
                  <a:cxn ang="0">
                    <a:pos x="193" y="373"/>
                  </a:cxn>
                  <a:cxn ang="0">
                    <a:pos x="77" y="733"/>
                  </a:cxn>
                  <a:cxn ang="0">
                    <a:pos x="5" y="733"/>
                  </a:cxn>
                  <a:cxn ang="0">
                    <a:pos x="5" y="321"/>
                  </a:cxn>
                  <a:cxn ang="0">
                    <a:pos x="241" y="17"/>
                  </a:cxn>
                  <a:cxn ang="0">
                    <a:pos x="541" y="225"/>
                  </a:cxn>
                  <a:cxn ang="0">
                    <a:pos x="541" y="733"/>
                  </a:cxn>
                  <a:cxn ang="0">
                    <a:pos x="241" y="341"/>
                  </a:cxn>
                  <a:cxn ang="0">
                    <a:pos x="317" y="345"/>
                  </a:cxn>
                  <a:cxn ang="0">
                    <a:pos x="241" y="341"/>
                  </a:cxn>
                </a:cxnLst>
                <a:rect l="0" t="0" r="r" b="b"/>
                <a:pathLst>
                  <a:path w="560" h="733">
                    <a:moveTo>
                      <a:pt x="541" y="733"/>
                    </a:moveTo>
                    <a:cubicBezTo>
                      <a:pt x="520" y="733"/>
                      <a:pt x="498" y="733"/>
                      <a:pt x="477" y="733"/>
                    </a:cubicBezTo>
                    <a:cubicBezTo>
                      <a:pt x="458" y="568"/>
                      <a:pt x="507" y="346"/>
                      <a:pt x="465" y="209"/>
                    </a:cubicBezTo>
                    <a:cubicBezTo>
                      <a:pt x="429" y="91"/>
                      <a:pt x="253" y="30"/>
                      <a:pt x="145" y="125"/>
                    </a:cubicBezTo>
                    <a:cubicBezTo>
                      <a:pt x="50" y="208"/>
                      <a:pt x="68" y="391"/>
                      <a:pt x="69" y="577"/>
                    </a:cubicBezTo>
                    <a:cubicBezTo>
                      <a:pt x="91" y="512"/>
                      <a:pt x="113" y="450"/>
                      <a:pt x="133" y="381"/>
                    </a:cubicBezTo>
                    <a:cubicBezTo>
                      <a:pt x="153" y="314"/>
                      <a:pt x="162" y="238"/>
                      <a:pt x="209" y="201"/>
                    </a:cubicBezTo>
                    <a:cubicBezTo>
                      <a:pt x="368" y="76"/>
                      <a:pt x="492" y="389"/>
                      <a:pt x="297" y="413"/>
                    </a:cubicBezTo>
                    <a:cubicBezTo>
                      <a:pt x="249" y="419"/>
                      <a:pt x="218" y="401"/>
                      <a:pt x="193" y="373"/>
                    </a:cubicBezTo>
                    <a:cubicBezTo>
                      <a:pt x="159" y="498"/>
                      <a:pt x="114" y="611"/>
                      <a:pt x="77" y="733"/>
                    </a:cubicBezTo>
                    <a:cubicBezTo>
                      <a:pt x="53" y="733"/>
                      <a:pt x="29" y="733"/>
                      <a:pt x="5" y="733"/>
                    </a:cubicBezTo>
                    <a:cubicBezTo>
                      <a:pt x="8" y="582"/>
                      <a:pt x="0" y="440"/>
                      <a:pt x="5" y="321"/>
                    </a:cubicBezTo>
                    <a:cubicBezTo>
                      <a:pt x="11" y="169"/>
                      <a:pt x="84" y="33"/>
                      <a:pt x="241" y="17"/>
                    </a:cubicBezTo>
                    <a:cubicBezTo>
                      <a:pt x="401" y="0"/>
                      <a:pt x="524" y="91"/>
                      <a:pt x="541" y="225"/>
                    </a:cubicBezTo>
                    <a:cubicBezTo>
                      <a:pt x="560" y="379"/>
                      <a:pt x="527" y="557"/>
                      <a:pt x="541" y="733"/>
                    </a:cubicBezTo>
                    <a:close/>
                    <a:moveTo>
                      <a:pt x="241" y="341"/>
                    </a:moveTo>
                    <a:cubicBezTo>
                      <a:pt x="260" y="350"/>
                      <a:pt x="294" y="352"/>
                      <a:pt x="317" y="345"/>
                    </a:cubicBezTo>
                    <a:cubicBezTo>
                      <a:pt x="414" y="228"/>
                      <a:pt x="155" y="200"/>
                      <a:pt x="241" y="341"/>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39" name="Freeform 12"/>
              <p:cNvSpPr>
                <a:spLocks noEditPoints="1"/>
              </p:cNvSpPr>
              <p:nvPr/>
            </p:nvSpPr>
            <p:spPr bwMode="invGray">
              <a:xfrm>
                <a:off x="3200461" y="6233630"/>
                <a:ext cx="129669" cy="169804"/>
              </a:xfrm>
              <a:custGeom>
                <a:avLst/>
                <a:gdLst/>
                <a:ahLst/>
                <a:cxnLst>
                  <a:cxn ang="0">
                    <a:pos x="541" y="733"/>
                  </a:cxn>
                  <a:cxn ang="0">
                    <a:pos x="477" y="733"/>
                  </a:cxn>
                  <a:cxn ang="0">
                    <a:pos x="465" y="209"/>
                  </a:cxn>
                  <a:cxn ang="0">
                    <a:pos x="145" y="125"/>
                  </a:cxn>
                  <a:cxn ang="0">
                    <a:pos x="69" y="577"/>
                  </a:cxn>
                  <a:cxn ang="0">
                    <a:pos x="133" y="381"/>
                  </a:cxn>
                  <a:cxn ang="0">
                    <a:pos x="209" y="201"/>
                  </a:cxn>
                  <a:cxn ang="0">
                    <a:pos x="297" y="413"/>
                  </a:cxn>
                  <a:cxn ang="0">
                    <a:pos x="193" y="373"/>
                  </a:cxn>
                  <a:cxn ang="0">
                    <a:pos x="77" y="733"/>
                  </a:cxn>
                  <a:cxn ang="0">
                    <a:pos x="5" y="733"/>
                  </a:cxn>
                  <a:cxn ang="0">
                    <a:pos x="5" y="321"/>
                  </a:cxn>
                  <a:cxn ang="0">
                    <a:pos x="241" y="17"/>
                  </a:cxn>
                  <a:cxn ang="0">
                    <a:pos x="541" y="225"/>
                  </a:cxn>
                  <a:cxn ang="0">
                    <a:pos x="541" y="733"/>
                  </a:cxn>
                  <a:cxn ang="0">
                    <a:pos x="241" y="341"/>
                  </a:cxn>
                  <a:cxn ang="0">
                    <a:pos x="317" y="345"/>
                  </a:cxn>
                  <a:cxn ang="0">
                    <a:pos x="241" y="341"/>
                  </a:cxn>
                </a:cxnLst>
                <a:rect l="0" t="0" r="r" b="b"/>
                <a:pathLst>
                  <a:path w="560" h="733">
                    <a:moveTo>
                      <a:pt x="541" y="733"/>
                    </a:moveTo>
                    <a:cubicBezTo>
                      <a:pt x="520" y="733"/>
                      <a:pt x="498" y="733"/>
                      <a:pt x="477" y="733"/>
                    </a:cubicBezTo>
                    <a:cubicBezTo>
                      <a:pt x="458" y="568"/>
                      <a:pt x="507" y="346"/>
                      <a:pt x="465" y="209"/>
                    </a:cubicBezTo>
                    <a:cubicBezTo>
                      <a:pt x="429" y="91"/>
                      <a:pt x="253" y="30"/>
                      <a:pt x="145" y="125"/>
                    </a:cubicBezTo>
                    <a:cubicBezTo>
                      <a:pt x="50" y="208"/>
                      <a:pt x="68" y="391"/>
                      <a:pt x="69" y="577"/>
                    </a:cubicBezTo>
                    <a:cubicBezTo>
                      <a:pt x="91" y="512"/>
                      <a:pt x="113" y="450"/>
                      <a:pt x="133" y="381"/>
                    </a:cubicBezTo>
                    <a:cubicBezTo>
                      <a:pt x="153" y="314"/>
                      <a:pt x="162" y="238"/>
                      <a:pt x="209" y="201"/>
                    </a:cubicBezTo>
                    <a:cubicBezTo>
                      <a:pt x="368" y="76"/>
                      <a:pt x="492" y="389"/>
                      <a:pt x="297" y="413"/>
                    </a:cubicBezTo>
                    <a:cubicBezTo>
                      <a:pt x="249" y="419"/>
                      <a:pt x="218" y="401"/>
                      <a:pt x="193" y="373"/>
                    </a:cubicBezTo>
                    <a:cubicBezTo>
                      <a:pt x="159" y="498"/>
                      <a:pt x="114" y="611"/>
                      <a:pt x="77" y="733"/>
                    </a:cubicBezTo>
                    <a:cubicBezTo>
                      <a:pt x="53" y="733"/>
                      <a:pt x="29" y="733"/>
                      <a:pt x="5" y="733"/>
                    </a:cubicBezTo>
                    <a:cubicBezTo>
                      <a:pt x="8" y="582"/>
                      <a:pt x="0" y="440"/>
                      <a:pt x="5" y="321"/>
                    </a:cubicBezTo>
                    <a:cubicBezTo>
                      <a:pt x="11" y="169"/>
                      <a:pt x="84" y="33"/>
                      <a:pt x="241" y="17"/>
                    </a:cubicBezTo>
                    <a:cubicBezTo>
                      <a:pt x="401" y="0"/>
                      <a:pt x="524" y="91"/>
                      <a:pt x="541" y="225"/>
                    </a:cubicBezTo>
                    <a:cubicBezTo>
                      <a:pt x="560" y="379"/>
                      <a:pt x="527" y="557"/>
                      <a:pt x="541" y="733"/>
                    </a:cubicBezTo>
                    <a:close/>
                    <a:moveTo>
                      <a:pt x="241" y="341"/>
                    </a:moveTo>
                    <a:cubicBezTo>
                      <a:pt x="260" y="350"/>
                      <a:pt x="294" y="352"/>
                      <a:pt x="317" y="345"/>
                    </a:cubicBezTo>
                    <a:cubicBezTo>
                      <a:pt x="414" y="228"/>
                      <a:pt x="155" y="200"/>
                      <a:pt x="241" y="341"/>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40" name="Freeform 13"/>
              <p:cNvSpPr>
                <a:spLocks noEditPoints="1"/>
              </p:cNvSpPr>
              <p:nvPr/>
            </p:nvSpPr>
            <p:spPr bwMode="invGray">
              <a:xfrm>
                <a:off x="2690020" y="6219480"/>
                <a:ext cx="130183" cy="183955"/>
              </a:xfrm>
              <a:custGeom>
                <a:avLst/>
                <a:gdLst/>
                <a:ahLst/>
                <a:cxnLst>
                  <a:cxn ang="0">
                    <a:pos x="354" y="722"/>
                  </a:cxn>
                  <a:cxn ang="0">
                    <a:pos x="490" y="726"/>
                  </a:cxn>
                  <a:cxn ang="0">
                    <a:pos x="494" y="86"/>
                  </a:cxn>
                  <a:cxn ang="0">
                    <a:pos x="562" y="86"/>
                  </a:cxn>
                  <a:cxn ang="0">
                    <a:pos x="562" y="794"/>
                  </a:cxn>
                  <a:cxn ang="0">
                    <a:pos x="198" y="794"/>
                  </a:cxn>
                  <a:cxn ang="0">
                    <a:pos x="202" y="726"/>
                  </a:cxn>
                  <a:cxn ang="0">
                    <a:pos x="286" y="726"/>
                  </a:cxn>
                  <a:cxn ang="0">
                    <a:pos x="286" y="394"/>
                  </a:cxn>
                  <a:cxn ang="0">
                    <a:pos x="346" y="218"/>
                  </a:cxn>
                  <a:cxn ang="0">
                    <a:pos x="154" y="158"/>
                  </a:cxn>
                  <a:cxn ang="0">
                    <a:pos x="246" y="198"/>
                  </a:cxn>
                  <a:cxn ang="0">
                    <a:pos x="90" y="378"/>
                  </a:cxn>
                  <a:cxn ang="0">
                    <a:pos x="34" y="290"/>
                  </a:cxn>
                  <a:cxn ang="0">
                    <a:pos x="418" y="222"/>
                  </a:cxn>
                  <a:cxn ang="0">
                    <a:pos x="354" y="398"/>
                  </a:cxn>
                  <a:cxn ang="0">
                    <a:pos x="354" y="722"/>
                  </a:cxn>
                  <a:cxn ang="0">
                    <a:pos x="114" y="318"/>
                  </a:cxn>
                  <a:cxn ang="0">
                    <a:pos x="186" y="222"/>
                  </a:cxn>
                  <a:cxn ang="0">
                    <a:pos x="114" y="318"/>
                  </a:cxn>
                </a:cxnLst>
                <a:rect l="0" t="0" r="r" b="b"/>
                <a:pathLst>
                  <a:path w="562" h="794">
                    <a:moveTo>
                      <a:pt x="354" y="722"/>
                    </a:moveTo>
                    <a:cubicBezTo>
                      <a:pt x="391" y="731"/>
                      <a:pt x="446" y="723"/>
                      <a:pt x="490" y="726"/>
                    </a:cubicBezTo>
                    <a:cubicBezTo>
                      <a:pt x="499" y="521"/>
                      <a:pt x="491" y="298"/>
                      <a:pt x="494" y="86"/>
                    </a:cubicBezTo>
                    <a:cubicBezTo>
                      <a:pt x="517" y="86"/>
                      <a:pt x="539" y="86"/>
                      <a:pt x="562" y="86"/>
                    </a:cubicBezTo>
                    <a:cubicBezTo>
                      <a:pt x="562" y="322"/>
                      <a:pt x="562" y="558"/>
                      <a:pt x="562" y="794"/>
                    </a:cubicBezTo>
                    <a:cubicBezTo>
                      <a:pt x="441" y="794"/>
                      <a:pt x="319" y="794"/>
                      <a:pt x="198" y="794"/>
                    </a:cubicBezTo>
                    <a:cubicBezTo>
                      <a:pt x="200" y="772"/>
                      <a:pt x="194" y="742"/>
                      <a:pt x="202" y="726"/>
                    </a:cubicBezTo>
                    <a:cubicBezTo>
                      <a:pt x="230" y="726"/>
                      <a:pt x="258" y="726"/>
                      <a:pt x="286" y="726"/>
                    </a:cubicBezTo>
                    <a:cubicBezTo>
                      <a:pt x="297" y="618"/>
                      <a:pt x="272" y="509"/>
                      <a:pt x="286" y="394"/>
                    </a:cubicBezTo>
                    <a:cubicBezTo>
                      <a:pt x="295" y="319"/>
                      <a:pt x="349" y="283"/>
                      <a:pt x="346" y="218"/>
                    </a:cubicBezTo>
                    <a:cubicBezTo>
                      <a:pt x="342" y="133"/>
                      <a:pt x="237" y="126"/>
                      <a:pt x="154" y="158"/>
                    </a:cubicBezTo>
                    <a:cubicBezTo>
                      <a:pt x="192" y="171"/>
                      <a:pt x="226" y="173"/>
                      <a:pt x="246" y="198"/>
                    </a:cubicBezTo>
                    <a:cubicBezTo>
                      <a:pt x="326" y="296"/>
                      <a:pt x="201" y="438"/>
                      <a:pt x="90" y="378"/>
                    </a:cubicBezTo>
                    <a:cubicBezTo>
                      <a:pt x="65" y="364"/>
                      <a:pt x="39" y="327"/>
                      <a:pt x="34" y="290"/>
                    </a:cubicBezTo>
                    <a:cubicBezTo>
                      <a:pt x="0" y="40"/>
                      <a:pt x="420" y="0"/>
                      <a:pt x="418" y="222"/>
                    </a:cubicBezTo>
                    <a:cubicBezTo>
                      <a:pt x="417" y="288"/>
                      <a:pt x="365" y="328"/>
                      <a:pt x="354" y="398"/>
                    </a:cubicBezTo>
                    <a:cubicBezTo>
                      <a:pt x="339" y="500"/>
                      <a:pt x="365" y="597"/>
                      <a:pt x="354" y="722"/>
                    </a:cubicBezTo>
                    <a:close/>
                    <a:moveTo>
                      <a:pt x="114" y="318"/>
                    </a:moveTo>
                    <a:cubicBezTo>
                      <a:pt x="172" y="360"/>
                      <a:pt x="243" y="273"/>
                      <a:pt x="186" y="222"/>
                    </a:cubicBezTo>
                    <a:cubicBezTo>
                      <a:pt x="109" y="182"/>
                      <a:pt x="66" y="283"/>
                      <a:pt x="114" y="31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41" name="Freeform 14"/>
              <p:cNvSpPr>
                <a:spLocks noEditPoints="1"/>
              </p:cNvSpPr>
              <p:nvPr/>
            </p:nvSpPr>
            <p:spPr bwMode="invGray">
              <a:xfrm>
                <a:off x="3881737" y="6232086"/>
                <a:ext cx="163372" cy="171348"/>
              </a:xfrm>
              <a:custGeom>
                <a:avLst/>
                <a:gdLst/>
                <a:ahLst/>
                <a:cxnLst>
                  <a:cxn ang="0">
                    <a:pos x="290" y="672"/>
                  </a:cxn>
                  <a:cxn ang="0">
                    <a:pos x="638" y="672"/>
                  </a:cxn>
                  <a:cxn ang="0">
                    <a:pos x="638" y="32"/>
                  </a:cxn>
                  <a:cxn ang="0">
                    <a:pos x="706" y="32"/>
                  </a:cxn>
                  <a:cxn ang="0">
                    <a:pos x="706" y="740"/>
                  </a:cxn>
                  <a:cxn ang="0">
                    <a:pos x="138" y="740"/>
                  </a:cxn>
                  <a:cxn ang="0">
                    <a:pos x="138" y="676"/>
                  </a:cxn>
                  <a:cxn ang="0">
                    <a:pos x="222" y="672"/>
                  </a:cxn>
                  <a:cxn ang="0">
                    <a:pos x="222" y="248"/>
                  </a:cxn>
                  <a:cxn ang="0">
                    <a:pos x="154" y="24"/>
                  </a:cxn>
                  <a:cxn ang="0">
                    <a:pos x="290" y="380"/>
                  </a:cxn>
                  <a:cxn ang="0">
                    <a:pos x="290" y="672"/>
                  </a:cxn>
                  <a:cxn ang="0">
                    <a:pos x="126" y="104"/>
                  </a:cxn>
                  <a:cxn ang="0">
                    <a:pos x="218" y="180"/>
                  </a:cxn>
                  <a:cxn ang="0">
                    <a:pos x="126" y="104"/>
                  </a:cxn>
                </a:cxnLst>
                <a:rect l="0" t="0" r="r" b="b"/>
                <a:pathLst>
                  <a:path w="706" h="740">
                    <a:moveTo>
                      <a:pt x="290" y="672"/>
                    </a:moveTo>
                    <a:cubicBezTo>
                      <a:pt x="406" y="672"/>
                      <a:pt x="522" y="672"/>
                      <a:pt x="638" y="672"/>
                    </a:cubicBezTo>
                    <a:cubicBezTo>
                      <a:pt x="638" y="459"/>
                      <a:pt x="638" y="245"/>
                      <a:pt x="638" y="32"/>
                    </a:cubicBezTo>
                    <a:cubicBezTo>
                      <a:pt x="661" y="32"/>
                      <a:pt x="683" y="32"/>
                      <a:pt x="706" y="32"/>
                    </a:cubicBezTo>
                    <a:cubicBezTo>
                      <a:pt x="706" y="268"/>
                      <a:pt x="706" y="504"/>
                      <a:pt x="706" y="740"/>
                    </a:cubicBezTo>
                    <a:cubicBezTo>
                      <a:pt x="517" y="740"/>
                      <a:pt x="327" y="740"/>
                      <a:pt x="138" y="740"/>
                    </a:cubicBezTo>
                    <a:cubicBezTo>
                      <a:pt x="138" y="719"/>
                      <a:pt x="138" y="697"/>
                      <a:pt x="138" y="676"/>
                    </a:cubicBezTo>
                    <a:cubicBezTo>
                      <a:pt x="159" y="667"/>
                      <a:pt x="195" y="674"/>
                      <a:pt x="222" y="672"/>
                    </a:cubicBezTo>
                    <a:cubicBezTo>
                      <a:pt x="222" y="531"/>
                      <a:pt x="222" y="389"/>
                      <a:pt x="222" y="248"/>
                    </a:cubicBezTo>
                    <a:cubicBezTo>
                      <a:pt x="40" y="312"/>
                      <a:pt x="0" y="45"/>
                      <a:pt x="154" y="24"/>
                    </a:cubicBezTo>
                    <a:cubicBezTo>
                      <a:pt x="326" y="0"/>
                      <a:pt x="290" y="215"/>
                      <a:pt x="290" y="380"/>
                    </a:cubicBezTo>
                    <a:cubicBezTo>
                      <a:pt x="290" y="485"/>
                      <a:pt x="290" y="585"/>
                      <a:pt x="290" y="672"/>
                    </a:cubicBezTo>
                    <a:close/>
                    <a:moveTo>
                      <a:pt x="126" y="104"/>
                    </a:moveTo>
                    <a:cubicBezTo>
                      <a:pt x="88" y="173"/>
                      <a:pt x="167" y="221"/>
                      <a:pt x="218" y="180"/>
                    </a:cubicBezTo>
                    <a:cubicBezTo>
                      <a:pt x="267" y="112"/>
                      <a:pt x="175" y="53"/>
                      <a:pt x="126" y="10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42" name="Freeform 15"/>
              <p:cNvSpPr>
                <a:spLocks noEditPoints="1"/>
              </p:cNvSpPr>
              <p:nvPr/>
            </p:nvSpPr>
            <p:spPr bwMode="invGray">
              <a:xfrm>
                <a:off x="2994638" y="6232086"/>
                <a:ext cx="163630" cy="171348"/>
              </a:xfrm>
              <a:custGeom>
                <a:avLst/>
                <a:gdLst/>
                <a:ahLst/>
                <a:cxnLst>
                  <a:cxn ang="0">
                    <a:pos x="290" y="672"/>
                  </a:cxn>
                  <a:cxn ang="0">
                    <a:pos x="638" y="672"/>
                  </a:cxn>
                  <a:cxn ang="0">
                    <a:pos x="638" y="32"/>
                  </a:cxn>
                  <a:cxn ang="0">
                    <a:pos x="706" y="32"/>
                  </a:cxn>
                  <a:cxn ang="0">
                    <a:pos x="706" y="740"/>
                  </a:cxn>
                  <a:cxn ang="0">
                    <a:pos x="138" y="740"/>
                  </a:cxn>
                  <a:cxn ang="0">
                    <a:pos x="138" y="676"/>
                  </a:cxn>
                  <a:cxn ang="0">
                    <a:pos x="222" y="672"/>
                  </a:cxn>
                  <a:cxn ang="0">
                    <a:pos x="222" y="248"/>
                  </a:cxn>
                  <a:cxn ang="0">
                    <a:pos x="154" y="24"/>
                  </a:cxn>
                  <a:cxn ang="0">
                    <a:pos x="290" y="380"/>
                  </a:cxn>
                  <a:cxn ang="0">
                    <a:pos x="290" y="672"/>
                  </a:cxn>
                  <a:cxn ang="0">
                    <a:pos x="126" y="104"/>
                  </a:cxn>
                  <a:cxn ang="0">
                    <a:pos x="218" y="180"/>
                  </a:cxn>
                  <a:cxn ang="0">
                    <a:pos x="126" y="104"/>
                  </a:cxn>
                </a:cxnLst>
                <a:rect l="0" t="0" r="r" b="b"/>
                <a:pathLst>
                  <a:path w="706" h="740">
                    <a:moveTo>
                      <a:pt x="290" y="672"/>
                    </a:moveTo>
                    <a:cubicBezTo>
                      <a:pt x="406" y="672"/>
                      <a:pt x="522" y="672"/>
                      <a:pt x="638" y="672"/>
                    </a:cubicBezTo>
                    <a:cubicBezTo>
                      <a:pt x="638" y="459"/>
                      <a:pt x="638" y="245"/>
                      <a:pt x="638" y="32"/>
                    </a:cubicBezTo>
                    <a:cubicBezTo>
                      <a:pt x="661" y="32"/>
                      <a:pt x="683" y="32"/>
                      <a:pt x="706" y="32"/>
                    </a:cubicBezTo>
                    <a:cubicBezTo>
                      <a:pt x="706" y="268"/>
                      <a:pt x="706" y="504"/>
                      <a:pt x="706" y="740"/>
                    </a:cubicBezTo>
                    <a:cubicBezTo>
                      <a:pt x="517" y="740"/>
                      <a:pt x="327" y="740"/>
                      <a:pt x="138" y="740"/>
                    </a:cubicBezTo>
                    <a:cubicBezTo>
                      <a:pt x="138" y="719"/>
                      <a:pt x="138" y="697"/>
                      <a:pt x="138" y="676"/>
                    </a:cubicBezTo>
                    <a:cubicBezTo>
                      <a:pt x="159" y="667"/>
                      <a:pt x="195" y="674"/>
                      <a:pt x="222" y="672"/>
                    </a:cubicBezTo>
                    <a:cubicBezTo>
                      <a:pt x="222" y="531"/>
                      <a:pt x="222" y="389"/>
                      <a:pt x="222" y="248"/>
                    </a:cubicBezTo>
                    <a:cubicBezTo>
                      <a:pt x="40" y="312"/>
                      <a:pt x="0" y="45"/>
                      <a:pt x="154" y="24"/>
                    </a:cubicBezTo>
                    <a:cubicBezTo>
                      <a:pt x="326" y="0"/>
                      <a:pt x="290" y="215"/>
                      <a:pt x="290" y="380"/>
                    </a:cubicBezTo>
                    <a:cubicBezTo>
                      <a:pt x="290" y="485"/>
                      <a:pt x="290" y="585"/>
                      <a:pt x="290" y="672"/>
                    </a:cubicBezTo>
                    <a:close/>
                    <a:moveTo>
                      <a:pt x="126" y="104"/>
                    </a:moveTo>
                    <a:cubicBezTo>
                      <a:pt x="88" y="173"/>
                      <a:pt x="167" y="221"/>
                      <a:pt x="218" y="180"/>
                    </a:cubicBezTo>
                    <a:cubicBezTo>
                      <a:pt x="267" y="112"/>
                      <a:pt x="175" y="53"/>
                      <a:pt x="126" y="10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43" name="Freeform 16"/>
              <p:cNvSpPr>
                <a:spLocks noEditPoints="1"/>
              </p:cNvSpPr>
              <p:nvPr/>
            </p:nvSpPr>
            <p:spPr bwMode="invGray">
              <a:xfrm>
                <a:off x="3781912" y="6146155"/>
                <a:ext cx="128125" cy="69208"/>
              </a:xfrm>
              <a:custGeom>
                <a:avLst/>
                <a:gdLst/>
                <a:ahLst/>
                <a:cxnLst>
                  <a:cxn ang="0">
                    <a:pos x="554" y="67"/>
                  </a:cxn>
                  <a:cxn ang="0">
                    <a:pos x="234" y="287"/>
                  </a:cxn>
                  <a:cxn ang="0">
                    <a:pos x="30" y="191"/>
                  </a:cxn>
                  <a:cxn ang="0">
                    <a:pos x="246" y="179"/>
                  </a:cxn>
                  <a:cxn ang="0">
                    <a:pos x="222" y="227"/>
                  </a:cxn>
                  <a:cxn ang="0">
                    <a:pos x="502" y="27"/>
                  </a:cxn>
                  <a:cxn ang="0">
                    <a:pos x="554" y="67"/>
                  </a:cxn>
                  <a:cxn ang="0">
                    <a:pos x="182" y="131"/>
                  </a:cxn>
                  <a:cxn ang="0">
                    <a:pos x="94" y="195"/>
                  </a:cxn>
                  <a:cxn ang="0">
                    <a:pos x="182" y="131"/>
                  </a:cxn>
                </a:cxnLst>
                <a:rect l="0" t="0" r="r" b="b"/>
                <a:pathLst>
                  <a:path w="554" h="299">
                    <a:moveTo>
                      <a:pt x="554" y="67"/>
                    </a:moveTo>
                    <a:cubicBezTo>
                      <a:pt x="480" y="153"/>
                      <a:pt x="377" y="270"/>
                      <a:pt x="234" y="287"/>
                    </a:cubicBezTo>
                    <a:cubicBezTo>
                      <a:pt x="135" y="299"/>
                      <a:pt x="43" y="264"/>
                      <a:pt x="30" y="191"/>
                    </a:cubicBezTo>
                    <a:cubicBezTo>
                      <a:pt x="0" y="23"/>
                      <a:pt x="272" y="0"/>
                      <a:pt x="246" y="179"/>
                    </a:cubicBezTo>
                    <a:cubicBezTo>
                      <a:pt x="243" y="200"/>
                      <a:pt x="238" y="205"/>
                      <a:pt x="222" y="227"/>
                    </a:cubicBezTo>
                    <a:cubicBezTo>
                      <a:pt x="347" y="192"/>
                      <a:pt x="439" y="124"/>
                      <a:pt x="502" y="27"/>
                    </a:cubicBezTo>
                    <a:cubicBezTo>
                      <a:pt x="525" y="34"/>
                      <a:pt x="537" y="53"/>
                      <a:pt x="554" y="67"/>
                    </a:cubicBezTo>
                    <a:close/>
                    <a:moveTo>
                      <a:pt x="182" y="131"/>
                    </a:moveTo>
                    <a:cubicBezTo>
                      <a:pt x="152" y="84"/>
                      <a:pt x="58" y="117"/>
                      <a:pt x="94" y="195"/>
                    </a:cubicBezTo>
                    <a:cubicBezTo>
                      <a:pt x="146" y="242"/>
                      <a:pt x="217" y="185"/>
                      <a:pt x="182" y="131"/>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48" name="Rectangle 47"/>
            <p:cNvSpPr/>
            <p:nvPr/>
          </p:nvSpPr>
          <p:spPr>
            <a:xfrm>
              <a:off x="1314134" y="4216164"/>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49" name="Group 48"/>
            <p:cNvGrpSpPr/>
            <p:nvPr/>
          </p:nvGrpSpPr>
          <p:grpSpPr>
            <a:xfrm>
              <a:off x="1546250" y="4718508"/>
              <a:ext cx="820313" cy="264966"/>
              <a:chOff x="8632347" y="6167032"/>
              <a:chExt cx="840228" cy="271928"/>
            </a:xfrm>
            <a:solidFill>
              <a:srgbClr val="FFFFFF"/>
            </a:solidFill>
            <a:effectLst/>
          </p:grpSpPr>
          <p:sp>
            <p:nvSpPr>
              <p:cNvPr id="130" name="Freeform 17"/>
              <p:cNvSpPr>
                <a:spLocks noEditPoints="1"/>
              </p:cNvSpPr>
              <p:nvPr/>
            </p:nvSpPr>
            <p:spPr bwMode="invGray">
              <a:xfrm>
                <a:off x="8632347" y="6169214"/>
                <a:ext cx="243121" cy="269746"/>
              </a:xfrm>
              <a:custGeom>
                <a:avLst/>
                <a:gdLst/>
                <a:ahLst/>
                <a:cxnLst>
                  <a:cxn ang="0">
                    <a:pos x="128" y="112"/>
                  </a:cxn>
                  <a:cxn ang="0">
                    <a:pos x="147" y="130"/>
                  </a:cxn>
                  <a:cxn ang="0">
                    <a:pos x="136" y="133"/>
                  </a:cxn>
                  <a:cxn ang="0">
                    <a:pos x="118" y="148"/>
                  </a:cxn>
                  <a:cxn ang="0">
                    <a:pos x="206" y="148"/>
                  </a:cxn>
                  <a:cxn ang="0">
                    <a:pos x="217" y="136"/>
                  </a:cxn>
                  <a:cxn ang="0">
                    <a:pos x="236" y="155"/>
                  </a:cxn>
                  <a:cxn ang="0">
                    <a:pos x="224" y="161"/>
                  </a:cxn>
                  <a:cxn ang="0">
                    <a:pos x="113" y="239"/>
                  </a:cxn>
                  <a:cxn ang="0">
                    <a:pos x="0" y="262"/>
                  </a:cxn>
                  <a:cxn ang="0">
                    <a:pos x="0" y="258"/>
                  </a:cxn>
                  <a:cxn ang="0">
                    <a:pos x="114" y="226"/>
                  </a:cxn>
                  <a:cxn ang="0">
                    <a:pos x="206" y="154"/>
                  </a:cxn>
                  <a:cxn ang="0">
                    <a:pos x="113" y="154"/>
                  </a:cxn>
                  <a:cxn ang="0">
                    <a:pos x="19" y="203"/>
                  </a:cxn>
                  <a:cxn ang="0">
                    <a:pos x="17" y="198"/>
                  </a:cxn>
                  <a:cxn ang="0">
                    <a:pos x="78" y="162"/>
                  </a:cxn>
                  <a:cxn ang="0">
                    <a:pos x="128" y="112"/>
                  </a:cxn>
                  <a:cxn ang="0">
                    <a:pos x="99" y="45"/>
                  </a:cxn>
                  <a:cxn ang="0">
                    <a:pos x="86" y="53"/>
                  </a:cxn>
                  <a:cxn ang="0">
                    <a:pos x="114" y="75"/>
                  </a:cxn>
                  <a:cxn ang="0">
                    <a:pos x="111" y="93"/>
                  </a:cxn>
                  <a:cxn ang="0">
                    <a:pos x="100" y="90"/>
                  </a:cxn>
                  <a:cxn ang="0">
                    <a:pos x="82" y="55"/>
                  </a:cxn>
                  <a:cxn ang="0">
                    <a:pos x="50" y="73"/>
                  </a:cxn>
                  <a:cxn ang="0">
                    <a:pos x="10" y="91"/>
                  </a:cxn>
                  <a:cxn ang="0">
                    <a:pos x="8" y="87"/>
                  </a:cxn>
                  <a:cxn ang="0">
                    <a:pos x="79" y="41"/>
                  </a:cxn>
                  <a:cxn ang="0">
                    <a:pos x="117" y="0"/>
                  </a:cxn>
                  <a:cxn ang="0">
                    <a:pos x="136" y="17"/>
                  </a:cxn>
                  <a:cxn ang="0">
                    <a:pos x="126" y="21"/>
                  </a:cxn>
                  <a:cxn ang="0">
                    <a:pos x="105" y="39"/>
                  </a:cxn>
                  <a:cxn ang="0">
                    <a:pos x="191" y="39"/>
                  </a:cxn>
                  <a:cxn ang="0">
                    <a:pos x="204" y="26"/>
                  </a:cxn>
                  <a:cxn ang="0">
                    <a:pos x="224" y="46"/>
                  </a:cxn>
                  <a:cxn ang="0">
                    <a:pos x="211" y="51"/>
                  </a:cxn>
                  <a:cxn ang="0">
                    <a:pos x="132" y="108"/>
                  </a:cxn>
                  <a:cxn ang="0">
                    <a:pos x="2" y="145"/>
                  </a:cxn>
                  <a:cxn ang="0">
                    <a:pos x="1" y="141"/>
                  </a:cxn>
                  <a:cxn ang="0">
                    <a:pos x="104" y="109"/>
                  </a:cxn>
                  <a:cxn ang="0">
                    <a:pos x="191" y="45"/>
                  </a:cxn>
                  <a:cxn ang="0">
                    <a:pos x="99" y="45"/>
                  </a:cxn>
                  <a:cxn ang="0">
                    <a:pos x="93" y="169"/>
                  </a:cxn>
                  <a:cxn ang="0">
                    <a:pos x="119" y="195"/>
                  </a:cxn>
                  <a:cxn ang="0">
                    <a:pos x="114" y="216"/>
                  </a:cxn>
                  <a:cxn ang="0">
                    <a:pos x="102" y="209"/>
                  </a:cxn>
                  <a:cxn ang="0">
                    <a:pos x="90" y="172"/>
                  </a:cxn>
                  <a:cxn ang="0">
                    <a:pos x="93" y="169"/>
                  </a:cxn>
                </a:cxnLst>
                <a:rect l="0" t="0" r="r" b="b"/>
                <a:pathLst>
                  <a:path w="236" h="262">
                    <a:moveTo>
                      <a:pt x="128" y="112"/>
                    </a:moveTo>
                    <a:cubicBezTo>
                      <a:pt x="147" y="130"/>
                      <a:pt x="147" y="130"/>
                      <a:pt x="147" y="130"/>
                    </a:cubicBezTo>
                    <a:cubicBezTo>
                      <a:pt x="136" y="133"/>
                      <a:pt x="136" y="133"/>
                      <a:pt x="136" y="133"/>
                    </a:cubicBezTo>
                    <a:cubicBezTo>
                      <a:pt x="134" y="135"/>
                      <a:pt x="128" y="140"/>
                      <a:pt x="118" y="148"/>
                    </a:cubicBezTo>
                    <a:cubicBezTo>
                      <a:pt x="206" y="148"/>
                      <a:pt x="206" y="148"/>
                      <a:pt x="206" y="148"/>
                    </a:cubicBezTo>
                    <a:cubicBezTo>
                      <a:pt x="217" y="136"/>
                      <a:pt x="217" y="136"/>
                      <a:pt x="217" y="136"/>
                    </a:cubicBezTo>
                    <a:cubicBezTo>
                      <a:pt x="236" y="155"/>
                      <a:pt x="236" y="155"/>
                      <a:pt x="236" y="155"/>
                    </a:cubicBezTo>
                    <a:cubicBezTo>
                      <a:pt x="224" y="161"/>
                      <a:pt x="224" y="161"/>
                      <a:pt x="224" y="161"/>
                    </a:cubicBezTo>
                    <a:cubicBezTo>
                      <a:pt x="186" y="200"/>
                      <a:pt x="149" y="226"/>
                      <a:pt x="113" y="239"/>
                    </a:cubicBezTo>
                    <a:cubicBezTo>
                      <a:pt x="76" y="251"/>
                      <a:pt x="38" y="259"/>
                      <a:pt x="0" y="262"/>
                    </a:cubicBezTo>
                    <a:cubicBezTo>
                      <a:pt x="0" y="258"/>
                      <a:pt x="0" y="258"/>
                      <a:pt x="0" y="258"/>
                    </a:cubicBezTo>
                    <a:cubicBezTo>
                      <a:pt x="42" y="252"/>
                      <a:pt x="80" y="241"/>
                      <a:pt x="114" y="226"/>
                    </a:cubicBezTo>
                    <a:cubicBezTo>
                      <a:pt x="148" y="211"/>
                      <a:pt x="179" y="187"/>
                      <a:pt x="206" y="154"/>
                    </a:cubicBezTo>
                    <a:cubicBezTo>
                      <a:pt x="113" y="154"/>
                      <a:pt x="113" y="154"/>
                      <a:pt x="113" y="154"/>
                    </a:cubicBezTo>
                    <a:cubicBezTo>
                      <a:pt x="86" y="174"/>
                      <a:pt x="55" y="190"/>
                      <a:pt x="19" y="203"/>
                    </a:cubicBezTo>
                    <a:cubicBezTo>
                      <a:pt x="17" y="198"/>
                      <a:pt x="17" y="198"/>
                      <a:pt x="17" y="198"/>
                    </a:cubicBezTo>
                    <a:cubicBezTo>
                      <a:pt x="40" y="187"/>
                      <a:pt x="60" y="175"/>
                      <a:pt x="78" y="162"/>
                    </a:cubicBezTo>
                    <a:cubicBezTo>
                      <a:pt x="97" y="148"/>
                      <a:pt x="113" y="132"/>
                      <a:pt x="128" y="112"/>
                    </a:cubicBezTo>
                    <a:close/>
                    <a:moveTo>
                      <a:pt x="99" y="45"/>
                    </a:moveTo>
                    <a:cubicBezTo>
                      <a:pt x="86" y="53"/>
                      <a:pt x="86" y="53"/>
                      <a:pt x="86" y="53"/>
                    </a:cubicBezTo>
                    <a:cubicBezTo>
                      <a:pt x="101" y="62"/>
                      <a:pt x="111" y="69"/>
                      <a:pt x="114" y="75"/>
                    </a:cubicBezTo>
                    <a:cubicBezTo>
                      <a:pt x="118" y="81"/>
                      <a:pt x="117" y="87"/>
                      <a:pt x="111" y="93"/>
                    </a:cubicBezTo>
                    <a:cubicBezTo>
                      <a:pt x="106" y="99"/>
                      <a:pt x="102" y="98"/>
                      <a:pt x="100" y="90"/>
                    </a:cubicBezTo>
                    <a:cubicBezTo>
                      <a:pt x="98" y="81"/>
                      <a:pt x="92" y="70"/>
                      <a:pt x="82" y="55"/>
                    </a:cubicBezTo>
                    <a:cubicBezTo>
                      <a:pt x="73" y="61"/>
                      <a:pt x="62" y="67"/>
                      <a:pt x="50" y="73"/>
                    </a:cubicBezTo>
                    <a:cubicBezTo>
                      <a:pt x="39" y="79"/>
                      <a:pt x="25" y="85"/>
                      <a:pt x="10" y="91"/>
                    </a:cubicBezTo>
                    <a:cubicBezTo>
                      <a:pt x="8" y="87"/>
                      <a:pt x="8" y="87"/>
                      <a:pt x="8" y="87"/>
                    </a:cubicBezTo>
                    <a:cubicBezTo>
                      <a:pt x="37" y="73"/>
                      <a:pt x="61" y="57"/>
                      <a:pt x="79" y="41"/>
                    </a:cubicBezTo>
                    <a:cubicBezTo>
                      <a:pt x="98" y="25"/>
                      <a:pt x="110" y="12"/>
                      <a:pt x="117" y="0"/>
                    </a:cubicBezTo>
                    <a:cubicBezTo>
                      <a:pt x="136" y="17"/>
                      <a:pt x="136" y="17"/>
                      <a:pt x="136" y="17"/>
                    </a:cubicBezTo>
                    <a:cubicBezTo>
                      <a:pt x="126" y="21"/>
                      <a:pt x="126" y="21"/>
                      <a:pt x="126" y="21"/>
                    </a:cubicBezTo>
                    <a:cubicBezTo>
                      <a:pt x="105" y="39"/>
                      <a:pt x="105" y="39"/>
                      <a:pt x="105" y="39"/>
                    </a:cubicBezTo>
                    <a:cubicBezTo>
                      <a:pt x="191" y="39"/>
                      <a:pt x="191" y="39"/>
                      <a:pt x="191" y="39"/>
                    </a:cubicBezTo>
                    <a:cubicBezTo>
                      <a:pt x="204" y="26"/>
                      <a:pt x="204" y="26"/>
                      <a:pt x="204" y="26"/>
                    </a:cubicBezTo>
                    <a:cubicBezTo>
                      <a:pt x="224" y="46"/>
                      <a:pt x="224" y="46"/>
                      <a:pt x="224" y="46"/>
                    </a:cubicBezTo>
                    <a:cubicBezTo>
                      <a:pt x="211" y="51"/>
                      <a:pt x="211" y="51"/>
                      <a:pt x="211" y="51"/>
                    </a:cubicBezTo>
                    <a:cubicBezTo>
                      <a:pt x="190" y="71"/>
                      <a:pt x="163" y="90"/>
                      <a:pt x="132" y="108"/>
                    </a:cubicBezTo>
                    <a:cubicBezTo>
                      <a:pt x="101" y="125"/>
                      <a:pt x="58" y="138"/>
                      <a:pt x="2" y="145"/>
                    </a:cubicBezTo>
                    <a:cubicBezTo>
                      <a:pt x="1" y="141"/>
                      <a:pt x="1" y="141"/>
                      <a:pt x="1" y="141"/>
                    </a:cubicBezTo>
                    <a:cubicBezTo>
                      <a:pt x="38" y="134"/>
                      <a:pt x="72" y="124"/>
                      <a:pt x="104" y="109"/>
                    </a:cubicBezTo>
                    <a:cubicBezTo>
                      <a:pt x="135" y="95"/>
                      <a:pt x="164" y="74"/>
                      <a:pt x="191" y="45"/>
                    </a:cubicBezTo>
                    <a:lnTo>
                      <a:pt x="99" y="45"/>
                    </a:lnTo>
                    <a:close/>
                    <a:moveTo>
                      <a:pt x="93" y="169"/>
                    </a:moveTo>
                    <a:cubicBezTo>
                      <a:pt x="107" y="179"/>
                      <a:pt x="115" y="188"/>
                      <a:pt x="119" y="195"/>
                    </a:cubicBezTo>
                    <a:cubicBezTo>
                      <a:pt x="122" y="202"/>
                      <a:pt x="121" y="209"/>
                      <a:pt x="114" y="216"/>
                    </a:cubicBezTo>
                    <a:cubicBezTo>
                      <a:pt x="108" y="222"/>
                      <a:pt x="104" y="220"/>
                      <a:pt x="102" y="209"/>
                    </a:cubicBezTo>
                    <a:cubicBezTo>
                      <a:pt x="101" y="199"/>
                      <a:pt x="97" y="186"/>
                      <a:pt x="90" y="172"/>
                    </a:cubicBezTo>
                    <a:lnTo>
                      <a:pt x="93" y="16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31" name="Freeform 18"/>
              <p:cNvSpPr>
                <a:spLocks noEditPoints="1"/>
              </p:cNvSpPr>
              <p:nvPr/>
            </p:nvSpPr>
            <p:spPr bwMode="invGray">
              <a:xfrm>
                <a:off x="8908640" y="6167032"/>
                <a:ext cx="273238" cy="270182"/>
              </a:xfrm>
              <a:custGeom>
                <a:avLst/>
                <a:gdLst/>
                <a:ahLst/>
                <a:cxnLst>
                  <a:cxn ang="0">
                    <a:pos x="28" y="7"/>
                  </a:cxn>
                  <a:cxn ang="0">
                    <a:pos x="52" y="50"/>
                  </a:cxn>
                  <a:cxn ang="0">
                    <a:pos x="81" y="38"/>
                  </a:cxn>
                  <a:cxn ang="0">
                    <a:pos x="32" y="56"/>
                  </a:cxn>
                  <a:cxn ang="0">
                    <a:pos x="0" y="50"/>
                  </a:cxn>
                  <a:cxn ang="0">
                    <a:pos x="42" y="34"/>
                  </a:cxn>
                  <a:cxn ang="0">
                    <a:pos x="10" y="87"/>
                  </a:cxn>
                  <a:cxn ang="0">
                    <a:pos x="72" y="77"/>
                  </a:cxn>
                  <a:cxn ang="0">
                    <a:pos x="42" y="93"/>
                  </a:cxn>
                  <a:cxn ang="0">
                    <a:pos x="10" y="87"/>
                  </a:cxn>
                  <a:cxn ang="0">
                    <a:pos x="62" y="128"/>
                  </a:cxn>
                  <a:cxn ang="0">
                    <a:pos x="89" y="135"/>
                  </a:cxn>
                  <a:cxn ang="0">
                    <a:pos x="23" y="138"/>
                  </a:cxn>
                  <a:cxn ang="0">
                    <a:pos x="16" y="159"/>
                  </a:cxn>
                  <a:cxn ang="0">
                    <a:pos x="67" y="168"/>
                  </a:cxn>
                  <a:cxn ang="0">
                    <a:pos x="88" y="170"/>
                  </a:cxn>
                  <a:cxn ang="0">
                    <a:pos x="82" y="234"/>
                  </a:cxn>
                  <a:cxn ang="0">
                    <a:pos x="68" y="229"/>
                  </a:cxn>
                  <a:cxn ang="0">
                    <a:pos x="31" y="245"/>
                  </a:cxn>
                  <a:cxn ang="0">
                    <a:pos x="17" y="206"/>
                  </a:cxn>
                  <a:cxn ang="0">
                    <a:pos x="31" y="174"/>
                  </a:cxn>
                  <a:cxn ang="0">
                    <a:pos x="68" y="223"/>
                  </a:cxn>
                  <a:cxn ang="0">
                    <a:pos x="31" y="174"/>
                  </a:cxn>
                  <a:cxn ang="0">
                    <a:pos x="104" y="35"/>
                  </a:cxn>
                  <a:cxn ang="0">
                    <a:pos x="126" y="43"/>
                  </a:cxn>
                  <a:cxn ang="0">
                    <a:pos x="154" y="10"/>
                  </a:cxn>
                  <a:cxn ang="0">
                    <a:pos x="132" y="43"/>
                  </a:cxn>
                  <a:cxn ang="0">
                    <a:pos x="164" y="33"/>
                  </a:cxn>
                  <a:cxn ang="0">
                    <a:pos x="172" y="52"/>
                  </a:cxn>
                  <a:cxn ang="0">
                    <a:pos x="152" y="261"/>
                  </a:cxn>
                  <a:cxn ang="0">
                    <a:pos x="125" y="236"/>
                  </a:cxn>
                  <a:cxn ang="0">
                    <a:pos x="159" y="229"/>
                  </a:cxn>
                  <a:cxn ang="0">
                    <a:pos x="69" y="257"/>
                  </a:cxn>
                  <a:cxn ang="0">
                    <a:pos x="143" y="161"/>
                  </a:cxn>
                  <a:cxn ang="0">
                    <a:pos x="95" y="164"/>
                  </a:cxn>
                  <a:cxn ang="0">
                    <a:pos x="104" y="154"/>
                  </a:cxn>
                  <a:cxn ang="0">
                    <a:pos x="117" y="80"/>
                  </a:cxn>
                  <a:cxn ang="0">
                    <a:pos x="159" y="50"/>
                  </a:cxn>
                  <a:cxn ang="0">
                    <a:pos x="117" y="87"/>
                  </a:cxn>
                  <a:cxn ang="0">
                    <a:pos x="159" y="116"/>
                  </a:cxn>
                  <a:cxn ang="0">
                    <a:pos x="117" y="87"/>
                  </a:cxn>
                  <a:cxn ang="0">
                    <a:pos x="117" y="154"/>
                  </a:cxn>
                  <a:cxn ang="0">
                    <a:pos x="159" y="123"/>
                  </a:cxn>
                  <a:cxn ang="0">
                    <a:pos x="238" y="79"/>
                  </a:cxn>
                  <a:cxn ang="0">
                    <a:pos x="265" y="87"/>
                  </a:cxn>
                  <a:cxn ang="0">
                    <a:pos x="238" y="237"/>
                  </a:cxn>
                  <a:cxn ang="0">
                    <a:pos x="187" y="238"/>
                  </a:cxn>
                  <a:cxn ang="0">
                    <a:pos x="218" y="237"/>
                  </a:cxn>
                  <a:cxn ang="0">
                    <a:pos x="225" y="87"/>
                  </a:cxn>
                  <a:cxn ang="0">
                    <a:pos x="186" y="90"/>
                  </a:cxn>
                  <a:cxn ang="0">
                    <a:pos x="225" y="80"/>
                  </a:cxn>
                  <a:cxn ang="0">
                    <a:pos x="246" y="16"/>
                  </a:cxn>
                  <a:cxn ang="0">
                    <a:pos x="238" y="79"/>
                  </a:cxn>
                  <a:cxn ang="0">
                    <a:pos x="212" y="140"/>
                  </a:cxn>
                  <a:cxn ang="0">
                    <a:pos x="206" y="166"/>
                  </a:cxn>
                  <a:cxn ang="0">
                    <a:pos x="179" y="118"/>
                  </a:cxn>
                </a:cxnLst>
                <a:rect l="0" t="0" r="r" b="b"/>
                <a:pathLst>
                  <a:path w="265" h="262">
                    <a:moveTo>
                      <a:pt x="26" y="10"/>
                    </a:moveTo>
                    <a:cubicBezTo>
                      <a:pt x="28" y="7"/>
                      <a:pt x="28" y="7"/>
                      <a:pt x="28" y="7"/>
                    </a:cubicBezTo>
                    <a:cubicBezTo>
                      <a:pt x="46" y="15"/>
                      <a:pt x="57" y="23"/>
                      <a:pt x="60" y="29"/>
                    </a:cubicBezTo>
                    <a:cubicBezTo>
                      <a:pt x="63" y="36"/>
                      <a:pt x="60" y="43"/>
                      <a:pt x="52" y="50"/>
                    </a:cubicBezTo>
                    <a:cubicBezTo>
                      <a:pt x="70" y="50"/>
                      <a:pt x="70" y="50"/>
                      <a:pt x="70" y="50"/>
                    </a:cubicBezTo>
                    <a:cubicBezTo>
                      <a:pt x="81" y="38"/>
                      <a:pt x="81" y="38"/>
                      <a:pt x="81" y="38"/>
                    </a:cubicBezTo>
                    <a:cubicBezTo>
                      <a:pt x="99" y="56"/>
                      <a:pt x="99" y="56"/>
                      <a:pt x="99" y="56"/>
                    </a:cubicBezTo>
                    <a:cubicBezTo>
                      <a:pt x="32" y="56"/>
                      <a:pt x="32" y="56"/>
                      <a:pt x="32" y="56"/>
                    </a:cubicBezTo>
                    <a:cubicBezTo>
                      <a:pt x="26" y="56"/>
                      <a:pt x="19" y="57"/>
                      <a:pt x="10" y="60"/>
                    </a:cubicBezTo>
                    <a:cubicBezTo>
                      <a:pt x="0" y="50"/>
                      <a:pt x="0" y="50"/>
                      <a:pt x="0" y="50"/>
                    </a:cubicBezTo>
                    <a:cubicBezTo>
                      <a:pt x="46" y="50"/>
                      <a:pt x="46" y="50"/>
                      <a:pt x="46" y="50"/>
                    </a:cubicBezTo>
                    <a:cubicBezTo>
                      <a:pt x="46" y="45"/>
                      <a:pt x="44" y="40"/>
                      <a:pt x="42" y="34"/>
                    </a:cubicBezTo>
                    <a:cubicBezTo>
                      <a:pt x="40" y="28"/>
                      <a:pt x="34" y="20"/>
                      <a:pt x="26" y="10"/>
                    </a:cubicBezTo>
                    <a:close/>
                    <a:moveTo>
                      <a:pt x="10" y="87"/>
                    </a:moveTo>
                    <a:cubicBezTo>
                      <a:pt x="61" y="87"/>
                      <a:pt x="61" y="87"/>
                      <a:pt x="61" y="87"/>
                    </a:cubicBezTo>
                    <a:cubicBezTo>
                      <a:pt x="72" y="77"/>
                      <a:pt x="72" y="77"/>
                      <a:pt x="72" y="77"/>
                    </a:cubicBezTo>
                    <a:cubicBezTo>
                      <a:pt x="89" y="93"/>
                      <a:pt x="89" y="93"/>
                      <a:pt x="89" y="93"/>
                    </a:cubicBezTo>
                    <a:cubicBezTo>
                      <a:pt x="42" y="93"/>
                      <a:pt x="42" y="93"/>
                      <a:pt x="42" y="93"/>
                    </a:cubicBezTo>
                    <a:cubicBezTo>
                      <a:pt x="36" y="93"/>
                      <a:pt x="29" y="94"/>
                      <a:pt x="21" y="97"/>
                    </a:cubicBezTo>
                    <a:lnTo>
                      <a:pt x="10" y="87"/>
                    </a:lnTo>
                    <a:close/>
                    <a:moveTo>
                      <a:pt x="13" y="128"/>
                    </a:moveTo>
                    <a:cubicBezTo>
                      <a:pt x="62" y="128"/>
                      <a:pt x="62" y="128"/>
                      <a:pt x="62" y="128"/>
                    </a:cubicBezTo>
                    <a:cubicBezTo>
                      <a:pt x="73" y="117"/>
                      <a:pt x="73" y="117"/>
                      <a:pt x="73" y="117"/>
                    </a:cubicBezTo>
                    <a:cubicBezTo>
                      <a:pt x="89" y="135"/>
                      <a:pt x="89" y="135"/>
                      <a:pt x="89" y="135"/>
                    </a:cubicBezTo>
                    <a:cubicBezTo>
                      <a:pt x="44" y="135"/>
                      <a:pt x="44" y="135"/>
                      <a:pt x="44" y="135"/>
                    </a:cubicBezTo>
                    <a:cubicBezTo>
                      <a:pt x="38" y="135"/>
                      <a:pt x="31" y="136"/>
                      <a:pt x="23" y="138"/>
                    </a:cubicBezTo>
                    <a:lnTo>
                      <a:pt x="13" y="128"/>
                    </a:lnTo>
                    <a:close/>
                    <a:moveTo>
                      <a:pt x="16" y="159"/>
                    </a:moveTo>
                    <a:cubicBezTo>
                      <a:pt x="33" y="168"/>
                      <a:pt x="33" y="168"/>
                      <a:pt x="33" y="168"/>
                    </a:cubicBezTo>
                    <a:cubicBezTo>
                      <a:pt x="67" y="168"/>
                      <a:pt x="67" y="168"/>
                      <a:pt x="67" y="168"/>
                    </a:cubicBezTo>
                    <a:cubicBezTo>
                      <a:pt x="73" y="157"/>
                      <a:pt x="73" y="157"/>
                      <a:pt x="73" y="157"/>
                    </a:cubicBezTo>
                    <a:cubicBezTo>
                      <a:pt x="88" y="170"/>
                      <a:pt x="88" y="170"/>
                      <a:pt x="88" y="170"/>
                    </a:cubicBezTo>
                    <a:cubicBezTo>
                      <a:pt x="81" y="178"/>
                      <a:pt x="81" y="178"/>
                      <a:pt x="81" y="178"/>
                    </a:cubicBezTo>
                    <a:cubicBezTo>
                      <a:pt x="81" y="202"/>
                      <a:pt x="82" y="221"/>
                      <a:pt x="82" y="234"/>
                    </a:cubicBezTo>
                    <a:cubicBezTo>
                      <a:pt x="68" y="242"/>
                      <a:pt x="68" y="242"/>
                      <a:pt x="68" y="242"/>
                    </a:cubicBezTo>
                    <a:cubicBezTo>
                      <a:pt x="68" y="229"/>
                      <a:pt x="68" y="229"/>
                      <a:pt x="68" y="229"/>
                    </a:cubicBezTo>
                    <a:cubicBezTo>
                      <a:pt x="31" y="229"/>
                      <a:pt x="31" y="229"/>
                      <a:pt x="31" y="229"/>
                    </a:cubicBezTo>
                    <a:cubicBezTo>
                      <a:pt x="31" y="245"/>
                      <a:pt x="31" y="245"/>
                      <a:pt x="31" y="245"/>
                    </a:cubicBezTo>
                    <a:cubicBezTo>
                      <a:pt x="16" y="252"/>
                      <a:pt x="16" y="252"/>
                      <a:pt x="16" y="252"/>
                    </a:cubicBezTo>
                    <a:cubicBezTo>
                      <a:pt x="17" y="244"/>
                      <a:pt x="17" y="229"/>
                      <a:pt x="17" y="206"/>
                    </a:cubicBezTo>
                    <a:cubicBezTo>
                      <a:pt x="17" y="183"/>
                      <a:pt x="17" y="167"/>
                      <a:pt x="16" y="159"/>
                    </a:cubicBezTo>
                    <a:close/>
                    <a:moveTo>
                      <a:pt x="31" y="174"/>
                    </a:moveTo>
                    <a:cubicBezTo>
                      <a:pt x="31" y="223"/>
                      <a:pt x="31" y="223"/>
                      <a:pt x="31" y="223"/>
                    </a:cubicBezTo>
                    <a:cubicBezTo>
                      <a:pt x="68" y="223"/>
                      <a:pt x="68" y="223"/>
                      <a:pt x="68" y="223"/>
                    </a:cubicBezTo>
                    <a:cubicBezTo>
                      <a:pt x="68" y="174"/>
                      <a:pt x="68" y="174"/>
                      <a:pt x="68" y="174"/>
                    </a:cubicBezTo>
                    <a:lnTo>
                      <a:pt x="31" y="174"/>
                    </a:lnTo>
                    <a:close/>
                    <a:moveTo>
                      <a:pt x="104" y="154"/>
                    </a:moveTo>
                    <a:cubicBezTo>
                      <a:pt x="104" y="35"/>
                      <a:pt x="104" y="35"/>
                      <a:pt x="104" y="35"/>
                    </a:cubicBezTo>
                    <a:cubicBezTo>
                      <a:pt x="117" y="43"/>
                      <a:pt x="117" y="43"/>
                      <a:pt x="117" y="43"/>
                    </a:cubicBezTo>
                    <a:cubicBezTo>
                      <a:pt x="126" y="43"/>
                      <a:pt x="126" y="43"/>
                      <a:pt x="126" y="43"/>
                    </a:cubicBezTo>
                    <a:cubicBezTo>
                      <a:pt x="131" y="25"/>
                      <a:pt x="134" y="11"/>
                      <a:pt x="135" y="0"/>
                    </a:cubicBezTo>
                    <a:cubicBezTo>
                      <a:pt x="154" y="10"/>
                      <a:pt x="154" y="10"/>
                      <a:pt x="154" y="10"/>
                    </a:cubicBezTo>
                    <a:cubicBezTo>
                      <a:pt x="151" y="12"/>
                      <a:pt x="148" y="16"/>
                      <a:pt x="144" y="23"/>
                    </a:cubicBezTo>
                    <a:cubicBezTo>
                      <a:pt x="139" y="29"/>
                      <a:pt x="136" y="36"/>
                      <a:pt x="132" y="43"/>
                    </a:cubicBezTo>
                    <a:cubicBezTo>
                      <a:pt x="158" y="43"/>
                      <a:pt x="158" y="43"/>
                      <a:pt x="158" y="43"/>
                    </a:cubicBezTo>
                    <a:cubicBezTo>
                      <a:pt x="164" y="33"/>
                      <a:pt x="164" y="33"/>
                      <a:pt x="164" y="33"/>
                    </a:cubicBezTo>
                    <a:cubicBezTo>
                      <a:pt x="179" y="44"/>
                      <a:pt x="179" y="44"/>
                      <a:pt x="179" y="44"/>
                    </a:cubicBezTo>
                    <a:cubicBezTo>
                      <a:pt x="172" y="52"/>
                      <a:pt x="172" y="52"/>
                      <a:pt x="172" y="52"/>
                    </a:cubicBezTo>
                    <a:cubicBezTo>
                      <a:pt x="172" y="237"/>
                      <a:pt x="172" y="237"/>
                      <a:pt x="172" y="237"/>
                    </a:cubicBezTo>
                    <a:cubicBezTo>
                      <a:pt x="173" y="248"/>
                      <a:pt x="166" y="256"/>
                      <a:pt x="152" y="261"/>
                    </a:cubicBezTo>
                    <a:cubicBezTo>
                      <a:pt x="150" y="251"/>
                      <a:pt x="141" y="244"/>
                      <a:pt x="125" y="241"/>
                    </a:cubicBezTo>
                    <a:cubicBezTo>
                      <a:pt x="125" y="236"/>
                      <a:pt x="125" y="236"/>
                      <a:pt x="125" y="236"/>
                    </a:cubicBezTo>
                    <a:cubicBezTo>
                      <a:pt x="139" y="238"/>
                      <a:pt x="147" y="238"/>
                      <a:pt x="152" y="238"/>
                    </a:cubicBezTo>
                    <a:cubicBezTo>
                      <a:pt x="156" y="237"/>
                      <a:pt x="159" y="235"/>
                      <a:pt x="159" y="229"/>
                    </a:cubicBezTo>
                    <a:cubicBezTo>
                      <a:pt x="159" y="162"/>
                      <a:pt x="159" y="162"/>
                      <a:pt x="159" y="162"/>
                    </a:cubicBezTo>
                    <a:cubicBezTo>
                      <a:pt x="138" y="205"/>
                      <a:pt x="108" y="237"/>
                      <a:pt x="69" y="257"/>
                    </a:cubicBezTo>
                    <a:cubicBezTo>
                      <a:pt x="68" y="254"/>
                      <a:pt x="68" y="254"/>
                      <a:pt x="68" y="254"/>
                    </a:cubicBezTo>
                    <a:cubicBezTo>
                      <a:pt x="102" y="229"/>
                      <a:pt x="127" y="198"/>
                      <a:pt x="143" y="161"/>
                    </a:cubicBezTo>
                    <a:cubicBezTo>
                      <a:pt x="116" y="161"/>
                      <a:pt x="116" y="161"/>
                      <a:pt x="116" y="161"/>
                    </a:cubicBezTo>
                    <a:cubicBezTo>
                      <a:pt x="110" y="161"/>
                      <a:pt x="103" y="162"/>
                      <a:pt x="95" y="164"/>
                    </a:cubicBezTo>
                    <a:cubicBezTo>
                      <a:pt x="85" y="154"/>
                      <a:pt x="85" y="154"/>
                      <a:pt x="85" y="154"/>
                    </a:cubicBezTo>
                    <a:lnTo>
                      <a:pt x="104" y="154"/>
                    </a:lnTo>
                    <a:close/>
                    <a:moveTo>
                      <a:pt x="117" y="50"/>
                    </a:moveTo>
                    <a:cubicBezTo>
                      <a:pt x="117" y="80"/>
                      <a:pt x="117" y="80"/>
                      <a:pt x="117" y="80"/>
                    </a:cubicBezTo>
                    <a:cubicBezTo>
                      <a:pt x="159" y="80"/>
                      <a:pt x="159" y="80"/>
                      <a:pt x="159" y="80"/>
                    </a:cubicBezTo>
                    <a:cubicBezTo>
                      <a:pt x="159" y="50"/>
                      <a:pt x="159" y="50"/>
                      <a:pt x="159" y="50"/>
                    </a:cubicBezTo>
                    <a:lnTo>
                      <a:pt x="117" y="50"/>
                    </a:lnTo>
                    <a:close/>
                    <a:moveTo>
                      <a:pt x="117" y="87"/>
                    </a:moveTo>
                    <a:cubicBezTo>
                      <a:pt x="117" y="116"/>
                      <a:pt x="117" y="116"/>
                      <a:pt x="117" y="116"/>
                    </a:cubicBezTo>
                    <a:cubicBezTo>
                      <a:pt x="159" y="116"/>
                      <a:pt x="159" y="116"/>
                      <a:pt x="159" y="116"/>
                    </a:cubicBezTo>
                    <a:cubicBezTo>
                      <a:pt x="159" y="87"/>
                      <a:pt x="159" y="87"/>
                      <a:pt x="159" y="87"/>
                    </a:cubicBezTo>
                    <a:lnTo>
                      <a:pt x="117" y="87"/>
                    </a:lnTo>
                    <a:close/>
                    <a:moveTo>
                      <a:pt x="117" y="123"/>
                    </a:moveTo>
                    <a:cubicBezTo>
                      <a:pt x="117" y="154"/>
                      <a:pt x="117" y="154"/>
                      <a:pt x="117" y="154"/>
                    </a:cubicBezTo>
                    <a:cubicBezTo>
                      <a:pt x="159" y="154"/>
                      <a:pt x="159" y="154"/>
                      <a:pt x="159" y="154"/>
                    </a:cubicBezTo>
                    <a:cubicBezTo>
                      <a:pt x="159" y="123"/>
                      <a:pt x="159" y="123"/>
                      <a:pt x="159" y="123"/>
                    </a:cubicBezTo>
                    <a:lnTo>
                      <a:pt x="117" y="123"/>
                    </a:lnTo>
                    <a:close/>
                    <a:moveTo>
                      <a:pt x="238" y="79"/>
                    </a:moveTo>
                    <a:cubicBezTo>
                      <a:pt x="250" y="69"/>
                      <a:pt x="250" y="69"/>
                      <a:pt x="250" y="69"/>
                    </a:cubicBezTo>
                    <a:cubicBezTo>
                      <a:pt x="265" y="87"/>
                      <a:pt x="265" y="87"/>
                      <a:pt x="265" y="87"/>
                    </a:cubicBezTo>
                    <a:cubicBezTo>
                      <a:pt x="238" y="87"/>
                      <a:pt x="238" y="87"/>
                      <a:pt x="238" y="87"/>
                    </a:cubicBezTo>
                    <a:cubicBezTo>
                      <a:pt x="238" y="237"/>
                      <a:pt x="238" y="237"/>
                      <a:pt x="238" y="237"/>
                    </a:cubicBezTo>
                    <a:cubicBezTo>
                      <a:pt x="238" y="247"/>
                      <a:pt x="231" y="255"/>
                      <a:pt x="217" y="262"/>
                    </a:cubicBezTo>
                    <a:cubicBezTo>
                      <a:pt x="216" y="252"/>
                      <a:pt x="206" y="244"/>
                      <a:pt x="187" y="238"/>
                    </a:cubicBezTo>
                    <a:cubicBezTo>
                      <a:pt x="188" y="234"/>
                      <a:pt x="188" y="234"/>
                      <a:pt x="188" y="234"/>
                    </a:cubicBezTo>
                    <a:cubicBezTo>
                      <a:pt x="204" y="236"/>
                      <a:pt x="214" y="237"/>
                      <a:pt x="218" y="237"/>
                    </a:cubicBezTo>
                    <a:cubicBezTo>
                      <a:pt x="222" y="236"/>
                      <a:pt x="224" y="234"/>
                      <a:pt x="225" y="230"/>
                    </a:cubicBezTo>
                    <a:cubicBezTo>
                      <a:pt x="225" y="87"/>
                      <a:pt x="225" y="87"/>
                      <a:pt x="225" y="87"/>
                    </a:cubicBezTo>
                    <a:cubicBezTo>
                      <a:pt x="207" y="87"/>
                      <a:pt x="207" y="87"/>
                      <a:pt x="207" y="87"/>
                    </a:cubicBezTo>
                    <a:cubicBezTo>
                      <a:pt x="201" y="87"/>
                      <a:pt x="194" y="88"/>
                      <a:pt x="186" y="90"/>
                    </a:cubicBezTo>
                    <a:cubicBezTo>
                      <a:pt x="176" y="80"/>
                      <a:pt x="176" y="80"/>
                      <a:pt x="176" y="80"/>
                    </a:cubicBezTo>
                    <a:cubicBezTo>
                      <a:pt x="225" y="80"/>
                      <a:pt x="225" y="80"/>
                      <a:pt x="225" y="80"/>
                    </a:cubicBezTo>
                    <a:cubicBezTo>
                      <a:pt x="225" y="43"/>
                      <a:pt x="225" y="18"/>
                      <a:pt x="224" y="6"/>
                    </a:cubicBezTo>
                    <a:cubicBezTo>
                      <a:pt x="246" y="16"/>
                      <a:pt x="246" y="16"/>
                      <a:pt x="246" y="16"/>
                    </a:cubicBezTo>
                    <a:cubicBezTo>
                      <a:pt x="238" y="24"/>
                      <a:pt x="238" y="24"/>
                      <a:pt x="238" y="24"/>
                    </a:cubicBezTo>
                    <a:lnTo>
                      <a:pt x="238" y="79"/>
                    </a:lnTo>
                    <a:close/>
                    <a:moveTo>
                      <a:pt x="182" y="115"/>
                    </a:moveTo>
                    <a:cubicBezTo>
                      <a:pt x="199" y="126"/>
                      <a:pt x="209" y="134"/>
                      <a:pt x="212" y="140"/>
                    </a:cubicBezTo>
                    <a:cubicBezTo>
                      <a:pt x="215" y="146"/>
                      <a:pt x="215" y="151"/>
                      <a:pt x="213" y="155"/>
                    </a:cubicBezTo>
                    <a:cubicBezTo>
                      <a:pt x="211" y="160"/>
                      <a:pt x="209" y="163"/>
                      <a:pt x="206" y="166"/>
                    </a:cubicBezTo>
                    <a:cubicBezTo>
                      <a:pt x="203" y="168"/>
                      <a:pt x="200" y="165"/>
                      <a:pt x="198" y="155"/>
                    </a:cubicBezTo>
                    <a:cubicBezTo>
                      <a:pt x="196" y="144"/>
                      <a:pt x="189" y="132"/>
                      <a:pt x="179" y="118"/>
                    </a:cubicBezTo>
                    <a:lnTo>
                      <a:pt x="182" y="115"/>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32" name="Freeform 19"/>
              <p:cNvSpPr>
                <a:spLocks noEditPoints="1"/>
              </p:cNvSpPr>
              <p:nvPr/>
            </p:nvSpPr>
            <p:spPr bwMode="invGray">
              <a:xfrm>
                <a:off x="9210686" y="6177071"/>
                <a:ext cx="261889" cy="257088"/>
              </a:xfrm>
              <a:custGeom>
                <a:avLst/>
                <a:gdLst/>
                <a:ahLst/>
                <a:cxnLst>
                  <a:cxn ang="0">
                    <a:pos x="1" y="122"/>
                  </a:cxn>
                  <a:cxn ang="0">
                    <a:pos x="16" y="27"/>
                  </a:cxn>
                  <a:cxn ang="0">
                    <a:pos x="70" y="17"/>
                  </a:cxn>
                  <a:cxn ang="0">
                    <a:pos x="78" y="38"/>
                  </a:cxn>
                  <a:cxn ang="0">
                    <a:pos x="63" y="211"/>
                  </a:cxn>
                  <a:cxn ang="0">
                    <a:pos x="16" y="190"/>
                  </a:cxn>
                  <a:cxn ang="0">
                    <a:pos x="0" y="222"/>
                  </a:cxn>
                  <a:cxn ang="0">
                    <a:pos x="16" y="105"/>
                  </a:cxn>
                  <a:cxn ang="0">
                    <a:pos x="63" y="34"/>
                  </a:cxn>
                  <a:cxn ang="0">
                    <a:pos x="16" y="111"/>
                  </a:cxn>
                  <a:cxn ang="0">
                    <a:pos x="63" y="183"/>
                  </a:cxn>
                  <a:cxn ang="0">
                    <a:pos x="16" y="111"/>
                  </a:cxn>
                  <a:cxn ang="0">
                    <a:pos x="96" y="160"/>
                  </a:cxn>
                  <a:cxn ang="0">
                    <a:pos x="110" y="72"/>
                  </a:cxn>
                  <a:cxn ang="0">
                    <a:pos x="139" y="22"/>
                  </a:cxn>
                  <a:cxn ang="0">
                    <a:pos x="90" y="24"/>
                  </a:cxn>
                  <a:cxn ang="0">
                    <a:pos x="218" y="15"/>
                  </a:cxn>
                  <a:cxn ang="0">
                    <a:pos x="254" y="22"/>
                  </a:cxn>
                  <a:cxn ang="0">
                    <a:pos x="190" y="72"/>
                  </a:cxn>
                  <a:cxn ang="0">
                    <a:pos x="229" y="62"/>
                  </a:cxn>
                  <a:cxn ang="0">
                    <a:pos x="236" y="83"/>
                  </a:cxn>
                  <a:cxn ang="0">
                    <a:pos x="221" y="245"/>
                  </a:cxn>
                  <a:cxn ang="0">
                    <a:pos x="110" y="224"/>
                  </a:cxn>
                  <a:cxn ang="0">
                    <a:pos x="94" y="249"/>
                  </a:cxn>
                  <a:cxn ang="0">
                    <a:pos x="144" y="143"/>
                  </a:cxn>
                  <a:cxn ang="0">
                    <a:pos x="110" y="217"/>
                  </a:cxn>
                  <a:cxn ang="0">
                    <a:pos x="221" y="79"/>
                  </a:cxn>
                  <a:cxn ang="0">
                    <a:pos x="190" y="144"/>
                  </a:cxn>
                  <a:cxn ang="0">
                    <a:pos x="211" y="151"/>
                  </a:cxn>
                  <a:cxn ang="0">
                    <a:pos x="203" y="168"/>
                  </a:cxn>
                  <a:cxn ang="0">
                    <a:pos x="176" y="152"/>
                  </a:cxn>
                  <a:cxn ang="0">
                    <a:pos x="153" y="79"/>
                  </a:cxn>
                  <a:cxn ang="0">
                    <a:pos x="110" y="181"/>
                  </a:cxn>
                  <a:cxn ang="0">
                    <a:pos x="139" y="79"/>
                  </a:cxn>
                  <a:cxn ang="0">
                    <a:pos x="153" y="22"/>
                  </a:cxn>
                  <a:cxn ang="0">
                    <a:pos x="176" y="72"/>
                  </a:cxn>
                  <a:cxn ang="0">
                    <a:pos x="153" y="22"/>
                  </a:cxn>
                </a:cxnLst>
                <a:rect l="0" t="0" r="r" b="b"/>
                <a:pathLst>
                  <a:path w="254" h="249">
                    <a:moveTo>
                      <a:pt x="0" y="222"/>
                    </a:moveTo>
                    <a:cubicBezTo>
                      <a:pt x="1" y="208"/>
                      <a:pt x="1" y="175"/>
                      <a:pt x="1" y="122"/>
                    </a:cubicBezTo>
                    <a:cubicBezTo>
                      <a:pt x="1" y="69"/>
                      <a:pt x="1" y="35"/>
                      <a:pt x="0" y="18"/>
                    </a:cubicBezTo>
                    <a:cubicBezTo>
                      <a:pt x="16" y="27"/>
                      <a:pt x="16" y="27"/>
                      <a:pt x="16" y="27"/>
                    </a:cubicBezTo>
                    <a:cubicBezTo>
                      <a:pt x="61" y="27"/>
                      <a:pt x="61" y="27"/>
                      <a:pt x="61" y="27"/>
                    </a:cubicBezTo>
                    <a:cubicBezTo>
                      <a:pt x="70" y="17"/>
                      <a:pt x="70" y="17"/>
                      <a:pt x="70" y="17"/>
                    </a:cubicBezTo>
                    <a:cubicBezTo>
                      <a:pt x="87" y="32"/>
                      <a:pt x="87" y="32"/>
                      <a:pt x="87" y="32"/>
                    </a:cubicBezTo>
                    <a:cubicBezTo>
                      <a:pt x="78" y="38"/>
                      <a:pt x="78" y="38"/>
                      <a:pt x="78" y="38"/>
                    </a:cubicBezTo>
                    <a:cubicBezTo>
                      <a:pt x="78" y="139"/>
                      <a:pt x="78" y="194"/>
                      <a:pt x="79" y="204"/>
                    </a:cubicBezTo>
                    <a:cubicBezTo>
                      <a:pt x="63" y="211"/>
                      <a:pt x="63" y="211"/>
                      <a:pt x="63" y="211"/>
                    </a:cubicBezTo>
                    <a:cubicBezTo>
                      <a:pt x="63" y="190"/>
                      <a:pt x="63" y="190"/>
                      <a:pt x="63" y="190"/>
                    </a:cubicBezTo>
                    <a:cubicBezTo>
                      <a:pt x="16" y="190"/>
                      <a:pt x="16" y="190"/>
                      <a:pt x="16" y="190"/>
                    </a:cubicBezTo>
                    <a:cubicBezTo>
                      <a:pt x="16" y="214"/>
                      <a:pt x="16" y="214"/>
                      <a:pt x="16" y="214"/>
                    </a:cubicBezTo>
                    <a:lnTo>
                      <a:pt x="0" y="222"/>
                    </a:lnTo>
                    <a:close/>
                    <a:moveTo>
                      <a:pt x="16" y="34"/>
                    </a:moveTo>
                    <a:cubicBezTo>
                      <a:pt x="16" y="105"/>
                      <a:pt x="16" y="105"/>
                      <a:pt x="16" y="105"/>
                    </a:cubicBezTo>
                    <a:cubicBezTo>
                      <a:pt x="63" y="105"/>
                      <a:pt x="63" y="105"/>
                      <a:pt x="63" y="105"/>
                    </a:cubicBezTo>
                    <a:cubicBezTo>
                      <a:pt x="63" y="34"/>
                      <a:pt x="63" y="34"/>
                      <a:pt x="63" y="34"/>
                    </a:cubicBezTo>
                    <a:lnTo>
                      <a:pt x="16" y="34"/>
                    </a:lnTo>
                    <a:close/>
                    <a:moveTo>
                      <a:pt x="16" y="111"/>
                    </a:moveTo>
                    <a:cubicBezTo>
                      <a:pt x="16" y="183"/>
                      <a:pt x="16" y="183"/>
                      <a:pt x="16" y="183"/>
                    </a:cubicBezTo>
                    <a:cubicBezTo>
                      <a:pt x="63" y="183"/>
                      <a:pt x="63" y="183"/>
                      <a:pt x="63" y="183"/>
                    </a:cubicBezTo>
                    <a:cubicBezTo>
                      <a:pt x="63" y="111"/>
                      <a:pt x="63" y="111"/>
                      <a:pt x="63" y="111"/>
                    </a:cubicBezTo>
                    <a:lnTo>
                      <a:pt x="16" y="111"/>
                    </a:lnTo>
                    <a:close/>
                    <a:moveTo>
                      <a:pt x="94" y="249"/>
                    </a:moveTo>
                    <a:cubicBezTo>
                      <a:pt x="95" y="224"/>
                      <a:pt x="96" y="194"/>
                      <a:pt x="96" y="160"/>
                    </a:cubicBezTo>
                    <a:cubicBezTo>
                      <a:pt x="96" y="125"/>
                      <a:pt x="95" y="93"/>
                      <a:pt x="94" y="63"/>
                    </a:cubicBezTo>
                    <a:cubicBezTo>
                      <a:pt x="110" y="72"/>
                      <a:pt x="110" y="72"/>
                      <a:pt x="110" y="72"/>
                    </a:cubicBezTo>
                    <a:cubicBezTo>
                      <a:pt x="139" y="72"/>
                      <a:pt x="139" y="72"/>
                      <a:pt x="139" y="72"/>
                    </a:cubicBezTo>
                    <a:cubicBezTo>
                      <a:pt x="139" y="22"/>
                      <a:pt x="139" y="22"/>
                      <a:pt x="139" y="22"/>
                    </a:cubicBezTo>
                    <a:cubicBezTo>
                      <a:pt x="105" y="22"/>
                      <a:pt x="105" y="22"/>
                      <a:pt x="105" y="22"/>
                    </a:cubicBezTo>
                    <a:cubicBezTo>
                      <a:pt x="90" y="24"/>
                      <a:pt x="90" y="24"/>
                      <a:pt x="90" y="24"/>
                    </a:cubicBezTo>
                    <a:cubicBezTo>
                      <a:pt x="81" y="15"/>
                      <a:pt x="81" y="15"/>
                      <a:pt x="81" y="15"/>
                    </a:cubicBezTo>
                    <a:cubicBezTo>
                      <a:pt x="218" y="15"/>
                      <a:pt x="218" y="15"/>
                      <a:pt x="218" y="15"/>
                    </a:cubicBezTo>
                    <a:cubicBezTo>
                      <a:pt x="233" y="0"/>
                      <a:pt x="233" y="0"/>
                      <a:pt x="233" y="0"/>
                    </a:cubicBezTo>
                    <a:cubicBezTo>
                      <a:pt x="254" y="22"/>
                      <a:pt x="254" y="22"/>
                      <a:pt x="254" y="22"/>
                    </a:cubicBezTo>
                    <a:cubicBezTo>
                      <a:pt x="190" y="22"/>
                      <a:pt x="190" y="22"/>
                      <a:pt x="190" y="22"/>
                    </a:cubicBezTo>
                    <a:cubicBezTo>
                      <a:pt x="190" y="72"/>
                      <a:pt x="190" y="72"/>
                      <a:pt x="190" y="72"/>
                    </a:cubicBezTo>
                    <a:cubicBezTo>
                      <a:pt x="219" y="72"/>
                      <a:pt x="219" y="72"/>
                      <a:pt x="219" y="72"/>
                    </a:cubicBezTo>
                    <a:cubicBezTo>
                      <a:pt x="229" y="62"/>
                      <a:pt x="229" y="62"/>
                      <a:pt x="229" y="62"/>
                    </a:cubicBezTo>
                    <a:cubicBezTo>
                      <a:pt x="246" y="77"/>
                      <a:pt x="246" y="77"/>
                      <a:pt x="246" y="77"/>
                    </a:cubicBezTo>
                    <a:cubicBezTo>
                      <a:pt x="236" y="83"/>
                      <a:pt x="236" y="83"/>
                      <a:pt x="236" y="83"/>
                    </a:cubicBezTo>
                    <a:cubicBezTo>
                      <a:pt x="236" y="160"/>
                      <a:pt x="236" y="211"/>
                      <a:pt x="237" y="237"/>
                    </a:cubicBezTo>
                    <a:cubicBezTo>
                      <a:pt x="221" y="245"/>
                      <a:pt x="221" y="245"/>
                      <a:pt x="221" y="245"/>
                    </a:cubicBezTo>
                    <a:cubicBezTo>
                      <a:pt x="221" y="224"/>
                      <a:pt x="221" y="224"/>
                      <a:pt x="221" y="224"/>
                    </a:cubicBezTo>
                    <a:cubicBezTo>
                      <a:pt x="110" y="224"/>
                      <a:pt x="110" y="224"/>
                      <a:pt x="110" y="224"/>
                    </a:cubicBezTo>
                    <a:cubicBezTo>
                      <a:pt x="110" y="241"/>
                      <a:pt x="110" y="241"/>
                      <a:pt x="110" y="241"/>
                    </a:cubicBezTo>
                    <a:lnTo>
                      <a:pt x="94" y="249"/>
                    </a:lnTo>
                    <a:close/>
                    <a:moveTo>
                      <a:pt x="153" y="79"/>
                    </a:moveTo>
                    <a:cubicBezTo>
                      <a:pt x="153" y="105"/>
                      <a:pt x="150" y="127"/>
                      <a:pt x="144" y="143"/>
                    </a:cubicBezTo>
                    <a:cubicBezTo>
                      <a:pt x="139" y="160"/>
                      <a:pt x="127" y="175"/>
                      <a:pt x="110" y="188"/>
                    </a:cubicBezTo>
                    <a:cubicBezTo>
                      <a:pt x="110" y="217"/>
                      <a:pt x="110" y="217"/>
                      <a:pt x="110" y="217"/>
                    </a:cubicBezTo>
                    <a:cubicBezTo>
                      <a:pt x="221" y="217"/>
                      <a:pt x="221" y="217"/>
                      <a:pt x="221" y="217"/>
                    </a:cubicBezTo>
                    <a:cubicBezTo>
                      <a:pt x="221" y="79"/>
                      <a:pt x="221" y="79"/>
                      <a:pt x="221" y="79"/>
                    </a:cubicBezTo>
                    <a:cubicBezTo>
                      <a:pt x="190" y="79"/>
                      <a:pt x="190" y="79"/>
                      <a:pt x="190" y="79"/>
                    </a:cubicBezTo>
                    <a:cubicBezTo>
                      <a:pt x="190" y="144"/>
                      <a:pt x="190" y="144"/>
                      <a:pt x="190" y="144"/>
                    </a:cubicBezTo>
                    <a:cubicBezTo>
                      <a:pt x="190" y="152"/>
                      <a:pt x="193" y="155"/>
                      <a:pt x="199" y="154"/>
                    </a:cubicBezTo>
                    <a:cubicBezTo>
                      <a:pt x="203" y="154"/>
                      <a:pt x="207" y="153"/>
                      <a:pt x="211" y="151"/>
                    </a:cubicBezTo>
                    <a:cubicBezTo>
                      <a:pt x="214" y="149"/>
                      <a:pt x="217" y="152"/>
                      <a:pt x="220" y="159"/>
                    </a:cubicBezTo>
                    <a:cubicBezTo>
                      <a:pt x="222" y="165"/>
                      <a:pt x="217" y="168"/>
                      <a:pt x="203" y="168"/>
                    </a:cubicBezTo>
                    <a:cubicBezTo>
                      <a:pt x="193" y="168"/>
                      <a:pt x="193" y="168"/>
                      <a:pt x="193" y="168"/>
                    </a:cubicBezTo>
                    <a:cubicBezTo>
                      <a:pt x="182" y="168"/>
                      <a:pt x="176" y="163"/>
                      <a:pt x="176" y="152"/>
                    </a:cubicBezTo>
                    <a:cubicBezTo>
                      <a:pt x="176" y="79"/>
                      <a:pt x="176" y="79"/>
                      <a:pt x="176" y="79"/>
                    </a:cubicBezTo>
                    <a:lnTo>
                      <a:pt x="153" y="79"/>
                    </a:lnTo>
                    <a:close/>
                    <a:moveTo>
                      <a:pt x="110" y="79"/>
                    </a:moveTo>
                    <a:cubicBezTo>
                      <a:pt x="110" y="181"/>
                      <a:pt x="110" y="181"/>
                      <a:pt x="110" y="181"/>
                    </a:cubicBezTo>
                    <a:cubicBezTo>
                      <a:pt x="122" y="167"/>
                      <a:pt x="130" y="152"/>
                      <a:pt x="133" y="137"/>
                    </a:cubicBezTo>
                    <a:cubicBezTo>
                      <a:pt x="137" y="121"/>
                      <a:pt x="139" y="102"/>
                      <a:pt x="139" y="79"/>
                    </a:cubicBezTo>
                    <a:lnTo>
                      <a:pt x="110" y="79"/>
                    </a:lnTo>
                    <a:close/>
                    <a:moveTo>
                      <a:pt x="153" y="22"/>
                    </a:moveTo>
                    <a:cubicBezTo>
                      <a:pt x="153" y="72"/>
                      <a:pt x="153" y="72"/>
                      <a:pt x="153" y="72"/>
                    </a:cubicBezTo>
                    <a:cubicBezTo>
                      <a:pt x="176" y="72"/>
                      <a:pt x="176" y="72"/>
                      <a:pt x="176" y="72"/>
                    </a:cubicBezTo>
                    <a:cubicBezTo>
                      <a:pt x="176" y="22"/>
                      <a:pt x="176" y="22"/>
                      <a:pt x="176" y="22"/>
                    </a:cubicBezTo>
                    <a:lnTo>
                      <a:pt x="153" y="22"/>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50" name="Rectangle 49"/>
            <p:cNvSpPr/>
            <p:nvPr/>
          </p:nvSpPr>
          <p:spPr>
            <a:xfrm>
              <a:off x="1314134" y="2839103"/>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51" name="Group 50"/>
            <p:cNvGrpSpPr/>
            <p:nvPr/>
          </p:nvGrpSpPr>
          <p:grpSpPr>
            <a:xfrm>
              <a:off x="1424607" y="3393629"/>
              <a:ext cx="1050866" cy="171430"/>
              <a:chOff x="9809204" y="6215358"/>
              <a:chExt cx="1072317" cy="175273"/>
            </a:xfrm>
            <a:solidFill>
              <a:srgbClr val="FFFFFF"/>
            </a:solidFill>
            <a:effectLst/>
          </p:grpSpPr>
          <p:sp>
            <p:nvSpPr>
              <p:cNvPr id="122" name="Freeform 23"/>
              <p:cNvSpPr>
                <a:spLocks/>
              </p:cNvSpPr>
              <p:nvPr/>
            </p:nvSpPr>
            <p:spPr bwMode="invGray">
              <a:xfrm>
                <a:off x="9809204" y="6217861"/>
                <a:ext cx="129935" cy="169558"/>
              </a:xfrm>
              <a:custGeom>
                <a:avLst/>
                <a:gdLst/>
                <a:ahLst/>
                <a:cxnLst>
                  <a:cxn ang="0">
                    <a:pos x="109" y="201"/>
                  </a:cxn>
                  <a:cxn ang="0">
                    <a:pos x="40" y="112"/>
                  </a:cxn>
                  <a:cxn ang="0">
                    <a:pos x="37" y="107"/>
                  </a:cxn>
                  <a:cxn ang="0">
                    <a:pos x="34" y="103"/>
                  </a:cxn>
                  <a:cxn ang="0">
                    <a:pos x="34" y="103"/>
                  </a:cxn>
                  <a:cxn ang="0">
                    <a:pos x="34" y="201"/>
                  </a:cxn>
                  <a:cxn ang="0">
                    <a:pos x="0" y="201"/>
                  </a:cxn>
                  <a:cxn ang="0">
                    <a:pos x="0" y="0"/>
                  </a:cxn>
                  <a:cxn ang="0">
                    <a:pos x="34" y="0"/>
                  </a:cxn>
                  <a:cxn ang="0">
                    <a:pos x="34" y="95"/>
                  </a:cxn>
                  <a:cxn ang="0">
                    <a:pos x="34" y="95"/>
                  </a:cxn>
                  <a:cxn ang="0">
                    <a:pos x="37" y="90"/>
                  </a:cxn>
                  <a:cxn ang="0">
                    <a:pos x="40" y="86"/>
                  </a:cxn>
                  <a:cxn ang="0">
                    <a:pos x="107" y="0"/>
                  </a:cxn>
                  <a:cxn ang="0">
                    <a:pos x="148" y="0"/>
                  </a:cxn>
                  <a:cxn ang="0">
                    <a:pos x="67" y="96"/>
                  </a:cxn>
                  <a:cxn ang="0">
                    <a:pos x="154" y="201"/>
                  </a:cxn>
                  <a:cxn ang="0">
                    <a:pos x="109" y="201"/>
                  </a:cxn>
                </a:cxnLst>
                <a:rect l="0" t="0" r="r" b="b"/>
                <a:pathLst>
                  <a:path w="154" h="201">
                    <a:moveTo>
                      <a:pt x="109" y="201"/>
                    </a:moveTo>
                    <a:cubicBezTo>
                      <a:pt x="40" y="112"/>
                      <a:pt x="40" y="112"/>
                      <a:pt x="40" y="112"/>
                    </a:cubicBezTo>
                    <a:cubicBezTo>
                      <a:pt x="39" y="110"/>
                      <a:pt x="38" y="109"/>
                      <a:pt x="37" y="107"/>
                    </a:cubicBezTo>
                    <a:cubicBezTo>
                      <a:pt x="36" y="106"/>
                      <a:pt x="35" y="104"/>
                      <a:pt x="34" y="103"/>
                    </a:cubicBezTo>
                    <a:cubicBezTo>
                      <a:pt x="34" y="103"/>
                      <a:pt x="34" y="103"/>
                      <a:pt x="34" y="103"/>
                    </a:cubicBezTo>
                    <a:cubicBezTo>
                      <a:pt x="34" y="201"/>
                      <a:pt x="34" y="201"/>
                      <a:pt x="34" y="201"/>
                    </a:cubicBezTo>
                    <a:cubicBezTo>
                      <a:pt x="0" y="201"/>
                      <a:pt x="0" y="201"/>
                      <a:pt x="0" y="201"/>
                    </a:cubicBezTo>
                    <a:cubicBezTo>
                      <a:pt x="0" y="0"/>
                      <a:pt x="0" y="0"/>
                      <a:pt x="0" y="0"/>
                    </a:cubicBezTo>
                    <a:cubicBezTo>
                      <a:pt x="34" y="0"/>
                      <a:pt x="34" y="0"/>
                      <a:pt x="34" y="0"/>
                    </a:cubicBezTo>
                    <a:cubicBezTo>
                      <a:pt x="34" y="95"/>
                      <a:pt x="34" y="95"/>
                      <a:pt x="34" y="95"/>
                    </a:cubicBezTo>
                    <a:cubicBezTo>
                      <a:pt x="34" y="95"/>
                      <a:pt x="34" y="95"/>
                      <a:pt x="34" y="95"/>
                    </a:cubicBezTo>
                    <a:cubicBezTo>
                      <a:pt x="35" y="93"/>
                      <a:pt x="36" y="92"/>
                      <a:pt x="37" y="90"/>
                    </a:cubicBezTo>
                    <a:cubicBezTo>
                      <a:pt x="38" y="89"/>
                      <a:pt x="39" y="87"/>
                      <a:pt x="40" y="86"/>
                    </a:cubicBezTo>
                    <a:cubicBezTo>
                      <a:pt x="107" y="0"/>
                      <a:pt x="107" y="0"/>
                      <a:pt x="107" y="0"/>
                    </a:cubicBezTo>
                    <a:cubicBezTo>
                      <a:pt x="148" y="0"/>
                      <a:pt x="148" y="0"/>
                      <a:pt x="148" y="0"/>
                    </a:cubicBezTo>
                    <a:cubicBezTo>
                      <a:pt x="67" y="96"/>
                      <a:pt x="67" y="96"/>
                      <a:pt x="67" y="96"/>
                    </a:cubicBezTo>
                    <a:cubicBezTo>
                      <a:pt x="154" y="201"/>
                      <a:pt x="154" y="201"/>
                      <a:pt x="154" y="201"/>
                    </a:cubicBezTo>
                    <a:lnTo>
                      <a:pt x="109" y="2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23" name="Freeform 24"/>
              <p:cNvSpPr>
                <a:spLocks noEditPoints="1"/>
              </p:cNvSpPr>
              <p:nvPr/>
            </p:nvSpPr>
            <p:spPr bwMode="invGray">
              <a:xfrm>
                <a:off x="9938068" y="6215362"/>
                <a:ext cx="124937" cy="175269"/>
              </a:xfrm>
              <a:custGeom>
                <a:avLst/>
                <a:gdLst/>
                <a:ahLst/>
                <a:cxnLst>
                  <a:cxn ang="0">
                    <a:pos x="142" y="163"/>
                  </a:cxn>
                  <a:cxn ang="0">
                    <a:pos x="103" y="202"/>
                  </a:cxn>
                  <a:cxn ang="0">
                    <a:pos x="42" y="202"/>
                  </a:cxn>
                  <a:cxn ang="0">
                    <a:pos x="5" y="164"/>
                  </a:cxn>
                  <a:cxn ang="0">
                    <a:pos x="5" y="101"/>
                  </a:cxn>
                  <a:cxn ang="0">
                    <a:pos x="45" y="62"/>
                  </a:cxn>
                  <a:cxn ang="0">
                    <a:pos x="107" y="62"/>
                  </a:cxn>
                  <a:cxn ang="0">
                    <a:pos x="143" y="101"/>
                  </a:cxn>
                  <a:cxn ang="0">
                    <a:pos x="61" y="17"/>
                  </a:cxn>
                  <a:cxn ang="0">
                    <a:pos x="56" y="28"/>
                  </a:cxn>
                  <a:cxn ang="0">
                    <a:pos x="44" y="33"/>
                  </a:cxn>
                  <a:cxn ang="0">
                    <a:pos x="32" y="28"/>
                  </a:cxn>
                  <a:cxn ang="0">
                    <a:pos x="26" y="17"/>
                  </a:cxn>
                  <a:cxn ang="0">
                    <a:pos x="32" y="5"/>
                  </a:cxn>
                  <a:cxn ang="0">
                    <a:pos x="44" y="0"/>
                  </a:cxn>
                  <a:cxn ang="0">
                    <a:pos x="56" y="5"/>
                  </a:cxn>
                  <a:cxn ang="0">
                    <a:pos x="61" y="17"/>
                  </a:cxn>
                  <a:cxn ang="0">
                    <a:pos x="103" y="96"/>
                  </a:cxn>
                  <a:cxn ang="0">
                    <a:pos x="58" y="86"/>
                  </a:cxn>
                  <a:cxn ang="0">
                    <a:pos x="37" y="111"/>
                  </a:cxn>
                  <a:cxn ang="0">
                    <a:pos x="37" y="154"/>
                  </a:cxn>
                  <a:cxn ang="0">
                    <a:pos x="58" y="178"/>
                  </a:cxn>
                  <a:cxn ang="0">
                    <a:pos x="104" y="169"/>
                  </a:cxn>
                  <a:cxn ang="0">
                    <a:pos x="121" y="17"/>
                  </a:cxn>
                  <a:cxn ang="0">
                    <a:pos x="116" y="28"/>
                  </a:cxn>
                  <a:cxn ang="0">
                    <a:pos x="103" y="33"/>
                  </a:cxn>
                  <a:cxn ang="0">
                    <a:pos x="91" y="28"/>
                  </a:cxn>
                  <a:cxn ang="0">
                    <a:pos x="86" y="17"/>
                  </a:cxn>
                  <a:cxn ang="0">
                    <a:pos x="91" y="5"/>
                  </a:cxn>
                  <a:cxn ang="0">
                    <a:pos x="103" y="0"/>
                  </a:cxn>
                  <a:cxn ang="0">
                    <a:pos x="116" y="5"/>
                  </a:cxn>
                  <a:cxn ang="0">
                    <a:pos x="121" y="17"/>
                  </a:cxn>
                </a:cxnLst>
                <a:rect l="0" t="0" r="r" b="b"/>
                <a:pathLst>
                  <a:path w="148" h="208">
                    <a:moveTo>
                      <a:pt x="148" y="131"/>
                    </a:moveTo>
                    <a:cubicBezTo>
                      <a:pt x="148" y="143"/>
                      <a:pt x="146" y="153"/>
                      <a:pt x="142" y="163"/>
                    </a:cubicBezTo>
                    <a:cubicBezTo>
                      <a:pt x="139" y="172"/>
                      <a:pt x="134" y="181"/>
                      <a:pt x="127" y="187"/>
                    </a:cubicBezTo>
                    <a:cubicBezTo>
                      <a:pt x="120" y="194"/>
                      <a:pt x="113" y="199"/>
                      <a:pt x="103" y="202"/>
                    </a:cubicBezTo>
                    <a:cubicBezTo>
                      <a:pt x="94" y="206"/>
                      <a:pt x="84" y="208"/>
                      <a:pt x="73" y="208"/>
                    </a:cubicBezTo>
                    <a:cubicBezTo>
                      <a:pt x="61" y="208"/>
                      <a:pt x="51" y="206"/>
                      <a:pt x="42" y="202"/>
                    </a:cubicBezTo>
                    <a:cubicBezTo>
                      <a:pt x="33" y="199"/>
                      <a:pt x="26" y="194"/>
                      <a:pt x="19" y="188"/>
                    </a:cubicBezTo>
                    <a:cubicBezTo>
                      <a:pt x="13" y="181"/>
                      <a:pt x="8" y="174"/>
                      <a:pt x="5" y="164"/>
                    </a:cubicBezTo>
                    <a:cubicBezTo>
                      <a:pt x="1" y="155"/>
                      <a:pt x="0" y="145"/>
                      <a:pt x="0" y="134"/>
                    </a:cubicBezTo>
                    <a:cubicBezTo>
                      <a:pt x="0" y="121"/>
                      <a:pt x="2" y="110"/>
                      <a:pt x="5" y="101"/>
                    </a:cubicBezTo>
                    <a:cubicBezTo>
                      <a:pt x="9" y="91"/>
                      <a:pt x="14" y="83"/>
                      <a:pt x="21" y="76"/>
                    </a:cubicBezTo>
                    <a:cubicBezTo>
                      <a:pt x="28" y="70"/>
                      <a:pt x="36" y="65"/>
                      <a:pt x="45" y="62"/>
                    </a:cubicBezTo>
                    <a:cubicBezTo>
                      <a:pt x="55" y="58"/>
                      <a:pt x="65" y="57"/>
                      <a:pt x="76" y="57"/>
                    </a:cubicBezTo>
                    <a:cubicBezTo>
                      <a:pt x="88" y="57"/>
                      <a:pt x="98" y="59"/>
                      <a:pt x="107" y="62"/>
                    </a:cubicBezTo>
                    <a:cubicBezTo>
                      <a:pt x="116" y="66"/>
                      <a:pt x="123" y="71"/>
                      <a:pt x="129" y="77"/>
                    </a:cubicBezTo>
                    <a:cubicBezTo>
                      <a:pt x="135" y="84"/>
                      <a:pt x="140" y="92"/>
                      <a:pt x="143" y="101"/>
                    </a:cubicBezTo>
                    <a:cubicBezTo>
                      <a:pt x="146" y="110"/>
                      <a:pt x="148" y="120"/>
                      <a:pt x="148" y="131"/>
                    </a:cubicBezTo>
                    <a:close/>
                    <a:moveTo>
                      <a:pt x="61" y="17"/>
                    </a:moveTo>
                    <a:cubicBezTo>
                      <a:pt x="61" y="19"/>
                      <a:pt x="61" y="21"/>
                      <a:pt x="60" y="23"/>
                    </a:cubicBezTo>
                    <a:cubicBezTo>
                      <a:pt x="59" y="25"/>
                      <a:pt x="58" y="27"/>
                      <a:pt x="56" y="28"/>
                    </a:cubicBezTo>
                    <a:cubicBezTo>
                      <a:pt x="55" y="30"/>
                      <a:pt x="53" y="31"/>
                      <a:pt x="51" y="32"/>
                    </a:cubicBezTo>
                    <a:cubicBezTo>
                      <a:pt x="49" y="33"/>
                      <a:pt x="47" y="33"/>
                      <a:pt x="44" y="33"/>
                    </a:cubicBezTo>
                    <a:cubicBezTo>
                      <a:pt x="41" y="33"/>
                      <a:pt x="39" y="33"/>
                      <a:pt x="37" y="32"/>
                    </a:cubicBezTo>
                    <a:cubicBezTo>
                      <a:pt x="35" y="31"/>
                      <a:pt x="33" y="30"/>
                      <a:pt x="32" y="28"/>
                    </a:cubicBezTo>
                    <a:cubicBezTo>
                      <a:pt x="30" y="27"/>
                      <a:pt x="29" y="25"/>
                      <a:pt x="28" y="23"/>
                    </a:cubicBezTo>
                    <a:cubicBezTo>
                      <a:pt x="27" y="21"/>
                      <a:pt x="26" y="19"/>
                      <a:pt x="26" y="17"/>
                    </a:cubicBezTo>
                    <a:cubicBezTo>
                      <a:pt x="26" y="14"/>
                      <a:pt x="27" y="12"/>
                      <a:pt x="28" y="10"/>
                    </a:cubicBezTo>
                    <a:cubicBezTo>
                      <a:pt x="29" y="8"/>
                      <a:pt x="30" y="6"/>
                      <a:pt x="32" y="5"/>
                    </a:cubicBezTo>
                    <a:cubicBezTo>
                      <a:pt x="33" y="3"/>
                      <a:pt x="35" y="2"/>
                      <a:pt x="37" y="1"/>
                    </a:cubicBezTo>
                    <a:cubicBezTo>
                      <a:pt x="39" y="0"/>
                      <a:pt x="41" y="0"/>
                      <a:pt x="44" y="0"/>
                    </a:cubicBezTo>
                    <a:cubicBezTo>
                      <a:pt x="46" y="0"/>
                      <a:pt x="49" y="0"/>
                      <a:pt x="51" y="1"/>
                    </a:cubicBezTo>
                    <a:cubicBezTo>
                      <a:pt x="53" y="2"/>
                      <a:pt x="55" y="3"/>
                      <a:pt x="56" y="5"/>
                    </a:cubicBezTo>
                    <a:cubicBezTo>
                      <a:pt x="58" y="6"/>
                      <a:pt x="59" y="8"/>
                      <a:pt x="60" y="10"/>
                    </a:cubicBezTo>
                    <a:cubicBezTo>
                      <a:pt x="61" y="12"/>
                      <a:pt x="61" y="14"/>
                      <a:pt x="61" y="17"/>
                    </a:cubicBezTo>
                    <a:close/>
                    <a:moveTo>
                      <a:pt x="114" y="132"/>
                    </a:moveTo>
                    <a:cubicBezTo>
                      <a:pt x="114" y="116"/>
                      <a:pt x="110" y="104"/>
                      <a:pt x="103" y="96"/>
                    </a:cubicBezTo>
                    <a:cubicBezTo>
                      <a:pt x="96" y="88"/>
                      <a:pt x="87" y="83"/>
                      <a:pt x="74" y="83"/>
                    </a:cubicBezTo>
                    <a:cubicBezTo>
                      <a:pt x="68" y="83"/>
                      <a:pt x="63" y="84"/>
                      <a:pt x="58" y="86"/>
                    </a:cubicBezTo>
                    <a:cubicBezTo>
                      <a:pt x="53" y="88"/>
                      <a:pt x="49" y="91"/>
                      <a:pt x="45" y="95"/>
                    </a:cubicBezTo>
                    <a:cubicBezTo>
                      <a:pt x="41" y="99"/>
                      <a:pt x="39" y="105"/>
                      <a:pt x="37" y="111"/>
                    </a:cubicBezTo>
                    <a:cubicBezTo>
                      <a:pt x="35" y="117"/>
                      <a:pt x="33" y="124"/>
                      <a:pt x="33" y="133"/>
                    </a:cubicBezTo>
                    <a:cubicBezTo>
                      <a:pt x="33" y="141"/>
                      <a:pt x="35" y="148"/>
                      <a:pt x="37" y="154"/>
                    </a:cubicBezTo>
                    <a:cubicBezTo>
                      <a:pt x="39" y="160"/>
                      <a:pt x="41" y="165"/>
                      <a:pt x="45" y="169"/>
                    </a:cubicBezTo>
                    <a:cubicBezTo>
                      <a:pt x="49" y="173"/>
                      <a:pt x="53" y="176"/>
                      <a:pt x="58" y="178"/>
                    </a:cubicBezTo>
                    <a:cubicBezTo>
                      <a:pt x="63" y="180"/>
                      <a:pt x="69" y="181"/>
                      <a:pt x="74" y="181"/>
                    </a:cubicBezTo>
                    <a:cubicBezTo>
                      <a:pt x="87" y="181"/>
                      <a:pt x="97" y="177"/>
                      <a:pt x="104" y="169"/>
                    </a:cubicBezTo>
                    <a:cubicBezTo>
                      <a:pt x="111" y="160"/>
                      <a:pt x="114" y="148"/>
                      <a:pt x="114" y="132"/>
                    </a:cubicBezTo>
                    <a:close/>
                    <a:moveTo>
                      <a:pt x="121" y="17"/>
                    </a:moveTo>
                    <a:cubicBezTo>
                      <a:pt x="121" y="19"/>
                      <a:pt x="120" y="21"/>
                      <a:pt x="120" y="23"/>
                    </a:cubicBezTo>
                    <a:cubicBezTo>
                      <a:pt x="119" y="25"/>
                      <a:pt x="117" y="27"/>
                      <a:pt x="116" y="28"/>
                    </a:cubicBezTo>
                    <a:cubicBezTo>
                      <a:pt x="114" y="30"/>
                      <a:pt x="112" y="31"/>
                      <a:pt x="110" y="32"/>
                    </a:cubicBezTo>
                    <a:cubicBezTo>
                      <a:pt x="108" y="33"/>
                      <a:pt x="106" y="33"/>
                      <a:pt x="103" y="33"/>
                    </a:cubicBezTo>
                    <a:cubicBezTo>
                      <a:pt x="101" y="33"/>
                      <a:pt x="98" y="33"/>
                      <a:pt x="96" y="32"/>
                    </a:cubicBezTo>
                    <a:cubicBezTo>
                      <a:pt x="94" y="31"/>
                      <a:pt x="92" y="30"/>
                      <a:pt x="91" y="28"/>
                    </a:cubicBezTo>
                    <a:cubicBezTo>
                      <a:pt x="89" y="27"/>
                      <a:pt x="88" y="25"/>
                      <a:pt x="87" y="23"/>
                    </a:cubicBezTo>
                    <a:cubicBezTo>
                      <a:pt x="86" y="21"/>
                      <a:pt x="86" y="19"/>
                      <a:pt x="86" y="17"/>
                    </a:cubicBezTo>
                    <a:cubicBezTo>
                      <a:pt x="86" y="14"/>
                      <a:pt x="86" y="12"/>
                      <a:pt x="87" y="10"/>
                    </a:cubicBezTo>
                    <a:cubicBezTo>
                      <a:pt x="88" y="8"/>
                      <a:pt x="89" y="6"/>
                      <a:pt x="91" y="5"/>
                    </a:cubicBezTo>
                    <a:cubicBezTo>
                      <a:pt x="93" y="3"/>
                      <a:pt x="94" y="2"/>
                      <a:pt x="96" y="1"/>
                    </a:cubicBezTo>
                    <a:cubicBezTo>
                      <a:pt x="99" y="0"/>
                      <a:pt x="101" y="0"/>
                      <a:pt x="103" y="0"/>
                    </a:cubicBezTo>
                    <a:cubicBezTo>
                      <a:pt x="106" y="0"/>
                      <a:pt x="108" y="0"/>
                      <a:pt x="110" y="1"/>
                    </a:cubicBezTo>
                    <a:cubicBezTo>
                      <a:pt x="112" y="2"/>
                      <a:pt x="114" y="3"/>
                      <a:pt x="116" y="5"/>
                    </a:cubicBezTo>
                    <a:cubicBezTo>
                      <a:pt x="117" y="6"/>
                      <a:pt x="119" y="8"/>
                      <a:pt x="120" y="10"/>
                    </a:cubicBezTo>
                    <a:cubicBezTo>
                      <a:pt x="120" y="12"/>
                      <a:pt x="121" y="14"/>
                      <a:pt x="121" y="1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24" name="Freeform 25"/>
              <p:cNvSpPr>
                <a:spLocks/>
              </p:cNvSpPr>
              <p:nvPr/>
            </p:nvSpPr>
            <p:spPr bwMode="invGray">
              <a:xfrm>
                <a:off x="10077997" y="6263552"/>
                <a:ext cx="80317" cy="127079"/>
              </a:xfrm>
              <a:custGeom>
                <a:avLst/>
                <a:gdLst/>
                <a:ahLst/>
                <a:cxnLst>
                  <a:cxn ang="0">
                    <a:pos x="95" y="106"/>
                  </a:cxn>
                  <a:cxn ang="0">
                    <a:pos x="92" y="123"/>
                  </a:cxn>
                  <a:cxn ang="0">
                    <a:pos x="81" y="138"/>
                  </a:cxn>
                  <a:cxn ang="0">
                    <a:pos x="63" y="147"/>
                  </a:cxn>
                  <a:cxn ang="0">
                    <a:pos x="38" y="151"/>
                  </a:cxn>
                  <a:cxn ang="0">
                    <a:pos x="29" y="150"/>
                  </a:cxn>
                  <a:cxn ang="0">
                    <a:pos x="19" y="148"/>
                  </a:cxn>
                  <a:cxn ang="0">
                    <a:pos x="9" y="146"/>
                  </a:cxn>
                  <a:cxn ang="0">
                    <a:pos x="0" y="143"/>
                  </a:cxn>
                  <a:cxn ang="0">
                    <a:pos x="0" y="112"/>
                  </a:cxn>
                  <a:cxn ang="0">
                    <a:pos x="10" y="118"/>
                  </a:cxn>
                  <a:cxn ang="0">
                    <a:pos x="20" y="122"/>
                  </a:cxn>
                  <a:cxn ang="0">
                    <a:pos x="30" y="124"/>
                  </a:cxn>
                  <a:cxn ang="0">
                    <a:pos x="39" y="125"/>
                  </a:cxn>
                  <a:cxn ang="0">
                    <a:pos x="57" y="121"/>
                  </a:cxn>
                  <a:cxn ang="0">
                    <a:pos x="63" y="110"/>
                  </a:cxn>
                  <a:cxn ang="0">
                    <a:pos x="62" y="103"/>
                  </a:cxn>
                  <a:cxn ang="0">
                    <a:pos x="57" y="98"/>
                  </a:cxn>
                  <a:cxn ang="0">
                    <a:pos x="49" y="93"/>
                  </a:cxn>
                  <a:cxn ang="0">
                    <a:pos x="35" y="86"/>
                  </a:cxn>
                  <a:cxn ang="0">
                    <a:pos x="20" y="79"/>
                  </a:cxn>
                  <a:cxn ang="0">
                    <a:pos x="10" y="70"/>
                  </a:cxn>
                  <a:cxn ang="0">
                    <a:pos x="3" y="59"/>
                  </a:cxn>
                  <a:cxn ang="0">
                    <a:pos x="0" y="44"/>
                  </a:cxn>
                  <a:cxn ang="0">
                    <a:pos x="4" y="26"/>
                  </a:cxn>
                  <a:cxn ang="0">
                    <a:pos x="15" y="12"/>
                  </a:cxn>
                  <a:cxn ang="0">
                    <a:pos x="32" y="3"/>
                  </a:cxn>
                  <a:cxn ang="0">
                    <a:pos x="55" y="0"/>
                  </a:cxn>
                  <a:cxn ang="0">
                    <a:pos x="64" y="0"/>
                  </a:cxn>
                  <a:cxn ang="0">
                    <a:pos x="73" y="2"/>
                  </a:cxn>
                  <a:cxn ang="0">
                    <a:pos x="81" y="4"/>
                  </a:cxn>
                  <a:cxn ang="0">
                    <a:pos x="88" y="6"/>
                  </a:cxn>
                  <a:cxn ang="0">
                    <a:pos x="88" y="35"/>
                  </a:cxn>
                  <a:cxn ang="0">
                    <a:pos x="80" y="31"/>
                  </a:cxn>
                  <a:cxn ang="0">
                    <a:pos x="72" y="28"/>
                  </a:cxn>
                  <a:cxn ang="0">
                    <a:pos x="63" y="26"/>
                  </a:cxn>
                  <a:cxn ang="0">
                    <a:pos x="54" y="25"/>
                  </a:cxn>
                  <a:cxn ang="0">
                    <a:pos x="39" y="30"/>
                  </a:cxn>
                  <a:cxn ang="0">
                    <a:pos x="33" y="41"/>
                  </a:cxn>
                  <a:cxn ang="0">
                    <a:pos x="34" y="48"/>
                  </a:cxn>
                  <a:cxn ang="0">
                    <a:pos x="39" y="53"/>
                  </a:cxn>
                  <a:cxn ang="0">
                    <a:pos x="46" y="58"/>
                  </a:cxn>
                  <a:cxn ang="0">
                    <a:pos x="58" y="63"/>
                  </a:cxn>
                  <a:cxn ang="0">
                    <a:pos x="73" y="70"/>
                  </a:cxn>
                  <a:cxn ang="0">
                    <a:pos x="85" y="79"/>
                  </a:cxn>
                  <a:cxn ang="0">
                    <a:pos x="93" y="91"/>
                  </a:cxn>
                  <a:cxn ang="0">
                    <a:pos x="95" y="106"/>
                  </a:cxn>
                </a:cxnLst>
                <a:rect l="0" t="0" r="r" b="b"/>
                <a:pathLst>
                  <a:path w="95" h="151">
                    <a:moveTo>
                      <a:pt x="95" y="106"/>
                    </a:moveTo>
                    <a:cubicBezTo>
                      <a:pt x="95" y="112"/>
                      <a:pt x="94" y="118"/>
                      <a:pt x="92" y="123"/>
                    </a:cubicBezTo>
                    <a:cubicBezTo>
                      <a:pt x="89" y="129"/>
                      <a:pt x="86" y="134"/>
                      <a:pt x="81" y="138"/>
                    </a:cubicBezTo>
                    <a:cubicBezTo>
                      <a:pt x="76" y="142"/>
                      <a:pt x="70" y="145"/>
                      <a:pt x="63" y="147"/>
                    </a:cubicBezTo>
                    <a:cubicBezTo>
                      <a:pt x="56" y="150"/>
                      <a:pt x="47" y="151"/>
                      <a:pt x="38" y="151"/>
                    </a:cubicBezTo>
                    <a:cubicBezTo>
                      <a:pt x="35" y="151"/>
                      <a:pt x="32" y="150"/>
                      <a:pt x="29" y="150"/>
                    </a:cubicBezTo>
                    <a:cubicBezTo>
                      <a:pt x="26" y="150"/>
                      <a:pt x="22" y="149"/>
                      <a:pt x="19" y="148"/>
                    </a:cubicBezTo>
                    <a:cubicBezTo>
                      <a:pt x="15" y="148"/>
                      <a:pt x="12" y="147"/>
                      <a:pt x="9" y="146"/>
                    </a:cubicBezTo>
                    <a:cubicBezTo>
                      <a:pt x="5" y="145"/>
                      <a:pt x="3" y="144"/>
                      <a:pt x="0" y="143"/>
                    </a:cubicBezTo>
                    <a:cubicBezTo>
                      <a:pt x="0" y="112"/>
                      <a:pt x="0" y="112"/>
                      <a:pt x="0" y="112"/>
                    </a:cubicBezTo>
                    <a:cubicBezTo>
                      <a:pt x="3" y="114"/>
                      <a:pt x="7" y="116"/>
                      <a:pt x="10" y="118"/>
                    </a:cubicBezTo>
                    <a:cubicBezTo>
                      <a:pt x="13" y="119"/>
                      <a:pt x="17" y="121"/>
                      <a:pt x="20" y="122"/>
                    </a:cubicBezTo>
                    <a:cubicBezTo>
                      <a:pt x="24" y="123"/>
                      <a:pt x="27" y="124"/>
                      <a:pt x="30" y="124"/>
                    </a:cubicBezTo>
                    <a:cubicBezTo>
                      <a:pt x="34" y="125"/>
                      <a:pt x="37" y="125"/>
                      <a:pt x="39" y="125"/>
                    </a:cubicBezTo>
                    <a:cubicBezTo>
                      <a:pt x="47" y="125"/>
                      <a:pt x="53" y="124"/>
                      <a:pt x="57" y="121"/>
                    </a:cubicBezTo>
                    <a:cubicBezTo>
                      <a:pt x="61" y="118"/>
                      <a:pt x="63" y="115"/>
                      <a:pt x="63" y="110"/>
                    </a:cubicBezTo>
                    <a:cubicBezTo>
                      <a:pt x="63" y="107"/>
                      <a:pt x="62" y="105"/>
                      <a:pt x="62" y="103"/>
                    </a:cubicBezTo>
                    <a:cubicBezTo>
                      <a:pt x="61" y="102"/>
                      <a:pt x="59" y="100"/>
                      <a:pt x="57" y="98"/>
                    </a:cubicBezTo>
                    <a:cubicBezTo>
                      <a:pt x="55" y="96"/>
                      <a:pt x="53" y="95"/>
                      <a:pt x="49" y="93"/>
                    </a:cubicBezTo>
                    <a:cubicBezTo>
                      <a:pt x="45" y="91"/>
                      <a:pt x="41" y="89"/>
                      <a:pt x="35" y="86"/>
                    </a:cubicBezTo>
                    <a:cubicBezTo>
                      <a:pt x="29" y="84"/>
                      <a:pt x="25" y="82"/>
                      <a:pt x="20" y="79"/>
                    </a:cubicBezTo>
                    <a:cubicBezTo>
                      <a:pt x="16" y="77"/>
                      <a:pt x="12" y="74"/>
                      <a:pt x="10" y="70"/>
                    </a:cubicBezTo>
                    <a:cubicBezTo>
                      <a:pt x="7" y="67"/>
                      <a:pt x="4" y="63"/>
                      <a:pt x="3" y="59"/>
                    </a:cubicBezTo>
                    <a:cubicBezTo>
                      <a:pt x="1" y="55"/>
                      <a:pt x="0" y="50"/>
                      <a:pt x="0" y="44"/>
                    </a:cubicBezTo>
                    <a:cubicBezTo>
                      <a:pt x="0" y="37"/>
                      <a:pt x="2" y="32"/>
                      <a:pt x="4" y="26"/>
                    </a:cubicBezTo>
                    <a:cubicBezTo>
                      <a:pt x="7" y="21"/>
                      <a:pt x="10" y="16"/>
                      <a:pt x="15" y="12"/>
                    </a:cubicBezTo>
                    <a:cubicBezTo>
                      <a:pt x="20" y="9"/>
                      <a:pt x="26" y="5"/>
                      <a:pt x="32" y="3"/>
                    </a:cubicBezTo>
                    <a:cubicBezTo>
                      <a:pt x="39" y="1"/>
                      <a:pt x="47" y="0"/>
                      <a:pt x="55" y="0"/>
                    </a:cubicBezTo>
                    <a:cubicBezTo>
                      <a:pt x="58" y="0"/>
                      <a:pt x="61" y="0"/>
                      <a:pt x="64" y="0"/>
                    </a:cubicBezTo>
                    <a:cubicBezTo>
                      <a:pt x="67" y="1"/>
                      <a:pt x="70" y="1"/>
                      <a:pt x="73" y="2"/>
                    </a:cubicBezTo>
                    <a:cubicBezTo>
                      <a:pt x="76" y="2"/>
                      <a:pt x="79" y="3"/>
                      <a:pt x="81" y="4"/>
                    </a:cubicBezTo>
                    <a:cubicBezTo>
                      <a:pt x="84" y="4"/>
                      <a:pt x="86" y="5"/>
                      <a:pt x="88" y="6"/>
                    </a:cubicBezTo>
                    <a:cubicBezTo>
                      <a:pt x="88" y="35"/>
                      <a:pt x="88" y="35"/>
                      <a:pt x="88" y="35"/>
                    </a:cubicBezTo>
                    <a:cubicBezTo>
                      <a:pt x="85" y="34"/>
                      <a:pt x="83" y="32"/>
                      <a:pt x="80" y="31"/>
                    </a:cubicBezTo>
                    <a:cubicBezTo>
                      <a:pt x="78" y="30"/>
                      <a:pt x="75" y="29"/>
                      <a:pt x="72" y="28"/>
                    </a:cubicBezTo>
                    <a:cubicBezTo>
                      <a:pt x="69" y="27"/>
                      <a:pt x="66" y="26"/>
                      <a:pt x="63" y="26"/>
                    </a:cubicBezTo>
                    <a:cubicBezTo>
                      <a:pt x="60" y="26"/>
                      <a:pt x="57" y="25"/>
                      <a:pt x="54" y="25"/>
                    </a:cubicBezTo>
                    <a:cubicBezTo>
                      <a:pt x="48" y="25"/>
                      <a:pt x="43" y="27"/>
                      <a:pt x="39" y="30"/>
                    </a:cubicBezTo>
                    <a:cubicBezTo>
                      <a:pt x="35" y="33"/>
                      <a:pt x="33" y="36"/>
                      <a:pt x="33" y="41"/>
                    </a:cubicBezTo>
                    <a:cubicBezTo>
                      <a:pt x="33" y="44"/>
                      <a:pt x="34" y="46"/>
                      <a:pt x="34" y="48"/>
                    </a:cubicBezTo>
                    <a:cubicBezTo>
                      <a:pt x="35" y="50"/>
                      <a:pt x="37" y="52"/>
                      <a:pt x="39" y="53"/>
                    </a:cubicBezTo>
                    <a:cubicBezTo>
                      <a:pt x="41" y="55"/>
                      <a:pt x="43" y="57"/>
                      <a:pt x="46" y="58"/>
                    </a:cubicBezTo>
                    <a:cubicBezTo>
                      <a:pt x="50" y="60"/>
                      <a:pt x="54" y="62"/>
                      <a:pt x="58" y="63"/>
                    </a:cubicBezTo>
                    <a:cubicBezTo>
                      <a:pt x="64" y="66"/>
                      <a:pt x="69" y="68"/>
                      <a:pt x="73" y="70"/>
                    </a:cubicBezTo>
                    <a:cubicBezTo>
                      <a:pt x="78" y="73"/>
                      <a:pt x="82" y="76"/>
                      <a:pt x="85" y="79"/>
                    </a:cubicBezTo>
                    <a:cubicBezTo>
                      <a:pt x="88" y="83"/>
                      <a:pt x="91" y="86"/>
                      <a:pt x="93" y="91"/>
                    </a:cubicBezTo>
                    <a:cubicBezTo>
                      <a:pt x="94" y="95"/>
                      <a:pt x="95" y="100"/>
                      <a:pt x="95" y="10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25" name="Freeform 26"/>
              <p:cNvSpPr>
                <a:spLocks/>
              </p:cNvSpPr>
              <p:nvPr/>
            </p:nvSpPr>
            <p:spPr bwMode="invGray">
              <a:xfrm>
                <a:off x="10163311" y="6266051"/>
                <a:ext cx="103519" cy="121367"/>
              </a:xfrm>
              <a:custGeom>
                <a:avLst/>
                <a:gdLst/>
                <a:ahLst/>
                <a:cxnLst>
                  <a:cxn ang="0">
                    <a:pos x="109" y="279"/>
                  </a:cxn>
                  <a:cxn ang="0">
                    <a:pos x="290" y="279"/>
                  </a:cxn>
                  <a:cxn ang="0">
                    <a:pos x="290" y="340"/>
                  </a:cxn>
                  <a:cxn ang="0">
                    <a:pos x="0" y="340"/>
                  </a:cxn>
                  <a:cxn ang="0">
                    <a:pos x="0" y="314"/>
                  </a:cxn>
                  <a:cxn ang="0">
                    <a:pos x="187" y="61"/>
                  </a:cxn>
                  <a:cxn ang="0">
                    <a:pos x="21" y="61"/>
                  </a:cxn>
                  <a:cxn ang="0">
                    <a:pos x="21" y="0"/>
                  </a:cxn>
                  <a:cxn ang="0">
                    <a:pos x="290" y="0"/>
                  </a:cxn>
                  <a:cxn ang="0">
                    <a:pos x="290" y="30"/>
                  </a:cxn>
                  <a:cxn ang="0">
                    <a:pos x="109" y="279"/>
                  </a:cxn>
                </a:cxnLst>
                <a:rect l="0" t="0" r="r" b="b"/>
                <a:pathLst>
                  <a:path w="290" h="340">
                    <a:moveTo>
                      <a:pt x="109" y="279"/>
                    </a:moveTo>
                    <a:lnTo>
                      <a:pt x="290" y="279"/>
                    </a:lnTo>
                    <a:lnTo>
                      <a:pt x="290" y="340"/>
                    </a:lnTo>
                    <a:lnTo>
                      <a:pt x="0" y="340"/>
                    </a:lnTo>
                    <a:lnTo>
                      <a:pt x="0" y="314"/>
                    </a:lnTo>
                    <a:lnTo>
                      <a:pt x="187" y="61"/>
                    </a:lnTo>
                    <a:lnTo>
                      <a:pt x="21" y="61"/>
                    </a:lnTo>
                    <a:lnTo>
                      <a:pt x="21" y="0"/>
                    </a:lnTo>
                    <a:lnTo>
                      <a:pt x="290" y="0"/>
                    </a:lnTo>
                    <a:lnTo>
                      <a:pt x="290" y="30"/>
                    </a:lnTo>
                    <a:lnTo>
                      <a:pt x="109" y="27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26" name="Freeform 27"/>
              <p:cNvSpPr>
                <a:spLocks noEditPoints="1"/>
              </p:cNvSpPr>
              <p:nvPr/>
            </p:nvSpPr>
            <p:spPr bwMode="invGray">
              <a:xfrm>
                <a:off x="10276112" y="6215362"/>
                <a:ext cx="124937" cy="175269"/>
              </a:xfrm>
              <a:custGeom>
                <a:avLst/>
                <a:gdLst/>
                <a:ahLst/>
                <a:cxnLst>
                  <a:cxn ang="0">
                    <a:pos x="143" y="163"/>
                  </a:cxn>
                  <a:cxn ang="0">
                    <a:pos x="104" y="202"/>
                  </a:cxn>
                  <a:cxn ang="0">
                    <a:pos x="43" y="202"/>
                  </a:cxn>
                  <a:cxn ang="0">
                    <a:pos x="5" y="164"/>
                  </a:cxn>
                  <a:cxn ang="0">
                    <a:pos x="6" y="101"/>
                  </a:cxn>
                  <a:cxn ang="0">
                    <a:pos x="46" y="62"/>
                  </a:cxn>
                  <a:cxn ang="0">
                    <a:pos x="107" y="62"/>
                  </a:cxn>
                  <a:cxn ang="0">
                    <a:pos x="144" y="101"/>
                  </a:cxn>
                  <a:cxn ang="0">
                    <a:pos x="62" y="17"/>
                  </a:cxn>
                  <a:cxn ang="0">
                    <a:pos x="57" y="28"/>
                  </a:cxn>
                  <a:cxn ang="0">
                    <a:pos x="45" y="33"/>
                  </a:cxn>
                  <a:cxn ang="0">
                    <a:pos x="32" y="28"/>
                  </a:cxn>
                  <a:cxn ang="0">
                    <a:pos x="27" y="17"/>
                  </a:cxn>
                  <a:cxn ang="0">
                    <a:pos x="32" y="5"/>
                  </a:cxn>
                  <a:cxn ang="0">
                    <a:pos x="45" y="0"/>
                  </a:cxn>
                  <a:cxn ang="0">
                    <a:pos x="57" y="5"/>
                  </a:cxn>
                  <a:cxn ang="0">
                    <a:pos x="62" y="17"/>
                  </a:cxn>
                  <a:cxn ang="0">
                    <a:pos x="104" y="96"/>
                  </a:cxn>
                  <a:cxn ang="0">
                    <a:pos x="59" y="86"/>
                  </a:cxn>
                  <a:cxn ang="0">
                    <a:pos x="37" y="111"/>
                  </a:cxn>
                  <a:cxn ang="0">
                    <a:pos x="37" y="154"/>
                  </a:cxn>
                  <a:cxn ang="0">
                    <a:pos x="59" y="178"/>
                  </a:cxn>
                  <a:cxn ang="0">
                    <a:pos x="105" y="169"/>
                  </a:cxn>
                  <a:cxn ang="0">
                    <a:pos x="121" y="17"/>
                  </a:cxn>
                  <a:cxn ang="0">
                    <a:pos x="116" y="28"/>
                  </a:cxn>
                  <a:cxn ang="0">
                    <a:pos x="104" y="33"/>
                  </a:cxn>
                  <a:cxn ang="0">
                    <a:pos x="91" y="28"/>
                  </a:cxn>
                  <a:cxn ang="0">
                    <a:pos x="87" y="17"/>
                  </a:cxn>
                  <a:cxn ang="0">
                    <a:pos x="92" y="5"/>
                  </a:cxn>
                  <a:cxn ang="0">
                    <a:pos x="104" y="0"/>
                  </a:cxn>
                  <a:cxn ang="0">
                    <a:pos x="116" y="5"/>
                  </a:cxn>
                  <a:cxn ang="0">
                    <a:pos x="121" y="17"/>
                  </a:cxn>
                </a:cxnLst>
                <a:rect l="0" t="0" r="r" b="b"/>
                <a:pathLst>
                  <a:path w="148" h="208">
                    <a:moveTo>
                      <a:pt x="148" y="131"/>
                    </a:moveTo>
                    <a:cubicBezTo>
                      <a:pt x="148" y="143"/>
                      <a:pt x="146" y="153"/>
                      <a:pt x="143" y="163"/>
                    </a:cubicBezTo>
                    <a:cubicBezTo>
                      <a:pt x="139" y="172"/>
                      <a:pt x="134" y="181"/>
                      <a:pt x="128" y="187"/>
                    </a:cubicBezTo>
                    <a:cubicBezTo>
                      <a:pt x="121" y="194"/>
                      <a:pt x="113" y="199"/>
                      <a:pt x="104" y="202"/>
                    </a:cubicBezTo>
                    <a:cubicBezTo>
                      <a:pt x="95" y="206"/>
                      <a:pt x="84" y="208"/>
                      <a:pt x="73" y="208"/>
                    </a:cubicBezTo>
                    <a:cubicBezTo>
                      <a:pt x="62" y="208"/>
                      <a:pt x="52" y="206"/>
                      <a:pt x="43" y="202"/>
                    </a:cubicBezTo>
                    <a:cubicBezTo>
                      <a:pt x="34" y="199"/>
                      <a:pt x="26" y="194"/>
                      <a:pt x="20" y="188"/>
                    </a:cubicBezTo>
                    <a:cubicBezTo>
                      <a:pt x="14" y="181"/>
                      <a:pt x="9" y="174"/>
                      <a:pt x="5" y="164"/>
                    </a:cubicBezTo>
                    <a:cubicBezTo>
                      <a:pt x="2" y="155"/>
                      <a:pt x="0" y="145"/>
                      <a:pt x="0" y="134"/>
                    </a:cubicBezTo>
                    <a:cubicBezTo>
                      <a:pt x="0" y="121"/>
                      <a:pt x="2" y="110"/>
                      <a:pt x="6" y="101"/>
                    </a:cubicBezTo>
                    <a:cubicBezTo>
                      <a:pt x="10" y="91"/>
                      <a:pt x="15" y="83"/>
                      <a:pt x="22" y="76"/>
                    </a:cubicBezTo>
                    <a:cubicBezTo>
                      <a:pt x="28" y="70"/>
                      <a:pt x="36" y="65"/>
                      <a:pt x="46" y="62"/>
                    </a:cubicBezTo>
                    <a:cubicBezTo>
                      <a:pt x="55" y="58"/>
                      <a:pt x="65" y="57"/>
                      <a:pt x="77" y="57"/>
                    </a:cubicBezTo>
                    <a:cubicBezTo>
                      <a:pt x="88" y="57"/>
                      <a:pt x="99" y="59"/>
                      <a:pt x="107" y="62"/>
                    </a:cubicBezTo>
                    <a:cubicBezTo>
                      <a:pt x="116" y="66"/>
                      <a:pt x="124" y="71"/>
                      <a:pt x="130" y="77"/>
                    </a:cubicBezTo>
                    <a:cubicBezTo>
                      <a:pt x="136" y="84"/>
                      <a:pt x="141" y="92"/>
                      <a:pt x="144" y="101"/>
                    </a:cubicBezTo>
                    <a:cubicBezTo>
                      <a:pt x="147" y="110"/>
                      <a:pt x="148" y="120"/>
                      <a:pt x="148" y="131"/>
                    </a:cubicBezTo>
                    <a:close/>
                    <a:moveTo>
                      <a:pt x="62" y="17"/>
                    </a:moveTo>
                    <a:cubicBezTo>
                      <a:pt x="62" y="19"/>
                      <a:pt x="61" y="21"/>
                      <a:pt x="61" y="23"/>
                    </a:cubicBezTo>
                    <a:cubicBezTo>
                      <a:pt x="60" y="25"/>
                      <a:pt x="59" y="27"/>
                      <a:pt x="57" y="28"/>
                    </a:cubicBezTo>
                    <a:cubicBezTo>
                      <a:pt x="56" y="30"/>
                      <a:pt x="54" y="31"/>
                      <a:pt x="52" y="32"/>
                    </a:cubicBezTo>
                    <a:cubicBezTo>
                      <a:pt x="49" y="33"/>
                      <a:pt x="47" y="33"/>
                      <a:pt x="45" y="33"/>
                    </a:cubicBezTo>
                    <a:cubicBezTo>
                      <a:pt x="42" y="33"/>
                      <a:pt x="40" y="33"/>
                      <a:pt x="38" y="32"/>
                    </a:cubicBezTo>
                    <a:cubicBezTo>
                      <a:pt x="36" y="31"/>
                      <a:pt x="34" y="30"/>
                      <a:pt x="32" y="28"/>
                    </a:cubicBezTo>
                    <a:cubicBezTo>
                      <a:pt x="31" y="27"/>
                      <a:pt x="29" y="25"/>
                      <a:pt x="28" y="23"/>
                    </a:cubicBezTo>
                    <a:cubicBezTo>
                      <a:pt x="28" y="21"/>
                      <a:pt x="27" y="19"/>
                      <a:pt x="27" y="17"/>
                    </a:cubicBezTo>
                    <a:cubicBezTo>
                      <a:pt x="27" y="14"/>
                      <a:pt x="28" y="12"/>
                      <a:pt x="28" y="10"/>
                    </a:cubicBezTo>
                    <a:cubicBezTo>
                      <a:pt x="29" y="8"/>
                      <a:pt x="31" y="6"/>
                      <a:pt x="32" y="5"/>
                    </a:cubicBezTo>
                    <a:cubicBezTo>
                      <a:pt x="34" y="3"/>
                      <a:pt x="36" y="2"/>
                      <a:pt x="38" y="1"/>
                    </a:cubicBezTo>
                    <a:cubicBezTo>
                      <a:pt x="40" y="0"/>
                      <a:pt x="42" y="0"/>
                      <a:pt x="45" y="0"/>
                    </a:cubicBezTo>
                    <a:cubicBezTo>
                      <a:pt x="47" y="0"/>
                      <a:pt x="49" y="0"/>
                      <a:pt x="51" y="1"/>
                    </a:cubicBezTo>
                    <a:cubicBezTo>
                      <a:pt x="54" y="2"/>
                      <a:pt x="55" y="3"/>
                      <a:pt x="57" y="5"/>
                    </a:cubicBezTo>
                    <a:cubicBezTo>
                      <a:pt x="58" y="6"/>
                      <a:pt x="60" y="8"/>
                      <a:pt x="61" y="10"/>
                    </a:cubicBezTo>
                    <a:cubicBezTo>
                      <a:pt x="61" y="12"/>
                      <a:pt x="62" y="14"/>
                      <a:pt x="62" y="17"/>
                    </a:cubicBezTo>
                    <a:close/>
                    <a:moveTo>
                      <a:pt x="115" y="132"/>
                    </a:moveTo>
                    <a:cubicBezTo>
                      <a:pt x="115" y="116"/>
                      <a:pt x="111" y="104"/>
                      <a:pt x="104" y="96"/>
                    </a:cubicBezTo>
                    <a:cubicBezTo>
                      <a:pt x="97" y="88"/>
                      <a:pt x="87" y="83"/>
                      <a:pt x="75" y="83"/>
                    </a:cubicBezTo>
                    <a:cubicBezTo>
                      <a:pt x="69" y="83"/>
                      <a:pt x="64" y="84"/>
                      <a:pt x="59" y="86"/>
                    </a:cubicBezTo>
                    <a:cubicBezTo>
                      <a:pt x="54" y="88"/>
                      <a:pt x="49" y="91"/>
                      <a:pt x="46" y="95"/>
                    </a:cubicBezTo>
                    <a:cubicBezTo>
                      <a:pt x="42" y="99"/>
                      <a:pt x="39" y="105"/>
                      <a:pt x="37" y="111"/>
                    </a:cubicBezTo>
                    <a:cubicBezTo>
                      <a:pt x="35" y="117"/>
                      <a:pt x="34" y="124"/>
                      <a:pt x="34" y="133"/>
                    </a:cubicBezTo>
                    <a:cubicBezTo>
                      <a:pt x="34" y="141"/>
                      <a:pt x="35" y="148"/>
                      <a:pt x="37" y="154"/>
                    </a:cubicBezTo>
                    <a:cubicBezTo>
                      <a:pt x="39" y="160"/>
                      <a:pt x="42" y="165"/>
                      <a:pt x="46" y="169"/>
                    </a:cubicBezTo>
                    <a:cubicBezTo>
                      <a:pt x="49" y="173"/>
                      <a:pt x="54" y="176"/>
                      <a:pt x="59" y="178"/>
                    </a:cubicBezTo>
                    <a:cubicBezTo>
                      <a:pt x="64" y="180"/>
                      <a:pt x="69" y="181"/>
                      <a:pt x="75" y="181"/>
                    </a:cubicBezTo>
                    <a:cubicBezTo>
                      <a:pt x="88" y="181"/>
                      <a:pt x="98" y="177"/>
                      <a:pt x="105" y="169"/>
                    </a:cubicBezTo>
                    <a:cubicBezTo>
                      <a:pt x="111" y="160"/>
                      <a:pt x="115" y="148"/>
                      <a:pt x="115" y="132"/>
                    </a:cubicBezTo>
                    <a:close/>
                    <a:moveTo>
                      <a:pt x="121" y="17"/>
                    </a:moveTo>
                    <a:cubicBezTo>
                      <a:pt x="121" y="19"/>
                      <a:pt x="121" y="21"/>
                      <a:pt x="120" y="23"/>
                    </a:cubicBezTo>
                    <a:cubicBezTo>
                      <a:pt x="119" y="25"/>
                      <a:pt x="118" y="27"/>
                      <a:pt x="116" y="28"/>
                    </a:cubicBezTo>
                    <a:cubicBezTo>
                      <a:pt x="115" y="30"/>
                      <a:pt x="113" y="31"/>
                      <a:pt x="111" y="32"/>
                    </a:cubicBezTo>
                    <a:cubicBezTo>
                      <a:pt x="109" y="33"/>
                      <a:pt x="106" y="33"/>
                      <a:pt x="104" y="33"/>
                    </a:cubicBezTo>
                    <a:cubicBezTo>
                      <a:pt x="101" y="33"/>
                      <a:pt x="99" y="33"/>
                      <a:pt x="97" y="32"/>
                    </a:cubicBezTo>
                    <a:cubicBezTo>
                      <a:pt x="95" y="31"/>
                      <a:pt x="93" y="30"/>
                      <a:pt x="91" y="28"/>
                    </a:cubicBezTo>
                    <a:cubicBezTo>
                      <a:pt x="90" y="27"/>
                      <a:pt x="89" y="25"/>
                      <a:pt x="88" y="23"/>
                    </a:cubicBezTo>
                    <a:cubicBezTo>
                      <a:pt x="87" y="21"/>
                      <a:pt x="87" y="19"/>
                      <a:pt x="87" y="17"/>
                    </a:cubicBezTo>
                    <a:cubicBezTo>
                      <a:pt x="87" y="14"/>
                      <a:pt x="87" y="12"/>
                      <a:pt x="88" y="10"/>
                    </a:cubicBezTo>
                    <a:cubicBezTo>
                      <a:pt x="89" y="8"/>
                      <a:pt x="90" y="6"/>
                      <a:pt x="92" y="5"/>
                    </a:cubicBezTo>
                    <a:cubicBezTo>
                      <a:pt x="93" y="3"/>
                      <a:pt x="95" y="2"/>
                      <a:pt x="97" y="1"/>
                    </a:cubicBezTo>
                    <a:cubicBezTo>
                      <a:pt x="99" y="0"/>
                      <a:pt x="101" y="0"/>
                      <a:pt x="104" y="0"/>
                    </a:cubicBezTo>
                    <a:cubicBezTo>
                      <a:pt x="106" y="0"/>
                      <a:pt x="109" y="0"/>
                      <a:pt x="111" y="1"/>
                    </a:cubicBezTo>
                    <a:cubicBezTo>
                      <a:pt x="113" y="2"/>
                      <a:pt x="115" y="3"/>
                      <a:pt x="116" y="5"/>
                    </a:cubicBezTo>
                    <a:cubicBezTo>
                      <a:pt x="118" y="6"/>
                      <a:pt x="119" y="8"/>
                      <a:pt x="120" y="10"/>
                    </a:cubicBezTo>
                    <a:cubicBezTo>
                      <a:pt x="121" y="12"/>
                      <a:pt x="121" y="14"/>
                      <a:pt x="121" y="1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27" name="Freeform 28"/>
              <p:cNvSpPr>
                <a:spLocks/>
              </p:cNvSpPr>
              <p:nvPr/>
            </p:nvSpPr>
            <p:spPr bwMode="invGray">
              <a:xfrm>
                <a:off x="10424608" y="6263552"/>
                <a:ext cx="107803" cy="123866"/>
              </a:xfrm>
              <a:custGeom>
                <a:avLst/>
                <a:gdLst/>
                <a:ahLst/>
                <a:cxnLst>
                  <a:cxn ang="0">
                    <a:pos x="95" y="147"/>
                  </a:cxn>
                  <a:cxn ang="0">
                    <a:pos x="95" y="66"/>
                  </a:cxn>
                  <a:cxn ang="0">
                    <a:pos x="89" y="36"/>
                  </a:cxn>
                  <a:cxn ang="0">
                    <a:pos x="67" y="26"/>
                  </a:cxn>
                  <a:cxn ang="0">
                    <a:pos x="53" y="29"/>
                  </a:cxn>
                  <a:cxn ang="0">
                    <a:pos x="42" y="37"/>
                  </a:cxn>
                  <a:cxn ang="0">
                    <a:pos x="35" y="50"/>
                  </a:cxn>
                  <a:cxn ang="0">
                    <a:pos x="33" y="65"/>
                  </a:cxn>
                  <a:cxn ang="0">
                    <a:pos x="33" y="147"/>
                  </a:cxn>
                  <a:cxn ang="0">
                    <a:pos x="0" y="147"/>
                  </a:cxn>
                  <a:cxn ang="0">
                    <a:pos x="0" y="3"/>
                  </a:cxn>
                  <a:cxn ang="0">
                    <a:pos x="33" y="3"/>
                  </a:cxn>
                  <a:cxn ang="0">
                    <a:pos x="33" y="26"/>
                  </a:cxn>
                  <a:cxn ang="0">
                    <a:pos x="33" y="26"/>
                  </a:cxn>
                  <a:cxn ang="0">
                    <a:pos x="54" y="6"/>
                  </a:cxn>
                  <a:cxn ang="0">
                    <a:pos x="80" y="0"/>
                  </a:cxn>
                  <a:cxn ang="0">
                    <a:pos x="115" y="14"/>
                  </a:cxn>
                  <a:cxn ang="0">
                    <a:pos x="128" y="59"/>
                  </a:cxn>
                  <a:cxn ang="0">
                    <a:pos x="128" y="147"/>
                  </a:cxn>
                  <a:cxn ang="0">
                    <a:pos x="95" y="147"/>
                  </a:cxn>
                </a:cxnLst>
                <a:rect l="0" t="0" r="r" b="b"/>
                <a:pathLst>
                  <a:path w="128" h="147">
                    <a:moveTo>
                      <a:pt x="95" y="147"/>
                    </a:moveTo>
                    <a:cubicBezTo>
                      <a:pt x="95" y="66"/>
                      <a:pt x="95" y="66"/>
                      <a:pt x="95" y="66"/>
                    </a:cubicBezTo>
                    <a:cubicBezTo>
                      <a:pt x="95" y="53"/>
                      <a:pt x="93" y="43"/>
                      <a:pt x="89" y="36"/>
                    </a:cubicBezTo>
                    <a:cubicBezTo>
                      <a:pt x="84" y="30"/>
                      <a:pt x="77" y="26"/>
                      <a:pt x="67" y="26"/>
                    </a:cubicBezTo>
                    <a:cubicBezTo>
                      <a:pt x="62" y="26"/>
                      <a:pt x="57" y="27"/>
                      <a:pt x="53" y="29"/>
                    </a:cubicBezTo>
                    <a:cubicBezTo>
                      <a:pt x="49" y="31"/>
                      <a:pt x="45" y="34"/>
                      <a:pt x="42" y="37"/>
                    </a:cubicBezTo>
                    <a:cubicBezTo>
                      <a:pt x="39" y="41"/>
                      <a:pt x="37" y="45"/>
                      <a:pt x="35" y="50"/>
                    </a:cubicBezTo>
                    <a:cubicBezTo>
                      <a:pt x="34" y="54"/>
                      <a:pt x="33" y="60"/>
                      <a:pt x="33" y="65"/>
                    </a:cubicBezTo>
                    <a:cubicBezTo>
                      <a:pt x="33" y="147"/>
                      <a:pt x="33" y="147"/>
                      <a:pt x="33" y="147"/>
                    </a:cubicBezTo>
                    <a:cubicBezTo>
                      <a:pt x="0" y="147"/>
                      <a:pt x="0" y="147"/>
                      <a:pt x="0" y="147"/>
                    </a:cubicBezTo>
                    <a:cubicBezTo>
                      <a:pt x="0" y="3"/>
                      <a:pt x="0" y="3"/>
                      <a:pt x="0" y="3"/>
                    </a:cubicBezTo>
                    <a:cubicBezTo>
                      <a:pt x="33" y="3"/>
                      <a:pt x="33" y="3"/>
                      <a:pt x="33" y="3"/>
                    </a:cubicBezTo>
                    <a:cubicBezTo>
                      <a:pt x="33" y="26"/>
                      <a:pt x="33" y="26"/>
                      <a:pt x="33" y="26"/>
                    </a:cubicBezTo>
                    <a:cubicBezTo>
                      <a:pt x="33" y="26"/>
                      <a:pt x="33" y="26"/>
                      <a:pt x="33" y="26"/>
                    </a:cubicBezTo>
                    <a:cubicBezTo>
                      <a:pt x="39" y="17"/>
                      <a:pt x="46" y="10"/>
                      <a:pt x="54" y="6"/>
                    </a:cubicBezTo>
                    <a:cubicBezTo>
                      <a:pt x="61" y="2"/>
                      <a:pt x="70" y="0"/>
                      <a:pt x="80" y="0"/>
                    </a:cubicBezTo>
                    <a:cubicBezTo>
                      <a:pt x="95" y="0"/>
                      <a:pt x="107" y="5"/>
                      <a:pt x="115" y="14"/>
                    </a:cubicBezTo>
                    <a:cubicBezTo>
                      <a:pt x="124" y="24"/>
                      <a:pt x="128" y="39"/>
                      <a:pt x="128" y="59"/>
                    </a:cubicBezTo>
                    <a:cubicBezTo>
                      <a:pt x="128" y="147"/>
                      <a:pt x="128" y="147"/>
                      <a:pt x="128" y="147"/>
                    </a:cubicBezTo>
                    <a:lnTo>
                      <a:pt x="95"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28" name="Freeform 29"/>
              <p:cNvSpPr>
                <a:spLocks noEditPoints="1"/>
              </p:cNvSpPr>
              <p:nvPr/>
            </p:nvSpPr>
            <p:spPr bwMode="invGray">
              <a:xfrm>
                <a:off x="10552761" y="6215358"/>
                <a:ext cx="124937" cy="175269"/>
              </a:xfrm>
              <a:custGeom>
                <a:avLst/>
                <a:gdLst/>
                <a:ahLst/>
                <a:cxnLst>
                  <a:cxn ang="0">
                    <a:pos x="142" y="163"/>
                  </a:cxn>
                  <a:cxn ang="0">
                    <a:pos x="103" y="202"/>
                  </a:cxn>
                  <a:cxn ang="0">
                    <a:pos x="42" y="202"/>
                  </a:cxn>
                  <a:cxn ang="0">
                    <a:pos x="5" y="164"/>
                  </a:cxn>
                  <a:cxn ang="0">
                    <a:pos x="5" y="101"/>
                  </a:cxn>
                  <a:cxn ang="0">
                    <a:pos x="45" y="62"/>
                  </a:cxn>
                  <a:cxn ang="0">
                    <a:pos x="107" y="62"/>
                  </a:cxn>
                  <a:cxn ang="0">
                    <a:pos x="143" y="101"/>
                  </a:cxn>
                  <a:cxn ang="0">
                    <a:pos x="61" y="17"/>
                  </a:cxn>
                  <a:cxn ang="0">
                    <a:pos x="56" y="28"/>
                  </a:cxn>
                  <a:cxn ang="0">
                    <a:pos x="44" y="33"/>
                  </a:cxn>
                  <a:cxn ang="0">
                    <a:pos x="31" y="28"/>
                  </a:cxn>
                  <a:cxn ang="0">
                    <a:pos x="26" y="17"/>
                  </a:cxn>
                  <a:cxn ang="0">
                    <a:pos x="31" y="5"/>
                  </a:cxn>
                  <a:cxn ang="0">
                    <a:pos x="44" y="0"/>
                  </a:cxn>
                  <a:cxn ang="0">
                    <a:pos x="56" y="5"/>
                  </a:cxn>
                  <a:cxn ang="0">
                    <a:pos x="61" y="17"/>
                  </a:cxn>
                  <a:cxn ang="0">
                    <a:pos x="103" y="96"/>
                  </a:cxn>
                  <a:cxn ang="0">
                    <a:pos x="58" y="86"/>
                  </a:cxn>
                  <a:cxn ang="0">
                    <a:pos x="37" y="111"/>
                  </a:cxn>
                  <a:cxn ang="0">
                    <a:pos x="36" y="154"/>
                  </a:cxn>
                  <a:cxn ang="0">
                    <a:pos x="58" y="178"/>
                  </a:cxn>
                  <a:cxn ang="0">
                    <a:pos x="104" y="169"/>
                  </a:cxn>
                  <a:cxn ang="0">
                    <a:pos x="121" y="17"/>
                  </a:cxn>
                  <a:cxn ang="0">
                    <a:pos x="116" y="28"/>
                  </a:cxn>
                  <a:cxn ang="0">
                    <a:pos x="103" y="33"/>
                  </a:cxn>
                  <a:cxn ang="0">
                    <a:pos x="91" y="28"/>
                  </a:cxn>
                  <a:cxn ang="0">
                    <a:pos x="86" y="17"/>
                  </a:cxn>
                  <a:cxn ang="0">
                    <a:pos x="91" y="5"/>
                  </a:cxn>
                  <a:cxn ang="0">
                    <a:pos x="103" y="0"/>
                  </a:cxn>
                  <a:cxn ang="0">
                    <a:pos x="116" y="5"/>
                  </a:cxn>
                  <a:cxn ang="0">
                    <a:pos x="121" y="17"/>
                  </a:cxn>
                </a:cxnLst>
                <a:rect l="0" t="0" r="r" b="b"/>
                <a:pathLst>
                  <a:path w="148" h="208">
                    <a:moveTo>
                      <a:pt x="148" y="131"/>
                    </a:moveTo>
                    <a:cubicBezTo>
                      <a:pt x="148" y="143"/>
                      <a:pt x="146" y="153"/>
                      <a:pt x="142" y="163"/>
                    </a:cubicBezTo>
                    <a:cubicBezTo>
                      <a:pt x="139" y="172"/>
                      <a:pt x="134" y="181"/>
                      <a:pt x="127" y="187"/>
                    </a:cubicBezTo>
                    <a:cubicBezTo>
                      <a:pt x="120" y="194"/>
                      <a:pt x="113" y="199"/>
                      <a:pt x="103" y="202"/>
                    </a:cubicBezTo>
                    <a:cubicBezTo>
                      <a:pt x="94" y="206"/>
                      <a:pt x="84" y="208"/>
                      <a:pt x="72" y="208"/>
                    </a:cubicBezTo>
                    <a:cubicBezTo>
                      <a:pt x="61" y="208"/>
                      <a:pt x="51" y="206"/>
                      <a:pt x="42" y="202"/>
                    </a:cubicBezTo>
                    <a:cubicBezTo>
                      <a:pt x="33" y="199"/>
                      <a:pt x="26" y="194"/>
                      <a:pt x="19" y="188"/>
                    </a:cubicBezTo>
                    <a:cubicBezTo>
                      <a:pt x="13" y="181"/>
                      <a:pt x="8" y="174"/>
                      <a:pt x="5" y="164"/>
                    </a:cubicBezTo>
                    <a:cubicBezTo>
                      <a:pt x="1" y="155"/>
                      <a:pt x="0" y="145"/>
                      <a:pt x="0" y="134"/>
                    </a:cubicBezTo>
                    <a:cubicBezTo>
                      <a:pt x="0" y="121"/>
                      <a:pt x="2" y="110"/>
                      <a:pt x="5" y="101"/>
                    </a:cubicBezTo>
                    <a:cubicBezTo>
                      <a:pt x="9" y="91"/>
                      <a:pt x="14" y="83"/>
                      <a:pt x="21" y="76"/>
                    </a:cubicBezTo>
                    <a:cubicBezTo>
                      <a:pt x="28" y="70"/>
                      <a:pt x="36" y="65"/>
                      <a:pt x="45" y="62"/>
                    </a:cubicBezTo>
                    <a:cubicBezTo>
                      <a:pt x="54" y="58"/>
                      <a:pt x="65" y="57"/>
                      <a:pt x="76" y="57"/>
                    </a:cubicBezTo>
                    <a:cubicBezTo>
                      <a:pt x="88" y="57"/>
                      <a:pt x="98" y="59"/>
                      <a:pt x="107" y="62"/>
                    </a:cubicBezTo>
                    <a:cubicBezTo>
                      <a:pt x="116" y="66"/>
                      <a:pt x="123" y="71"/>
                      <a:pt x="129" y="77"/>
                    </a:cubicBezTo>
                    <a:cubicBezTo>
                      <a:pt x="135" y="84"/>
                      <a:pt x="140" y="92"/>
                      <a:pt x="143" y="101"/>
                    </a:cubicBezTo>
                    <a:cubicBezTo>
                      <a:pt x="146" y="110"/>
                      <a:pt x="148" y="120"/>
                      <a:pt x="148" y="131"/>
                    </a:cubicBezTo>
                    <a:close/>
                    <a:moveTo>
                      <a:pt x="61" y="17"/>
                    </a:moveTo>
                    <a:cubicBezTo>
                      <a:pt x="61" y="19"/>
                      <a:pt x="61" y="21"/>
                      <a:pt x="60" y="23"/>
                    </a:cubicBezTo>
                    <a:cubicBezTo>
                      <a:pt x="59" y="25"/>
                      <a:pt x="58" y="27"/>
                      <a:pt x="56" y="28"/>
                    </a:cubicBezTo>
                    <a:cubicBezTo>
                      <a:pt x="55" y="30"/>
                      <a:pt x="53" y="31"/>
                      <a:pt x="51" y="32"/>
                    </a:cubicBezTo>
                    <a:cubicBezTo>
                      <a:pt x="49" y="33"/>
                      <a:pt x="47" y="33"/>
                      <a:pt x="44" y="33"/>
                    </a:cubicBezTo>
                    <a:cubicBezTo>
                      <a:pt x="41" y="33"/>
                      <a:pt x="39" y="33"/>
                      <a:pt x="37" y="32"/>
                    </a:cubicBezTo>
                    <a:cubicBezTo>
                      <a:pt x="35" y="31"/>
                      <a:pt x="33" y="30"/>
                      <a:pt x="31" y="28"/>
                    </a:cubicBezTo>
                    <a:cubicBezTo>
                      <a:pt x="30" y="27"/>
                      <a:pt x="29" y="25"/>
                      <a:pt x="28" y="23"/>
                    </a:cubicBezTo>
                    <a:cubicBezTo>
                      <a:pt x="27" y="21"/>
                      <a:pt x="26" y="19"/>
                      <a:pt x="26" y="17"/>
                    </a:cubicBezTo>
                    <a:cubicBezTo>
                      <a:pt x="26" y="14"/>
                      <a:pt x="27" y="12"/>
                      <a:pt x="28" y="10"/>
                    </a:cubicBezTo>
                    <a:cubicBezTo>
                      <a:pt x="29" y="8"/>
                      <a:pt x="30" y="6"/>
                      <a:pt x="31" y="5"/>
                    </a:cubicBezTo>
                    <a:cubicBezTo>
                      <a:pt x="33" y="3"/>
                      <a:pt x="35" y="2"/>
                      <a:pt x="37" y="1"/>
                    </a:cubicBezTo>
                    <a:cubicBezTo>
                      <a:pt x="39" y="0"/>
                      <a:pt x="41" y="0"/>
                      <a:pt x="44" y="0"/>
                    </a:cubicBezTo>
                    <a:cubicBezTo>
                      <a:pt x="46" y="0"/>
                      <a:pt x="49" y="0"/>
                      <a:pt x="51" y="1"/>
                    </a:cubicBezTo>
                    <a:cubicBezTo>
                      <a:pt x="53" y="2"/>
                      <a:pt x="55" y="3"/>
                      <a:pt x="56" y="5"/>
                    </a:cubicBezTo>
                    <a:cubicBezTo>
                      <a:pt x="58" y="6"/>
                      <a:pt x="59" y="8"/>
                      <a:pt x="60" y="10"/>
                    </a:cubicBezTo>
                    <a:cubicBezTo>
                      <a:pt x="61" y="12"/>
                      <a:pt x="61" y="14"/>
                      <a:pt x="61" y="17"/>
                    </a:cubicBezTo>
                    <a:close/>
                    <a:moveTo>
                      <a:pt x="114" y="132"/>
                    </a:moveTo>
                    <a:cubicBezTo>
                      <a:pt x="114" y="116"/>
                      <a:pt x="110" y="104"/>
                      <a:pt x="103" y="96"/>
                    </a:cubicBezTo>
                    <a:cubicBezTo>
                      <a:pt x="96" y="88"/>
                      <a:pt x="87" y="83"/>
                      <a:pt x="74" y="83"/>
                    </a:cubicBezTo>
                    <a:cubicBezTo>
                      <a:pt x="68" y="83"/>
                      <a:pt x="63" y="84"/>
                      <a:pt x="58" y="86"/>
                    </a:cubicBezTo>
                    <a:cubicBezTo>
                      <a:pt x="53" y="88"/>
                      <a:pt x="49" y="91"/>
                      <a:pt x="45" y="95"/>
                    </a:cubicBezTo>
                    <a:cubicBezTo>
                      <a:pt x="41" y="99"/>
                      <a:pt x="39" y="105"/>
                      <a:pt x="37" y="111"/>
                    </a:cubicBezTo>
                    <a:cubicBezTo>
                      <a:pt x="34" y="117"/>
                      <a:pt x="33" y="124"/>
                      <a:pt x="33" y="133"/>
                    </a:cubicBezTo>
                    <a:cubicBezTo>
                      <a:pt x="33" y="141"/>
                      <a:pt x="34" y="148"/>
                      <a:pt x="36" y="154"/>
                    </a:cubicBezTo>
                    <a:cubicBezTo>
                      <a:pt x="38" y="160"/>
                      <a:pt x="41" y="165"/>
                      <a:pt x="45" y="169"/>
                    </a:cubicBezTo>
                    <a:cubicBezTo>
                      <a:pt x="49" y="173"/>
                      <a:pt x="53" y="176"/>
                      <a:pt x="58" y="178"/>
                    </a:cubicBezTo>
                    <a:cubicBezTo>
                      <a:pt x="63" y="180"/>
                      <a:pt x="68" y="181"/>
                      <a:pt x="74" y="181"/>
                    </a:cubicBezTo>
                    <a:cubicBezTo>
                      <a:pt x="87" y="181"/>
                      <a:pt x="97" y="177"/>
                      <a:pt x="104" y="169"/>
                    </a:cubicBezTo>
                    <a:cubicBezTo>
                      <a:pt x="111" y="160"/>
                      <a:pt x="114" y="148"/>
                      <a:pt x="114" y="132"/>
                    </a:cubicBezTo>
                    <a:close/>
                    <a:moveTo>
                      <a:pt x="121" y="17"/>
                    </a:moveTo>
                    <a:cubicBezTo>
                      <a:pt x="121" y="19"/>
                      <a:pt x="120" y="21"/>
                      <a:pt x="119" y="23"/>
                    </a:cubicBezTo>
                    <a:cubicBezTo>
                      <a:pt x="119" y="25"/>
                      <a:pt x="117" y="27"/>
                      <a:pt x="116" y="28"/>
                    </a:cubicBezTo>
                    <a:cubicBezTo>
                      <a:pt x="114" y="30"/>
                      <a:pt x="112" y="31"/>
                      <a:pt x="110" y="32"/>
                    </a:cubicBezTo>
                    <a:cubicBezTo>
                      <a:pt x="108" y="33"/>
                      <a:pt x="106" y="33"/>
                      <a:pt x="103" y="33"/>
                    </a:cubicBezTo>
                    <a:cubicBezTo>
                      <a:pt x="101" y="33"/>
                      <a:pt x="98" y="33"/>
                      <a:pt x="96" y="32"/>
                    </a:cubicBezTo>
                    <a:cubicBezTo>
                      <a:pt x="94" y="31"/>
                      <a:pt x="92" y="30"/>
                      <a:pt x="91" y="28"/>
                    </a:cubicBezTo>
                    <a:cubicBezTo>
                      <a:pt x="89" y="27"/>
                      <a:pt x="88" y="25"/>
                      <a:pt x="87" y="23"/>
                    </a:cubicBezTo>
                    <a:cubicBezTo>
                      <a:pt x="86" y="21"/>
                      <a:pt x="86" y="19"/>
                      <a:pt x="86" y="17"/>
                    </a:cubicBezTo>
                    <a:cubicBezTo>
                      <a:pt x="86" y="14"/>
                      <a:pt x="86" y="12"/>
                      <a:pt x="87" y="10"/>
                    </a:cubicBezTo>
                    <a:cubicBezTo>
                      <a:pt x="88" y="8"/>
                      <a:pt x="89" y="6"/>
                      <a:pt x="91" y="5"/>
                    </a:cubicBezTo>
                    <a:cubicBezTo>
                      <a:pt x="92" y="3"/>
                      <a:pt x="94" y="2"/>
                      <a:pt x="96" y="1"/>
                    </a:cubicBezTo>
                    <a:cubicBezTo>
                      <a:pt x="99" y="0"/>
                      <a:pt x="101" y="0"/>
                      <a:pt x="103" y="0"/>
                    </a:cubicBezTo>
                    <a:cubicBezTo>
                      <a:pt x="106" y="0"/>
                      <a:pt x="108" y="0"/>
                      <a:pt x="110" y="1"/>
                    </a:cubicBezTo>
                    <a:cubicBezTo>
                      <a:pt x="112" y="2"/>
                      <a:pt x="114" y="3"/>
                      <a:pt x="116" y="5"/>
                    </a:cubicBezTo>
                    <a:cubicBezTo>
                      <a:pt x="117" y="6"/>
                      <a:pt x="119" y="8"/>
                      <a:pt x="119" y="10"/>
                    </a:cubicBezTo>
                    <a:cubicBezTo>
                      <a:pt x="120" y="12"/>
                      <a:pt x="121" y="14"/>
                      <a:pt x="121" y="17"/>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29" name="Freeform 30"/>
              <p:cNvSpPr>
                <a:spLocks/>
              </p:cNvSpPr>
              <p:nvPr/>
            </p:nvSpPr>
            <p:spPr bwMode="invGray">
              <a:xfrm>
                <a:off x="10701255" y="6263552"/>
                <a:ext cx="180266" cy="123866"/>
              </a:xfrm>
              <a:custGeom>
                <a:avLst/>
                <a:gdLst/>
                <a:ahLst/>
                <a:cxnLst>
                  <a:cxn ang="0">
                    <a:pos x="182" y="147"/>
                  </a:cxn>
                  <a:cxn ang="0">
                    <a:pos x="182" y="66"/>
                  </a:cxn>
                  <a:cxn ang="0">
                    <a:pos x="180" y="46"/>
                  </a:cxn>
                  <a:cxn ang="0">
                    <a:pos x="174" y="34"/>
                  </a:cxn>
                  <a:cxn ang="0">
                    <a:pos x="165" y="28"/>
                  </a:cxn>
                  <a:cxn ang="0">
                    <a:pos x="153" y="26"/>
                  </a:cxn>
                  <a:cxn ang="0">
                    <a:pos x="141" y="30"/>
                  </a:cxn>
                  <a:cxn ang="0">
                    <a:pos x="131" y="38"/>
                  </a:cxn>
                  <a:cxn ang="0">
                    <a:pos x="125" y="51"/>
                  </a:cxn>
                  <a:cxn ang="0">
                    <a:pos x="123" y="66"/>
                  </a:cxn>
                  <a:cxn ang="0">
                    <a:pos x="123" y="147"/>
                  </a:cxn>
                  <a:cxn ang="0">
                    <a:pos x="90" y="147"/>
                  </a:cxn>
                  <a:cxn ang="0">
                    <a:pos x="90" y="63"/>
                  </a:cxn>
                  <a:cxn ang="0">
                    <a:pos x="88" y="46"/>
                  </a:cxn>
                  <a:cxn ang="0">
                    <a:pos x="83" y="35"/>
                  </a:cxn>
                  <a:cxn ang="0">
                    <a:pos x="74" y="28"/>
                  </a:cxn>
                  <a:cxn ang="0">
                    <a:pos x="62" y="26"/>
                  </a:cxn>
                  <a:cxn ang="0">
                    <a:pos x="50" y="29"/>
                  </a:cxn>
                  <a:cxn ang="0">
                    <a:pos x="41" y="37"/>
                  </a:cxn>
                  <a:cxn ang="0">
                    <a:pos x="34" y="50"/>
                  </a:cxn>
                  <a:cxn ang="0">
                    <a:pos x="32" y="66"/>
                  </a:cxn>
                  <a:cxn ang="0">
                    <a:pos x="32" y="147"/>
                  </a:cxn>
                  <a:cxn ang="0">
                    <a:pos x="0" y="147"/>
                  </a:cxn>
                  <a:cxn ang="0">
                    <a:pos x="0" y="3"/>
                  </a:cxn>
                  <a:cxn ang="0">
                    <a:pos x="32" y="3"/>
                  </a:cxn>
                  <a:cxn ang="0">
                    <a:pos x="32" y="26"/>
                  </a:cxn>
                  <a:cxn ang="0">
                    <a:pos x="33" y="26"/>
                  </a:cxn>
                  <a:cxn ang="0">
                    <a:pos x="52" y="6"/>
                  </a:cxn>
                  <a:cxn ang="0">
                    <a:pos x="78" y="0"/>
                  </a:cxn>
                  <a:cxn ang="0">
                    <a:pos x="92" y="2"/>
                  </a:cxn>
                  <a:cxn ang="0">
                    <a:pos x="104" y="7"/>
                  </a:cxn>
                  <a:cxn ang="0">
                    <a:pos x="113" y="16"/>
                  </a:cxn>
                  <a:cxn ang="0">
                    <a:pos x="119" y="28"/>
                  </a:cxn>
                  <a:cxn ang="0">
                    <a:pos x="140" y="7"/>
                  </a:cxn>
                  <a:cxn ang="0">
                    <a:pos x="167" y="0"/>
                  </a:cxn>
                  <a:cxn ang="0">
                    <a:pos x="202" y="14"/>
                  </a:cxn>
                  <a:cxn ang="0">
                    <a:pos x="214" y="58"/>
                  </a:cxn>
                  <a:cxn ang="0">
                    <a:pos x="214" y="147"/>
                  </a:cxn>
                  <a:cxn ang="0">
                    <a:pos x="182" y="147"/>
                  </a:cxn>
                </a:cxnLst>
                <a:rect l="0" t="0" r="r" b="b"/>
                <a:pathLst>
                  <a:path w="214" h="147">
                    <a:moveTo>
                      <a:pt x="182" y="147"/>
                    </a:moveTo>
                    <a:cubicBezTo>
                      <a:pt x="182" y="66"/>
                      <a:pt x="182" y="66"/>
                      <a:pt x="182" y="66"/>
                    </a:cubicBezTo>
                    <a:cubicBezTo>
                      <a:pt x="182" y="58"/>
                      <a:pt x="181" y="52"/>
                      <a:pt x="180" y="46"/>
                    </a:cubicBezTo>
                    <a:cubicBezTo>
                      <a:pt x="178" y="41"/>
                      <a:pt x="176" y="37"/>
                      <a:pt x="174" y="34"/>
                    </a:cubicBezTo>
                    <a:cubicBezTo>
                      <a:pt x="172" y="31"/>
                      <a:pt x="169" y="29"/>
                      <a:pt x="165" y="28"/>
                    </a:cubicBezTo>
                    <a:cubicBezTo>
                      <a:pt x="162" y="27"/>
                      <a:pt x="158" y="26"/>
                      <a:pt x="153" y="26"/>
                    </a:cubicBezTo>
                    <a:cubicBezTo>
                      <a:pt x="149" y="26"/>
                      <a:pt x="145" y="27"/>
                      <a:pt x="141" y="30"/>
                    </a:cubicBezTo>
                    <a:cubicBezTo>
                      <a:pt x="137" y="32"/>
                      <a:pt x="134" y="35"/>
                      <a:pt x="131" y="38"/>
                    </a:cubicBezTo>
                    <a:cubicBezTo>
                      <a:pt x="129" y="42"/>
                      <a:pt x="127" y="46"/>
                      <a:pt x="125" y="51"/>
                    </a:cubicBezTo>
                    <a:cubicBezTo>
                      <a:pt x="124" y="56"/>
                      <a:pt x="123" y="61"/>
                      <a:pt x="123" y="66"/>
                    </a:cubicBezTo>
                    <a:cubicBezTo>
                      <a:pt x="123" y="147"/>
                      <a:pt x="123" y="147"/>
                      <a:pt x="123" y="147"/>
                    </a:cubicBezTo>
                    <a:cubicBezTo>
                      <a:pt x="90" y="147"/>
                      <a:pt x="90" y="147"/>
                      <a:pt x="90" y="147"/>
                    </a:cubicBezTo>
                    <a:cubicBezTo>
                      <a:pt x="90" y="63"/>
                      <a:pt x="90" y="63"/>
                      <a:pt x="90" y="63"/>
                    </a:cubicBezTo>
                    <a:cubicBezTo>
                      <a:pt x="90" y="56"/>
                      <a:pt x="90" y="51"/>
                      <a:pt x="88" y="46"/>
                    </a:cubicBezTo>
                    <a:cubicBezTo>
                      <a:pt x="87" y="41"/>
                      <a:pt x="85" y="38"/>
                      <a:pt x="83" y="35"/>
                    </a:cubicBezTo>
                    <a:cubicBezTo>
                      <a:pt x="80" y="32"/>
                      <a:pt x="77" y="30"/>
                      <a:pt x="74" y="28"/>
                    </a:cubicBezTo>
                    <a:cubicBezTo>
                      <a:pt x="70" y="27"/>
                      <a:pt x="67" y="26"/>
                      <a:pt x="62" y="26"/>
                    </a:cubicBezTo>
                    <a:cubicBezTo>
                      <a:pt x="58" y="26"/>
                      <a:pt x="54" y="27"/>
                      <a:pt x="50" y="29"/>
                    </a:cubicBezTo>
                    <a:cubicBezTo>
                      <a:pt x="46" y="31"/>
                      <a:pt x="43" y="34"/>
                      <a:pt x="41" y="37"/>
                    </a:cubicBezTo>
                    <a:cubicBezTo>
                      <a:pt x="38" y="41"/>
                      <a:pt x="36" y="45"/>
                      <a:pt x="34" y="50"/>
                    </a:cubicBezTo>
                    <a:cubicBezTo>
                      <a:pt x="33" y="55"/>
                      <a:pt x="32" y="60"/>
                      <a:pt x="32" y="66"/>
                    </a:cubicBezTo>
                    <a:cubicBezTo>
                      <a:pt x="32" y="147"/>
                      <a:pt x="32" y="147"/>
                      <a:pt x="32" y="147"/>
                    </a:cubicBezTo>
                    <a:cubicBezTo>
                      <a:pt x="0" y="147"/>
                      <a:pt x="0" y="147"/>
                      <a:pt x="0" y="147"/>
                    </a:cubicBezTo>
                    <a:cubicBezTo>
                      <a:pt x="0" y="3"/>
                      <a:pt x="0" y="3"/>
                      <a:pt x="0" y="3"/>
                    </a:cubicBezTo>
                    <a:cubicBezTo>
                      <a:pt x="32" y="3"/>
                      <a:pt x="32" y="3"/>
                      <a:pt x="32" y="3"/>
                    </a:cubicBezTo>
                    <a:cubicBezTo>
                      <a:pt x="32" y="26"/>
                      <a:pt x="32" y="26"/>
                      <a:pt x="32" y="26"/>
                    </a:cubicBezTo>
                    <a:cubicBezTo>
                      <a:pt x="33" y="26"/>
                      <a:pt x="33" y="26"/>
                      <a:pt x="33" y="26"/>
                    </a:cubicBezTo>
                    <a:cubicBezTo>
                      <a:pt x="38" y="17"/>
                      <a:pt x="44" y="11"/>
                      <a:pt x="52" y="6"/>
                    </a:cubicBezTo>
                    <a:cubicBezTo>
                      <a:pt x="59" y="2"/>
                      <a:pt x="68" y="0"/>
                      <a:pt x="78" y="0"/>
                    </a:cubicBezTo>
                    <a:cubicBezTo>
                      <a:pt x="83" y="0"/>
                      <a:pt x="88" y="1"/>
                      <a:pt x="92" y="2"/>
                    </a:cubicBezTo>
                    <a:cubicBezTo>
                      <a:pt x="96" y="3"/>
                      <a:pt x="100" y="5"/>
                      <a:pt x="104" y="7"/>
                    </a:cubicBezTo>
                    <a:cubicBezTo>
                      <a:pt x="107" y="10"/>
                      <a:pt x="110" y="13"/>
                      <a:pt x="113" y="16"/>
                    </a:cubicBezTo>
                    <a:cubicBezTo>
                      <a:pt x="115" y="20"/>
                      <a:pt x="117" y="24"/>
                      <a:pt x="119" y="28"/>
                    </a:cubicBezTo>
                    <a:cubicBezTo>
                      <a:pt x="125" y="18"/>
                      <a:pt x="132" y="11"/>
                      <a:pt x="140" y="7"/>
                    </a:cubicBezTo>
                    <a:cubicBezTo>
                      <a:pt x="147" y="2"/>
                      <a:pt x="157" y="0"/>
                      <a:pt x="167" y="0"/>
                    </a:cubicBezTo>
                    <a:cubicBezTo>
                      <a:pt x="182" y="0"/>
                      <a:pt x="194" y="4"/>
                      <a:pt x="202" y="14"/>
                    </a:cubicBezTo>
                    <a:cubicBezTo>
                      <a:pt x="210" y="23"/>
                      <a:pt x="214" y="38"/>
                      <a:pt x="214" y="58"/>
                    </a:cubicBezTo>
                    <a:cubicBezTo>
                      <a:pt x="214" y="147"/>
                      <a:pt x="214" y="147"/>
                      <a:pt x="214" y="147"/>
                    </a:cubicBezTo>
                    <a:lnTo>
                      <a:pt x="182"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52" name="Rectangle 51"/>
            <p:cNvSpPr/>
            <p:nvPr/>
          </p:nvSpPr>
          <p:spPr>
            <a:xfrm>
              <a:off x="-60806" y="5593229"/>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53" name="Group 52"/>
            <p:cNvGrpSpPr/>
            <p:nvPr/>
          </p:nvGrpSpPr>
          <p:grpSpPr>
            <a:xfrm>
              <a:off x="114640" y="6163757"/>
              <a:ext cx="933657" cy="192039"/>
              <a:chOff x="4381738" y="6174707"/>
              <a:chExt cx="1235264" cy="254570"/>
            </a:xfrm>
            <a:solidFill>
              <a:srgbClr val="FFFFFF"/>
            </a:solidFill>
            <a:effectLst/>
          </p:grpSpPr>
          <p:sp>
            <p:nvSpPr>
              <p:cNvPr id="113" name="Freeform 5"/>
              <p:cNvSpPr>
                <a:spLocks noEditPoints="1"/>
              </p:cNvSpPr>
              <p:nvPr/>
            </p:nvSpPr>
            <p:spPr bwMode="invGray">
              <a:xfrm>
                <a:off x="5494268" y="6226972"/>
                <a:ext cx="122734" cy="148573"/>
              </a:xfrm>
              <a:custGeom>
                <a:avLst/>
                <a:gdLst/>
                <a:ahLst/>
                <a:cxnLst>
                  <a:cxn ang="0">
                    <a:pos x="372" y="102"/>
                  </a:cxn>
                  <a:cxn ang="0">
                    <a:pos x="372" y="278"/>
                  </a:cxn>
                  <a:cxn ang="0">
                    <a:pos x="136" y="238"/>
                  </a:cxn>
                  <a:cxn ang="0">
                    <a:pos x="148" y="122"/>
                  </a:cxn>
                  <a:cxn ang="0">
                    <a:pos x="372" y="102"/>
                  </a:cxn>
                  <a:cxn ang="0">
                    <a:pos x="32" y="210"/>
                  </a:cxn>
                  <a:cxn ang="0">
                    <a:pos x="176" y="346"/>
                  </a:cxn>
                  <a:cxn ang="0">
                    <a:pos x="0" y="562"/>
                  </a:cxn>
                  <a:cxn ang="0">
                    <a:pos x="108" y="562"/>
                  </a:cxn>
                  <a:cxn ang="0">
                    <a:pos x="372" y="358"/>
                  </a:cxn>
                  <a:cxn ang="0">
                    <a:pos x="372" y="562"/>
                  </a:cxn>
                  <a:cxn ang="0">
                    <a:pos x="464" y="562"/>
                  </a:cxn>
                  <a:cxn ang="0">
                    <a:pos x="464" y="26"/>
                  </a:cxn>
                  <a:cxn ang="0">
                    <a:pos x="32" y="210"/>
                  </a:cxn>
                </a:cxnLst>
                <a:rect l="0" t="0" r="r" b="b"/>
                <a:pathLst>
                  <a:path w="464" h="562">
                    <a:moveTo>
                      <a:pt x="372" y="102"/>
                    </a:moveTo>
                    <a:cubicBezTo>
                      <a:pt x="372" y="161"/>
                      <a:pt x="372" y="219"/>
                      <a:pt x="372" y="278"/>
                    </a:cubicBezTo>
                    <a:cubicBezTo>
                      <a:pt x="292" y="274"/>
                      <a:pt x="171" y="291"/>
                      <a:pt x="136" y="238"/>
                    </a:cubicBezTo>
                    <a:cubicBezTo>
                      <a:pt x="115" y="206"/>
                      <a:pt x="117" y="148"/>
                      <a:pt x="148" y="122"/>
                    </a:cubicBezTo>
                    <a:cubicBezTo>
                      <a:pt x="193" y="83"/>
                      <a:pt x="291" y="111"/>
                      <a:pt x="372" y="102"/>
                    </a:cubicBezTo>
                    <a:close/>
                    <a:moveTo>
                      <a:pt x="32" y="210"/>
                    </a:moveTo>
                    <a:cubicBezTo>
                      <a:pt x="41" y="280"/>
                      <a:pt x="103" y="335"/>
                      <a:pt x="176" y="346"/>
                    </a:cubicBezTo>
                    <a:cubicBezTo>
                      <a:pt x="86" y="387"/>
                      <a:pt x="56" y="487"/>
                      <a:pt x="0" y="562"/>
                    </a:cubicBezTo>
                    <a:cubicBezTo>
                      <a:pt x="36" y="562"/>
                      <a:pt x="72" y="562"/>
                      <a:pt x="108" y="562"/>
                    </a:cubicBezTo>
                    <a:cubicBezTo>
                      <a:pt x="182" y="482"/>
                      <a:pt x="197" y="323"/>
                      <a:pt x="372" y="358"/>
                    </a:cubicBezTo>
                    <a:cubicBezTo>
                      <a:pt x="372" y="426"/>
                      <a:pt x="372" y="494"/>
                      <a:pt x="372" y="562"/>
                    </a:cubicBezTo>
                    <a:cubicBezTo>
                      <a:pt x="403" y="562"/>
                      <a:pt x="433" y="562"/>
                      <a:pt x="464" y="562"/>
                    </a:cubicBezTo>
                    <a:cubicBezTo>
                      <a:pt x="464" y="383"/>
                      <a:pt x="464" y="205"/>
                      <a:pt x="464" y="26"/>
                    </a:cubicBezTo>
                    <a:cubicBezTo>
                      <a:pt x="257" y="19"/>
                      <a:pt x="4" y="0"/>
                      <a:pt x="32" y="21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14" name="Freeform 6"/>
              <p:cNvSpPr>
                <a:spLocks noEditPoints="1"/>
              </p:cNvSpPr>
              <p:nvPr/>
            </p:nvSpPr>
            <p:spPr bwMode="invGray">
              <a:xfrm>
                <a:off x="5044147" y="6233725"/>
                <a:ext cx="149160" cy="181752"/>
              </a:xfrm>
              <a:custGeom>
                <a:avLst/>
                <a:gdLst/>
                <a:ahLst/>
                <a:cxnLst>
                  <a:cxn ang="0">
                    <a:pos x="412" y="76"/>
                  </a:cxn>
                  <a:cxn ang="0">
                    <a:pos x="412" y="460"/>
                  </a:cxn>
                  <a:cxn ang="0">
                    <a:pos x="136" y="460"/>
                  </a:cxn>
                  <a:cxn ang="0">
                    <a:pos x="216" y="76"/>
                  </a:cxn>
                  <a:cxn ang="0">
                    <a:pos x="412" y="76"/>
                  </a:cxn>
                  <a:cxn ang="0">
                    <a:pos x="140" y="0"/>
                  </a:cxn>
                  <a:cxn ang="0">
                    <a:pos x="44" y="460"/>
                  </a:cxn>
                  <a:cxn ang="0">
                    <a:pos x="0" y="460"/>
                  </a:cxn>
                  <a:cxn ang="0">
                    <a:pos x="0" y="688"/>
                  </a:cxn>
                  <a:cxn ang="0">
                    <a:pos x="76" y="688"/>
                  </a:cxn>
                  <a:cxn ang="0">
                    <a:pos x="76" y="536"/>
                  </a:cxn>
                  <a:cxn ang="0">
                    <a:pos x="488" y="540"/>
                  </a:cxn>
                  <a:cxn ang="0">
                    <a:pos x="488" y="688"/>
                  </a:cxn>
                  <a:cxn ang="0">
                    <a:pos x="564" y="688"/>
                  </a:cxn>
                  <a:cxn ang="0">
                    <a:pos x="564" y="460"/>
                  </a:cxn>
                  <a:cxn ang="0">
                    <a:pos x="504" y="456"/>
                  </a:cxn>
                  <a:cxn ang="0">
                    <a:pos x="504" y="0"/>
                  </a:cxn>
                  <a:cxn ang="0">
                    <a:pos x="140" y="0"/>
                  </a:cxn>
                </a:cxnLst>
                <a:rect l="0" t="0" r="r" b="b"/>
                <a:pathLst>
                  <a:path w="564" h="688">
                    <a:moveTo>
                      <a:pt x="412" y="76"/>
                    </a:moveTo>
                    <a:cubicBezTo>
                      <a:pt x="412" y="204"/>
                      <a:pt x="412" y="332"/>
                      <a:pt x="412" y="460"/>
                    </a:cubicBezTo>
                    <a:cubicBezTo>
                      <a:pt x="320" y="460"/>
                      <a:pt x="228" y="460"/>
                      <a:pt x="136" y="460"/>
                    </a:cubicBezTo>
                    <a:cubicBezTo>
                      <a:pt x="190" y="360"/>
                      <a:pt x="211" y="226"/>
                      <a:pt x="216" y="76"/>
                    </a:cubicBezTo>
                    <a:cubicBezTo>
                      <a:pt x="281" y="76"/>
                      <a:pt x="347" y="76"/>
                      <a:pt x="412" y="76"/>
                    </a:cubicBezTo>
                    <a:close/>
                    <a:moveTo>
                      <a:pt x="140" y="0"/>
                    </a:moveTo>
                    <a:cubicBezTo>
                      <a:pt x="139" y="184"/>
                      <a:pt x="127" y="358"/>
                      <a:pt x="44" y="460"/>
                    </a:cubicBezTo>
                    <a:cubicBezTo>
                      <a:pt x="29" y="460"/>
                      <a:pt x="15" y="460"/>
                      <a:pt x="0" y="460"/>
                    </a:cubicBezTo>
                    <a:cubicBezTo>
                      <a:pt x="0" y="536"/>
                      <a:pt x="0" y="612"/>
                      <a:pt x="0" y="688"/>
                    </a:cubicBezTo>
                    <a:cubicBezTo>
                      <a:pt x="25" y="688"/>
                      <a:pt x="51" y="688"/>
                      <a:pt x="76" y="688"/>
                    </a:cubicBezTo>
                    <a:cubicBezTo>
                      <a:pt x="76" y="637"/>
                      <a:pt x="76" y="587"/>
                      <a:pt x="76" y="536"/>
                    </a:cubicBezTo>
                    <a:cubicBezTo>
                      <a:pt x="212" y="539"/>
                      <a:pt x="359" y="531"/>
                      <a:pt x="488" y="540"/>
                    </a:cubicBezTo>
                    <a:cubicBezTo>
                      <a:pt x="488" y="589"/>
                      <a:pt x="488" y="639"/>
                      <a:pt x="488" y="688"/>
                    </a:cubicBezTo>
                    <a:cubicBezTo>
                      <a:pt x="513" y="688"/>
                      <a:pt x="539" y="688"/>
                      <a:pt x="564" y="688"/>
                    </a:cubicBezTo>
                    <a:cubicBezTo>
                      <a:pt x="564" y="612"/>
                      <a:pt x="564" y="536"/>
                      <a:pt x="564" y="460"/>
                    </a:cubicBezTo>
                    <a:cubicBezTo>
                      <a:pt x="545" y="457"/>
                      <a:pt x="516" y="465"/>
                      <a:pt x="504" y="456"/>
                    </a:cubicBezTo>
                    <a:cubicBezTo>
                      <a:pt x="504" y="304"/>
                      <a:pt x="504" y="152"/>
                      <a:pt x="504" y="0"/>
                    </a:cubicBezTo>
                    <a:cubicBezTo>
                      <a:pt x="383" y="0"/>
                      <a:pt x="261" y="0"/>
                      <a:pt x="140"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15" name="Freeform 7"/>
              <p:cNvSpPr>
                <a:spLocks/>
              </p:cNvSpPr>
              <p:nvPr/>
            </p:nvSpPr>
            <p:spPr bwMode="invGray">
              <a:xfrm>
                <a:off x="4831566" y="6233725"/>
                <a:ext cx="81627" cy="141819"/>
              </a:xfrm>
              <a:custGeom>
                <a:avLst/>
                <a:gdLst/>
                <a:ahLst/>
                <a:cxnLst>
                  <a:cxn ang="0">
                    <a:pos x="309" y="0"/>
                  </a:cxn>
                  <a:cxn ang="0">
                    <a:pos x="309" y="76"/>
                  </a:cxn>
                  <a:cxn ang="0">
                    <a:pos x="101" y="76"/>
                  </a:cxn>
                  <a:cxn ang="0">
                    <a:pos x="97" y="536"/>
                  </a:cxn>
                  <a:cxn ang="0">
                    <a:pos x="5" y="536"/>
                  </a:cxn>
                  <a:cxn ang="0">
                    <a:pos x="9" y="0"/>
                  </a:cxn>
                  <a:cxn ang="0">
                    <a:pos x="309" y="0"/>
                  </a:cxn>
                </a:cxnLst>
                <a:rect l="0" t="0" r="r" b="b"/>
                <a:pathLst>
                  <a:path w="309" h="536">
                    <a:moveTo>
                      <a:pt x="309" y="0"/>
                    </a:moveTo>
                    <a:cubicBezTo>
                      <a:pt x="309" y="25"/>
                      <a:pt x="309" y="51"/>
                      <a:pt x="309" y="76"/>
                    </a:cubicBezTo>
                    <a:cubicBezTo>
                      <a:pt x="240" y="76"/>
                      <a:pt x="170" y="76"/>
                      <a:pt x="101" y="76"/>
                    </a:cubicBezTo>
                    <a:cubicBezTo>
                      <a:pt x="92" y="221"/>
                      <a:pt x="100" y="384"/>
                      <a:pt x="97" y="536"/>
                    </a:cubicBezTo>
                    <a:cubicBezTo>
                      <a:pt x="66" y="536"/>
                      <a:pt x="36" y="536"/>
                      <a:pt x="5" y="536"/>
                    </a:cubicBezTo>
                    <a:cubicBezTo>
                      <a:pt x="8" y="359"/>
                      <a:pt x="0" y="171"/>
                      <a:pt x="9" y="0"/>
                    </a:cubicBezTo>
                    <a:cubicBezTo>
                      <a:pt x="109" y="0"/>
                      <a:pt x="209" y="0"/>
                      <a:pt x="309"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16" name="Freeform 8"/>
              <p:cNvSpPr>
                <a:spLocks/>
              </p:cNvSpPr>
              <p:nvPr/>
            </p:nvSpPr>
            <p:spPr bwMode="invGray">
              <a:xfrm>
                <a:off x="4517097" y="6233725"/>
                <a:ext cx="135066" cy="160611"/>
              </a:xfrm>
              <a:custGeom>
                <a:avLst/>
                <a:gdLst/>
                <a:ahLst/>
                <a:cxnLst>
                  <a:cxn ang="0">
                    <a:pos x="512" y="0"/>
                  </a:cxn>
                  <a:cxn ang="0">
                    <a:pos x="512" y="540"/>
                  </a:cxn>
                  <a:cxn ang="0">
                    <a:pos x="420" y="540"/>
                  </a:cxn>
                  <a:cxn ang="0">
                    <a:pos x="420" y="76"/>
                  </a:cxn>
                  <a:cxn ang="0">
                    <a:pos x="192" y="76"/>
                  </a:cxn>
                  <a:cxn ang="0">
                    <a:pos x="0" y="532"/>
                  </a:cxn>
                  <a:cxn ang="0">
                    <a:pos x="0" y="456"/>
                  </a:cxn>
                  <a:cxn ang="0">
                    <a:pos x="88" y="448"/>
                  </a:cxn>
                  <a:cxn ang="0">
                    <a:pos x="104" y="0"/>
                  </a:cxn>
                  <a:cxn ang="0">
                    <a:pos x="512" y="0"/>
                  </a:cxn>
                </a:cxnLst>
                <a:rect l="0" t="0" r="r" b="b"/>
                <a:pathLst>
                  <a:path w="512" h="608">
                    <a:moveTo>
                      <a:pt x="512" y="0"/>
                    </a:moveTo>
                    <a:cubicBezTo>
                      <a:pt x="512" y="180"/>
                      <a:pt x="512" y="360"/>
                      <a:pt x="512" y="540"/>
                    </a:cubicBezTo>
                    <a:cubicBezTo>
                      <a:pt x="481" y="540"/>
                      <a:pt x="451" y="540"/>
                      <a:pt x="420" y="540"/>
                    </a:cubicBezTo>
                    <a:cubicBezTo>
                      <a:pt x="420" y="385"/>
                      <a:pt x="420" y="231"/>
                      <a:pt x="420" y="76"/>
                    </a:cubicBezTo>
                    <a:cubicBezTo>
                      <a:pt x="344" y="76"/>
                      <a:pt x="268" y="76"/>
                      <a:pt x="192" y="76"/>
                    </a:cubicBezTo>
                    <a:cubicBezTo>
                      <a:pt x="172" y="270"/>
                      <a:pt x="277" y="608"/>
                      <a:pt x="0" y="532"/>
                    </a:cubicBezTo>
                    <a:cubicBezTo>
                      <a:pt x="0" y="507"/>
                      <a:pt x="0" y="481"/>
                      <a:pt x="0" y="456"/>
                    </a:cubicBezTo>
                    <a:cubicBezTo>
                      <a:pt x="33" y="457"/>
                      <a:pt x="65" y="457"/>
                      <a:pt x="88" y="448"/>
                    </a:cubicBezTo>
                    <a:cubicBezTo>
                      <a:pt x="117" y="323"/>
                      <a:pt x="88" y="138"/>
                      <a:pt x="104" y="0"/>
                    </a:cubicBezTo>
                    <a:cubicBezTo>
                      <a:pt x="240" y="0"/>
                      <a:pt x="376" y="0"/>
                      <a:pt x="512"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17" name="Freeform 9"/>
              <p:cNvSpPr>
                <a:spLocks noEditPoints="1"/>
              </p:cNvSpPr>
              <p:nvPr/>
            </p:nvSpPr>
            <p:spPr bwMode="invGray">
              <a:xfrm>
                <a:off x="5362432" y="6222861"/>
                <a:ext cx="143287" cy="206416"/>
              </a:xfrm>
              <a:custGeom>
                <a:avLst/>
                <a:gdLst/>
                <a:ahLst/>
                <a:cxnLst>
                  <a:cxn ang="0">
                    <a:pos x="208" y="105"/>
                  </a:cxn>
                  <a:cxn ang="0">
                    <a:pos x="348" y="437"/>
                  </a:cxn>
                  <a:cxn ang="0">
                    <a:pos x="224" y="513"/>
                  </a:cxn>
                  <a:cxn ang="0">
                    <a:pos x="112" y="169"/>
                  </a:cxn>
                  <a:cxn ang="0">
                    <a:pos x="208" y="105"/>
                  </a:cxn>
                  <a:cxn ang="0">
                    <a:pos x="208" y="589"/>
                  </a:cxn>
                  <a:cxn ang="0">
                    <a:pos x="392" y="89"/>
                  </a:cxn>
                  <a:cxn ang="0">
                    <a:pos x="152" y="45"/>
                  </a:cxn>
                  <a:cxn ang="0">
                    <a:pos x="84" y="105"/>
                  </a:cxn>
                  <a:cxn ang="0">
                    <a:pos x="84" y="41"/>
                  </a:cxn>
                  <a:cxn ang="0">
                    <a:pos x="0" y="41"/>
                  </a:cxn>
                  <a:cxn ang="0">
                    <a:pos x="0" y="781"/>
                  </a:cxn>
                  <a:cxn ang="0">
                    <a:pos x="92" y="781"/>
                  </a:cxn>
                  <a:cxn ang="0">
                    <a:pos x="92" y="525"/>
                  </a:cxn>
                  <a:cxn ang="0">
                    <a:pos x="208" y="589"/>
                  </a:cxn>
                </a:cxnLst>
                <a:rect l="0" t="0" r="r" b="b"/>
                <a:pathLst>
                  <a:path w="543" h="781">
                    <a:moveTo>
                      <a:pt x="208" y="105"/>
                    </a:moveTo>
                    <a:cubicBezTo>
                      <a:pt x="358" y="80"/>
                      <a:pt x="415" y="310"/>
                      <a:pt x="348" y="437"/>
                    </a:cubicBezTo>
                    <a:cubicBezTo>
                      <a:pt x="325" y="480"/>
                      <a:pt x="274" y="513"/>
                      <a:pt x="224" y="513"/>
                    </a:cubicBezTo>
                    <a:cubicBezTo>
                      <a:pt x="75" y="512"/>
                      <a:pt x="42" y="279"/>
                      <a:pt x="112" y="169"/>
                    </a:cubicBezTo>
                    <a:cubicBezTo>
                      <a:pt x="131" y="139"/>
                      <a:pt x="161" y="113"/>
                      <a:pt x="208" y="105"/>
                    </a:cubicBezTo>
                    <a:close/>
                    <a:moveTo>
                      <a:pt x="208" y="589"/>
                    </a:moveTo>
                    <a:cubicBezTo>
                      <a:pt x="461" y="617"/>
                      <a:pt x="543" y="244"/>
                      <a:pt x="392" y="89"/>
                    </a:cubicBezTo>
                    <a:cubicBezTo>
                      <a:pt x="348" y="44"/>
                      <a:pt x="242" y="0"/>
                      <a:pt x="152" y="45"/>
                    </a:cubicBezTo>
                    <a:cubicBezTo>
                      <a:pt x="126" y="58"/>
                      <a:pt x="105" y="92"/>
                      <a:pt x="84" y="105"/>
                    </a:cubicBezTo>
                    <a:cubicBezTo>
                      <a:pt x="84" y="84"/>
                      <a:pt x="84" y="62"/>
                      <a:pt x="84" y="41"/>
                    </a:cubicBezTo>
                    <a:cubicBezTo>
                      <a:pt x="56" y="41"/>
                      <a:pt x="28" y="41"/>
                      <a:pt x="0" y="41"/>
                    </a:cubicBezTo>
                    <a:cubicBezTo>
                      <a:pt x="0" y="288"/>
                      <a:pt x="0" y="534"/>
                      <a:pt x="0" y="781"/>
                    </a:cubicBezTo>
                    <a:cubicBezTo>
                      <a:pt x="31" y="781"/>
                      <a:pt x="61" y="781"/>
                      <a:pt x="92" y="781"/>
                    </a:cubicBezTo>
                    <a:cubicBezTo>
                      <a:pt x="92" y="696"/>
                      <a:pt x="92" y="610"/>
                      <a:pt x="92" y="525"/>
                    </a:cubicBezTo>
                    <a:cubicBezTo>
                      <a:pt x="135" y="560"/>
                      <a:pt x="154" y="583"/>
                      <a:pt x="208" y="589"/>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18" name="Freeform 10"/>
              <p:cNvSpPr>
                <a:spLocks noEditPoints="1"/>
              </p:cNvSpPr>
              <p:nvPr/>
            </p:nvSpPr>
            <p:spPr bwMode="invGray">
              <a:xfrm>
                <a:off x="5201822" y="6218457"/>
                <a:ext cx="136240" cy="168832"/>
              </a:xfrm>
              <a:custGeom>
                <a:avLst/>
                <a:gdLst/>
                <a:ahLst/>
                <a:cxnLst>
                  <a:cxn ang="0">
                    <a:pos x="395" y="326"/>
                  </a:cxn>
                  <a:cxn ang="0">
                    <a:pos x="383" y="454"/>
                  </a:cxn>
                  <a:cxn ang="0">
                    <a:pos x="139" y="502"/>
                  </a:cxn>
                  <a:cxn ang="0">
                    <a:pos x="143" y="394"/>
                  </a:cxn>
                  <a:cxn ang="0">
                    <a:pos x="395" y="326"/>
                  </a:cxn>
                  <a:cxn ang="0">
                    <a:pos x="487" y="182"/>
                  </a:cxn>
                  <a:cxn ang="0">
                    <a:pos x="91" y="102"/>
                  </a:cxn>
                  <a:cxn ang="0">
                    <a:pos x="39" y="210"/>
                  </a:cxn>
                  <a:cxn ang="0">
                    <a:pos x="131" y="222"/>
                  </a:cxn>
                  <a:cxn ang="0">
                    <a:pos x="399" y="254"/>
                  </a:cxn>
                  <a:cxn ang="0">
                    <a:pos x="27" y="478"/>
                  </a:cxn>
                  <a:cxn ang="0">
                    <a:pos x="403" y="530"/>
                  </a:cxn>
                  <a:cxn ang="0">
                    <a:pos x="423" y="594"/>
                  </a:cxn>
                  <a:cxn ang="0">
                    <a:pos x="515" y="590"/>
                  </a:cxn>
                  <a:cxn ang="0">
                    <a:pos x="487" y="182"/>
                  </a:cxn>
                </a:cxnLst>
                <a:rect l="0" t="0" r="r" b="b"/>
                <a:pathLst>
                  <a:path w="515" h="639">
                    <a:moveTo>
                      <a:pt x="395" y="326"/>
                    </a:moveTo>
                    <a:cubicBezTo>
                      <a:pt x="404" y="352"/>
                      <a:pt x="398" y="423"/>
                      <a:pt x="383" y="454"/>
                    </a:cubicBezTo>
                    <a:cubicBezTo>
                      <a:pt x="344" y="534"/>
                      <a:pt x="192" y="567"/>
                      <a:pt x="139" y="502"/>
                    </a:cubicBezTo>
                    <a:cubicBezTo>
                      <a:pt x="116" y="474"/>
                      <a:pt x="117" y="421"/>
                      <a:pt x="143" y="394"/>
                    </a:cubicBezTo>
                    <a:cubicBezTo>
                      <a:pt x="196" y="339"/>
                      <a:pt x="327" y="372"/>
                      <a:pt x="395" y="326"/>
                    </a:cubicBezTo>
                    <a:close/>
                    <a:moveTo>
                      <a:pt x="487" y="182"/>
                    </a:moveTo>
                    <a:cubicBezTo>
                      <a:pt x="468" y="26"/>
                      <a:pt x="199" y="0"/>
                      <a:pt x="91" y="102"/>
                    </a:cubicBezTo>
                    <a:cubicBezTo>
                      <a:pt x="62" y="130"/>
                      <a:pt x="54" y="156"/>
                      <a:pt x="39" y="210"/>
                    </a:cubicBezTo>
                    <a:cubicBezTo>
                      <a:pt x="70" y="214"/>
                      <a:pt x="99" y="219"/>
                      <a:pt x="131" y="222"/>
                    </a:cubicBezTo>
                    <a:cubicBezTo>
                      <a:pt x="132" y="86"/>
                      <a:pt x="437" y="77"/>
                      <a:pt x="399" y="254"/>
                    </a:cubicBezTo>
                    <a:cubicBezTo>
                      <a:pt x="250" y="300"/>
                      <a:pt x="0" y="265"/>
                      <a:pt x="27" y="478"/>
                    </a:cubicBezTo>
                    <a:cubicBezTo>
                      <a:pt x="48" y="639"/>
                      <a:pt x="318" y="632"/>
                      <a:pt x="403" y="530"/>
                    </a:cubicBezTo>
                    <a:cubicBezTo>
                      <a:pt x="407" y="554"/>
                      <a:pt x="412" y="577"/>
                      <a:pt x="423" y="594"/>
                    </a:cubicBezTo>
                    <a:cubicBezTo>
                      <a:pt x="452" y="591"/>
                      <a:pt x="492" y="599"/>
                      <a:pt x="515" y="590"/>
                    </a:cubicBezTo>
                    <a:cubicBezTo>
                      <a:pt x="460" y="498"/>
                      <a:pt x="502" y="313"/>
                      <a:pt x="487" y="18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19" name="Freeform 11"/>
              <p:cNvSpPr>
                <a:spLocks noEditPoints="1"/>
              </p:cNvSpPr>
              <p:nvPr/>
            </p:nvSpPr>
            <p:spPr bwMode="invGray">
              <a:xfrm>
                <a:off x="4907613" y="6227559"/>
                <a:ext cx="141232" cy="161786"/>
              </a:xfrm>
              <a:custGeom>
                <a:avLst/>
                <a:gdLst/>
                <a:ahLst/>
                <a:cxnLst>
                  <a:cxn ang="0">
                    <a:pos x="245" y="92"/>
                  </a:cxn>
                  <a:cxn ang="0">
                    <a:pos x="377" y="448"/>
                  </a:cxn>
                  <a:cxn ang="0">
                    <a:pos x="137" y="420"/>
                  </a:cxn>
                  <a:cxn ang="0">
                    <a:pos x="245" y="92"/>
                  </a:cxn>
                  <a:cxn ang="0">
                    <a:pos x="61" y="116"/>
                  </a:cxn>
                  <a:cxn ang="0">
                    <a:pos x="57" y="460"/>
                  </a:cxn>
                  <a:cxn ang="0">
                    <a:pos x="485" y="448"/>
                  </a:cxn>
                  <a:cxn ang="0">
                    <a:pos x="477" y="124"/>
                  </a:cxn>
                  <a:cxn ang="0">
                    <a:pos x="229" y="16"/>
                  </a:cxn>
                  <a:cxn ang="0">
                    <a:pos x="61" y="116"/>
                  </a:cxn>
                </a:cxnLst>
                <a:rect l="0" t="0" r="r" b="b"/>
                <a:pathLst>
                  <a:path w="534" h="613">
                    <a:moveTo>
                      <a:pt x="245" y="92"/>
                    </a:moveTo>
                    <a:cubicBezTo>
                      <a:pt x="414" y="67"/>
                      <a:pt x="479" y="328"/>
                      <a:pt x="377" y="448"/>
                    </a:cubicBezTo>
                    <a:cubicBezTo>
                      <a:pt x="306" y="532"/>
                      <a:pt x="182" y="504"/>
                      <a:pt x="137" y="420"/>
                    </a:cubicBezTo>
                    <a:cubicBezTo>
                      <a:pt x="69" y="292"/>
                      <a:pt x="123" y="110"/>
                      <a:pt x="245" y="92"/>
                    </a:cubicBezTo>
                    <a:close/>
                    <a:moveTo>
                      <a:pt x="61" y="116"/>
                    </a:moveTo>
                    <a:cubicBezTo>
                      <a:pt x="19" y="181"/>
                      <a:pt x="0" y="361"/>
                      <a:pt x="57" y="460"/>
                    </a:cubicBezTo>
                    <a:cubicBezTo>
                      <a:pt x="146" y="613"/>
                      <a:pt x="405" y="609"/>
                      <a:pt x="485" y="448"/>
                    </a:cubicBezTo>
                    <a:cubicBezTo>
                      <a:pt x="534" y="350"/>
                      <a:pt x="522" y="201"/>
                      <a:pt x="477" y="124"/>
                    </a:cubicBezTo>
                    <a:cubicBezTo>
                      <a:pt x="440" y="61"/>
                      <a:pt x="351" y="0"/>
                      <a:pt x="229" y="16"/>
                    </a:cubicBezTo>
                    <a:cubicBezTo>
                      <a:pt x="150" y="26"/>
                      <a:pt x="93" y="67"/>
                      <a:pt x="61" y="11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20" name="Freeform 12"/>
              <p:cNvSpPr>
                <a:spLocks noEditPoints="1"/>
              </p:cNvSpPr>
              <p:nvPr/>
            </p:nvSpPr>
            <p:spPr bwMode="invGray">
              <a:xfrm>
                <a:off x="4671542" y="6218457"/>
                <a:ext cx="135947" cy="168832"/>
              </a:xfrm>
              <a:custGeom>
                <a:avLst/>
                <a:gdLst/>
                <a:ahLst/>
                <a:cxnLst>
                  <a:cxn ang="0">
                    <a:pos x="395" y="326"/>
                  </a:cxn>
                  <a:cxn ang="0">
                    <a:pos x="383" y="454"/>
                  </a:cxn>
                  <a:cxn ang="0">
                    <a:pos x="139" y="502"/>
                  </a:cxn>
                  <a:cxn ang="0">
                    <a:pos x="143" y="394"/>
                  </a:cxn>
                  <a:cxn ang="0">
                    <a:pos x="395" y="326"/>
                  </a:cxn>
                  <a:cxn ang="0">
                    <a:pos x="487" y="182"/>
                  </a:cxn>
                  <a:cxn ang="0">
                    <a:pos x="91" y="102"/>
                  </a:cxn>
                  <a:cxn ang="0">
                    <a:pos x="39" y="210"/>
                  </a:cxn>
                  <a:cxn ang="0">
                    <a:pos x="131" y="222"/>
                  </a:cxn>
                  <a:cxn ang="0">
                    <a:pos x="399" y="254"/>
                  </a:cxn>
                  <a:cxn ang="0">
                    <a:pos x="27" y="478"/>
                  </a:cxn>
                  <a:cxn ang="0">
                    <a:pos x="403" y="530"/>
                  </a:cxn>
                  <a:cxn ang="0">
                    <a:pos x="423" y="594"/>
                  </a:cxn>
                  <a:cxn ang="0">
                    <a:pos x="515" y="590"/>
                  </a:cxn>
                  <a:cxn ang="0">
                    <a:pos x="487" y="182"/>
                  </a:cxn>
                </a:cxnLst>
                <a:rect l="0" t="0" r="r" b="b"/>
                <a:pathLst>
                  <a:path w="515" h="639">
                    <a:moveTo>
                      <a:pt x="395" y="326"/>
                    </a:moveTo>
                    <a:cubicBezTo>
                      <a:pt x="404" y="352"/>
                      <a:pt x="398" y="423"/>
                      <a:pt x="383" y="454"/>
                    </a:cubicBezTo>
                    <a:cubicBezTo>
                      <a:pt x="344" y="534"/>
                      <a:pt x="192" y="567"/>
                      <a:pt x="139" y="502"/>
                    </a:cubicBezTo>
                    <a:cubicBezTo>
                      <a:pt x="116" y="474"/>
                      <a:pt x="117" y="421"/>
                      <a:pt x="143" y="394"/>
                    </a:cubicBezTo>
                    <a:cubicBezTo>
                      <a:pt x="196" y="339"/>
                      <a:pt x="327" y="372"/>
                      <a:pt x="395" y="326"/>
                    </a:cubicBezTo>
                    <a:close/>
                    <a:moveTo>
                      <a:pt x="487" y="182"/>
                    </a:moveTo>
                    <a:cubicBezTo>
                      <a:pt x="468" y="26"/>
                      <a:pt x="199" y="0"/>
                      <a:pt x="91" y="102"/>
                    </a:cubicBezTo>
                    <a:cubicBezTo>
                      <a:pt x="62" y="130"/>
                      <a:pt x="54" y="156"/>
                      <a:pt x="39" y="210"/>
                    </a:cubicBezTo>
                    <a:cubicBezTo>
                      <a:pt x="70" y="214"/>
                      <a:pt x="99" y="219"/>
                      <a:pt x="131" y="222"/>
                    </a:cubicBezTo>
                    <a:cubicBezTo>
                      <a:pt x="132" y="86"/>
                      <a:pt x="437" y="77"/>
                      <a:pt x="399" y="254"/>
                    </a:cubicBezTo>
                    <a:cubicBezTo>
                      <a:pt x="250" y="300"/>
                      <a:pt x="0" y="265"/>
                      <a:pt x="27" y="478"/>
                    </a:cubicBezTo>
                    <a:cubicBezTo>
                      <a:pt x="48" y="639"/>
                      <a:pt x="318" y="632"/>
                      <a:pt x="403" y="530"/>
                    </a:cubicBezTo>
                    <a:cubicBezTo>
                      <a:pt x="407" y="554"/>
                      <a:pt x="412" y="577"/>
                      <a:pt x="423" y="594"/>
                    </a:cubicBezTo>
                    <a:cubicBezTo>
                      <a:pt x="452" y="591"/>
                      <a:pt x="492" y="599"/>
                      <a:pt x="515" y="590"/>
                    </a:cubicBezTo>
                    <a:cubicBezTo>
                      <a:pt x="460" y="498"/>
                      <a:pt x="502" y="313"/>
                      <a:pt x="487" y="18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21" name="Freeform 13"/>
              <p:cNvSpPr>
                <a:spLocks noEditPoints="1"/>
              </p:cNvSpPr>
              <p:nvPr/>
            </p:nvSpPr>
            <p:spPr bwMode="invGray">
              <a:xfrm>
                <a:off x="4381738" y="6174707"/>
                <a:ext cx="150040" cy="211408"/>
              </a:xfrm>
              <a:custGeom>
                <a:avLst/>
                <a:gdLst/>
                <a:ahLst/>
                <a:cxnLst>
                  <a:cxn ang="0">
                    <a:pos x="244" y="307"/>
                  </a:cxn>
                  <a:cxn ang="0">
                    <a:pos x="288" y="699"/>
                  </a:cxn>
                  <a:cxn ang="0">
                    <a:pos x="244" y="307"/>
                  </a:cxn>
                  <a:cxn ang="0">
                    <a:pos x="432" y="3"/>
                  </a:cxn>
                  <a:cxn ang="0">
                    <a:pos x="260" y="23"/>
                  </a:cxn>
                  <a:cxn ang="0">
                    <a:pos x="8" y="439"/>
                  </a:cxn>
                  <a:cxn ang="0">
                    <a:pos x="100" y="715"/>
                  </a:cxn>
                  <a:cxn ang="0">
                    <a:pos x="388" y="747"/>
                  </a:cxn>
                  <a:cxn ang="0">
                    <a:pos x="408" y="263"/>
                  </a:cxn>
                  <a:cxn ang="0">
                    <a:pos x="164" y="251"/>
                  </a:cxn>
                  <a:cxn ang="0">
                    <a:pos x="84" y="323"/>
                  </a:cxn>
                  <a:cxn ang="0">
                    <a:pos x="148" y="143"/>
                  </a:cxn>
                  <a:cxn ang="0">
                    <a:pos x="504" y="7"/>
                  </a:cxn>
                  <a:cxn ang="0">
                    <a:pos x="432" y="3"/>
                  </a:cxn>
                </a:cxnLst>
                <a:rect l="0" t="0" r="r" b="b"/>
                <a:pathLst>
                  <a:path w="568" h="799">
                    <a:moveTo>
                      <a:pt x="244" y="307"/>
                    </a:moveTo>
                    <a:cubicBezTo>
                      <a:pt x="485" y="274"/>
                      <a:pt x="471" y="678"/>
                      <a:pt x="288" y="699"/>
                    </a:cubicBezTo>
                    <a:cubicBezTo>
                      <a:pt x="63" y="725"/>
                      <a:pt x="46" y="334"/>
                      <a:pt x="244" y="307"/>
                    </a:cubicBezTo>
                    <a:close/>
                    <a:moveTo>
                      <a:pt x="432" y="3"/>
                    </a:moveTo>
                    <a:cubicBezTo>
                      <a:pt x="406" y="36"/>
                      <a:pt x="317" y="19"/>
                      <a:pt x="260" y="23"/>
                    </a:cubicBezTo>
                    <a:cubicBezTo>
                      <a:pt x="39" y="40"/>
                      <a:pt x="0" y="201"/>
                      <a:pt x="8" y="439"/>
                    </a:cubicBezTo>
                    <a:cubicBezTo>
                      <a:pt x="12" y="559"/>
                      <a:pt x="40" y="658"/>
                      <a:pt x="100" y="715"/>
                    </a:cubicBezTo>
                    <a:cubicBezTo>
                      <a:pt x="156" y="768"/>
                      <a:pt x="292" y="799"/>
                      <a:pt x="388" y="747"/>
                    </a:cubicBezTo>
                    <a:cubicBezTo>
                      <a:pt x="541" y="665"/>
                      <a:pt x="568" y="367"/>
                      <a:pt x="408" y="263"/>
                    </a:cubicBezTo>
                    <a:cubicBezTo>
                      <a:pt x="354" y="228"/>
                      <a:pt x="246" y="206"/>
                      <a:pt x="164" y="251"/>
                    </a:cubicBezTo>
                    <a:cubicBezTo>
                      <a:pt x="131" y="270"/>
                      <a:pt x="118" y="292"/>
                      <a:pt x="84" y="323"/>
                    </a:cubicBezTo>
                    <a:cubicBezTo>
                      <a:pt x="95" y="231"/>
                      <a:pt x="96" y="181"/>
                      <a:pt x="148" y="143"/>
                    </a:cubicBezTo>
                    <a:cubicBezTo>
                      <a:pt x="254" y="66"/>
                      <a:pt x="517" y="178"/>
                      <a:pt x="504" y="7"/>
                    </a:cubicBezTo>
                    <a:cubicBezTo>
                      <a:pt x="478" y="8"/>
                      <a:pt x="460" y="0"/>
                      <a:pt x="432" y="3"/>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54" name="Rectangle 53"/>
            <p:cNvSpPr/>
            <p:nvPr/>
          </p:nvSpPr>
          <p:spPr>
            <a:xfrm>
              <a:off x="4064021" y="5593229"/>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55" name="Group 54"/>
            <p:cNvGrpSpPr/>
            <p:nvPr/>
          </p:nvGrpSpPr>
          <p:grpSpPr>
            <a:xfrm>
              <a:off x="4382252" y="6112561"/>
              <a:ext cx="648085" cy="242469"/>
              <a:chOff x="11218145" y="6191686"/>
              <a:chExt cx="663815" cy="248839"/>
            </a:xfrm>
            <a:solidFill>
              <a:srgbClr val="FFFFFF"/>
            </a:solidFill>
            <a:effectLst/>
          </p:grpSpPr>
          <p:sp>
            <p:nvSpPr>
              <p:cNvPr id="107" name="Freeform 18"/>
              <p:cNvSpPr>
                <a:spLocks noEditPoints="1"/>
              </p:cNvSpPr>
              <p:nvPr/>
            </p:nvSpPr>
            <p:spPr bwMode="invGray">
              <a:xfrm>
                <a:off x="11218145" y="6205715"/>
                <a:ext cx="148048" cy="175369"/>
              </a:xfrm>
              <a:custGeom>
                <a:avLst/>
                <a:gdLst/>
                <a:ahLst/>
                <a:cxnLst>
                  <a:cxn ang="0">
                    <a:pos x="170" y="98"/>
                  </a:cxn>
                  <a:cxn ang="0">
                    <a:pos x="163" y="140"/>
                  </a:cxn>
                  <a:cxn ang="0">
                    <a:pos x="141" y="173"/>
                  </a:cxn>
                  <a:cxn ang="0">
                    <a:pos x="106" y="194"/>
                  </a:cxn>
                  <a:cxn ang="0">
                    <a:pos x="61" y="201"/>
                  </a:cxn>
                  <a:cxn ang="0">
                    <a:pos x="0" y="201"/>
                  </a:cxn>
                  <a:cxn ang="0">
                    <a:pos x="0" y="0"/>
                  </a:cxn>
                  <a:cxn ang="0">
                    <a:pos x="62" y="0"/>
                  </a:cxn>
                  <a:cxn ang="0">
                    <a:pos x="143" y="25"/>
                  </a:cxn>
                  <a:cxn ang="0">
                    <a:pos x="170" y="98"/>
                  </a:cxn>
                  <a:cxn ang="0">
                    <a:pos x="135" y="99"/>
                  </a:cxn>
                  <a:cxn ang="0">
                    <a:pos x="130" y="69"/>
                  </a:cxn>
                  <a:cxn ang="0">
                    <a:pos x="116" y="47"/>
                  </a:cxn>
                  <a:cxn ang="0">
                    <a:pos x="93" y="33"/>
                  </a:cxn>
                  <a:cxn ang="0">
                    <a:pos x="61" y="29"/>
                  </a:cxn>
                  <a:cxn ang="0">
                    <a:pos x="34" y="29"/>
                  </a:cxn>
                  <a:cxn ang="0">
                    <a:pos x="34" y="172"/>
                  </a:cxn>
                  <a:cxn ang="0">
                    <a:pos x="61" y="172"/>
                  </a:cxn>
                  <a:cxn ang="0">
                    <a:pos x="93" y="167"/>
                  </a:cxn>
                  <a:cxn ang="0">
                    <a:pos x="116" y="152"/>
                  </a:cxn>
                  <a:cxn ang="0">
                    <a:pos x="130" y="129"/>
                  </a:cxn>
                  <a:cxn ang="0">
                    <a:pos x="135" y="99"/>
                  </a:cxn>
                </a:cxnLst>
                <a:rect l="0" t="0" r="r" b="b"/>
                <a:pathLst>
                  <a:path w="170" h="201">
                    <a:moveTo>
                      <a:pt x="170" y="98"/>
                    </a:moveTo>
                    <a:cubicBezTo>
                      <a:pt x="170" y="113"/>
                      <a:pt x="168" y="128"/>
                      <a:pt x="163" y="140"/>
                    </a:cubicBezTo>
                    <a:cubicBezTo>
                      <a:pt x="157" y="153"/>
                      <a:pt x="150" y="164"/>
                      <a:pt x="141" y="173"/>
                    </a:cubicBezTo>
                    <a:cubicBezTo>
                      <a:pt x="131" y="182"/>
                      <a:pt x="119" y="189"/>
                      <a:pt x="106" y="194"/>
                    </a:cubicBezTo>
                    <a:cubicBezTo>
                      <a:pt x="92" y="199"/>
                      <a:pt x="77" y="201"/>
                      <a:pt x="61" y="201"/>
                    </a:cubicBezTo>
                    <a:cubicBezTo>
                      <a:pt x="0" y="201"/>
                      <a:pt x="0" y="201"/>
                      <a:pt x="0" y="201"/>
                    </a:cubicBezTo>
                    <a:cubicBezTo>
                      <a:pt x="0" y="0"/>
                      <a:pt x="0" y="0"/>
                      <a:pt x="0" y="0"/>
                    </a:cubicBezTo>
                    <a:cubicBezTo>
                      <a:pt x="62" y="0"/>
                      <a:pt x="62" y="0"/>
                      <a:pt x="62" y="0"/>
                    </a:cubicBezTo>
                    <a:cubicBezTo>
                      <a:pt x="98" y="0"/>
                      <a:pt x="125" y="8"/>
                      <a:pt x="143" y="25"/>
                    </a:cubicBezTo>
                    <a:cubicBezTo>
                      <a:pt x="161" y="41"/>
                      <a:pt x="170" y="66"/>
                      <a:pt x="170" y="98"/>
                    </a:cubicBezTo>
                    <a:close/>
                    <a:moveTo>
                      <a:pt x="135" y="99"/>
                    </a:moveTo>
                    <a:cubicBezTo>
                      <a:pt x="135" y="87"/>
                      <a:pt x="133" y="77"/>
                      <a:pt x="130" y="69"/>
                    </a:cubicBezTo>
                    <a:cubicBezTo>
                      <a:pt x="127" y="60"/>
                      <a:pt x="122" y="53"/>
                      <a:pt x="116" y="47"/>
                    </a:cubicBezTo>
                    <a:cubicBezTo>
                      <a:pt x="110" y="41"/>
                      <a:pt x="102" y="36"/>
                      <a:pt x="93" y="33"/>
                    </a:cubicBezTo>
                    <a:cubicBezTo>
                      <a:pt x="84" y="30"/>
                      <a:pt x="73" y="29"/>
                      <a:pt x="61" y="29"/>
                    </a:cubicBezTo>
                    <a:cubicBezTo>
                      <a:pt x="34" y="29"/>
                      <a:pt x="34" y="29"/>
                      <a:pt x="34" y="29"/>
                    </a:cubicBezTo>
                    <a:cubicBezTo>
                      <a:pt x="34" y="172"/>
                      <a:pt x="34" y="172"/>
                      <a:pt x="34" y="172"/>
                    </a:cubicBezTo>
                    <a:cubicBezTo>
                      <a:pt x="61" y="172"/>
                      <a:pt x="61" y="172"/>
                      <a:pt x="61" y="172"/>
                    </a:cubicBezTo>
                    <a:cubicBezTo>
                      <a:pt x="73" y="172"/>
                      <a:pt x="83" y="171"/>
                      <a:pt x="93" y="167"/>
                    </a:cubicBezTo>
                    <a:cubicBezTo>
                      <a:pt x="102" y="164"/>
                      <a:pt x="110" y="159"/>
                      <a:pt x="116" y="152"/>
                    </a:cubicBezTo>
                    <a:cubicBezTo>
                      <a:pt x="122" y="146"/>
                      <a:pt x="127" y="138"/>
                      <a:pt x="130" y="129"/>
                    </a:cubicBezTo>
                    <a:cubicBezTo>
                      <a:pt x="133" y="120"/>
                      <a:pt x="135" y="110"/>
                      <a:pt x="135" y="99"/>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08" name="Freeform 19"/>
              <p:cNvSpPr>
                <a:spLocks noEditPoints="1"/>
              </p:cNvSpPr>
              <p:nvPr/>
            </p:nvSpPr>
            <p:spPr bwMode="invGray">
              <a:xfrm>
                <a:off x="11382068" y="6191686"/>
                <a:ext cx="114451" cy="192721"/>
              </a:xfrm>
              <a:custGeom>
                <a:avLst/>
                <a:gdLst/>
                <a:ahLst/>
                <a:cxnLst>
                  <a:cxn ang="0">
                    <a:pos x="33" y="155"/>
                  </a:cxn>
                  <a:cxn ang="0">
                    <a:pos x="45" y="185"/>
                  </a:cxn>
                  <a:cxn ang="0">
                    <a:pos x="76" y="195"/>
                  </a:cxn>
                  <a:cxn ang="0">
                    <a:pos x="100" y="191"/>
                  </a:cxn>
                  <a:cxn ang="0">
                    <a:pos x="119" y="181"/>
                  </a:cxn>
                  <a:cxn ang="0">
                    <a:pos x="119" y="209"/>
                  </a:cxn>
                  <a:cxn ang="0">
                    <a:pos x="112" y="213"/>
                  </a:cxn>
                  <a:cxn ang="0">
                    <a:pos x="100" y="216"/>
                  </a:cxn>
                  <a:cxn ang="0">
                    <a:pos x="86" y="219"/>
                  </a:cxn>
                  <a:cxn ang="0">
                    <a:pos x="68" y="221"/>
                  </a:cxn>
                  <a:cxn ang="0">
                    <a:pos x="40" y="216"/>
                  </a:cxn>
                  <a:cxn ang="0">
                    <a:pos x="18" y="202"/>
                  </a:cxn>
                  <a:cxn ang="0">
                    <a:pos x="4" y="178"/>
                  </a:cxn>
                  <a:cxn ang="0">
                    <a:pos x="0" y="147"/>
                  </a:cxn>
                  <a:cxn ang="0">
                    <a:pos x="6" y="112"/>
                  </a:cxn>
                  <a:cxn ang="0">
                    <a:pos x="22" y="88"/>
                  </a:cxn>
                  <a:cxn ang="0">
                    <a:pos x="44" y="74"/>
                  </a:cxn>
                  <a:cxn ang="0">
                    <a:pos x="68" y="70"/>
                  </a:cxn>
                  <a:cxn ang="0">
                    <a:pos x="95" y="75"/>
                  </a:cxn>
                  <a:cxn ang="0">
                    <a:pos x="115" y="89"/>
                  </a:cxn>
                  <a:cxn ang="0">
                    <a:pos x="127" y="111"/>
                  </a:cxn>
                  <a:cxn ang="0">
                    <a:pos x="131" y="139"/>
                  </a:cxn>
                  <a:cxn ang="0">
                    <a:pos x="131" y="155"/>
                  </a:cxn>
                  <a:cxn ang="0">
                    <a:pos x="33" y="155"/>
                  </a:cxn>
                  <a:cxn ang="0">
                    <a:pos x="83" y="46"/>
                  </a:cxn>
                  <a:cxn ang="0">
                    <a:pos x="55" y="46"/>
                  </a:cxn>
                  <a:cxn ang="0">
                    <a:pos x="24" y="0"/>
                  </a:cxn>
                  <a:cxn ang="0">
                    <a:pos x="46" y="0"/>
                  </a:cxn>
                  <a:cxn ang="0">
                    <a:pos x="69" y="30"/>
                  </a:cxn>
                  <a:cxn ang="0">
                    <a:pos x="92" y="0"/>
                  </a:cxn>
                  <a:cxn ang="0">
                    <a:pos x="114" y="0"/>
                  </a:cxn>
                  <a:cxn ang="0">
                    <a:pos x="83" y="46"/>
                  </a:cxn>
                  <a:cxn ang="0">
                    <a:pos x="97" y="116"/>
                  </a:cxn>
                  <a:cxn ang="0">
                    <a:pos x="91" y="105"/>
                  </a:cxn>
                  <a:cxn ang="0">
                    <a:pos x="82" y="98"/>
                  </a:cxn>
                  <a:cxn ang="0">
                    <a:pos x="68" y="95"/>
                  </a:cxn>
                  <a:cxn ang="0">
                    <a:pos x="56" y="98"/>
                  </a:cxn>
                  <a:cxn ang="0">
                    <a:pos x="45" y="105"/>
                  </a:cxn>
                  <a:cxn ang="0">
                    <a:pos x="37" y="116"/>
                  </a:cxn>
                  <a:cxn ang="0">
                    <a:pos x="33" y="130"/>
                  </a:cxn>
                  <a:cxn ang="0">
                    <a:pos x="98" y="130"/>
                  </a:cxn>
                  <a:cxn ang="0">
                    <a:pos x="97" y="116"/>
                  </a:cxn>
                </a:cxnLst>
                <a:rect l="0" t="0" r="r" b="b"/>
                <a:pathLst>
                  <a:path w="131" h="221">
                    <a:moveTo>
                      <a:pt x="33" y="155"/>
                    </a:moveTo>
                    <a:cubicBezTo>
                      <a:pt x="33" y="168"/>
                      <a:pt x="38" y="178"/>
                      <a:pt x="45" y="185"/>
                    </a:cubicBezTo>
                    <a:cubicBezTo>
                      <a:pt x="52" y="192"/>
                      <a:pt x="63" y="195"/>
                      <a:pt x="76" y="195"/>
                    </a:cubicBezTo>
                    <a:cubicBezTo>
                      <a:pt x="84" y="195"/>
                      <a:pt x="92" y="194"/>
                      <a:pt x="100" y="191"/>
                    </a:cubicBezTo>
                    <a:cubicBezTo>
                      <a:pt x="107" y="189"/>
                      <a:pt x="114" y="185"/>
                      <a:pt x="119" y="181"/>
                    </a:cubicBezTo>
                    <a:cubicBezTo>
                      <a:pt x="119" y="209"/>
                      <a:pt x="119" y="209"/>
                      <a:pt x="119" y="209"/>
                    </a:cubicBezTo>
                    <a:cubicBezTo>
                      <a:pt x="117" y="210"/>
                      <a:pt x="115" y="211"/>
                      <a:pt x="112" y="213"/>
                    </a:cubicBezTo>
                    <a:cubicBezTo>
                      <a:pt x="108" y="214"/>
                      <a:pt x="105" y="215"/>
                      <a:pt x="100" y="216"/>
                    </a:cubicBezTo>
                    <a:cubicBezTo>
                      <a:pt x="96" y="218"/>
                      <a:pt x="91" y="219"/>
                      <a:pt x="86" y="219"/>
                    </a:cubicBezTo>
                    <a:cubicBezTo>
                      <a:pt x="80" y="220"/>
                      <a:pt x="74" y="221"/>
                      <a:pt x="68" y="221"/>
                    </a:cubicBezTo>
                    <a:cubicBezTo>
                      <a:pt x="58" y="221"/>
                      <a:pt x="48" y="219"/>
                      <a:pt x="40" y="216"/>
                    </a:cubicBezTo>
                    <a:cubicBezTo>
                      <a:pt x="31" y="213"/>
                      <a:pt x="24" y="208"/>
                      <a:pt x="18" y="202"/>
                    </a:cubicBezTo>
                    <a:cubicBezTo>
                      <a:pt x="12" y="195"/>
                      <a:pt x="8" y="188"/>
                      <a:pt x="4" y="178"/>
                    </a:cubicBezTo>
                    <a:cubicBezTo>
                      <a:pt x="1" y="169"/>
                      <a:pt x="0" y="159"/>
                      <a:pt x="0" y="147"/>
                    </a:cubicBezTo>
                    <a:cubicBezTo>
                      <a:pt x="0" y="133"/>
                      <a:pt x="2" y="122"/>
                      <a:pt x="6" y="112"/>
                    </a:cubicBezTo>
                    <a:cubicBezTo>
                      <a:pt x="10" y="103"/>
                      <a:pt x="15" y="95"/>
                      <a:pt x="22" y="88"/>
                    </a:cubicBezTo>
                    <a:cubicBezTo>
                      <a:pt x="28" y="82"/>
                      <a:pt x="35" y="77"/>
                      <a:pt x="44" y="74"/>
                    </a:cubicBezTo>
                    <a:cubicBezTo>
                      <a:pt x="52" y="71"/>
                      <a:pt x="60" y="70"/>
                      <a:pt x="68" y="70"/>
                    </a:cubicBezTo>
                    <a:cubicBezTo>
                      <a:pt x="78" y="70"/>
                      <a:pt x="88" y="72"/>
                      <a:pt x="95" y="75"/>
                    </a:cubicBezTo>
                    <a:cubicBezTo>
                      <a:pt x="103" y="78"/>
                      <a:pt x="110" y="83"/>
                      <a:pt x="115" y="89"/>
                    </a:cubicBezTo>
                    <a:cubicBezTo>
                      <a:pt x="120" y="95"/>
                      <a:pt x="124" y="102"/>
                      <a:pt x="127" y="111"/>
                    </a:cubicBezTo>
                    <a:cubicBezTo>
                      <a:pt x="129" y="119"/>
                      <a:pt x="131" y="129"/>
                      <a:pt x="131" y="139"/>
                    </a:cubicBezTo>
                    <a:cubicBezTo>
                      <a:pt x="131" y="155"/>
                      <a:pt x="131" y="155"/>
                      <a:pt x="131" y="155"/>
                    </a:cubicBezTo>
                    <a:lnTo>
                      <a:pt x="33" y="155"/>
                    </a:lnTo>
                    <a:close/>
                    <a:moveTo>
                      <a:pt x="83" y="46"/>
                    </a:moveTo>
                    <a:cubicBezTo>
                      <a:pt x="55" y="46"/>
                      <a:pt x="55" y="46"/>
                      <a:pt x="55" y="46"/>
                    </a:cubicBezTo>
                    <a:cubicBezTo>
                      <a:pt x="24" y="0"/>
                      <a:pt x="24" y="0"/>
                      <a:pt x="24" y="0"/>
                    </a:cubicBezTo>
                    <a:cubicBezTo>
                      <a:pt x="46" y="0"/>
                      <a:pt x="46" y="0"/>
                      <a:pt x="46" y="0"/>
                    </a:cubicBezTo>
                    <a:cubicBezTo>
                      <a:pt x="69" y="30"/>
                      <a:pt x="69" y="30"/>
                      <a:pt x="69" y="30"/>
                    </a:cubicBezTo>
                    <a:cubicBezTo>
                      <a:pt x="92" y="0"/>
                      <a:pt x="92" y="0"/>
                      <a:pt x="92" y="0"/>
                    </a:cubicBezTo>
                    <a:cubicBezTo>
                      <a:pt x="114" y="0"/>
                      <a:pt x="114" y="0"/>
                      <a:pt x="114" y="0"/>
                    </a:cubicBezTo>
                    <a:lnTo>
                      <a:pt x="83" y="46"/>
                    </a:lnTo>
                    <a:close/>
                    <a:moveTo>
                      <a:pt x="97" y="116"/>
                    </a:moveTo>
                    <a:cubicBezTo>
                      <a:pt x="96" y="112"/>
                      <a:pt x="94" y="108"/>
                      <a:pt x="91" y="105"/>
                    </a:cubicBezTo>
                    <a:cubicBezTo>
                      <a:pt x="89" y="102"/>
                      <a:pt x="86" y="100"/>
                      <a:pt x="82" y="98"/>
                    </a:cubicBezTo>
                    <a:cubicBezTo>
                      <a:pt x="78" y="96"/>
                      <a:pt x="73" y="95"/>
                      <a:pt x="68" y="95"/>
                    </a:cubicBezTo>
                    <a:cubicBezTo>
                      <a:pt x="64" y="95"/>
                      <a:pt x="59" y="96"/>
                      <a:pt x="56" y="98"/>
                    </a:cubicBezTo>
                    <a:cubicBezTo>
                      <a:pt x="52" y="99"/>
                      <a:pt x="48" y="102"/>
                      <a:pt x="45" y="105"/>
                    </a:cubicBezTo>
                    <a:cubicBezTo>
                      <a:pt x="42" y="108"/>
                      <a:pt x="39" y="112"/>
                      <a:pt x="37" y="116"/>
                    </a:cubicBezTo>
                    <a:cubicBezTo>
                      <a:pt x="35" y="120"/>
                      <a:pt x="34" y="125"/>
                      <a:pt x="33" y="130"/>
                    </a:cubicBezTo>
                    <a:cubicBezTo>
                      <a:pt x="98" y="130"/>
                      <a:pt x="98" y="130"/>
                      <a:pt x="98" y="130"/>
                    </a:cubicBezTo>
                    <a:cubicBezTo>
                      <a:pt x="98" y="125"/>
                      <a:pt x="98" y="121"/>
                      <a:pt x="97" y="11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09" name="Freeform 20"/>
              <p:cNvSpPr>
                <a:spLocks/>
              </p:cNvSpPr>
              <p:nvPr/>
            </p:nvSpPr>
            <p:spPr bwMode="invGray">
              <a:xfrm>
                <a:off x="11518302" y="6195378"/>
                <a:ext cx="114820" cy="185706"/>
              </a:xfrm>
              <a:custGeom>
                <a:avLst/>
                <a:gdLst/>
                <a:ahLst/>
                <a:cxnLst>
                  <a:cxn ang="0">
                    <a:pos x="210" y="503"/>
                  </a:cxn>
                  <a:cxn ang="0">
                    <a:pos x="78" y="340"/>
                  </a:cxn>
                  <a:cxn ang="0">
                    <a:pos x="75" y="340"/>
                  </a:cxn>
                  <a:cxn ang="0">
                    <a:pos x="75" y="503"/>
                  </a:cxn>
                  <a:cxn ang="0">
                    <a:pos x="0" y="503"/>
                  </a:cxn>
                  <a:cxn ang="0">
                    <a:pos x="0" y="0"/>
                  </a:cxn>
                  <a:cxn ang="0">
                    <a:pos x="75" y="0"/>
                  </a:cxn>
                  <a:cxn ang="0">
                    <a:pos x="75" y="319"/>
                  </a:cxn>
                  <a:cxn ang="0">
                    <a:pos x="78" y="319"/>
                  </a:cxn>
                  <a:cxn ang="0">
                    <a:pos x="203" y="163"/>
                  </a:cxn>
                  <a:cxn ang="0">
                    <a:pos x="300" y="163"/>
                  </a:cxn>
                  <a:cxn ang="0">
                    <a:pos x="156" y="326"/>
                  </a:cxn>
                  <a:cxn ang="0">
                    <a:pos x="311" y="503"/>
                  </a:cxn>
                  <a:cxn ang="0">
                    <a:pos x="210" y="503"/>
                  </a:cxn>
                </a:cxnLst>
                <a:rect l="0" t="0" r="r" b="b"/>
                <a:pathLst>
                  <a:path w="311" h="503">
                    <a:moveTo>
                      <a:pt x="210" y="503"/>
                    </a:moveTo>
                    <a:lnTo>
                      <a:pt x="78" y="340"/>
                    </a:lnTo>
                    <a:lnTo>
                      <a:pt x="75" y="340"/>
                    </a:lnTo>
                    <a:lnTo>
                      <a:pt x="75" y="503"/>
                    </a:lnTo>
                    <a:lnTo>
                      <a:pt x="0" y="503"/>
                    </a:lnTo>
                    <a:lnTo>
                      <a:pt x="0" y="0"/>
                    </a:lnTo>
                    <a:lnTo>
                      <a:pt x="75" y="0"/>
                    </a:lnTo>
                    <a:lnTo>
                      <a:pt x="75" y="319"/>
                    </a:lnTo>
                    <a:lnTo>
                      <a:pt x="78" y="319"/>
                    </a:lnTo>
                    <a:lnTo>
                      <a:pt x="203" y="163"/>
                    </a:lnTo>
                    <a:lnTo>
                      <a:pt x="300" y="163"/>
                    </a:lnTo>
                    <a:lnTo>
                      <a:pt x="156" y="326"/>
                    </a:lnTo>
                    <a:lnTo>
                      <a:pt x="311" y="503"/>
                    </a:lnTo>
                    <a:lnTo>
                      <a:pt x="210"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10" name="Freeform 21"/>
              <p:cNvSpPr>
                <a:spLocks/>
              </p:cNvSpPr>
              <p:nvPr/>
            </p:nvSpPr>
            <p:spPr bwMode="invGray">
              <a:xfrm>
                <a:off x="11643828" y="6255557"/>
                <a:ext cx="111497" cy="128850"/>
              </a:xfrm>
              <a:custGeom>
                <a:avLst/>
                <a:gdLst/>
                <a:ahLst/>
                <a:cxnLst>
                  <a:cxn ang="0">
                    <a:pos x="95" y="144"/>
                  </a:cxn>
                  <a:cxn ang="0">
                    <a:pos x="95" y="123"/>
                  </a:cxn>
                  <a:cxn ang="0">
                    <a:pos x="95" y="123"/>
                  </a:cxn>
                  <a:cxn ang="0">
                    <a:pos x="88" y="132"/>
                  </a:cxn>
                  <a:cxn ang="0">
                    <a:pos x="78" y="140"/>
                  </a:cxn>
                  <a:cxn ang="0">
                    <a:pos x="66" y="146"/>
                  </a:cxn>
                  <a:cxn ang="0">
                    <a:pos x="51" y="148"/>
                  </a:cxn>
                  <a:cxn ang="0">
                    <a:pos x="13" y="133"/>
                  </a:cxn>
                  <a:cxn ang="0">
                    <a:pos x="0" y="88"/>
                  </a:cxn>
                  <a:cxn ang="0">
                    <a:pos x="0" y="0"/>
                  </a:cxn>
                  <a:cxn ang="0">
                    <a:pos x="33" y="0"/>
                  </a:cxn>
                  <a:cxn ang="0">
                    <a:pos x="33" y="84"/>
                  </a:cxn>
                  <a:cxn ang="0">
                    <a:pos x="35" y="101"/>
                  </a:cxn>
                  <a:cxn ang="0">
                    <a:pos x="41" y="113"/>
                  </a:cxn>
                  <a:cxn ang="0">
                    <a:pos x="51" y="119"/>
                  </a:cxn>
                  <a:cxn ang="0">
                    <a:pos x="63" y="121"/>
                  </a:cxn>
                  <a:cxn ang="0">
                    <a:pos x="75" y="119"/>
                  </a:cxn>
                  <a:cxn ang="0">
                    <a:pos x="86" y="111"/>
                  </a:cxn>
                  <a:cxn ang="0">
                    <a:pos x="93" y="100"/>
                  </a:cxn>
                  <a:cxn ang="0">
                    <a:pos x="95" y="84"/>
                  </a:cxn>
                  <a:cxn ang="0">
                    <a:pos x="95" y="0"/>
                  </a:cxn>
                  <a:cxn ang="0">
                    <a:pos x="128" y="0"/>
                  </a:cxn>
                  <a:cxn ang="0">
                    <a:pos x="128" y="144"/>
                  </a:cxn>
                  <a:cxn ang="0">
                    <a:pos x="95" y="144"/>
                  </a:cxn>
                </a:cxnLst>
                <a:rect l="0" t="0" r="r" b="b"/>
                <a:pathLst>
                  <a:path w="128" h="148">
                    <a:moveTo>
                      <a:pt x="95" y="144"/>
                    </a:moveTo>
                    <a:cubicBezTo>
                      <a:pt x="95" y="123"/>
                      <a:pt x="95" y="123"/>
                      <a:pt x="95" y="123"/>
                    </a:cubicBezTo>
                    <a:cubicBezTo>
                      <a:pt x="95" y="123"/>
                      <a:pt x="95" y="123"/>
                      <a:pt x="95" y="123"/>
                    </a:cubicBezTo>
                    <a:cubicBezTo>
                      <a:pt x="93" y="126"/>
                      <a:pt x="90" y="129"/>
                      <a:pt x="88" y="132"/>
                    </a:cubicBezTo>
                    <a:cubicBezTo>
                      <a:pt x="85" y="135"/>
                      <a:pt x="81" y="138"/>
                      <a:pt x="78" y="140"/>
                    </a:cubicBezTo>
                    <a:cubicBezTo>
                      <a:pt x="74" y="143"/>
                      <a:pt x="70" y="144"/>
                      <a:pt x="66" y="146"/>
                    </a:cubicBezTo>
                    <a:cubicBezTo>
                      <a:pt x="61" y="147"/>
                      <a:pt x="56" y="148"/>
                      <a:pt x="51" y="148"/>
                    </a:cubicBezTo>
                    <a:cubicBezTo>
                      <a:pt x="35" y="148"/>
                      <a:pt x="22" y="143"/>
                      <a:pt x="13" y="133"/>
                    </a:cubicBezTo>
                    <a:cubicBezTo>
                      <a:pt x="4" y="123"/>
                      <a:pt x="0" y="108"/>
                      <a:pt x="0" y="88"/>
                    </a:cubicBezTo>
                    <a:cubicBezTo>
                      <a:pt x="0" y="0"/>
                      <a:pt x="0" y="0"/>
                      <a:pt x="0" y="0"/>
                    </a:cubicBezTo>
                    <a:cubicBezTo>
                      <a:pt x="33" y="0"/>
                      <a:pt x="33" y="0"/>
                      <a:pt x="33" y="0"/>
                    </a:cubicBezTo>
                    <a:cubicBezTo>
                      <a:pt x="33" y="84"/>
                      <a:pt x="33" y="84"/>
                      <a:pt x="33" y="84"/>
                    </a:cubicBezTo>
                    <a:cubicBezTo>
                      <a:pt x="33" y="90"/>
                      <a:pt x="33" y="96"/>
                      <a:pt x="35" y="101"/>
                    </a:cubicBezTo>
                    <a:cubicBezTo>
                      <a:pt x="36" y="106"/>
                      <a:pt x="38" y="110"/>
                      <a:pt x="41" y="113"/>
                    </a:cubicBezTo>
                    <a:cubicBezTo>
                      <a:pt x="44" y="116"/>
                      <a:pt x="47" y="118"/>
                      <a:pt x="51" y="119"/>
                    </a:cubicBezTo>
                    <a:cubicBezTo>
                      <a:pt x="54" y="120"/>
                      <a:pt x="58" y="121"/>
                      <a:pt x="63" y="121"/>
                    </a:cubicBezTo>
                    <a:cubicBezTo>
                      <a:pt x="67" y="121"/>
                      <a:pt x="71" y="120"/>
                      <a:pt x="75" y="119"/>
                    </a:cubicBezTo>
                    <a:cubicBezTo>
                      <a:pt x="79" y="117"/>
                      <a:pt x="83" y="115"/>
                      <a:pt x="86" y="111"/>
                    </a:cubicBezTo>
                    <a:cubicBezTo>
                      <a:pt x="89" y="108"/>
                      <a:pt x="91" y="104"/>
                      <a:pt x="93" y="100"/>
                    </a:cubicBezTo>
                    <a:cubicBezTo>
                      <a:pt x="94" y="95"/>
                      <a:pt x="95" y="89"/>
                      <a:pt x="95" y="84"/>
                    </a:cubicBezTo>
                    <a:cubicBezTo>
                      <a:pt x="95" y="0"/>
                      <a:pt x="95" y="0"/>
                      <a:pt x="95" y="0"/>
                    </a:cubicBezTo>
                    <a:cubicBezTo>
                      <a:pt x="128" y="0"/>
                      <a:pt x="128" y="0"/>
                      <a:pt x="128" y="0"/>
                    </a:cubicBezTo>
                    <a:cubicBezTo>
                      <a:pt x="128" y="144"/>
                      <a:pt x="128" y="144"/>
                      <a:pt x="128" y="144"/>
                    </a:cubicBezTo>
                    <a:lnTo>
                      <a:pt x="95"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11" name="Freeform 22"/>
              <p:cNvSpPr>
                <a:spLocks noEditPoints="1"/>
              </p:cNvSpPr>
              <p:nvPr/>
            </p:nvSpPr>
            <p:spPr bwMode="invGray">
              <a:xfrm>
                <a:off x="11749418" y="6194270"/>
                <a:ext cx="70517" cy="246255"/>
              </a:xfrm>
              <a:custGeom>
                <a:avLst/>
                <a:gdLst/>
                <a:ahLst/>
                <a:cxnLst>
                  <a:cxn ang="0">
                    <a:pos x="74" y="238"/>
                  </a:cxn>
                  <a:cxn ang="0">
                    <a:pos x="63" y="261"/>
                  </a:cxn>
                  <a:cxn ang="0">
                    <a:pos x="45" y="276"/>
                  </a:cxn>
                  <a:cxn ang="0">
                    <a:pos x="19" y="282"/>
                  </a:cxn>
                  <a:cxn ang="0">
                    <a:pos x="14" y="281"/>
                  </a:cxn>
                  <a:cxn ang="0">
                    <a:pos x="9" y="280"/>
                  </a:cxn>
                  <a:cxn ang="0">
                    <a:pos x="4" y="279"/>
                  </a:cxn>
                  <a:cxn ang="0">
                    <a:pos x="0" y="278"/>
                  </a:cxn>
                  <a:cxn ang="0">
                    <a:pos x="0" y="250"/>
                  </a:cxn>
                  <a:cxn ang="0">
                    <a:pos x="9" y="254"/>
                  </a:cxn>
                  <a:cxn ang="0">
                    <a:pos x="18" y="255"/>
                  </a:cxn>
                  <a:cxn ang="0">
                    <a:pos x="28" y="253"/>
                  </a:cxn>
                  <a:cxn ang="0">
                    <a:pos x="37" y="246"/>
                  </a:cxn>
                  <a:cxn ang="0">
                    <a:pos x="43" y="232"/>
                  </a:cxn>
                  <a:cxn ang="0">
                    <a:pos x="45" y="213"/>
                  </a:cxn>
                  <a:cxn ang="0">
                    <a:pos x="45" y="70"/>
                  </a:cxn>
                  <a:cxn ang="0">
                    <a:pos x="77" y="70"/>
                  </a:cxn>
                  <a:cxn ang="0">
                    <a:pos x="77" y="209"/>
                  </a:cxn>
                  <a:cxn ang="0">
                    <a:pos x="74" y="238"/>
                  </a:cxn>
                  <a:cxn ang="0">
                    <a:pos x="81" y="20"/>
                  </a:cxn>
                  <a:cxn ang="0">
                    <a:pos x="80" y="27"/>
                  </a:cxn>
                  <a:cxn ang="0">
                    <a:pos x="76" y="33"/>
                  </a:cxn>
                  <a:cxn ang="0">
                    <a:pos x="69" y="37"/>
                  </a:cxn>
                  <a:cxn ang="0">
                    <a:pos x="61" y="38"/>
                  </a:cxn>
                  <a:cxn ang="0">
                    <a:pos x="53" y="37"/>
                  </a:cxn>
                  <a:cxn ang="0">
                    <a:pos x="47" y="33"/>
                  </a:cxn>
                  <a:cxn ang="0">
                    <a:pos x="43" y="27"/>
                  </a:cxn>
                  <a:cxn ang="0">
                    <a:pos x="42" y="20"/>
                  </a:cxn>
                  <a:cxn ang="0">
                    <a:pos x="43" y="12"/>
                  </a:cxn>
                  <a:cxn ang="0">
                    <a:pos x="47" y="6"/>
                  </a:cxn>
                  <a:cxn ang="0">
                    <a:pos x="54" y="2"/>
                  </a:cxn>
                  <a:cxn ang="0">
                    <a:pos x="61" y="0"/>
                  </a:cxn>
                  <a:cxn ang="0">
                    <a:pos x="69" y="2"/>
                  </a:cxn>
                  <a:cxn ang="0">
                    <a:pos x="76" y="6"/>
                  </a:cxn>
                  <a:cxn ang="0">
                    <a:pos x="80" y="12"/>
                  </a:cxn>
                  <a:cxn ang="0">
                    <a:pos x="81" y="20"/>
                  </a:cxn>
                </a:cxnLst>
                <a:rect l="0" t="0" r="r" b="b"/>
                <a:pathLst>
                  <a:path w="81" h="282">
                    <a:moveTo>
                      <a:pt x="74" y="238"/>
                    </a:moveTo>
                    <a:cubicBezTo>
                      <a:pt x="71" y="247"/>
                      <a:pt x="68" y="255"/>
                      <a:pt x="63" y="261"/>
                    </a:cubicBezTo>
                    <a:cubicBezTo>
                      <a:pt x="58" y="268"/>
                      <a:pt x="52" y="273"/>
                      <a:pt x="45" y="276"/>
                    </a:cubicBezTo>
                    <a:cubicBezTo>
                      <a:pt x="37" y="280"/>
                      <a:pt x="29" y="282"/>
                      <a:pt x="19" y="282"/>
                    </a:cubicBezTo>
                    <a:cubicBezTo>
                      <a:pt x="18" y="282"/>
                      <a:pt x="16" y="282"/>
                      <a:pt x="14" y="281"/>
                    </a:cubicBezTo>
                    <a:cubicBezTo>
                      <a:pt x="12" y="281"/>
                      <a:pt x="11" y="281"/>
                      <a:pt x="9" y="280"/>
                    </a:cubicBezTo>
                    <a:cubicBezTo>
                      <a:pt x="7" y="280"/>
                      <a:pt x="6" y="280"/>
                      <a:pt x="4" y="279"/>
                    </a:cubicBezTo>
                    <a:cubicBezTo>
                      <a:pt x="2" y="279"/>
                      <a:pt x="1" y="278"/>
                      <a:pt x="0" y="278"/>
                    </a:cubicBezTo>
                    <a:cubicBezTo>
                      <a:pt x="0" y="250"/>
                      <a:pt x="0" y="250"/>
                      <a:pt x="0" y="250"/>
                    </a:cubicBezTo>
                    <a:cubicBezTo>
                      <a:pt x="2" y="251"/>
                      <a:pt x="5" y="252"/>
                      <a:pt x="9" y="254"/>
                    </a:cubicBezTo>
                    <a:cubicBezTo>
                      <a:pt x="12" y="255"/>
                      <a:pt x="15" y="255"/>
                      <a:pt x="18" y="255"/>
                    </a:cubicBezTo>
                    <a:cubicBezTo>
                      <a:pt x="22" y="255"/>
                      <a:pt x="25" y="255"/>
                      <a:pt x="28" y="253"/>
                    </a:cubicBezTo>
                    <a:cubicBezTo>
                      <a:pt x="32" y="251"/>
                      <a:pt x="34" y="249"/>
                      <a:pt x="37" y="246"/>
                    </a:cubicBezTo>
                    <a:cubicBezTo>
                      <a:pt x="39" y="242"/>
                      <a:pt x="41" y="238"/>
                      <a:pt x="43" y="232"/>
                    </a:cubicBezTo>
                    <a:cubicBezTo>
                      <a:pt x="44" y="227"/>
                      <a:pt x="45" y="220"/>
                      <a:pt x="45" y="213"/>
                    </a:cubicBezTo>
                    <a:cubicBezTo>
                      <a:pt x="45" y="70"/>
                      <a:pt x="45" y="70"/>
                      <a:pt x="45" y="70"/>
                    </a:cubicBezTo>
                    <a:cubicBezTo>
                      <a:pt x="77" y="70"/>
                      <a:pt x="77" y="70"/>
                      <a:pt x="77" y="70"/>
                    </a:cubicBezTo>
                    <a:cubicBezTo>
                      <a:pt x="77" y="209"/>
                      <a:pt x="77" y="209"/>
                      <a:pt x="77" y="209"/>
                    </a:cubicBezTo>
                    <a:cubicBezTo>
                      <a:pt x="77" y="220"/>
                      <a:pt x="76" y="229"/>
                      <a:pt x="74" y="238"/>
                    </a:cubicBezTo>
                    <a:close/>
                    <a:moveTo>
                      <a:pt x="81" y="20"/>
                    </a:moveTo>
                    <a:cubicBezTo>
                      <a:pt x="81" y="22"/>
                      <a:pt x="81" y="24"/>
                      <a:pt x="80" y="27"/>
                    </a:cubicBezTo>
                    <a:cubicBezTo>
                      <a:pt x="79" y="29"/>
                      <a:pt x="77" y="31"/>
                      <a:pt x="76" y="33"/>
                    </a:cubicBezTo>
                    <a:cubicBezTo>
                      <a:pt x="74" y="34"/>
                      <a:pt x="72" y="36"/>
                      <a:pt x="69" y="37"/>
                    </a:cubicBezTo>
                    <a:cubicBezTo>
                      <a:pt x="67" y="38"/>
                      <a:pt x="64" y="38"/>
                      <a:pt x="61" y="38"/>
                    </a:cubicBezTo>
                    <a:cubicBezTo>
                      <a:pt x="59" y="38"/>
                      <a:pt x="56" y="38"/>
                      <a:pt x="53" y="37"/>
                    </a:cubicBezTo>
                    <a:cubicBezTo>
                      <a:pt x="51" y="36"/>
                      <a:pt x="49" y="34"/>
                      <a:pt x="47" y="33"/>
                    </a:cubicBezTo>
                    <a:cubicBezTo>
                      <a:pt x="45" y="31"/>
                      <a:pt x="44" y="29"/>
                      <a:pt x="43" y="27"/>
                    </a:cubicBezTo>
                    <a:cubicBezTo>
                      <a:pt x="42" y="24"/>
                      <a:pt x="42" y="22"/>
                      <a:pt x="42" y="20"/>
                    </a:cubicBezTo>
                    <a:cubicBezTo>
                      <a:pt x="42" y="17"/>
                      <a:pt x="42" y="14"/>
                      <a:pt x="43" y="12"/>
                    </a:cubicBezTo>
                    <a:cubicBezTo>
                      <a:pt x="44" y="10"/>
                      <a:pt x="46" y="8"/>
                      <a:pt x="47" y="6"/>
                    </a:cubicBezTo>
                    <a:cubicBezTo>
                      <a:pt x="49" y="4"/>
                      <a:pt x="51" y="3"/>
                      <a:pt x="54" y="2"/>
                    </a:cubicBezTo>
                    <a:cubicBezTo>
                      <a:pt x="56" y="1"/>
                      <a:pt x="59" y="0"/>
                      <a:pt x="61" y="0"/>
                    </a:cubicBezTo>
                    <a:cubicBezTo>
                      <a:pt x="64" y="0"/>
                      <a:pt x="67" y="1"/>
                      <a:pt x="69" y="2"/>
                    </a:cubicBezTo>
                    <a:cubicBezTo>
                      <a:pt x="72" y="3"/>
                      <a:pt x="74" y="4"/>
                      <a:pt x="76" y="6"/>
                    </a:cubicBezTo>
                    <a:cubicBezTo>
                      <a:pt x="77" y="8"/>
                      <a:pt x="79" y="10"/>
                      <a:pt x="80" y="12"/>
                    </a:cubicBezTo>
                    <a:cubicBezTo>
                      <a:pt x="81" y="14"/>
                      <a:pt x="81" y="17"/>
                      <a:pt x="81" y="2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12" name="Freeform 23"/>
              <p:cNvSpPr>
                <a:spLocks noEditPoints="1"/>
              </p:cNvSpPr>
              <p:nvPr/>
            </p:nvSpPr>
            <p:spPr bwMode="invGray">
              <a:xfrm>
                <a:off x="11846886" y="6194270"/>
                <a:ext cx="35074" cy="186814"/>
              </a:xfrm>
              <a:custGeom>
                <a:avLst/>
                <a:gdLst/>
                <a:ahLst/>
                <a:cxnLst>
                  <a:cxn ang="0">
                    <a:pos x="40" y="20"/>
                  </a:cxn>
                  <a:cxn ang="0">
                    <a:pos x="38" y="27"/>
                  </a:cxn>
                  <a:cxn ang="0">
                    <a:pos x="34" y="33"/>
                  </a:cxn>
                  <a:cxn ang="0">
                    <a:pos x="28" y="37"/>
                  </a:cxn>
                  <a:cxn ang="0">
                    <a:pos x="20" y="38"/>
                  </a:cxn>
                  <a:cxn ang="0">
                    <a:pos x="12" y="37"/>
                  </a:cxn>
                  <a:cxn ang="0">
                    <a:pos x="6" y="33"/>
                  </a:cxn>
                  <a:cxn ang="0">
                    <a:pos x="2"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7" y="29"/>
                      <a:pt x="36" y="31"/>
                      <a:pt x="34" y="33"/>
                    </a:cubicBezTo>
                    <a:cubicBezTo>
                      <a:pt x="32" y="34"/>
                      <a:pt x="30" y="36"/>
                      <a:pt x="28" y="37"/>
                    </a:cubicBezTo>
                    <a:cubicBezTo>
                      <a:pt x="25" y="38"/>
                      <a:pt x="23" y="38"/>
                      <a:pt x="20" y="38"/>
                    </a:cubicBezTo>
                    <a:cubicBezTo>
                      <a:pt x="17" y="38"/>
                      <a:pt x="14" y="38"/>
                      <a:pt x="12" y="37"/>
                    </a:cubicBezTo>
                    <a:cubicBezTo>
                      <a:pt x="10" y="36"/>
                      <a:pt x="7" y="34"/>
                      <a:pt x="6" y="33"/>
                    </a:cubicBezTo>
                    <a:cubicBezTo>
                      <a:pt x="4" y="31"/>
                      <a:pt x="3" y="29"/>
                      <a:pt x="2" y="27"/>
                    </a:cubicBezTo>
                    <a:cubicBezTo>
                      <a:pt x="1" y="24"/>
                      <a:pt x="0" y="22"/>
                      <a:pt x="0" y="20"/>
                    </a:cubicBezTo>
                    <a:cubicBezTo>
                      <a:pt x="0" y="17"/>
                      <a:pt x="1" y="14"/>
                      <a:pt x="2" y="12"/>
                    </a:cubicBezTo>
                    <a:cubicBezTo>
                      <a:pt x="3" y="10"/>
                      <a:pt x="4" y="8"/>
                      <a:pt x="6" y="6"/>
                    </a:cubicBezTo>
                    <a:cubicBezTo>
                      <a:pt x="8" y="4"/>
                      <a:pt x="10" y="3"/>
                      <a:pt x="12" y="2"/>
                    </a:cubicBezTo>
                    <a:cubicBezTo>
                      <a:pt x="14"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56" name="Rectangle 55"/>
            <p:cNvSpPr/>
            <p:nvPr/>
          </p:nvSpPr>
          <p:spPr>
            <a:xfrm>
              <a:off x="4064021" y="4216164"/>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57" name="Group 56"/>
            <p:cNvGrpSpPr/>
            <p:nvPr/>
          </p:nvGrpSpPr>
          <p:grpSpPr>
            <a:xfrm>
              <a:off x="4295508" y="4708732"/>
              <a:ext cx="821573" cy="254309"/>
              <a:chOff x="1471737" y="6192453"/>
              <a:chExt cx="841520" cy="260991"/>
            </a:xfrm>
            <a:solidFill>
              <a:srgbClr val="FFFFFF"/>
            </a:solidFill>
            <a:effectLst/>
          </p:grpSpPr>
          <p:sp>
            <p:nvSpPr>
              <p:cNvPr id="100" name="Freeform 20"/>
              <p:cNvSpPr>
                <a:spLocks noEditPoints="1"/>
              </p:cNvSpPr>
              <p:nvPr/>
            </p:nvSpPr>
            <p:spPr bwMode="invGray">
              <a:xfrm>
                <a:off x="1471737" y="6192453"/>
                <a:ext cx="132645" cy="207734"/>
              </a:xfrm>
              <a:custGeom>
                <a:avLst/>
                <a:gdLst/>
                <a:ahLst/>
                <a:cxnLst>
                  <a:cxn ang="0">
                    <a:pos x="170" y="163"/>
                  </a:cxn>
                  <a:cxn ang="0">
                    <a:pos x="162" y="205"/>
                  </a:cxn>
                  <a:cxn ang="0">
                    <a:pos x="140" y="238"/>
                  </a:cxn>
                  <a:cxn ang="0">
                    <a:pos x="105" y="259"/>
                  </a:cxn>
                  <a:cxn ang="0">
                    <a:pos x="60" y="266"/>
                  </a:cxn>
                  <a:cxn ang="0">
                    <a:pos x="0" y="266"/>
                  </a:cxn>
                  <a:cxn ang="0">
                    <a:pos x="0" y="65"/>
                  </a:cxn>
                  <a:cxn ang="0">
                    <a:pos x="62" y="65"/>
                  </a:cxn>
                  <a:cxn ang="0">
                    <a:pos x="143" y="90"/>
                  </a:cxn>
                  <a:cxn ang="0">
                    <a:pos x="170" y="163"/>
                  </a:cxn>
                  <a:cxn ang="0">
                    <a:pos x="84" y="46"/>
                  </a:cxn>
                  <a:cxn ang="0">
                    <a:pos x="56" y="46"/>
                  </a:cxn>
                  <a:cxn ang="0">
                    <a:pos x="25" y="0"/>
                  </a:cxn>
                  <a:cxn ang="0">
                    <a:pos x="46" y="0"/>
                  </a:cxn>
                  <a:cxn ang="0">
                    <a:pos x="70" y="30"/>
                  </a:cxn>
                  <a:cxn ang="0">
                    <a:pos x="92" y="0"/>
                  </a:cxn>
                  <a:cxn ang="0">
                    <a:pos x="114" y="0"/>
                  </a:cxn>
                  <a:cxn ang="0">
                    <a:pos x="84" y="46"/>
                  </a:cxn>
                  <a:cxn ang="0">
                    <a:pos x="134" y="164"/>
                  </a:cxn>
                  <a:cxn ang="0">
                    <a:pos x="129" y="134"/>
                  </a:cxn>
                  <a:cxn ang="0">
                    <a:pos x="115" y="112"/>
                  </a:cxn>
                  <a:cxn ang="0">
                    <a:pos x="92" y="98"/>
                  </a:cxn>
                  <a:cxn ang="0">
                    <a:pos x="60" y="94"/>
                  </a:cxn>
                  <a:cxn ang="0">
                    <a:pos x="33" y="94"/>
                  </a:cxn>
                  <a:cxn ang="0">
                    <a:pos x="33" y="237"/>
                  </a:cxn>
                  <a:cxn ang="0">
                    <a:pos x="60" y="237"/>
                  </a:cxn>
                  <a:cxn ang="0">
                    <a:pos x="92" y="232"/>
                  </a:cxn>
                  <a:cxn ang="0">
                    <a:pos x="115" y="217"/>
                  </a:cxn>
                  <a:cxn ang="0">
                    <a:pos x="129" y="194"/>
                  </a:cxn>
                  <a:cxn ang="0">
                    <a:pos x="134" y="164"/>
                  </a:cxn>
                </a:cxnLst>
                <a:rect l="0" t="0" r="r" b="b"/>
                <a:pathLst>
                  <a:path w="170" h="266">
                    <a:moveTo>
                      <a:pt x="170" y="163"/>
                    </a:moveTo>
                    <a:cubicBezTo>
                      <a:pt x="170" y="178"/>
                      <a:pt x="167" y="193"/>
                      <a:pt x="162" y="205"/>
                    </a:cubicBezTo>
                    <a:cubicBezTo>
                      <a:pt x="157" y="218"/>
                      <a:pt x="149" y="229"/>
                      <a:pt x="140" y="238"/>
                    </a:cubicBezTo>
                    <a:cubicBezTo>
                      <a:pt x="130" y="247"/>
                      <a:pt x="119" y="254"/>
                      <a:pt x="105" y="259"/>
                    </a:cubicBezTo>
                    <a:cubicBezTo>
                      <a:pt x="92" y="264"/>
                      <a:pt x="77" y="266"/>
                      <a:pt x="60" y="266"/>
                    </a:cubicBezTo>
                    <a:cubicBezTo>
                      <a:pt x="0" y="266"/>
                      <a:pt x="0" y="266"/>
                      <a:pt x="0" y="266"/>
                    </a:cubicBezTo>
                    <a:cubicBezTo>
                      <a:pt x="0" y="65"/>
                      <a:pt x="0" y="65"/>
                      <a:pt x="0" y="65"/>
                    </a:cubicBezTo>
                    <a:cubicBezTo>
                      <a:pt x="62" y="65"/>
                      <a:pt x="62" y="65"/>
                      <a:pt x="62" y="65"/>
                    </a:cubicBezTo>
                    <a:cubicBezTo>
                      <a:pt x="98" y="65"/>
                      <a:pt x="125" y="73"/>
                      <a:pt x="143" y="90"/>
                    </a:cubicBezTo>
                    <a:cubicBezTo>
                      <a:pt x="161" y="106"/>
                      <a:pt x="170" y="131"/>
                      <a:pt x="170" y="163"/>
                    </a:cubicBezTo>
                    <a:close/>
                    <a:moveTo>
                      <a:pt x="84" y="46"/>
                    </a:moveTo>
                    <a:cubicBezTo>
                      <a:pt x="56" y="46"/>
                      <a:pt x="56" y="46"/>
                      <a:pt x="56" y="46"/>
                    </a:cubicBezTo>
                    <a:cubicBezTo>
                      <a:pt x="25" y="0"/>
                      <a:pt x="25" y="0"/>
                      <a:pt x="25" y="0"/>
                    </a:cubicBezTo>
                    <a:cubicBezTo>
                      <a:pt x="46" y="0"/>
                      <a:pt x="46" y="0"/>
                      <a:pt x="46" y="0"/>
                    </a:cubicBezTo>
                    <a:cubicBezTo>
                      <a:pt x="70" y="30"/>
                      <a:pt x="70" y="30"/>
                      <a:pt x="70" y="30"/>
                    </a:cubicBezTo>
                    <a:cubicBezTo>
                      <a:pt x="92" y="0"/>
                      <a:pt x="92" y="0"/>
                      <a:pt x="92" y="0"/>
                    </a:cubicBezTo>
                    <a:cubicBezTo>
                      <a:pt x="114" y="0"/>
                      <a:pt x="114" y="0"/>
                      <a:pt x="114" y="0"/>
                    </a:cubicBezTo>
                    <a:lnTo>
                      <a:pt x="84" y="46"/>
                    </a:lnTo>
                    <a:close/>
                    <a:moveTo>
                      <a:pt x="134" y="164"/>
                    </a:moveTo>
                    <a:cubicBezTo>
                      <a:pt x="134" y="152"/>
                      <a:pt x="133" y="142"/>
                      <a:pt x="129" y="134"/>
                    </a:cubicBezTo>
                    <a:cubicBezTo>
                      <a:pt x="126" y="125"/>
                      <a:pt x="122" y="118"/>
                      <a:pt x="115" y="112"/>
                    </a:cubicBezTo>
                    <a:cubicBezTo>
                      <a:pt x="109" y="106"/>
                      <a:pt x="101" y="101"/>
                      <a:pt x="92" y="98"/>
                    </a:cubicBezTo>
                    <a:cubicBezTo>
                      <a:pt x="83" y="95"/>
                      <a:pt x="72" y="94"/>
                      <a:pt x="60" y="94"/>
                    </a:cubicBezTo>
                    <a:cubicBezTo>
                      <a:pt x="33" y="94"/>
                      <a:pt x="33" y="94"/>
                      <a:pt x="33" y="94"/>
                    </a:cubicBezTo>
                    <a:cubicBezTo>
                      <a:pt x="33" y="237"/>
                      <a:pt x="33" y="237"/>
                      <a:pt x="33" y="237"/>
                    </a:cubicBezTo>
                    <a:cubicBezTo>
                      <a:pt x="60" y="237"/>
                      <a:pt x="60" y="237"/>
                      <a:pt x="60" y="237"/>
                    </a:cubicBezTo>
                    <a:cubicBezTo>
                      <a:pt x="72" y="237"/>
                      <a:pt x="83" y="236"/>
                      <a:pt x="92" y="232"/>
                    </a:cubicBezTo>
                    <a:cubicBezTo>
                      <a:pt x="101" y="229"/>
                      <a:pt x="109" y="224"/>
                      <a:pt x="115" y="217"/>
                    </a:cubicBezTo>
                    <a:cubicBezTo>
                      <a:pt x="121" y="211"/>
                      <a:pt x="126" y="203"/>
                      <a:pt x="129" y="194"/>
                    </a:cubicBezTo>
                    <a:cubicBezTo>
                      <a:pt x="133" y="185"/>
                      <a:pt x="134" y="175"/>
                      <a:pt x="134" y="16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01" name="Freeform 21"/>
              <p:cNvSpPr>
                <a:spLocks noEditPoints="1"/>
              </p:cNvSpPr>
              <p:nvPr/>
            </p:nvSpPr>
            <p:spPr bwMode="invGray">
              <a:xfrm>
                <a:off x="1616291" y="6285404"/>
                <a:ext cx="94274" cy="117760"/>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4" y="85"/>
                      <a:pt x="7" y="81"/>
                      <a:pt x="11" y="76"/>
                    </a:cubicBezTo>
                    <a:cubicBezTo>
                      <a:pt x="15" y="72"/>
                      <a:pt x="20" y="69"/>
                      <a:pt x="26" y="66"/>
                    </a:cubicBezTo>
                    <a:cubicBezTo>
                      <a:pt x="31" y="63"/>
                      <a:pt x="39" y="61"/>
                      <a:pt x="47" y="60"/>
                    </a:cubicBezTo>
                    <a:cubicBezTo>
                      <a:pt x="89" y="55"/>
                      <a:pt x="89" y="55"/>
                      <a:pt x="89" y="55"/>
                    </a:cubicBezTo>
                    <a:cubicBezTo>
                      <a:pt x="89" y="44"/>
                      <a:pt x="87" y="37"/>
                      <a:pt x="82" y="32"/>
                    </a:cubicBezTo>
                    <a:cubicBezTo>
                      <a:pt x="77" y="28"/>
                      <a:pt x="70" y="25"/>
                      <a:pt x="62" y="25"/>
                    </a:cubicBezTo>
                    <a:cubicBezTo>
                      <a:pt x="53" y="25"/>
                      <a:pt x="44" y="27"/>
                      <a:pt x="36" y="30"/>
                    </a:cubicBezTo>
                    <a:cubicBezTo>
                      <a:pt x="28" y="33"/>
                      <a:pt x="20" y="36"/>
                      <a:pt x="14" y="41"/>
                    </a:cubicBezTo>
                    <a:cubicBezTo>
                      <a:pt x="14" y="13"/>
                      <a:pt x="14" y="13"/>
                      <a:pt x="14" y="13"/>
                    </a:cubicBezTo>
                    <a:cubicBezTo>
                      <a:pt x="16" y="11"/>
                      <a:pt x="19" y="10"/>
                      <a:pt x="23" y="8"/>
                    </a:cubicBezTo>
                    <a:cubicBezTo>
                      <a:pt x="26"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1" y="86"/>
                      <a:pt x="39" y="87"/>
                      <a:pt x="37" y="89"/>
                    </a:cubicBezTo>
                    <a:cubicBezTo>
                      <a:pt x="35" y="91"/>
                      <a:pt x="34" y="93"/>
                      <a:pt x="33" y="96"/>
                    </a:cubicBezTo>
                    <a:cubicBezTo>
                      <a:pt x="32" y="98"/>
                      <a:pt x="32" y="101"/>
                      <a:pt x="32" y="105"/>
                    </a:cubicBezTo>
                    <a:cubicBezTo>
                      <a:pt x="32" y="108"/>
                      <a:pt x="32" y="110"/>
                      <a:pt x="33"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02" name="Freeform 22"/>
              <p:cNvSpPr>
                <a:spLocks/>
              </p:cNvSpPr>
              <p:nvPr/>
            </p:nvSpPr>
            <p:spPr bwMode="invGray">
              <a:xfrm>
                <a:off x="1735043" y="6233801"/>
                <a:ext cx="102875" cy="166386"/>
              </a:xfrm>
              <a:custGeom>
                <a:avLst/>
                <a:gdLst/>
                <a:ahLst/>
                <a:cxnLst>
                  <a:cxn ang="0">
                    <a:pos x="210" y="503"/>
                  </a:cxn>
                  <a:cxn ang="0">
                    <a:pos x="78" y="340"/>
                  </a:cxn>
                  <a:cxn ang="0">
                    <a:pos x="75" y="340"/>
                  </a:cxn>
                  <a:cxn ang="0">
                    <a:pos x="75" y="503"/>
                  </a:cxn>
                  <a:cxn ang="0">
                    <a:pos x="0" y="503"/>
                  </a:cxn>
                  <a:cxn ang="0">
                    <a:pos x="0" y="0"/>
                  </a:cxn>
                  <a:cxn ang="0">
                    <a:pos x="75" y="0"/>
                  </a:cxn>
                  <a:cxn ang="0">
                    <a:pos x="75" y="319"/>
                  </a:cxn>
                  <a:cxn ang="0">
                    <a:pos x="78" y="319"/>
                  </a:cxn>
                  <a:cxn ang="0">
                    <a:pos x="203" y="163"/>
                  </a:cxn>
                  <a:cxn ang="0">
                    <a:pos x="300" y="163"/>
                  </a:cxn>
                  <a:cxn ang="0">
                    <a:pos x="156" y="326"/>
                  </a:cxn>
                  <a:cxn ang="0">
                    <a:pos x="311" y="503"/>
                  </a:cxn>
                  <a:cxn ang="0">
                    <a:pos x="210" y="503"/>
                  </a:cxn>
                </a:cxnLst>
                <a:rect l="0" t="0" r="r" b="b"/>
                <a:pathLst>
                  <a:path w="311" h="503">
                    <a:moveTo>
                      <a:pt x="210" y="503"/>
                    </a:moveTo>
                    <a:lnTo>
                      <a:pt x="78" y="340"/>
                    </a:lnTo>
                    <a:lnTo>
                      <a:pt x="75" y="340"/>
                    </a:lnTo>
                    <a:lnTo>
                      <a:pt x="75" y="503"/>
                    </a:lnTo>
                    <a:lnTo>
                      <a:pt x="0" y="503"/>
                    </a:lnTo>
                    <a:lnTo>
                      <a:pt x="0" y="0"/>
                    </a:lnTo>
                    <a:lnTo>
                      <a:pt x="75" y="0"/>
                    </a:lnTo>
                    <a:lnTo>
                      <a:pt x="75" y="319"/>
                    </a:lnTo>
                    <a:lnTo>
                      <a:pt x="78" y="319"/>
                    </a:lnTo>
                    <a:lnTo>
                      <a:pt x="203" y="163"/>
                    </a:lnTo>
                    <a:lnTo>
                      <a:pt x="300" y="163"/>
                    </a:lnTo>
                    <a:lnTo>
                      <a:pt x="156" y="326"/>
                    </a:lnTo>
                    <a:lnTo>
                      <a:pt x="311" y="503"/>
                    </a:lnTo>
                    <a:lnTo>
                      <a:pt x="210"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03" name="Freeform 23"/>
              <p:cNvSpPr>
                <a:spLocks/>
              </p:cNvSpPr>
              <p:nvPr/>
            </p:nvSpPr>
            <p:spPr bwMode="invGray">
              <a:xfrm>
                <a:off x="1847510" y="6287720"/>
                <a:ext cx="99897" cy="115445"/>
              </a:xfrm>
              <a:custGeom>
                <a:avLst/>
                <a:gdLst/>
                <a:ahLst/>
                <a:cxnLst>
                  <a:cxn ang="0">
                    <a:pos x="95" y="144"/>
                  </a:cxn>
                  <a:cxn ang="0">
                    <a:pos x="95" y="123"/>
                  </a:cxn>
                  <a:cxn ang="0">
                    <a:pos x="95" y="123"/>
                  </a:cxn>
                  <a:cxn ang="0">
                    <a:pos x="88" y="132"/>
                  </a:cxn>
                  <a:cxn ang="0">
                    <a:pos x="78" y="140"/>
                  </a:cxn>
                  <a:cxn ang="0">
                    <a:pos x="66" y="146"/>
                  </a:cxn>
                  <a:cxn ang="0">
                    <a:pos x="51" y="148"/>
                  </a:cxn>
                  <a:cxn ang="0">
                    <a:pos x="13" y="133"/>
                  </a:cxn>
                  <a:cxn ang="0">
                    <a:pos x="0" y="88"/>
                  </a:cxn>
                  <a:cxn ang="0">
                    <a:pos x="0" y="0"/>
                  </a:cxn>
                  <a:cxn ang="0">
                    <a:pos x="33" y="0"/>
                  </a:cxn>
                  <a:cxn ang="0">
                    <a:pos x="33" y="84"/>
                  </a:cxn>
                  <a:cxn ang="0">
                    <a:pos x="35" y="101"/>
                  </a:cxn>
                  <a:cxn ang="0">
                    <a:pos x="41" y="113"/>
                  </a:cxn>
                  <a:cxn ang="0">
                    <a:pos x="50" y="119"/>
                  </a:cxn>
                  <a:cxn ang="0">
                    <a:pos x="63" y="121"/>
                  </a:cxn>
                  <a:cxn ang="0">
                    <a:pos x="75" y="119"/>
                  </a:cxn>
                  <a:cxn ang="0">
                    <a:pos x="86" y="111"/>
                  </a:cxn>
                  <a:cxn ang="0">
                    <a:pos x="93" y="100"/>
                  </a:cxn>
                  <a:cxn ang="0">
                    <a:pos x="95" y="84"/>
                  </a:cxn>
                  <a:cxn ang="0">
                    <a:pos x="95" y="0"/>
                  </a:cxn>
                  <a:cxn ang="0">
                    <a:pos x="128" y="0"/>
                  </a:cxn>
                  <a:cxn ang="0">
                    <a:pos x="128" y="144"/>
                  </a:cxn>
                  <a:cxn ang="0">
                    <a:pos x="95" y="144"/>
                  </a:cxn>
                </a:cxnLst>
                <a:rect l="0" t="0" r="r" b="b"/>
                <a:pathLst>
                  <a:path w="128" h="148">
                    <a:moveTo>
                      <a:pt x="95" y="144"/>
                    </a:moveTo>
                    <a:cubicBezTo>
                      <a:pt x="95" y="123"/>
                      <a:pt x="95" y="123"/>
                      <a:pt x="95" y="123"/>
                    </a:cubicBezTo>
                    <a:cubicBezTo>
                      <a:pt x="95" y="123"/>
                      <a:pt x="95" y="123"/>
                      <a:pt x="95" y="123"/>
                    </a:cubicBezTo>
                    <a:cubicBezTo>
                      <a:pt x="93" y="126"/>
                      <a:pt x="90" y="129"/>
                      <a:pt x="88" y="132"/>
                    </a:cubicBezTo>
                    <a:cubicBezTo>
                      <a:pt x="85" y="135"/>
                      <a:pt x="81" y="138"/>
                      <a:pt x="78" y="140"/>
                    </a:cubicBezTo>
                    <a:cubicBezTo>
                      <a:pt x="74" y="143"/>
                      <a:pt x="70" y="144"/>
                      <a:pt x="66" y="146"/>
                    </a:cubicBezTo>
                    <a:cubicBezTo>
                      <a:pt x="61" y="147"/>
                      <a:pt x="56" y="148"/>
                      <a:pt x="51" y="148"/>
                    </a:cubicBezTo>
                    <a:cubicBezTo>
                      <a:pt x="35" y="148"/>
                      <a:pt x="22" y="143"/>
                      <a:pt x="13" y="133"/>
                    </a:cubicBezTo>
                    <a:cubicBezTo>
                      <a:pt x="4" y="123"/>
                      <a:pt x="0" y="108"/>
                      <a:pt x="0" y="88"/>
                    </a:cubicBezTo>
                    <a:cubicBezTo>
                      <a:pt x="0" y="0"/>
                      <a:pt x="0" y="0"/>
                      <a:pt x="0" y="0"/>
                    </a:cubicBezTo>
                    <a:cubicBezTo>
                      <a:pt x="33" y="0"/>
                      <a:pt x="33" y="0"/>
                      <a:pt x="33" y="0"/>
                    </a:cubicBezTo>
                    <a:cubicBezTo>
                      <a:pt x="33" y="84"/>
                      <a:pt x="33" y="84"/>
                      <a:pt x="33" y="84"/>
                    </a:cubicBezTo>
                    <a:cubicBezTo>
                      <a:pt x="33" y="90"/>
                      <a:pt x="33" y="96"/>
                      <a:pt x="35" y="101"/>
                    </a:cubicBezTo>
                    <a:cubicBezTo>
                      <a:pt x="36" y="106"/>
                      <a:pt x="38" y="110"/>
                      <a:pt x="41" y="113"/>
                    </a:cubicBezTo>
                    <a:cubicBezTo>
                      <a:pt x="44" y="116"/>
                      <a:pt x="47" y="118"/>
                      <a:pt x="50" y="119"/>
                    </a:cubicBezTo>
                    <a:cubicBezTo>
                      <a:pt x="54" y="120"/>
                      <a:pt x="58" y="121"/>
                      <a:pt x="63" y="121"/>
                    </a:cubicBezTo>
                    <a:cubicBezTo>
                      <a:pt x="67" y="121"/>
                      <a:pt x="71" y="120"/>
                      <a:pt x="75" y="119"/>
                    </a:cubicBezTo>
                    <a:cubicBezTo>
                      <a:pt x="79" y="117"/>
                      <a:pt x="83" y="115"/>
                      <a:pt x="86" y="111"/>
                    </a:cubicBezTo>
                    <a:cubicBezTo>
                      <a:pt x="89" y="108"/>
                      <a:pt x="91" y="104"/>
                      <a:pt x="93" y="100"/>
                    </a:cubicBezTo>
                    <a:cubicBezTo>
                      <a:pt x="94" y="95"/>
                      <a:pt x="95" y="89"/>
                      <a:pt x="95" y="84"/>
                    </a:cubicBezTo>
                    <a:cubicBezTo>
                      <a:pt x="95" y="0"/>
                      <a:pt x="95" y="0"/>
                      <a:pt x="95" y="0"/>
                    </a:cubicBezTo>
                    <a:cubicBezTo>
                      <a:pt x="128" y="0"/>
                      <a:pt x="128" y="0"/>
                      <a:pt x="128" y="0"/>
                    </a:cubicBezTo>
                    <a:cubicBezTo>
                      <a:pt x="128" y="144"/>
                      <a:pt x="128" y="144"/>
                      <a:pt x="128" y="144"/>
                    </a:cubicBezTo>
                    <a:lnTo>
                      <a:pt x="95" y="14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04" name="Freeform 24"/>
              <p:cNvSpPr>
                <a:spLocks noEditPoints="1"/>
              </p:cNvSpPr>
              <p:nvPr/>
            </p:nvSpPr>
            <p:spPr bwMode="invGray">
              <a:xfrm>
                <a:off x="1942115" y="6232809"/>
                <a:ext cx="63180" cy="220635"/>
              </a:xfrm>
              <a:custGeom>
                <a:avLst/>
                <a:gdLst/>
                <a:ahLst/>
                <a:cxnLst>
                  <a:cxn ang="0">
                    <a:pos x="74" y="238"/>
                  </a:cxn>
                  <a:cxn ang="0">
                    <a:pos x="63" y="261"/>
                  </a:cxn>
                  <a:cxn ang="0">
                    <a:pos x="45" y="276"/>
                  </a:cxn>
                  <a:cxn ang="0">
                    <a:pos x="19" y="282"/>
                  </a:cxn>
                  <a:cxn ang="0">
                    <a:pos x="14" y="281"/>
                  </a:cxn>
                  <a:cxn ang="0">
                    <a:pos x="9" y="280"/>
                  </a:cxn>
                  <a:cxn ang="0">
                    <a:pos x="4" y="279"/>
                  </a:cxn>
                  <a:cxn ang="0">
                    <a:pos x="0" y="278"/>
                  </a:cxn>
                  <a:cxn ang="0">
                    <a:pos x="0" y="250"/>
                  </a:cxn>
                  <a:cxn ang="0">
                    <a:pos x="9" y="254"/>
                  </a:cxn>
                  <a:cxn ang="0">
                    <a:pos x="18" y="255"/>
                  </a:cxn>
                  <a:cxn ang="0">
                    <a:pos x="28" y="253"/>
                  </a:cxn>
                  <a:cxn ang="0">
                    <a:pos x="37" y="246"/>
                  </a:cxn>
                  <a:cxn ang="0">
                    <a:pos x="43" y="232"/>
                  </a:cxn>
                  <a:cxn ang="0">
                    <a:pos x="45" y="213"/>
                  </a:cxn>
                  <a:cxn ang="0">
                    <a:pos x="45" y="70"/>
                  </a:cxn>
                  <a:cxn ang="0">
                    <a:pos x="77" y="70"/>
                  </a:cxn>
                  <a:cxn ang="0">
                    <a:pos x="77" y="209"/>
                  </a:cxn>
                  <a:cxn ang="0">
                    <a:pos x="74" y="238"/>
                  </a:cxn>
                  <a:cxn ang="0">
                    <a:pos x="81" y="20"/>
                  </a:cxn>
                  <a:cxn ang="0">
                    <a:pos x="80" y="27"/>
                  </a:cxn>
                  <a:cxn ang="0">
                    <a:pos x="76" y="33"/>
                  </a:cxn>
                  <a:cxn ang="0">
                    <a:pos x="69" y="37"/>
                  </a:cxn>
                  <a:cxn ang="0">
                    <a:pos x="61" y="38"/>
                  </a:cxn>
                  <a:cxn ang="0">
                    <a:pos x="53" y="37"/>
                  </a:cxn>
                  <a:cxn ang="0">
                    <a:pos x="47" y="33"/>
                  </a:cxn>
                  <a:cxn ang="0">
                    <a:pos x="43" y="27"/>
                  </a:cxn>
                  <a:cxn ang="0">
                    <a:pos x="42" y="20"/>
                  </a:cxn>
                  <a:cxn ang="0">
                    <a:pos x="43" y="12"/>
                  </a:cxn>
                  <a:cxn ang="0">
                    <a:pos x="47" y="6"/>
                  </a:cxn>
                  <a:cxn ang="0">
                    <a:pos x="54" y="2"/>
                  </a:cxn>
                  <a:cxn ang="0">
                    <a:pos x="61" y="0"/>
                  </a:cxn>
                  <a:cxn ang="0">
                    <a:pos x="69" y="2"/>
                  </a:cxn>
                  <a:cxn ang="0">
                    <a:pos x="76" y="6"/>
                  </a:cxn>
                  <a:cxn ang="0">
                    <a:pos x="80" y="12"/>
                  </a:cxn>
                  <a:cxn ang="0">
                    <a:pos x="81" y="20"/>
                  </a:cxn>
                </a:cxnLst>
                <a:rect l="0" t="0" r="r" b="b"/>
                <a:pathLst>
                  <a:path w="81" h="282">
                    <a:moveTo>
                      <a:pt x="74" y="238"/>
                    </a:moveTo>
                    <a:cubicBezTo>
                      <a:pt x="71" y="247"/>
                      <a:pt x="68" y="255"/>
                      <a:pt x="63" y="261"/>
                    </a:cubicBezTo>
                    <a:cubicBezTo>
                      <a:pt x="58" y="268"/>
                      <a:pt x="52" y="273"/>
                      <a:pt x="45" y="276"/>
                    </a:cubicBezTo>
                    <a:cubicBezTo>
                      <a:pt x="37" y="280"/>
                      <a:pt x="29" y="282"/>
                      <a:pt x="19" y="282"/>
                    </a:cubicBezTo>
                    <a:cubicBezTo>
                      <a:pt x="18" y="282"/>
                      <a:pt x="16" y="282"/>
                      <a:pt x="14" y="281"/>
                    </a:cubicBezTo>
                    <a:cubicBezTo>
                      <a:pt x="12" y="281"/>
                      <a:pt x="11" y="281"/>
                      <a:pt x="9" y="280"/>
                    </a:cubicBezTo>
                    <a:cubicBezTo>
                      <a:pt x="7" y="280"/>
                      <a:pt x="6" y="280"/>
                      <a:pt x="4" y="279"/>
                    </a:cubicBezTo>
                    <a:cubicBezTo>
                      <a:pt x="2" y="279"/>
                      <a:pt x="1" y="278"/>
                      <a:pt x="0" y="278"/>
                    </a:cubicBezTo>
                    <a:cubicBezTo>
                      <a:pt x="0" y="250"/>
                      <a:pt x="0" y="250"/>
                      <a:pt x="0" y="250"/>
                    </a:cubicBezTo>
                    <a:cubicBezTo>
                      <a:pt x="2" y="251"/>
                      <a:pt x="5" y="252"/>
                      <a:pt x="9" y="254"/>
                    </a:cubicBezTo>
                    <a:cubicBezTo>
                      <a:pt x="12" y="255"/>
                      <a:pt x="15" y="255"/>
                      <a:pt x="18" y="255"/>
                    </a:cubicBezTo>
                    <a:cubicBezTo>
                      <a:pt x="22" y="255"/>
                      <a:pt x="25" y="255"/>
                      <a:pt x="28" y="253"/>
                    </a:cubicBezTo>
                    <a:cubicBezTo>
                      <a:pt x="32" y="251"/>
                      <a:pt x="34" y="249"/>
                      <a:pt x="37" y="246"/>
                    </a:cubicBezTo>
                    <a:cubicBezTo>
                      <a:pt x="39" y="242"/>
                      <a:pt x="41" y="238"/>
                      <a:pt x="43" y="232"/>
                    </a:cubicBezTo>
                    <a:cubicBezTo>
                      <a:pt x="44" y="227"/>
                      <a:pt x="45" y="220"/>
                      <a:pt x="45" y="213"/>
                    </a:cubicBezTo>
                    <a:cubicBezTo>
                      <a:pt x="45" y="70"/>
                      <a:pt x="45" y="70"/>
                      <a:pt x="45" y="70"/>
                    </a:cubicBezTo>
                    <a:cubicBezTo>
                      <a:pt x="77" y="70"/>
                      <a:pt x="77" y="70"/>
                      <a:pt x="77" y="70"/>
                    </a:cubicBezTo>
                    <a:cubicBezTo>
                      <a:pt x="77" y="209"/>
                      <a:pt x="77" y="209"/>
                      <a:pt x="77" y="209"/>
                    </a:cubicBezTo>
                    <a:cubicBezTo>
                      <a:pt x="77" y="220"/>
                      <a:pt x="76" y="229"/>
                      <a:pt x="74" y="238"/>
                    </a:cubicBezTo>
                    <a:close/>
                    <a:moveTo>
                      <a:pt x="81" y="20"/>
                    </a:moveTo>
                    <a:cubicBezTo>
                      <a:pt x="81" y="22"/>
                      <a:pt x="81" y="24"/>
                      <a:pt x="80" y="27"/>
                    </a:cubicBezTo>
                    <a:cubicBezTo>
                      <a:pt x="79" y="29"/>
                      <a:pt x="77" y="31"/>
                      <a:pt x="76" y="33"/>
                    </a:cubicBezTo>
                    <a:cubicBezTo>
                      <a:pt x="74" y="34"/>
                      <a:pt x="72" y="36"/>
                      <a:pt x="69" y="37"/>
                    </a:cubicBezTo>
                    <a:cubicBezTo>
                      <a:pt x="67" y="38"/>
                      <a:pt x="64" y="38"/>
                      <a:pt x="61" y="38"/>
                    </a:cubicBezTo>
                    <a:cubicBezTo>
                      <a:pt x="59" y="38"/>
                      <a:pt x="56" y="38"/>
                      <a:pt x="53" y="37"/>
                    </a:cubicBezTo>
                    <a:cubicBezTo>
                      <a:pt x="51" y="36"/>
                      <a:pt x="49" y="34"/>
                      <a:pt x="47" y="33"/>
                    </a:cubicBezTo>
                    <a:cubicBezTo>
                      <a:pt x="45" y="31"/>
                      <a:pt x="44" y="29"/>
                      <a:pt x="43" y="27"/>
                    </a:cubicBezTo>
                    <a:cubicBezTo>
                      <a:pt x="42" y="24"/>
                      <a:pt x="42" y="22"/>
                      <a:pt x="42" y="20"/>
                    </a:cubicBezTo>
                    <a:cubicBezTo>
                      <a:pt x="42" y="17"/>
                      <a:pt x="42" y="14"/>
                      <a:pt x="43" y="12"/>
                    </a:cubicBezTo>
                    <a:cubicBezTo>
                      <a:pt x="44" y="10"/>
                      <a:pt x="46" y="8"/>
                      <a:pt x="47" y="6"/>
                    </a:cubicBezTo>
                    <a:cubicBezTo>
                      <a:pt x="49" y="4"/>
                      <a:pt x="51" y="3"/>
                      <a:pt x="54" y="2"/>
                    </a:cubicBezTo>
                    <a:cubicBezTo>
                      <a:pt x="56" y="1"/>
                      <a:pt x="59" y="0"/>
                      <a:pt x="61" y="0"/>
                    </a:cubicBezTo>
                    <a:cubicBezTo>
                      <a:pt x="64" y="0"/>
                      <a:pt x="67" y="1"/>
                      <a:pt x="69" y="2"/>
                    </a:cubicBezTo>
                    <a:cubicBezTo>
                      <a:pt x="72" y="3"/>
                      <a:pt x="74" y="4"/>
                      <a:pt x="76" y="6"/>
                    </a:cubicBezTo>
                    <a:cubicBezTo>
                      <a:pt x="77" y="8"/>
                      <a:pt x="79" y="10"/>
                      <a:pt x="80" y="12"/>
                    </a:cubicBezTo>
                    <a:cubicBezTo>
                      <a:pt x="81" y="14"/>
                      <a:pt x="81" y="17"/>
                      <a:pt x="81" y="2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05" name="Freeform 25"/>
              <p:cNvSpPr>
                <a:spLocks noEditPoints="1"/>
              </p:cNvSpPr>
              <p:nvPr/>
            </p:nvSpPr>
            <p:spPr bwMode="invGray">
              <a:xfrm>
                <a:off x="2024150" y="6285404"/>
                <a:ext cx="102213" cy="117760"/>
              </a:xfrm>
              <a:custGeom>
                <a:avLst/>
                <a:gdLst/>
                <a:ahLst/>
                <a:cxnLst>
                  <a:cxn ang="0">
                    <a:pos x="33" y="85"/>
                  </a:cxn>
                  <a:cxn ang="0">
                    <a:pos x="45" y="115"/>
                  </a:cxn>
                  <a:cxn ang="0">
                    <a:pos x="76" y="125"/>
                  </a:cxn>
                  <a:cxn ang="0">
                    <a:pos x="100" y="121"/>
                  </a:cxn>
                  <a:cxn ang="0">
                    <a:pos x="119" y="111"/>
                  </a:cxn>
                  <a:cxn ang="0">
                    <a:pos x="119" y="139"/>
                  </a:cxn>
                  <a:cxn ang="0">
                    <a:pos x="112" y="143"/>
                  </a:cxn>
                  <a:cxn ang="0">
                    <a:pos x="100" y="146"/>
                  </a:cxn>
                  <a:cxn ang="0">
                    <a:pos x="86" y="149"/>
                  </a:cxn>
                  <a:cxn ang="0">
                    <a:pos x="68" y="151"/>
                  </a:cxn>
                  <a:cxn ang="0">
                    <a:pos x="40" y="146"/>
                  </a:cxn>
                  <a:cxn ang="0">
                    <a:pos x="18" y="132"/>
                  </a:cxn>
                  <a:cxn ang="0">
                    <a:pos x="4" y="108"/>
                  </a:cxn>
                  <a:cxn ang="0">
                    <a:pos x="0" y="77"/>
                  </a:cxn>
                  <a:cxn ang="0">
                    <a:pos x="6" y="42"/>
                  </a:cxn>
                  <a:cxn ang="0">
                    <a:pos x="22" y="18"/>
                  </a:cxn>
                  <a:cxn ang="0">
                    <a:pos x="44" y="4"/>
                  </a:cxn>
                  <a:cxn ang="0">
                    <a:pos x="68" y="0"/>
                  </a:cxn>
                  <a:cxn ang="0">
                    <a:pos x="96" y="5"/>
                  </a:cxn>
                  <a:cxn ang="0">
                    <a:pos x="115" y="19"/>
                  </a:cxn>
                  <a:cxn ang="0">
                    <a:pos x="127" y="41"/>
                  </a:cxn>
                  <a:cxn ang="0">
                    <a:pos x="131" y="69"/>
                  </a:cxn>
                  <a:cxn ang="0">
                    <a:pos x="131" y="85"/>
                  </a:cxn>
                  <a:cxn ang="0">
                    <a:pos x="33" y="85"/>
                  </a:cxn>
                  <a:cxn ang="0">
                    <a:pos x="97" y="46"/>
                  </a:cxn>
                  <a:cxn ang="0">
                    <a:pos x="91" y="35"/>
                  </a:cxn>
                  <a:cxn ang="0">
                    <a:pos x="82" y="28"/>
                  </a:cxn>
                  <a:cxn ang="0">
                    <a:pos x="68" y="25"/>
                  </a:cxn>
                  <a:cxn ang="0">
                    <a:pos x="56" y="28"/>
                  </a:cxn>
                  <a:cxn ang="0">
                    <a:pos x="45" y="35"/>
                  </a:cxn>
                  <a:cxn ang="0">
                    <a:pos x="37" y="46"/>
                  </a:cxn>
                  <a:cxn ang="0">
                    <a:pos x="33" y="60"/>
                  </a:cxn>
                  <a:cxn ang="0">
                    <a:pos x="98" y="60"/>
                  </a:cxn>
                  <a:cxn ang="0">
                    <a:pos x="97" y="46"/>
                  </a:cxn>
                </a:cxnLst>
                <a:rect l="0" t="0" r="r" b="b"/>
                <a:pathLst>
                  <a:path w="131" h="151">
                    <a:moveTo>
                      <a:pt x="33" y="85"/>
                    </a:moveTo>
                    <a:cubicBezTo>
                      <a:pt x="34" y="98"/>
                      <a:pt x="38" y="108"/>
                      <a:pt x="45" y="115"/>
                    </a:cubicBezTo>
                    <a:cubicBezTo>
                      <a:pt x="52" y="122"/>
                      <a:pt x="63" y="125"/>
                      <a:pt x="76" y="125"/>
                    </a:cubicBezTo>
                    <a:cubicBezTo>
                      <a:pt x="84" y="125"/>
                      <a:pt x="92" y="124"/>
                      <a:pt x="100" y="121"/>
                    </a:cubicBezTo>
                    <a:cubicBezTo>
                      <a:pt x="107" y="119"/>
                      <a:pt x="114" y="115"/>
                      <a:pt x="119" y="111"/>
                    </a:cubicBezTo>
                    <a:cubicBezTo>
                      <a:pt x="119" y="139"/>
                      <a:pt x="119" y="139"/>
                      <a:pt x="119" y="139"/>
                    </a:cubicBezTo>
                    <a:cubicBezTo>
                      <a:pt x="117" y="140"/>
                      <a:pt x="115" y="141"/>
                      <a:pt x="112" y="143"/>
                    </a:cubicBezTo>
                    <a:cubicBezTo>
                      <a:pt x="108" y="144"/>
                      <a:pt x="105" y="145"/>
                      <a:pt x="100" y="146"/>
                    </a:cubicBezTo>
                    <a:cubicBezTo>
                      <a:pt x="96" y="148"/>
                      <a:pt x="91" y="149"/>
                      <a:pt x="86" y="149"/>
                    </a:cubicBezTo>
                    <a:cubicBezTo>
                      <a:pt x="80" y="150"/>
                      <a:pt x="74" y="151"/>
                      <a:pt x="68" y="151"/>
                    </a:cubicBezTo>
                    <a:cubicBezTo>
                      <a:pt x="58" y="151"/>
                      <a:pt x="48" y="149"/>
                      <a:pt x="40" y="146"/>
                    </a:cubicBezTo>
                    <a:cubicBezTo>
                      <a:pt x="31" y="143"/>
                      <a:pt x="24" y="138"/>
                      <a:pt x="18" y="132"/>
                    </a:cubicBezTo>
                    <a:cubicBezTo>
                      <a:pt x="12" y="125"/>
                      <a:pt x="8" y="118"/>
                      <a:pt x="4" y="108"/>
                    </a:cubicBezTo>
                    <a:cubicBezTo>
                      <a:pt x="1" y="99"/>
                      <a:pt x="0" y="89"/>
                      <a:pt x="0" y="77"/>
                    </a:cubicBezTo>
                    <a:cubicBezTo>
                      <a:pt x="0" y="63"/>
                      <a:pt x="2" y="52"/>
                      <a:pt x="6" y="42"/>
                    </a:cubicBezTo>
                    <a:cubicBezTo>
                      <a:pt x="10" y="33"/>
                      <a:pt x="15" y="25"/>
                      <a:pt x="22" y="18"/>
                    </a:cubicBezTo>
                    <a:cubicBezTo>
                      <a:pt x="28" y="12"/>
                      <a:pt x="36" y="7"/>
                      <a:pt x="44" y="4"/>
                    </a:cubicBezTo>
                    <a:cubicBezTo>
                      <a:pt x="52" y="1"/>
                      <a:pt x="60" y="0"/>
                      <a:pt x="68" y="0"/>
                    </a:cubicBezTo>
                    <a:cubicBezTo>
                      <a:pt x="78" y="0"/>
                      <a:pt x="88" y="2"/>
                      <a:pt x="96" y="5"/>
                    </a:cubicBezTo>
                    <a:cubicBezTo>
                      <a:pt x="103" y="8"/>
                      <a:pt x="110" y="13"/>
                      <a:pt x="115" y="19"/>
                    </a:cubicBezTo>
                    <a:cubicBezTo>
                      <a:pt x="120" y="25"/>
                      <a:pt x="124" y="32"/>
                      <a:pt x="127" y="41"/>
                    </a:cubicBezTo>
                    <a:cubicBezTo>
                      <a:pt x="129" y="49"/>
                      <a:pt x="131" y="59"/>
                      <a:pt x="131" y="69"/>
                    </a:cubicBezTo>
                    <a:cubicBezTo>
                      <a:pt x="131" y="85"/>
                      <a:pt x="131" y="85"/>
                      <a:pt x="131" y="85"/>
                    </a:cubicBezTo>
                    <a:lnTo>
                      <a:pt x="33" y="85"/>
                    </a:lnTo>
                    <a:close/>
                    <a:moveTo>
                      <a:pt x="97" y="46"/>
                    </a:moveTo>
                    <a:cubicBezTo>
                      <a:pt x="96" y="42"/>
                      <a:pt x="94" y="38"/>
                      <a:pt x="91" y="35"/>
                    </a:cubicBezTo>
                    <a:cubicBezTo>
                      <a:pt x="89" y="32"/>
                      <a:pt x="86" y="30"/>
                      <a:pt x="82" y="28"/>
                    </a:cubicBezTo>
                    <a:cubicBezTo>
                      <a:pt x="78" y="26"/>
                      <a:pt x="73" y="25"/>
                      <a:pt x="68" y="25"/>
                    </a:cubicBezTo>
                    <a:cubicBezTo>
                      <a:pt x="64" y="25"/>
                      <a:pt x="59" y="26"/>
                      <a:pt x="56" y="28"/>
                    </a:cubicBezTo>
                    <a:cubicBezTo>
                      <a:pt x="52" y="29"/>
                      <a:pt x="48" y="32"/>
                      <a:pt x="45" y="35"/>
                    </a:cubicBezTo>
                    <a:cubicBezTo>
                      <a:pt x="42" y="38"/>
                      <a:pt x="39" y="42"/>
                      <a:pt x="37" y="46"/>
                    </a:cubicBezTo>
                    <a:cubicBezTo>
                      <a:pt x="35" y="50"/>
                      <a:pt x="34" y="55"/>
                      <a:pt x="33" y="60"/>
                    </a:cubicBezTo>
                    <a:cubicBezTo>
                      <a:pt x="98" y="60"/>
                      <a:pt x="98" y="60"/>
                      <a:pt x="98" y="60"/>
                    </a:cubicBezTo>
                    <a:cubicBezTo>
                      <a:pt x="98" y="55"/>
                      <a:pt x="98" y="51"/>
                      <a:pt x="97"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106" name="Freeform 26"/>
              <p:cNvSpPr>
                <a:spLocks/>
              </p:cNvSpPr>
              <p:nvPr/>
            </p:nvSpPr>
            <p:spPr bwMode="invGray">
              <a:xfrm>
                <a:off x="2145879" y="6285404"/>
                <a:ext cx="167378" cy="114783"/>
              </a:xfrm>
              <a:custGeom>
                <a:avLst/>
                <a:gdLst/>
                <a:ahLst/>
                <a:cxnLst>
                  <a:cxn ang="0">
                    <a:pos x="182" y="147"/>
                  </a:cxn>
                  <a:cxn ang="0">
                    <a:pos x="182" y="66"/>
                  </a:cxn>
                  <a:cxn ang="0">
                    <a:pos x="180" y="46"/>
                  </a:cxn>
                  <a:cxn ang="0">
                    <a:pos x="174" y="34"/>
                  </a:cxn>
                  <a:cxn ang="0">
                    <a:pos x="165" y="28"/>
                  </a:cxn>
                  <a:cxn ang="0">
                    <a:pos x="153" y="26"/>
                  </a:cxn>
                  <a:cxn ang="0">
                    <a:pos x="141" y="30"/>
                  </a:cxn>
                  <a:cxn ang="0">
                    <a:pos x="132" y="38"/>
                  </a:cxn>
                  <a:cxn ang="0">
                    <a:pos x="125" y="51"/>
                  </a:cxn>
                  <a:cxn ang="0">
                    <a:pos x="123" y="66"/>
                  </a:cxn>
                  <a:cxn ang="0">
                    <a:pos x="123" y="147"/>
                  </a:cxn>
                  <a:cxn ang="0">
                    <a:pos x="91" y="147"/>
                  </a:cxn>
                  <a:cxn ang="0">
                    <a:pos x="91" y="63"/>
                  </a:cxn>
                  <a:cxn ang="0">
                    <a:pos x="89" y="46"/>
                  </a:cxn>
                  <a:cxn ang="0">
                    <a:pos x="83" y="35"/>
                  </a:cxn>
                  <a:cxn ang="0">
                    <a:pos x="74" y="28"/>
                  </a:cxn>
                  <a:cxn ang="0">
                    <a:pos x="62" y="26"/>
                  </a:cxn>
                  <a:cxn ang="0">
                    <a:pos x="50" y="29"/>
                  </a:cxn>
                  <a:cxn ang="0">
                    <a:pos x="41" y="37"/>
                  </a:cxn>
                  <a:cxn ang="0">
                    <a:pos x="35" y="50"/>
                  </a:cxn>
                  <a:cxn ang="0">
                    <a:pos x="32" y="66"/>
                  </a:cxn>
                  <a:cxn ang="0">
                    <a:pos x="32" y="147"/>
                  </a:cxn>
                  <a:cxn ang="0">
                    <a:pos x="0" y="147"/>
                  </a:cxn>
                  <a:cxn ang="0">
                    <a:pos x="0" y="3"/>
                  </a:cxn>
                  <a:cxn ang="0">
                    <a:pos x="32" y="3"/>
                  </a:cxn>
                  <a:cxn ang="0">
                    <a:pos x="32" y="26"/>
                  </a:cxn>
                  <a:cxn ang="0">
                    <a:pos x="33" y="26"/>
                  </a:cxn>
                  <a:cxn ang="0">
                    <a:pos x="52" y="6"/>
                  </a:cxn>
                  <a:cxn ang="0">
                    <a:pos x="78" y="0"/>
                  </a:cxn>
                  <a:cxn ang="0">
                    <a:pos x="92" y="2"/>
                  </a:cxn>
                  <a:cxn ang="0">
                    <a:pos x="104" y="7"/>
                  </a:cxn>
                  <a:cxn ang="0">
                    <a:pos x="113" y="16"/>
                  </a:cxn>
                  <a:cxn ang="0">
                    <a:pos x="119" y="28"/>
                  </a:cxn>
                  <a:cxn ang="0">
                    <a:pos x="140" y="7"/>
                  </a:cxn>
                  <a:cxn ang="0">
                    <a:pos x="167" y="0"/>
                  </a:cxn>
                  <a:cxn ang="0">
                    <a:pos x="202" y="14"/>
                  </a:cxn>
                  <a:cxn ang="0">
                    <a:pos x="214" y="58"/>
                  </a:cxn>
                  <a:cxn ang="0">
                    <a:pos x="214" y="147"/>
                  </a:cxn>
                  <a:cxn ang="0">
                    <a:pos x="182" y="147"/>
                  </a:cxn>
                </a:cxnLst>
                <a:rect l="0" t="0" r="r" b="b"/>
                <a:pathLst>
                  <a:path w="214" h="147">
                    <a:moveTo>
                      <a:pt x="182" y="147"/>
                    </a:moveTo>
                    <a:cubicBezTo>
                      <a:pt x="182" y="66"/>
                      <a:pt x="182" y="66"/>
                      <a:pt x="182" y="66"/>
                    </a:cubicBezTo>
                    <a:cubicBezTo>
                      <a:pt x="182" y="58"/>
                      <a:pt x="181" y="52"/>
                      <a:pt x="180" y="46"/>
                    </a:cubicBezTo>
                    <a:cubicBezTo>
                      <a:pt x="178" y="41"/>
                      <a:pt x="177" y="37"/>
                      <a:pt x="174" y="34"/>
                    </a:cubicBezTo>
                    <a:cubicBezTo>
                      <a:pt x="172" y="31"/>
                      <a:pt x="169" y="29"/>
                      <a:pt x="165" y="28"/>
                    </a:cubicBezTo>
                    <a:cubicBezTo>
                      <a:pt x="162" y="27"/>
                      <a:pt x="158" y="26"/>
                      <a:pt x="153" y="26"/>
                    </a:cubicBezTo>
                    <a:cubicBezTo>
                      <a:pt x="149" y="26"/>
                      <a:pt x="145" y="27"/>
                      <a:pt x="141" y="30"/>
                    </a:cubicBezTo>
                    <a:cubicBezTo>
                      <a:pt x="137" y="32"/>
                      <a:pt x="134" y="35"/>
                      <a:pt x="132" y="38"/>
                    </a:cubicBezTo>
                    <a:cubicBezTo>
                      <a:pt x="129" y="42"/>
                      <a:pt x="127" y="46"/>
                      <a:pt x="125" y="51"/>
                    </a:cubicBezTo>
                    <a:cubicBezTo>
                      <a:pt x="124" y="56"/>
                      <a:pt x="123" y="61"/>
                      <a:pt x="123" y="66"/>
                    </a:cubicBezTo>
                    <a:cubicBezTo>
                      <a:pt x="123" y="147"/>
                      <a:pt x="123" y="147"/>
                      <a:pt x="123" y="147"/>
                    </a:cubicBezTo>
                    <a:cubicBezTo>
                      <a:pt x="91" y="147"/>
                      <a:pt x="91" y="147"/>
                      <a:pt x="91" y="147"/>
                    </a:cubicBezTo>
                    <a:cubicBezTo>
                      <a:pt x="91" y="63"/>
                      <a:pt x="91" y="63"/>
                      <a:pt x="91" y="63"/>
                    </a:cubicBezTo>
                    <a:cubicBezTo>
                      <a:pt x="91" y="56"/>
                      <a:pt x="90" y="51"/>
                      <a:pt x="89" y="46"/>
                    </a:cubicBezTo>
                    <a:cubicBezTo>
                      <a:pt x="87" y="41"/>
                      <a:pt x="85" y="38"/>
                      <a:pt x="83" y="35"/>
                    </a:cubicBezTo>
                    <a:cubicBezTo>
                      <a:pt x="80" y="32"/>
                      <a:pt x="78" y="30"/>
                      <a:pt x="74" y="28"/>
                    </a:cubicBezTo>
                    <a:cubicBezTo>
                      <a:pt x="71" y="27"/>
                      <a:pt x="67" y="26"/>
                      <a:pt x="62" y="26"/>
                    </a:cubicBezTo>
                    <a:cubicBezTo>
                      <a:pt x="58" y="26"/>
                      <a:pt x="54" y="27"/>
                      <a:pt x="50" y="29"/>
                    </a:cubicBezTo>
                    <a:cubicBezTo>
                      <a:pt x="47" y="31"/>
                      <a:pt x="44" y="34"/>
                      <a:pt x="41" y="37"/>
                    </a:cubicBezTo>
                    <a:cubicBezTo>
                      <a:pt x="38" y="41"/>
                      <a:pt x="36" y="45"/>
                      <a:pt x="35" y="50"/>
                    </a:cubicBezTo>
                    <a:cubicBezTo>
                      <a:pt x="33" y="55"/>
                      <a:pt x="32" y="60"/>
                      <a:pt x="32" y="66"/>
                    </a:cubicBezTo>
                    <a:cubicBezTo>
                      <a:pt x="32" y="147"/>
                      <a:pt x="32" y="147"/>
                      <a:pt x="32" y="147"/>
                    </a:cubicBezTo>
                    <a:cubicBezTo>
                      <a:pt x="0" y="147"/>
                      <a:pt x="0" y="147"/>
                      <a:pt x="0" y="147"/>
                    </a:cubicBezTo>
                    <a:cubicBezTo>
                      <a:pt x="0" y="3"/>
                      <a:pt x="0" y="3"/>
                      <a:pt x="0" y="3"/>
                    </a:cubicBezTo>
                    <a:cubicBezTo>
                      <a:pt x="32" y="3"/>
                      <a:pt x="32" y="3"/>
                      <a:pt x="32" y="3"/>
                    </a:cubicBezTo>
                    <a:cubicBezTo>
                      <a:pt x="32" y="26"/>
                      <a:pt x="32" y="26"/>
                      <a:pt x="32" y="26"/>
                    </a:cubicBezTo>
                    <a:cubicBezTo>
                      <a:pt x="33" y="26"/>
                      <a:pt x="33" y="26"/>
                      <a:pt x="33" y="26"/>
                    </a:cubicBezTo>
                    <a:cubicBezTo>
                      <a:pt x="38" y="17"/>
                      <a:pt x="44" y="11"/>
                      <a:pt x="52" y="6"/>
                    </a:cubicBezTo>
                    <a:cubicBezTo>
                      <a:pt x="60" y="2"/>
                      <a:pt x="68" y="0"/>
                      <a:pt x="78" y="0"/>
                    </a:cubicBezTo>
                    <a:cubicBezTo>
                      <a:pt x="83" y="0"/>
                      <a:pt x="88" y="1"/>
                      <a:pt x="92" y="2"/>
                    </a:cubicBezTo>
                    <a:cubicBezTo>
                      <a:pt x="96" y="3"/>
                      <a:pt x="100" y="5"/>
                      <a:pt x="104" y="7"/>
                    </a:cubicBezTo>
                    <a:cubicBezTo>
                      <a:pt x="107" y="10"/>
                      <a:pt x="110" y="13"/>
                      <a:pt x="113" y="16"/>
                    </a:cubicBezTo>
                    <a:cubicBezTo>
                      <a:pt x="116" y="20"/>
                      <a:pt x="118" y="24"/>
                      <a:pt x="119" y="28"/>
                    </a:cubicBezTo>
                    <a:cubicBezTo>
                      <a:pt x="125" y="18"/>
                      <a:pt x="132" y="11"/>
                      <a:pt x="140" y="7"/>
                    </a:cubicBezTo>
                    <a:cubicBezTo>
                      <a:pt x="148" y="2"/>
                      <a:pt x="157" y="0"/>
                      <a:pt x="167" y="0"/>
                    </a:cubicBezTo>
                    <a:cubicBezTo>
                      <a:pt x="183" y="0"/>
                      <a:pt x="194" y="4"/>
                      <a:pt x="202" y="14"/>
                    </a:cubicBezTo>
                    <a:cubicBezTo>
                      <a:pt x="210" y="23"/>
                      <a:pt x="214" y="38"/>
                      <a:pt x="214" y="58"/>
                    </a:cubicBezTo>
                    <a:cubicBezTo>
                      <a:pt x="214" y="147"/>
                      <a:pt x="214" y="147"/>
                      <a:pt x="214" y="147"/>
                    </a:cubicBezTo>
                    <a:lnTo>
                      <a:pt x="182" y="147"/>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58" name="Rectangle 57"/>
            <p:cNvSpPr/>
            <p:nvPr/>
          </p:nvSpPr>
          <p:spPr>
            <a:xfrm>
              <a:off x="9563785"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59" name="Group 58"/>
            <p:cNvGrpSpPr/>
            <p:nvPr/>
          </p:nvGrpSpPr>
          <p:grpSpPr>
            <a:xfrm>
              <a:off x="9933348" y="550126"/>
              <a:ext cx="545420" cy="350835"/>
              <a:chOff x="2481885" y="4360116"/>
              <a:chExt cx="558662" cy="360056"/>
            </a:xfrm>
            <a:solidFill>
              <a:srgbClr val="FFFFFF"/>
            </a:solidFill>
            <a:effectLst/>
          </p:grpSpPr>
          <p:sp>
            <p:nvSpPr>
              <p:cNvPr id="93" name="Freeform 21"/>
              <p:cNvSpPr>
                <a:spLocks/>
              </p:cNvSpPr>
              <p:nvPr/>
            </p:nvSpPr>
            <p:spPr bwMode="invGray">
              <a:xfrm>
                <a:off x="2481885" y="4360116"/>
                <a:ext cx="57060" cy="32954"/>
              </a:xfrm>
              <a:custGeom>
                <a:avLst/>
                <a:gdLst/>
                <a:ahLst/>
                <a:cxnLst>
                  <a:cxn ang="0">
                    <a:pos x="105" y="0"/>
                  </a:cxn>
                  <a:cxn ang="0">
                    <a:pos x="109" y="7"/>
                  </a:cxn>
                  <a:cxn ang="0">
                    <a:pos x="0" y="63"/>
                  </a:cxn>
                  <a:cxn ang="0">
                    <a:pos x="105" y="0"/>
                  </a:cxn>
                </a:cxnLst>
                <a:rect l="0" t="0" r="r" b="b"/>
                <a:pathLst>
                  <a:path w="109" h="63">
                    <a:moveTo>
                      <a:pt x="105" y="0"/>
                    </a:moveTo>
                    <a:cubicBezTo>
                      <a:pt x="109" y="3"/>
                      <a:pt x="107" y="0"/>
                      <a:pt x="109" y="7"/>
                    </a:cubicBezTo>
                    <a:cubicBezTo>
                      <a:pt x="86" y="35"/>
                      <a:pt x="38" y="52"/>
                      <a:pt x="0" y="63"/>
                    </a:cubicBezTo>
                    <a:cubicBezTo>
                      <a:pt x="7" y="20"/>
                      <a:pt x="73" y="19"/>
                      <a:pt x="105"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94" name="Freeform 22"/>
              <p:cNvSpPr>
                <a:spLocks/>
              </p:cNvSpPr>
              <p:nvPr/>
            </p:nvSpPr>
            <p:spPr bwMode="invGray">
              <a:xfrm>
                <a:off x="2481885" y="4385108"/>
                <a:ext cx="57503" cy="34059"/>
              </a:xfrm>
              <a:custGeom>
                <a:avLst/>
                <a:gdLst/>
                <a:ahLst/>
                <a:cxnLst>
                  <a:cxn ang="0">
                    <a:pos x="105" y="0"/>
                  </a:cxn>
                  <a:cxn ang="0">
                    <a:pos x="107" y="13"/>
                  </a:cxn>
                  <a:cxn ang="0">
                    <a:pos x="0" y="65"/>
                  </a:cxn>
                  <a:cxn ang="0">
                    <a:pos x="105" y="0"/>
                  </a:cxn>
                </a:cxnLst>
                <a:rect l="0" t="0" r="r" b="b"/>
                <a:pathLst>
                  <a:path w="110" h="65">
                    <a:moveTo>
                      <a:pt x="105" y="0"/>
                    </a:moveTo>
                    <a:cubicBezTo>
                      <a:pt x="110" y="4"/>
                      <a:pt x="110" y="7"/>
                      <a:pt x="107" y="13"/>
                    </a:cubicBezTo>
                    <a:cubicBezTo>
                      <a:pt x="94" y="38"/>
                      <a:pt x="29" y="57"/>
                      <a:pt x="0" y="65"/>
                    </a:cubicBezTo>
                    <a:cubicBezTo>
                      <a:pt x="8" y="21"/>
                      <a:pt x="74" y="21"/>
                      <a:pt x="105"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95" name="Freeform 23"/>
              <p:cNvSpPr>
                <a:spLocks/>
              </p:cNvSpPr>
              <p:nvPr/>
            </p:nvSpPr>
            <p:spPr bwMode="invGray">
              <a:xfrm>
                <a:off x="2500684" y="4428013"/>
                <a:ext cx="38704" cy="210991"/>
              </a:xfrm>
              <a:custGeom>
                <a:avLst/>
                <a:gdLst/>
                <a:ahLst/>
                <a:cxnLst>
                  <a:cxn ang="0">
                    <a:pos x="29" y="0"/>
                  </a:cxn>
                  <a:cxn ang="0">
                    <a:pos x="42" y="94"/>
                  </a:cxn>
                  <a:cxn ang="0">
                    <a:pos x="62" y="334"/>
                  </a:cxn>
                  <a:cxn ang="0">
                    <a:pos x="33" y="403"/>
                  </a:cxn>
                  <a:cxn ang="0">
                    <a:pos x="25" y="402"/>
                  </a:cxn>
                  <a:cxn ang="0">
                    <a:pos x="14" y="167"/>
                  </a:cxn>
                  <a:cxn ang="0">
                    <a:pos x="0" y="58"/>
                  </a:cxn>
                  <a:cxn ang="0">
                    <a:pos x="29" y="0"/>
                  </a:cxn>
                </a:cxnLst>
                <a:rect l="0" t="0" r="r" b="b"/>
                <a:pathLst>
                  <a:path w="74" h="403">
                    <a:moveTo>
                      <a:pt x="29" y="0"/>
                    </a:moveTo>
                    <a:cubicBezTo>
                      <a:pt x="33" y="32"/>
                      <a:pt x="38" y="63"/>
                      <a:pt x="42" y="94"/>
                    </a:cubicBezTo>
                    <a:cubicBezTo>
                      <a:pt x="52" y="149"/>
                      <a:pt x="74" y="272"/>
                      <a:pt x="62" y="334"/>
                    </a:cubicBezTo>
                    <a:cubicBezTo>
                      <a:pt x="56" y="362"/>
                      <a:pt x="41" y="380"/>
                      <a:pt x="33" y="403"/>
                    </a:cubicBezTo>
                    <a:cubicBezTo>
                      <a:pt x="30" y="403"/>
                      <a:pt x="28" y="402"/>
                      <a:pt x="25" y="402"/>
                    </a:cubicBezTo>
                    <a:cubicBezTo>
                      <a:pt x="29" y="321"/>
                      <a:pt x="26" y="241"/>
                      <a:pt x="14" y="167"/>
                    </a:cubicBezTo>
                    <a:cubicBezTo>
                      <a:pt x="9" y="131"/>
                      <a:pt x="5" y="94"/>
                      <a:pt x="0" y="58"/>
                    </a:cubicBezTo>
                    <a:cubicBezTo>
                      <a:pt x="10" y="39"/>
                      <a:pt x="19" y="19"/>
                      <a:pt x="29"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96" name="Freeform 24"/>
              <p:cNvSpPr>
                <a:spLocks/>
              </p:cNvSpPr>
              <p:nvPr/>
            </p:nvSpPr>
            <p:spPr bwMode="invGray">
              <a:xfrm>
                <a:off x="2559956" y="4430225"/>
                <a:ext cx="480591" cy="289947"/>
              </a:xfrm>
              <a:custGeom>
                <a:avLst/>
                <a:gdLst/>
                <a:ahLst/>
                <a:cxnLst>
                  <a:cxn ang="0">
                    <a:pos x="912" y="390"/>
                  </a:cxn>
                  <a:cxn ang="0">
                    <a:pos x="824" y="369"/>
                  </a:cxn>
                  <a:cxn ang="0">
                    <a:pos x="670" y="371"/>
                  </a:cxn>
                  <a:cxn ang="0">
                    <a:pos x="298" y="390"/>
                  </a:cxn>
                  <a:cxn ang="0">
                    <a:pos x="156" y="545"/>
                  </a:cxn>
                  <a:cxn ang="0">
                    <a:pos x="52" y="526"/>
                  </a:cxn>
                  <a:cxn ang="0">
                    <a:pos x="0" y="505"/>
                  </a:cxn>
                  <a:cxn ang="0">
                    <a:pos x="4" y="493"/>
                  </a:cxn>
                  <a:cxn ang="0">
                    <a:pos x="275" y="369"/>
                  </a:cxn>
                  <a:cxn ang="0">
                    <a:pos x="227" y="252"/>
                  </a:cxn>
                  <a:cxn ang="0">
                    <a:pos x="246" y="202"/>
                  </a:cxn>
                  <a:cxn ang="0">
                    <a:pos x="258" y="211"/>
                  </a:cxn>
                  <a:cxn ang="0">
                    <a:pos x="298" y="334"/>
                  </a:cxn>
                  <a:cxn ang="0">
                    <a:pos x="523" y="334"/>
                  </a:cxn>
                  <a:cxn ang="0">
                    <a:pos x="521" y="328"/>
                  </a:cxn>
                  <a:cxn ang="0">
                    <a:pos x="390" y="221"/>
                  </a:cxn>
                  <a:cxn ang="0">
                    <a:pos x="377" y="225"/>
                  </a:cxn>
                  <a:cxn ang="0">
                    <a:pos x="325" y="181"/>
                  </a:cxn>
                  <a:cxn ang="0">
                    <a:pos x="528" y="0"/>
                  </a:cxn>
                  <a:cxn ang="0">
                    <a:pos x="528" y="56"/>
                  </a:cxn>
                  <a:cxn ang="0">
                    <a:pos x="365" y="121"/>
                  </a:cxn>
                  <a:cxn ang="0">
                    <a:pos x="430" y="181"/>
                  </a:cxn>
                  <a:cxn ang="0">
                    <a:pos x="530" y="284"/>
                  </a:cxn>
                  <a:cxn ang="0">
                    <a:pos x="561" y="334"/>
                  </a:cxn>
                  <a:cxn ang="0">
                    <a:pos x="663" y="242"/>
                  </a:cxn>
                  <a:cxn ang="0">
                    <a:pos x="667" y="244"/>
                  </a:cxn>
                  <a:cxn ang="0">
                    <a:pos x="757" y="334"/>
                  </a:cxn>
                  <a:cxn ang="0">
                    <a:pos x="797" y="328"/>
                  </a:cxn>
                  <a:cxn ang="0">
                    <a:pos x="816" y="242"/>
                  </a:cxn>
                  <a:cxn ang="0">
                    <a:pos x="818" y="246"/>
                  </a:cxn>
                  <a:cxn ang="0">
                    <a:pos x="885" y="332"/>
                  </a:cxn>
                  <a:cxn ang="0">
                    <a:pos x="866" y="257"/>
                  </a:cxn>
                  <a:cxn ang="0">
                    <a:pos x="887" y="221"/>
                  </a:cxn>
                  <a:cxn ang="0">
                    <a:pos x="889" y="221"/>
                  </a:cxn>
                  <a:cxn ang="0">
                    <a:pos x="907" y="254"/>
                  </a:cxn>
                  <a:cxn ang="0">
                    <a:pos x="912" y="390"/>
                  </a:cxn>
                </a:cxnLst>
                <a:rect l="0" t="0" r="r" b="b"/>
                <a:pathLst>
                  <a:path w="919" h="554">
                    <a:moveTo>
                      <a:pt x="912" y="390"/>
                    </a:moveTo>
                    <a:cubicBezTo>
                      <a:pt x="878" y="390"/>
                      <a:pt x="837" y="390"/>
                      <a:pt x="824" y="369"/>
                    </a:cubicBezTo>
                    <a:cubicBezTo>
                      <a:pt x="794" y="405"/>
                      <a:pt x="705" y="389"/>
                      <a:pt x="670" y="371"/>
                    </a:cubicBezTo>
                    <a:cubicBezTo>
                      <a:pt x="608" y="410"/>
                      <a:pt x="398" y="390"/>
                      <a:pt x="298" y="390"/>
                    </a:cubicBezTo>
                    <a:cubicBezTo>
                      <a:pt x="298" y="458"/>
                      <a:pt x="212" y="533"/>
                      <a:pt x="156" y="545"/>
                    </a:cubicBezTo>
                    <a:cubicBezTo>
                      <a:pt x="116" y="554"/>
                      <a:pt x="78" y="536"/>
                      <a:pt x="52" y="526"/>
                    </a:cubicBezTo>
                    <a:cubicBezTo>
                      <a:pt x="35" y="519"/>
                      <a:pt x="18" y="512"/>
                      <a:pt x="0" y="505"/>
                    </a:cubicBezTo>
                    <a:cubicBezTo>
                      <a:pt x="2" y="501"/>
                      <a:pt x="3" y="497"/>
                      <a:pt x="4" y="493"/>
                    </a:cubicBezTo>
                    <a:cubicBezTo>
                      <a:pt x="124" y="533"/>
                      <a:pt x="253" y="464"/>
                      <a:pt x="275" y="369"/>
                    </a:cubicBezTo>
                    <a:cubicBezTo>
                      <a:pt x="287" y="315"/>
                      <a:pt x="246" y="277"/>
                      <a:pt x="227" y="252"/>
                    </a:cubicBezTo>
                    <a:cubicBezTo>
                      <a:pt x="233" y="235"/>
                      <a:pt x="240" y="218"/>
                      <a:pt x="246" y="202"/>
                    </a:cubicBezTo>
                    <a:cubicBezTo>
                      <a:pt x="250" y="205"/>
                      <a:pt x="254" y="208"/>
                      <a:pt x="258" y="211"/>
                    </a:cubicBezTo>
                    <a:cubicBezTo>
                      <a:pt x="277" y="251"/>
                      <a:pt x="298" y="267"/>
                      <a:pt x="298" y="334"/>
                    </a:cubicBezTo>
                    <a:cubicBezTo>
                      <a:pt x="373" y="334"/>
                      <a:pt x="448" y="334"/>
                      <a:pt x="523" y="334"/>
                    </a:cubicBezTo>
                    <a:cubicBezTo>
                      <a:pt x="522" y="332"/>
                      <a:pt x="521" y="330"/>
                      <a:pt x="521" y="328"/>
                    </a:cubicBezTo>
                    <a:cubicBezTo>
                      <a:pt x="480" y="293"/>
                      <a:pt x="449" y="237"/>
                      <a:pt x="390" y="221"/>
                    </a:cubicBezTo>
                    <a:cubicBezTo>
                      <a:pt x="384" y="229"/>
                      <a:pt x="384" y="231"/>
                      <a:pt x="377" y="225"/>
                    </a:cubicBezTo>
                    <a:cubicBezTo>
                      <a:pt x="356" y="216"/>
                      <a:pt x="339" y="196"/>
                      <a:pt x="325" y="181"/>
                    </a:cubicBezTo>
                    <a:cubicBezTo>
                      <a:pt x="324" y="59"/>
                      <a:pt x="436" y="25"/>
                      <a:pt x="528" y="0"/>
                    </a:cubicBezTo>
                    <a:cubicBezTo>
                      <a:pt x="528" y="19"/>
                      <a:pt x="528" y="37"/>
                      <a:pt x="528" y="56"/>
                    </a:cubicBezTo>
                    <a:cubicBezTo>
                      <a:pt x="488" y="65"/>
                      <a:pt x="387" y="95"/>
                      <a:pt x="365" y="121"/>
                    </a:cubicBezTo>
                    <a:cubicBezTo>
                      <a:pt x="371" y="148"/>
                      <a:pt x="411" y="166"/>
                      <a:pt x="430" y="181"/>
                    </a:cubicBezTo>
                    <a:cubicBezTo>
                      <a:pt x="467" y="209"/>
                      <a:pt x="503" y="246"/>
                      <a:pt x="530" y="284"/>
                    </a:cubicBezTo>
                    <a:cubicBezTo>
                      <a:pt x="540" y="301"/>
                      <a:pt x="551" y="318"/>
                      <a:pt x="561" y="334"/>
                    </a:cubicBezTo>
                    <a:cubicBezTo>
                      <a:pt x="684" y="337"/>
                      <a:pt x="635" y="316"/>
                      <a:pt x="663" y="242"/>
                    </a:cubicBezTo>
                    <a:cubicBezTo>
                      <a:pt x="664" y="243"/>
                      <a:pt x="665" y="243"/>
                      <a:pt x="667" y="244"/>
                    </a:cubicBezTo>
                    <a:cubicBezTo>
                      <a:pt x="674" y="294"/>
                      <a:pt x="696" y="334"/>
                      <a:pt x="757" y="334"/>
                    </a:cubicBezTo>
                    <a:cubicBezTo>
                      <a:pt x="772" y="334"/>
                      <a:pt x="788" y="335"/>
                      <a:pt x="797" y="328"/>
                    </a:cubicBezTo>
                    <a:cubicBezTo>
                      <a:pt x="814" y="317"/>
                      <a:pt x="809" y="263"/>
                      <a:pt x="816" y="242"/>
                    </a:cubicBezTo>
                    <a:cubicBezTo>
                      <a:pt x="817" y="243"/>
                      <a:pt x="818" y="245"/>
                      <a:pt x="818" y="246"/>
                    </a:cubicBezTo>
                    <a:cubicBezTo>
                      <a:pt x="831" y="274"/>
                      <a:pt x="834" y="354"/>
                      <a:pt x="885" y="332"/>
                    </a:cubicBezTo>
                    <a:cubicBezTo>
                      <a:pt x="914" y="318"/>
                      <a:pt x="877" y="266"/>
                      <a:pt x="866" y="257"/>
                    </a:cubicBezTo>
                    <a:cubicBezTo>
                      <a:pt x="873" y="245"/>
                      <a:pt x="880" y="233"/>
                      <a:pt x="887" y="221"/>
                    </a:cubicBezTo>
                    <a:cubicBezTo>
                      <a:pt x="888" y="221"/>
                      <a:pt x="889" y="221"/>
                      <a:pt x="889" y="221"/>
                    </a:cubicBezTo>
                    <a:cubicBezTo>
                      <a:pt x="895" y="232"/>
                      <a:pt x="901" y="243"/>
                      <a:pt x="907" y="254"/>
                    </a:cubicBezTo>
                    <a:cubicBezTo>
                      <a:pt x="919" y="288"/>
                      <a:pt x="912" y="346"/>
                      <a:pt x="912" y="39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97" name="Freeform 25"/>
              <p:cNvSpPr>
                <a:spLocks/>
              </p:cNvSpPr>
              <p:nvPr/>
            </p:nvSpPr>
            <p:spPr bwMode="invGray">
              <a:xfrm>
                <a:off x="2949648" y="4436418"/>
                <a:ext cx="39146" cy="38262"/>
              </a:xfrm>
              <a:custGeom>
                <a:avLst/>
                <a:gdLst/>
                <a:ahLst/>
                <a:cxnLst>
                  <a:cxn ang="0">
                    <a:pos x="21" y="0"/>
                  </a:cxn>
                  <a:cxn ang="0">
                    <a:pos x="75" y="25"/>
                  </a:cxn>
                  <a:cxn ang="0">
                    <a:pos x="50" y="73"/>
                  </a:cxn>
                  <a:cxn ang="0">
                    <a:pos x="0" y="48"/>
                  </a:cxn>
                  <a:cxn ang="0">
                    <a:pos x="21" y="0"/>
                  </a:cxn>
                </a:cxnLst>
                <a:rect l="0" t="0" r="r" b="b"/>
                <a:pathLst>
                  <a:path w="75" h="73">
                    <a:moveTo>
                      <a:pt x="21" y="0"/>
                    </a:moveTo>
                    <a:cubicBezTo>
                      <a:pt x="39" y="8"/>
                      <a:pt x="57" y="16"/>
                      <a:pt x="75" y="25"/>
                    </a:cubicBezTo>
                    <a:cubicBezTo>
                      <a:pt x="67" y="41"/>
                      <a:pt x="59" y="57"/>
                      <a:pt x="50" y="73"/>
                    </a:cubicBezTo>
                    <a:cubicBezTo>
                      <a:pt x="34" y="64"/>
                      <a:pt x="17" y="56"/>
                      <a:pt x="0" y="48"/>
                    </a:cubicBezTo>
                    <a:cubicBezTo>
                      <a:pt x="7" y="32"/>
                      <a:pt x="14" y="16"/>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98" name="Freeform 26"/>
              <p:cNvSpPr>
                <a:spLocks/>
              </p:cNvSpPr>
              <p:nvPr/>
            </p:nvSpPr>
            <p:spPr bwMode="invGray">
              <a:xfrm>
                <a:off x="2981938" y="4466275"/>
                <a:ext cx="39367" cy="38262"/>
              </a:xfrm>
              <a:custGeom>
                <a:avLst/>
                <a:gdLst/>
                <a:ahLst/>
                <a:cxnLst>
                  <a:cxn ang="0">
                    <a:pos x="21" y="0"/>
                  </a:cxn>
                  <a:cxn ang="0">
                    <a:pos x="75" y="25"/>
                  </a:cxn>
                  <a:cxn ang="0">
                    <a:pos x="50" y="73"/>
                  </a:cxn>
                  <a:cxn ang="0">
                    <a:pos x="0" y="44"/>
                  </a:cxn>
                  <a:cxn ang="0">
                    <a:pos x="21" y="0"/>
                  </a:cxn>
                </a:cxnLst>
                <a:rect l="0" t="0" r="r" b="b"/>
                <a:pathLst>
                  <a:path w="75" h="73">
                    <a:moveTo>
                      <a:pt x="21" y="0"/>
                    </a:moveTo>
                    <a:cubicBezTo>
                      <a:pt x="39" y="9"/>
                      <a:pt x="57" y="17"/>
                      <a:pt x="75" y="25"/>
                    </a:cubicBezTo>
                    <a:cubicBezTo>
                      <a:pt x="66" y="41"/>
                      <a:pt x="58" y="57"/>
                      <a:pt x="50" y="73"/>
                    </a:cubicBezTo>
                    <a:cubicBezTo>
                      <a:pt x="33" y="64"/>
                      <a:pt x="16" y="54"/>
                      <a:pt x="0" y="44"/>
                    </a:cubicBezTo>
                    <a:cubicBezTo>
                      <a:pt x="7" y="30"/>
                      <a:pt x="14" y="15"/>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99" name="Freeform 27"/>
              <p:cNvSpPr>
                <a:spLocks/>
              </p:cNvSpPr>
              <p:nvPr/>
            </p:nvSpPr>
            <p:spPr bwMode="invGray">
              <a:xfrm>
                <a:off x="2943898" y="4481535"/>
                <a:ext cx="39146" cy="38040"/>
              </a:xfrm>
              <a:custGeom>
                <a:avLst/>
                <a:gdLst/>
                <a:ahLst/>
                <a:cxnLst>
                  <a:cxn ang="0">
                    <a:pos x="21" y="0"/>
                  </a:cxn>
                  <a:cxn ang="0">
                    <a:pos x="75" y="25"/>
                  </a:cxn>
                  <a:cxn ang="0">
                    <a:pos x="50" y="73"/>
                  </a:cxn>
                  <a:cxn ang="0">
                    <a:pos x="0" y="48"/>
                  </a:cxn>
                  <a:cxn ang="0">
                    <a:pos x="21" y="0"/>
                  </a:cxn>
                </a:cxnLst>
                <a:rect l="0" t="0" r="r" b="b"/>
                <a:pathLst>
                  <a:path w="75" h="73">
                    <a:moveTo>
                      <a:pt x="21" y="0"/>
                    </a:moveTo>
                    <a:cubicBezTo>
                      <a:pt x="39" y="8"/>
                      <a:pt x="57" y="17"/>
                      <a:pt x="75" y="25"/>
                    </a:cubicBezTo>
                    <a:cubicBezTo>
                      <a:pt x="66" y="41"/>
                      <a:pt x="58" y="57"/>
                      <a:pt x="50" y="73"/>
                    </a:cubicBezTo>
                    <a:cubicBezTo>
                      <a:pt x="33" y="65"/>
                      <a:pt x="16" y="56"/>
                      <a:pt x="0" y="48"/>
                    </a:cubicBezTo>
                    <a:cubicBezTo>
                      <a:pt x="7" y="32"/>
                      <a:pt x="14" y="16"/>
                      <a:pt x="21"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60" name="Rectangle 59"/>
            <p:cNvSpPr/>
            <p:nvPr/>
          </p:nvSpPr>
          <p:spPr>
            <a:xfrm>
              <a:off x="4064021"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61" name="Group 60"/>
            <p:cNvGrpSpPr/>
            <p:nvPr/>
          </p:nvGrpSpPr>
          <p:grpSpPr>
            <a:xfrm>
              <a:off x="4390034" y="634958"/>
              <a:ext cx="634430" cy="181162"/>
              <a:chOff x="6791943" y="4414224"/>
              <a:chExt cx="649833" cy="185924"/>
            </a:xfrm>
            <a:solidFill>
              <a:srgbClr val="FFFFFF"/>
            </a:solidFill>
            <a:effectLst/>
          </p:grpSpPr>
          <p:sp>
            <p:nvSpPr>
              <p:cNvPr id="87" name="Freeform 22"/>
              <p:cNvSpPr>
                <a:spLocks/>
              </p:cNvSpPr>
              <p:nvPr/>
            </p:nvSpPr>
            <p:spPr bwMode="invGray">
              <a:xfrm>
                <a:off x="6791943" y="4422166"/>
                <a:ext cx="145129" cy="177982"/>
              </a:xfrm>
              <a:custGeom>
                <a:avLst/>
                <a:gdLst/>
                <a:ahLst/>
                <a:cxnLst>
                  <a:cxn ang="0">
                    <a:pos x="138" y="204"/>
                  </a:cxn>
                  <a:cxn ang="0">
                    <a:pos x="100" y="209"/>
                  </a:cxn>
                  <a:cxn ang="0">
                    <a:pos x="60" y="202"/>
                  </a:cxn>
                  <a:cxn ang="0">
                    <a:pos x="28" y="182"/>
                  </a:cxn>
                  <a:cxn ang="0">
                    <a:pos x="7" y="150"/>
                  </a:cxn>
                  <a:cxn ang="0">
                    <a:pos x="0" y="107"/>
                  </a:cxn>
                  <a:cxn ang="0">
                    <a:pos x="3" y="77"/>
                  </a:cxn>
                  <a:cxn ang="0">
                    <a:pos x="14" y="51"/>
                  </a:cxn>
                  <a:cxn ang="0">
                    <a:pos x="31" y="30"/>
                  </a:cxn>
                  <a:cxn ang="0">
                    <a:pos x="52" y="14"/>
                  </a:cxn>
                  <a:cxn ang="0">
                    <a:pos x="78" y="4"/>
                  </a:cxn>
                  <a:cxn ang="0">
                    <a:pos x="107" y="0"/>
                  </a:cxn>
                  <a:cxn ang="0">
                    <a:pos x="126" y="1"/>
                  </a:cxn>
                  <a:cxn ang="0">
                    <a:pos x="142" y="4"/>
                  </a:cxn>
                  <a:cxn ang="0">
                    <a:pos x="155" y="7"/>
                  </a:cxn>
                  <a:cxn ang="0">
                    <a:pos x="164" y="11"/>
                  </a:cxn>
                  <a:cxn ang="0">
                    <a:pos x="164" y="45"/>
                  </a:cxn>
                  <a:cxn ang="0">
                    <a:pos x="153" y="39"/>
                  </a:cxn>
                  <a:cxn ang="0">
                    <a:pos x="139" y="34"/>
                  </a:cxn>
                  <a:cxn ang="0">
                    <a:pos x="123" y="31"/>
                  </a:cxn>
                  <a:cxn ang="0">
                    <a:pos x="105" y="29"/>
                  </a:cxn>
                  <a:cxn ang="0">
                    <a:pos x="78" y="35"/>
                  </a:cxn>
                  <a:cxn ang="0">
                    <a:pos x="56" y="50"/>
                  </a:cxn>
                  <a:cxn ang="0">
                    <a:pos x="41" y="73"/>
                  </a:cxn>
                  <a:cxn ang="0">
                    <a:pos x="35" y="105"/>
                  </a:cxn>
                  <a:cxn ang="0">
                    <a:pos x="40" y="138"/>
                  </a:cxn>
                  <a:cxn ang="0">
                    <a:pos x="54" y="161"/>
                  </a:cxn>
                  <a:cxn ang="0">
                    <a:pos x="76" y="175"/>
                  </a:cxn>
                  <a:cxn ang="0">
                    <a:pos x="103" y="180"/>
                  </a:cxn>
                  <a:cxn ang="0">
                    <a:pos x="121" y="178"/>
                  </a:cxn>
                  <a:cxn ang="0">
                    <a:pos x="137" y="172"/>
                  </a:cxn>
                  <a:cxn ang="0">
                    <a:pos x="137" y="124"/>
                  </a:cxn>
                  <a:cxn ang="0">
                    <a:pos x="95" y="124"/>
                  </a:cxn>
                  <a:cxn ang="0">
                    <a:pos x="95" y="96"/>
                  </a:cxn>
                  <a:cxn ang="0">
                    <a:pos x="170" y="96"/>
                  </a:cxn>
                  <a:cxn ang="0">
                    <a:pos x="170" y="191"/>
                  </a:cxn>
                  <a:cxn ang="0">
                    <a:pos x="138" y="204"/>
                  </a:cxn>
                </a:cxnLst>
                <a:rect l="0" t="0" r="r" b="b"/>
                <a:pathLst>
                  <a:path w="170" h="209">
                    <a:moveTo>
                      <a:pt x="138" y="204"/>
                    </a:moveTo>
                    <a:cubicBezTo>
                      <a:pt x="126" y="207"/>
                      <a:pt x="113" y="209"/>
                      <a:pt x="100" y="209"/>
                    </a:cubicBezTo>
                    <a:cubicBezTo>
                      <a:pt x="85" y="209"/>
                      <a:pt x="72" y="206"/>
                      <a:pt x="60" y="202"/>
                    </a:cubicBezTo>
                    <a:cubicBezTo>
                      <a:pt x="47" y="197"/>
                      <a:pt x="37" y="190"/>
                      <a:pt x="28" y="182"/>
                    </a:cubicBezTo>
                    <a:cubicBezTo>
                      <a:pt x="19" y="173"/>
                      <a:pt x="12" y="162"/>
                      <a:pt x="7" y="150"/>
                    </a:cubicBezTo>
                    <a:cubicBezTo>
                      <a:pt x="2" y="137"/>
                      <a:pt x="0" y="123"/>
                      <a:pt x="0" y="107"/>
                    </a:cubicBezTo>
                    <a:cubicBezTo>
                      <a:pt x="0" y="97"/>
                      <a:pt x="1" y="87"/>
                      <a:pt x="3" y="77"/>
                    </a:cubicBezTo>
                    <a:cubicBezTo>
                      <a:pt x="6" y="68"/>
                      <a:pt x="9" y="59"/>
                      <a:pt x="14" y="51"/>
                    </a:cubicBezTo>
                    <a:cubicBezTo>
                      <a:pt x="19" y="43"/>
                      <a:pt x="24" y="36"/>
                      <a:pt x="31" y="30"/>
                    </a:cubicBezTo>
                    <a:cubicBezTo>
                      <a:pt x="37" y="23"/>
                      <a:pt x="44" y="18"/>
                      <a:pt x="52" y="14"/>
                    </a:cubicBezTo>
                    <a:cubicBezTo>
                      <a:pt x="60" y="9"/>
                      <a:pt x="69" y="6"/>
                      <a:pt x="78" y="4"/>
                    </a:cubicBezTo>
                    <a:cubicBezTo>
                      <a:pt x="87" y="2"/>
                      <a:pt x="97" y="0"/>
                      <a:pt x="107" y="0"/>
                    </a:cubicBezTo>
                    <a:cubicBezTo>
                      <a:pt x="114" y="0"/>
                      <a:pt x="120" y="1"/>
                      <a:pt x="126" y="1"/>
                    </a:cubicBezTo>
                    <a:cubicBezTo>
                      <a:pt x="132" y="2"/>
                      <a:pt x="137" y="3"/>
                      <a:pt x="142" y="4"/>
                    </a:cubicBezTo>
                    <a:cubicBezTo>
                      <a:pt x="147" y="5"/>
                      <a:pt x="151" y="6"/>
                      <a:pt x="155" y="7"/>
                    </a:cubicBezTo>
                    <a:cubicBezTo>
                      <a:pt x="159" y="8"/>
                      <a:pt x="162" y="9"/>
                      <a:pt x="164" y="11"/>
                    </a:cubicBezTo>
                    <a:cubicBezTo>
                      <a:pt x="164" y="45"/>
                      <a:pt x="164" y="45"/>
                      <a:pt x="164" y="45"/>
                    </a:cubicBezTo>
                    <a:cubicBezTo>
                      <a:pt x="161" y="43"/>
                      <a:pt x="157" y="41"/>
                      <a:pt x="153" y="39"/>
                    </a:cubicBezTo>
                    <a:cubicBezTo>
                      <a:pt x="149" y="37"/>
                      <a:pt x="144" y="35"/>
                      <a:pt x="139" y="34"/>
                    </a:cubicBezTo>
                    <a:cubicBezTo>
                      <a:pt x="134" y="33"/>
                      <a:pt x="129" y="31"/>
                      <a:pt x="123" y="31"/>
                    </a:cubicBezTo>
                    <a:cubicBezTo>
                      <a:pt x="118" y="30"/>
                      <a:pt x="112" y="29"/>
                      <a:pt x="105" y="29"/>
                    </a:cubicBezTo>
                    <a:cubicBezTo>
                      <a:pt x="96" y="29"/>
                      <a:pt x="87" y="31"/>
                      <a:pt x="78" y="35"/>
                    </a:cubicBezTo>
                    <a:cubicBezTo>
                      <a:pt x="69" y="38"/>
                      <a:pt x="62" y="43"/>
                      <a:pt x="56" y="50"/>
                    </a:cubicBezTo>
                    <a:cubicBezTo>
                      <a:pt x="49" y="56"/>
                      <a:pt x="44" y="64"/>
                      <a:pt x="41" y="73"/>
                    </a:cubicBezTo>
                    <a:cubicBezTo>
                      <a:pt x="37" y="83"/>
                      <a:pt x="35" y="93"/>
                      <a:pt x="35" y="105"/>
                    </a:cubicBezTo>
                    <a:cubicBezTo>
                      <a:pt x="35" y="118"/>
                      <a:pt x="37" y="129"/>
                      <a:pt x="40" y="138"/>
                    </a:cubicBezTo>
                    <a:cubicBezTo>
                      <a:pt x="44" y="148"/>
                      <a:pt x="48" y="155"/>
                      <a:pt x="54" y="161"/>
                    </a:cubicBezTo>
                    <a:cubicBezTo>
                      <a:pt x="60" y="168"/>
                      <a:pt x="68" y="172"/>
                      <a:pt x="76" y="175"/>
                    </a:cubicBezTo>
                    <a:cubicBezTo>
                      <a:pt x="84" y="178"/>
                      <a:pt x="93" y="180"/>
                      <a:pt x="103" y="180"/>
                    </a:cubicBezTo>
                    <a:cubicBezTo>
                      <a:pt x="109" y="180"/>
                      <a:pt x="115" y="179"/>
                      <a:pt x="121" y="178"/>
                    </a:cubicBezTo>
                    <a:cubicBezTo>
                      <a:pt x="127" y="176"/>
                      <a:pt x="132" y="174"/>
                      <a:pt x="137" y="172"/>
                    </a:cubicBezTo>
                    <a:cubicBezTo>
                      <a:pt x="137" y="124"/>
                      <a:pt x="137" y="124"/>
                      <a:pt x="137" y="124"/>
                    </a:cubicBezTo>
                    <a:cubicBezTo>
                      <a:pt x="95" y="124"/>
                      <a:pt x="95" y="124"/>
                      <a:pt x="95" y="124"/>
                    </a:cubicBezTo>
                    <a:cubicBezTo>
                      <a:pt x="95" y="96"/>
                      <a:pt x="95" y="96"/>
                      <a:pt x="95" y="96"/>
                    </a:cubicBezTo>
                    <a:cubicBezTo>
                      <a:pt x="170" y="96"/>
                      <a:pt x="170" y="96"/>
                      <a:pt x="170" y="96"/>
                    </a:cubicBezTo>
                    <a:cubicBezTo>
                      <a:pt x="170" y="191"/>
                      <a:pt x="170" y="191"/>
                      <a:pt x="170" y="191"/>
                    </a:cubicBezTo>
                    <a:cubicBezTo>
                      <a:pt x="161" y="197"/>
                      <a:pt x="150" y="201"/>
                      <a:pt x="138" y="204"/>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88" name="Freeform 23"/>
              <p:cNvSpPr>
                <a:spLocks/>
              </p:cNvSpPr>
              <p:nvPr/>
            </p:nvSpPr>
            <p:spPr bwMode="invGray">
              <a:xfrm>
                <a:off x="6967037" y="4472348"/>
                <a:ext cx="70760" cy="124551"/>
              </a:xfrm>
              <a:custGeom>
                <a:avLst/>
                <a:gdLst/>
                <a:ahLst/>
                <a:cxnLst>
                  <a:cxn ang="0">
                    <a:pos x="80" y="32"/>
                  </a:cxn>
                  <a:cxn ang="0">
                    <a:pos x="75" y="31"/>
                  </a:cxn>
                  <a:cxn ang="0">
                    <a:pos x="70" y="29"/>
                  </a:cxn>
                  <a:cxn ang="0">
                    <a:pos x="64" y="29"/>
                  </a:cxn>
                  <a:cxn ang="0">
                    <a:pos x="52" y="32"/>
                  </a:cxn>
                  <a:cxn ang="0">
                    <a:pos x="42" y="41"/>
                  </a:cxn>
                  <a:cxn ang="0">
                    <a:pos x="35" y="54"/>
                  </a:cxn>
                  <a:cxn ang="0">
                    <a:pos x="33" y="73"/>
                  </a:cxn>
                  <a:cxn ang="0">
                    <a:pos x="33" y="146"/>
                  </a:cxn>
                  <a:cxn ang="0">
                    <a:pos x="0" y="146"/>
                  </a:cxn>
                  <a:cxn ang="0">
                    <a:pos x="0" y="2"/>
                  </a:cxn>
                  <a:cxn ang="0">
                    <a:pos x="33" y="2"/>
                  </a:cxn>
                  <a:cxn ang="0">
                    <a:pos x="33" y="30"/>
                  </a:cxn>
                  <a:cxn ang="0">
                    <a:pos x="33" y="30"/>
                  </a:cxn>
                  <a:cxn ang="0">
                    <a:pos x="40" y="17"/>
                  </a:cxn>
                  <a:cxn ang="0">
                    <a:pos x="49" y="7"/>
                  </a:cxn>
                  <a:cxn ang="0">
                    <a:pos x="59" y="2"/>
                  </a:cxn>
                  <a:cxn ang="0">
                    <a:pos x="70" y="0"/>
                  </a:cxn>
                  <a:cxn ang="0">
                    <a:pos x="77" y="0"/>
                  </a:cxn>
                  <a:cxn ang="0">
                    <a:pos x="83" y="2"/>
                  </a:cxn>
                  <a:cxn ang="0">
                    <a:pos x="83" y="34"/>
                  </a:cxn>
                  <a:cxn ang="0">
                    <a:pos x="80" y="32"/>
                  </a:cxn>
                </a:cxnLst>
                <a:rect l="0" t="0" r="r" b="b"/>
                <a:pathLst>
                  <a:path w="83" h="146">
                    <a:moveTo>
                      <a:pt x="80" y="32"/>
                    </a:moveTo>
                    <a:cubicBezTo>
                      <a:pt x="78" y="32"/>
                      <a:pt x="77" y="31"/>
                      <a:pt x="75" y="31"/>
                    </a:cubicBezTo>
                    <a:cubicBezTo>
                      <a:pt x="73" y="30"/>
                      <a:pt x="71" y="30"/>
                      <a:pt x="70" y="29"/>
                    </a:cubicBezTo>
                    <a:cubicBezTo>
                      <a:pt x="68" y="29"/>
                      <a:pt x="66" y="29"/>
                      <a:pt x="64" y="29"/>
                    </a:cubicBezTo>
                    <a:cubicBezTo>
                      <a:pt x="60" y="29"/>
                      <a:pt x="56" y="30"/>
                      <a:pt x="52" y="32"/>
                    </a:cubicBezTo>
                    <a:cubicBezTo>
                      <a:pt x="48" y="34"/>
                      <a:pt x="45" y="37"/>
                      <a:pt x="42" y="41"/>
                    </a:cubicBezTo>
                    <a:cubicBezTo>
                      <a:pt x="39" y="44"/>
                      <a:pt x="37" y="49"/>
                      <a:pt x="35" y="54"/>
                    </a:cubicBezTo>
                    <a:cubicBezTo>
                      <a:pt x="34" y="60"/>
                      <a:pt x="33" y="66"/>
                      <a:pt x="33" y="73"/>
                    </a:cubicBezTo>
                    <a:cubicBezTo>
                      <a:pt x="33" y="146"/>
                      <a:pt x="33" y="146"/>
                      <a:pt x="33" y="146"/>
                    </a:cubicBezTo>
                    <a:cubicBezTo>
                      <a:pt x="0" y="146"/>
                      <a:pt x="0" y="146"/>
                      <a:pt x="0" y="146"/>
                    </a:cubicBezTo>
                    <a:cubicBezTo>
                      <a:pt x="0" y="2"/>
                      <a:pt x="0" y="2"/>
                      <a:pt x="0" y="2"/>
                    </a:cubicBezTo>
                    <a:cubicBezTo>
                      <a:pt x="33" y="2"/>
                      <a:pt x="33" y="2"/>
                      <a:pt x="33" y="2"/>
                    </a:cubicBezTo>
                    <a:cubicBezTo>
                      <a:pt x="33" y="30"/>
                      <a:pt x="33" y="30"/>
                      <a:pt x="33" y="30"/>
                    </a:cubicBezTo>
                    <a:cubicBezTo>
                      <a:pt x="33" y="30"/>
                      <a:pt x="33" y="30"/>
                      <a:pt x="33" y="30"/>
                    </a:cubicBezTo>
                    <a:cubicBezTo>
                      <a:pt x="35" y="25"/>
                      <a:pt x="37" y="20"/>
                      <a:pt x="40" y="17"/>
                    </a:cubicBezTo>
                    <a:cubicBezTo>
                      <a:pt x="43" y="13"/>
                      <a:pt x="46" y="10"/>
                      <a:pt x="49" y="7"/>
                    </a:cubicBezTo>
                    <a:cubicBezTo>
                      <a:pt x="52" y="5"/>
                      <a:pt x="55" y="3"/>
                      <a:pt x="59" y="2"/>
                    </a:cubicBezTo>
                    <a:cubicBezTo>
                      <a:pt x="63" y="0"/>
                      <a:pt x="66" y="0"/>
                      <a:pt x="70" y="0"/>
                    </a:cubicBezTo>
                    <a:cubicBezTo>
                      <a:pt x="73" y="0"/>
                      <a:pt x="75" y="0"/>
                      <a:pt x="77" y="0"/>
                    </a:cubicBezTo>
                    <a:cubicBezTo>
                      <a:pt x="79" y="1"/>
                      <a:pt x="81" y="1"/>
                      <a:pt x="83" y="2"/>
                    </a:cubicBezTo>
                    <a:cubicBezTo>
                      <a:pt x="83" y="34"/>
                      <a:pt x="83" y="34"/>
                      <a:pt x="83" y="34"/>
                    </a:cubicBezTo>
                    <a:cubicBezTo>
                      <a:pt x="82" y="33"/>
                      <a:pt x="81" y="33"/>
                      <a:pt x="80" y="32"/>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89" name="Freeform 24"/>
              <p:cNvSpPr>
                <a:spLocks noEditPoints="1"/>
              </p:cNvSpPr>
              <p:nvPr/>
            </p:nvSpPr>
            <p:spPr bwMode="invGray">
              <a:xfrm>
                <a:off x="7042129" y="4471626"/>
                <a:ext cx="102890" cy="128522"/>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4" y="113"/>
                  </a:cxn>
                  <a:cxn ang="0">
                    <a:pos x="38" y="119"/>
                  </a:cxn>
                  <a:cxn ang="0">
                    <a:pos x="46" y="123"/>
                  </a:cxn>
                  <a:cxn ang="0">
                    <a:pos x="56" y="125"/>
                  </a:cxn>
                  <a:cxn ang="0">
                    <a:pos x="70"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1" y="145"/>
                      <a:pt x="16" y="142"/>
                      <a:pt x="12" y="139"/>
                    </a:cubicBezTo>
                    <a:cubicBezTo>
                      <a:pt x="8" y="135"/>
                      <a:pt x="5" y="131"/>
                      <a:pt x="3" y="125"/>
                    </a:cubicBezTo>
                    <a:cubicBezTo>
                      <a:pt x="1" y="120"/>
                      <a:pt x="0" y="114"/>
                      <a:pt x="0" y="108"/>
                    </a:cubicBezTo>
                    <a:cubicBezTo>
                      <a:pt x="0" y="102"/>
                      <a:pt x="1" y="96"/>
                      <a:pt x="3" y="91"/>
                    </a:cubicBezTo>
                    <a:cubicBezTo>
                      <a:pt x="5" y="85"/>
                      <a:pt x="7" y="81"/>
                      <a:pt x="11" y="76"/>
                    </a:cubicBezTo>
                    <a:cubicBezTo>
                      <a:pt x="15" y="72"/>
                      <a:pt x="20" y="69"/>
                      <a:pt x="26" y="66"/>
                    </a:cubicBezTo>
                    <a:cubicBezTo>
                      <a:pt x="32" y="63"/>
                      <a:pt x="39" y="61"/>
                      <a:pt x="47" y="60"/>
                    </a:cubicBezTo>
                    <a:cubicBezTo>
                      <a:pt x="89" y="55"/>
                      <a:pt x="89" y="55"/>
                      <a:pt x="89" y="55"/>
                    </a:cubicBezTo>
                    <a:cubicBezTo>
                      <a:pt x="89" y="44"/>
                      <a:pt x="87" y="37"/>
                      <a:pt x="82" y="32"/>
                    </a:cubicBezTo>
                    <a:cubicBezTo>
                      <a:pt x="77" y="28"/>
                      <a:pt x="71" y="25"/>
                      <a:pt x="62" y="25"/>
                    </a:cubicBezTo>
                    <a:cubicBezTo>
                      <a:pt x="53" y="25"/>
                      <a:pt x="45" y="27"/>
                      <a:pt x="36" y="30"/>
                    </a:cubicBezTo>
                    <a:cubicBezTo>
                      <a:pt x="28" y="33"/>
                      <a:pt x="21" y="36"/>
                      <a:pt x="14" y="41"/>
                    </a:cubicBezTo>
                    <a:cubicBezTo>
                      <a:pt x="14" y="13"/>
                      <a:pt x="14" y="13"/>
                      <a:pt x="14" y="13"/>
                    </a:cubicBezTo>
                    <a:cubicBezTo>
                      <a:pt x="16" y="11"/>
                      <a:pt x="19" y="10"/>
                      <a:pt x="23" y="8"/>
                    </a:cubicBezTo>
                    <a:cubicBezTo>
                      <a:pt x="27"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2" y="86"/>
                      <a:pt x="39" y="87"/>
                      <a:pt x="37" y="89"/>
                    </a:cubicBezTo>
                    <a:cubicBezTo>
                      <a:pt x="35" y="91"/>
                      <a:pt x="34" y="93"/>
                      <a:pt x="33" y="96"/>
                    </a:cubicBezTo>
                    <a:cubicBezTo>
                      <a:pt x="32" y="98"/>
                      <a:pt x="32" y="101"/>
                      <a:pt x="32" y="105"/>
                    </a:cubicBezTo>
                    <a:cubicBezTo>
                      <a:pt x="32" y="108"/>
                      <a:pt x="33" y="110"/>
                      <a:pt x="34" y="113"/>
                    </a:cubicBezTo>
                    <a:cubicBezTo>
                      <a:pt x="35" y="115"/>
                      <a:pt x="36" y="117"/>
                      <a:pt x="38" y="119"/>
                    </a:cubicBezTo>
                    <a:cubicBezTo>
                      <a:pt x="40" y="121"/>
                      <a:pt x="43" y="122"/>
                      <a:pt x="46" y="123"/>
                    </a:cubicBezTo>
                    <a:cubicBezTo>
                      <a:pt x="49" y="124"/>
                      <a:pt x="52" y="125"/>
                      <a:pt x="56" y="125"/>
                    </a:cubicBezTo>
                    <a:cubicBezTo>
                      <a:pt x="61" y="125"/>
                      <a:pt x="65" y="124"/>
                      <a:pt x="70" y="122"/>
                    </a:cubicBezTo>
                    <a:cubicBezTo>
                      <a:pt x="74"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90" name="Freeform 25"/>
              <p:cNvSpPr>
                <a:spLocks/>
              </p:cNvSpPr>
              <p:nvPr/>
            </p:nvSpPr>
            <p:spPr bwMode="invGray">
              <a:xfrm>
                <a:off x="7155489" y="4474153"/>
                <a:ext cx="104695" cy="122746"/>
              </a:xfrm>
              <a:custGeom>
                <a:avLst/>
                <a:gdLst/>
                <a:ahLst/>
                <a:cxnLst>
                  <a:cxn ang="0">
                    <a:pos x="108" y="279"/>
                  </a:cxn>
                  <a:cxn ang="0">
                    <a:pos x="290" y="279"/>
                  </a:cxn>
                  <a:cxn ang="0">
                    <a:pos x="290" y="340"/>
                  </a:cxn>
                  <a:cxn ang="0">
                    <a:pos x="0" y="340"/>
                  </a:cxn>
                  <a:cxn ang="0">
                    <a:pos x="0" y="314"/>
                  </a:cxn>
                  <a:cxn ang="0">
                    <a:pos x="184" y="61"/>
                  </a:cxn>
                  <a:cxn ang="0">
                    <a:pos x="19" y="61"/>
                  </a:cxn>
                  <a:cxn ang="0">
                    <a:pos x="19" y="0"/>
                  </a:cxn>
                  <a:cxn ang="0">
                    <a:pos x="290" y="0"/>
                  </a:cxn>
                  <a:cxn ang="0">
                    <a:pos x="290" y="30"/>
                  </a:cxn>
                  <a:cxn ang="0">
                    <a:pos x="108" y="279"/>
                  </a:cxn>
                </a:cxnLst>
                <a:rect l="0" t="0" r="r" b="b"/>
                <a:pathLst>
                  <a:path w="290" h="340">
                    <a:moveTo>
                      <a:pt x="108" y="279"/>
                    </a:moveTo>
                    <a:lnTo>
                      <a:pt x="290" y="279"/>
                    </a:lnTo>
                    <a:lnTo>
                      <a:pt x="290" y="340"/>
                    </a:lnTo>
                    <a:lnTo>
                      <a:pt x="0" y="340"/>
                    </a:lnTo>
                    <a:lnTo>
                      <a:pt x="0" y="314"/>
                    </a:lnTo>
                    <a:lnTo>
                      <a:pt x="184" y="61"/>
                    </a:lnTo>
                    <a:lnTo>
                      <a:pt x="19" y="61"/>
                    </a:lnTo>
                    <a:lnTo>
                      <a:pt x="19" y="0"/>
                    </a:lnTo>
                    <a:lnTo>
                      <a:pt x="290" y="0"/>
                    </a:lnTo>
                    <a:lnTo>
                      <a:pt x="290" y="30"/>
                    </a:lnTo>
                    <a:lnTo>
                      <a:pt x="108" y="27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91" name="Freeform 26"/>
              <p:cNvSpPr>
                <a:spLocks noEditPoints="1"/>
              </p:cNvSpPr>
              <p:nvPr/>
            </p:nvSpPr>
            <p:spPr bwMode="invGray">
              <a:xfrm>
                <a:off x="7275708" y="4414224"/>
                <a:ext cx="33936" cy="182675"/>
              </a:xfrm>
              <a:custGeom>
                <a:avLst/>
                <a:gdLst/>
                <a:ahLst/>
                <a:cxnLst>
                  <a:cxn ang="0">
                    <a:pos x="40" y="20"/>
                  </a:cxn>
                  <a:cxn ang="0">
                    <a:pos x="39" y="27"/>
                  </a:cxn>
                  <a:cxn ang="0">
                    <a:pos x="34" y="33"/>
                  </a:cxn>
                  <a:cxn ang="0">
                    <a:pos x="28" y="37"/>
                  </a:cxn>
                  <a:cxn ang="0">
                    <a:pos x="20" y="38"/>
                  </a:cxn>
                  <a:cxn ang="0">
                    <a:pos x="12" y="37"/>
                  </a:cxn>
                  <a:cxn ang="0">
                    <a:pos x="6" y="33"/>
                  </a:cxn>
                  <a:cxn ang="0">
                    <a:pos x="2" y="27"/>
                  </a:cxn>
                  <a:cxn ang="0">
                    <a:pos x="0" y="20"/>
                  </a:cxn>
                  <a:cxn ang="0">
                    <a:pos x="2" y="12"/>
                  </a:cxn>
                  <a:cxn ang="0">
                    <a:pos x="6" y="6"/>
                  </a:cxn>
                  <a:cxn ang="0">
                    <a:pos x="12" y="2"/>
                  </a:cxn>
                  <a:cxn ang="0">
                    <a:pos x="20" y="0"/>
                  </a:cxn>
                  <a:cxn ang="0">
                    <a:pos x="28" y="2"/>
                  </a:cxn>
                  <a:cxn ang="0">
                    <a:pos x="34" y="6"/>
                  </a:cxn>
                  <a:cxn ang="0">
                    <a:pos x="39" y="12"/>
                  </a:cxn>
                  <a:cxn ang="0">
                    <a:pos x="40" y="20"/>
                  </a:cxn>
                  <a:cxn ang="0">
                    <a:pos x="4" y="214"/>
                  </a:cxn>
                  <a:cxn ang="0">
                    <a:pos x="4" y="70"/>
                  </a:cxn>
                  <a:cxn ang="0">
                    <a:pos x="36" y="70"/>
                  </a:cxn>
                  <a:cxn ang="0">
                    <a:pos x="36" y="214"/>
                  </a:cxn>
                  <a:cxn ang="0">
                    <a:pos x="4" y="214"/>
                  </a:cxn>
                </a:cxnLst>
                <a:rect l="0" t="0" r="r" b="b"/>
                <a:pathLst>
                  <a:path w="40" h="214">
                    <a:moveTo>
                      <a:pt x="40" y="20"/>
                    </a:moveTo>
                    <a:cubicBezTo>
                      <a:pt x="40" y="22"/>
                      <a:pt x="40" y="24"/>
                      <a:pt x="39" y="27"/>
                    </a:cubicBezTo>
                    <a:cubicBezTo>
                      <a:pt x="38" y="29"/>
                      <a:pt x="36" y="31"/>
                      <a:pt x="34" y="33"/>
                    </a:cubicBezTo>
                    <a:cubicBezTo>
                      <a:pt x="33" y="34"/>
                      <a:pt x="31" y="36"/>
                      <a:pt x="28" y="37"/>
                    </a:cubicBezTo>
                    <a:cubicBezTo>
                      <a:pt x="26" y="38"/>
                      <a:pt x="23" y="38"/>
                      <a:pt x="20" y="38"/>
                    </a:cubicBezTo>
                    <a:cubicBezTo>
                      <a:pt x="17" y="38"/>
                      <a:pt x="15" y="38"/>
                      <a:pt x="12" y="37"/>
                    </a:cubicBezTo>
                    <a:cubicBezTo>
                      <a:pt x="10" y="36"/>
                      <a:pt x="8" y="34"/>
                      <a:pt x="6" y="33"/>
                    </a:cubicBezTo>
                    <a:cubicBezTo>
                      <a:pt x="4" y="31"/>
                      <a:pt x="3" y="29"/>
                      <a:pt x="2" y="27"/>
                    </a:cubicBezTo>
                    <a:cubicBezTo>
                      <a:pt x="1" y="24"/>
                      <a:pt x="0" y="22"/>
                      <a:pt x="0" y="20"/>
                    </a:cubicBezTo>
                    <a:cubicBezTo>
                      <a:pt x="0" y="17"/>
                      <a:pt x="1" y="14"/>
                      <a:pt x="2" y="12"/>
                    </a:cubicBezTo>
                    <a:cubicBezTo>
                      <a:pt x="3" y="10"/>
                      <a:pt x="4" y="8"/>
                      <a:pt x="6" y="6"/>
                    </a:cubicBezTo>
                    <a:cubicBezTo>
                      <a:pt x="8" y="4"/>
                      <a:pt x="10" y="3"/>
                      <a:pt x="12" y="2"/>
                    </a:cubicBezTo>
                    <a:cubicBezTo>
                      <a:pt x="15" y="1"/>
                      <a:pt x="17" y="0"/>
                      <a:pt x="20" y="0"/>
                    </a:cubicBezTo>
                    <a:cubicBezTo>
                      <a:pt x="23" y="0"/>
                      <a:pt x="26" y="1"/>
                      <a:pt x="28" y="2"/>
                    </a:cubicBezTo>
                    <a:cubicBezTo>
                      <a:pt x="30" y="3"/>
                      <a:pt x="33" y="4"/>
                      <a:pt x="34" y="6"/>
                    </a:cubicBezTo>
                    <a:cubicBezTo>
                      <a:pt x="36" y="8"/>
                      <a:pt x="38" y="10"/>
                      <a:pt x="39" y="12"/>
                    </a:cubicBezTo>
                    <a:cubicBezTo>
                      <a:pt x="40" y="14"/>
                      <a:pt x="40" y="17"/>
                      <a:pt x="40" y="20"/>
                    </a:cubicBezTo>
                    <a:close/>
                    <a:moveTo>
                      <a:pt x="4" y="214"/>
                    </a:moveTo>
                    <a:cubicBezTo>
                      <a:pt x="4" y="70"/>
                      <a:pt x="4" y="70"/>
                      <a:pt x="4" y="70"/>
                    </a:cubicBezTo>
                    <a:cubicBezTo>
                      <a:pt x="36" y="70"/>
                      <a:pt x="36" y="70"/>
                      <a:pt x="36" y="70"/>
                    </a:cubicBezTo>
                    <a:cubicBezTo>
                      <a:pt x="36" y="214"/>
                      <a:pt x="36" y="214"/>
                      <a:pt x="36" y="214"/>
                    </a:cubicBezTo>
                    <a:lnTo>
                      <a:pt x="4"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92" name="Freeform 27"/>
              <p:cNvSpPr>
                <a:spLocks noEditPoints="1"/>
              </p:cNvSpPr>
              <p:nvPr/>
            </p:nvSpPr>
            <p:spPr bwMode="invGray">
              <a:xfrm>
                <a:off x="7329499" y="4471626"/>
                <a:ext cx="112277" cy="128522"/>
              </a:xfrm>
              <a:custGeom>
                <a:avLst/>
                <a:gdLst/>
                <a:ahLst/>
                <a:cxnLst>
                  <a:cxn ang="0">
                    <a:pos x="34" y="85"/>
                  </a:cxn>
                  <a:cxn ang="0">
                    <a:pos x="46" y="115"/>
                  </a:cxn>
                  <a:cxn ang="0">
                    <a:pos x="77" y="125"/>
                  </a:cxn>
                  <a:cxn ang="0">
                    <a:pos x="100" y="121"/>
                  </a:cxn>
                  <a:cxn ang="0">
                    <a:pos x="120" y="111"/>
                  </a:cxn>
                  <a:cxn ang="0">
                    <a:pos x="120" y="139"/>
                  </a:cxn>
                  <a:cxn ang="0">
                    <a:pos x="112" y="143"/>
                  </a:cxn>
                  <a:cxn ang="0">
                    <a:pos x="101" y="146"/>
                  </a:cxn>
                  <a:cxn ang="0">
                    <a:pos x="86" y="149"/>
                  </a:cxn>
                  <a:cxn ang="0">
                    <a:pos x="69" y="151"/>
                  </a:cxn>
                  <a:cxn ang="0">
                    <a:pos x="40" y="146"/>
                  </a:cxn>
                  <a:cxn ang="0">
                    <a:pos x="19" y="132"/>
                  </a:cxn>
                  <a:cxn ang="0">
                    <a:pos x="5" y="108"/>
                  </a:cxn>
                  <a:cxn ang="0">
                    <a:pos x="0" y="77"/>
                  </a:cxn>
                  <a:cxn ang="0">
                    <a:pos x="7" y="42"/>
                  </a:cxn>
                  <a:cxn ang="0">
                    <a:pos x="22" y="18"/>
                  </a:cxn>
                  <a:cxn ang="0">
                    <a:pos x="44" y="4"/>
                  </a:cxn>
                  <a:cxn ang="0">
                    <a:pos x="69" y="0"/>
                  </a:cxn>
                  <a:cxn ang="0">
                    <a:pos x="96" y="5"/>
                  </a:cxn>
                  <a:cxn ang="0">
                    <a:pos x="116" y="19"/>
                  </a:cxn>
                  <a:cxn ang="0">
                    <a:pos x="128" y="41"/>
                  </a:cxn>
                  <a:cxn ang="0">
                    <a:pos x="132" y="69"/>
                  </a:cxn>
                  <a:cxn ang="0">
                    <a:pos x="132" y="85"/>
                  </a:cxn>
                  <a:cxn ang="0">
                    <a:pos x="34" y="85"/>
                  </a:cxn>
                  <a:cxn ang="0">
                    <a:pos x="98" y="46"/>
                  </a:cxn>
                  <a:cxn ang="0">
                    <a:pos x="92" y="35"/>
                  </a:cxn>
                  <a:cxn ang="0">
                    <a:pos x="83" y="28"/>
                  </a:cxn>
                  <a:cxn ang="0">
                    <a:pos x="69" y="25"/>
                  </a:cxn>
                  <a:cxn ang="0">
                    <a:pos x="56" y="28"/>
                  </a:cxn>
                  <a:cxn ang="0">
                    <a:pos x="46" y="35"/>
                  </a:cxn>
                  <a:cxn ang="0">
                    <a:pos x="38" y="46"/>
                  </a:cxn>
                  <a:cxn ang="0">
                    <a:pos x="34" y="60"/>
                  </a:cxn>
                  <a:cxn ang="0">
                    <a:pos x="99" y="60"/>
                  </a:cxn>
                  <a:cxn ang="0">
                    <a:pos x="98" y="46"/>
                  </a:cxn>
                </a:cxnLst>
                <a:rect l="0" t="0" r="r" b="b"/>
                <a:pathLst>
                  <a:path w="132" h="151">
                    <a:moveTo>
                      <a:pt x="34" y="85"/>
                    </a:moveTo>
                    <a:cubicBezTo>
                      <a:pt x="34" y="98"/>
                      <a:pt x="38" y="108"/>
                      <a:pt x="46" y="115"/>
                    </a:cubicBezTo>
                    <a:cubicBezTo>
                      <a:pt x="53" y="122"/>
                      <a:pt x="63" y="125"/>
                      <a:pt x="77" y="125"/>
                    </a:cubicBezTo>
                    <a:cubicBezTo>
                      <a:pt x="85" y="125"/>
                      <a:pt x="93" y="124"/>
                      <a:pt x="100" y="121"/>
                    </a:cubicBezTo>
                    <a:cubicBezTo>
                      <a:pt x="108" y="119"/>
                      <a:pt x="115" y="115"/>
                      <a:pt x="120" y="111"/>
                    </a:cubicBezTo>
                    <a:cubicBezTo>
                      <a:pt x="120" y="139"/>
                      <a:pt x="120" y="139"/>
                      <a:pt x="120" y="139"/>
                    </a:cubicBezTo>
                    <a:cubicBezTo>
                      <a:pt x="118" y="140"/>
                      <a:pt x="116" y="141"/>
                      <a:pt x="112" y="143"/>
                    </a:cubicBezTo>
                    <a:cubicBezTo>
                      <a:pt x="109" y="144"/>
                      <a:pt x="106" y="145"/>
                      <a:pt x="101" y="146"/>
                    </a:cubicBezTo>
                    <a:cubicBezTo>
                      <a:pt x="97" y="148"/>
                      <a:pt x="92" y="149"/>
                      <a:pt x="86" y="149"/>
                    </a:cubicBezTo>
                    <a:cubicBezTo>
                      <a:pt x="81" y="150"/>
                      <a:pt x="75" y="151"/>
                      <a:pt x="69" y="151"/>
                    </a:cubicBezTo>
                    <a:cubicBezTo>
                      <a:pt x="58" y="151"/>
                      <a:pt x="49" y="149"/>
                      <a:pt x="40" y="146"/>
                    </a:cubicBezTo>
                    <a:cubicBezTo>
                      <a:pt x="32" y="143"/>
                      <a:pt x="25" y="138"/>
                      <a:pt x="19" y="132"/>
                    </a:cubicBezTo>
                    <a:cubicBezTo>
                      <a:pt x="13" y="125"/>
                      <a:pt x="8" y="118"/>
                      <a:pt x="5" y="108"/>
                    </a:cubicBezTo>
                    <a:cubicBezTo>
                      <a:pt x="2" y="99"/>
                      <a:pt x="0" y="89"/>
                      <a:pt x="0" y="77"/>
                    </a:cubicBezTo>
                    <a:cubicBezTo>
                      <a:pt x="0" y="63"/>
                      <a:pt x="2" y="52"/>
                      <a:pt x="7" y="42"/>
                    </a:cubicBezTo>
                    <a:cubicBezTo>
                      <a:pt x="11" y="33"/>
                      <a:pt x="16" y="25"/>
                      <a:pt x="22" y="18"/>
                    </a:cubicBezTo>
                    <a:cubicBezTo>
                      <a:pt x="29" y="12"/>
                      <a:pt x="36" y="7"/>
                      <a:pt x="44" y="4"/>
                    </a:cubicBezTo>
                    <a:cubicBezTo>
                      <a:pt x="53" y="1"/>
                      <a:pt x="61" y="0"/>
                      <a:pt x="69" y="0"/>
                    </a:cubicBezTo>
                    <a:cubicBezTo>
                      <a:pt x="79" y="0"/>
                      <a:pt x="88" y="2"/>
                      <a:pt x="96" y="5"/>
                    </a:cubicBezTo>
                    <a:cubicBezTo>
                      <a:pt x="104" y="8"/>
                      <a:pt x="111" y="13"/>
                      <a:pt x="116" y="19"/>
                    </a:cubicBezTo>
                    <a:cubicBezTo>
                      <a:pt x="121" y="25"/>
                      <a:pt x="125" y="32"/>
                      <a:pt x="128" y="41"/>
                    </a:cubicBezTo>
                    <a:cubicBezTo>
                      <a:pt x="130" y="49"/>
                      <a:pt x="132" y="59"/>
                      <a:pt x="132" y="69"/>
                    </a:cubicBezTo>
                    <a:cubicBezTo>
                      <a:pt x="132" y="85"/>
                      <a:pt x="132" y="85"/>
                      <a:pt x="132" y="85"/>
                    </a:cubicBezTo>
                    <a:lnTo>
                      <a:pt x="34" y="85"/>
                    </a:lnTo>
                    <a:close/>
                    <a:moveTo>
                      <a:pt x="98" y="46"/>
                    </a:moveTo>
                    <a:cubicBezTo>
                      <a:pt x="96" y="42"/>
                      <a:pt x="95" y="38"/>
                      <a:pt x="92" y="35"/>
                    </a:cubicBezTo>
                    <a:cubicBezTo>
                      <a:pt x="90" y="32"/>
                      <a:pt x="87" y="30"/>
                      <a:pt x="83" y="28"/>
                    </a:cubicBezTo>
                    <a:cubicBezTo>
                      <a:pt x="79" y="26"/>
                      <a:pt x="74" y="25"/>
                      <a:pt x="69" y="25"/>
                    </a:cubicBezTo>
                    <a:cubicBezTo>
                      <a:pt x="64" y="25"/>
                      <a:pt x="60" y="26"/>
                      <a:pt x="56" y="28"/>
                    </a:cubicBezTo>
                    <a:cubicBezTo>
                      <a:pt x="52" y="29"/>
                      <a:pt x="49" y="32"/>
                      <a:pt x="46" y="35"/>
                    </a:cubicBezTo>
                    <a:cubicBezTo>
                      <a:pt x="43" y="38"/>
                      <a:pt x="40" y="42"/>
                      <a:pt x="38" y="46"/>
                    </a:cubicBezTo>
                    <a:cubicBezTo>
                      <a:pt x="36" y="50"/>
                      <a:pt x="35" y="55"/>
                      <a:pt x="34" y="60"/>
                    </a:cubicBezTo>
                    <a:cubicBezTo>
                      <a:pt x="99" y="60"/>
                      <a:pt x="99" y="60"/>
                      <a:pt x="99" y="60"/>
                    </a:cubicBezTo>
                    <a:cubicBezTo>
                      <a:pt x="99" y="55"/>
                      <a:pt x="99" y="51"/>
                      <a:pt x="98" y="4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62" name="Rectangle 61"/>
            <p:cNvSpPr/>
            <p:nvPr/>
          </p:nvSpPr>
          <p:spPr>
            <a:xfrm>
              <a:off x="-60806" y="2839104"/>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63" name="Group 62"/>
            <p:cNvGrpSpPr/>
            <p:nvPr/>
          </p:nvGrpSpPr>
          <p:grpSpPr>
            <a:xfrm>
              <a:off x="230698" y="3357405"/>
              <a:ext cx="701534" cy="291019"/>
              <a:chOff x="7844547" y="4357855"/>
              <a:chExt cx="718565" cy="298667"/>
            </a:xfrm>
            <a:solidFill>
              <a:srgbClr val="FFFFFF"/>
            </a:solidFill>
            <a:effectLst/>
          </p:grpSpPr>
          <p:sp>
            <p:nvSpPr>
              <p:cNvPr id="83" name="Freeform 18"/>
              <p:cNvSpPr>
                <a:spLocks/>
              </p:cNvSpPr>
              <p:nvPr/>
            </p:nvSpPr>
            <p:spPr bwMode="invGray">
              <a:xfrm>
                <a:off x="8301916" y="4357855"/>
                <a:ext cx="261196" cy="298667"/>
              </a:xfrm>
              <a:custGeom>
                <a:avLst/>
                <a:gdLst/>
                <a:ahLst/>
                <a:cxnLst>
                  <a:cxn ang="0">
                    <a:pos x="469" y="441"/>
                  </a:cxn>
                  <a:cxn ang="0">
                    <a:pos x="419" y="441"/>
                  </a:cxn>
                  <a:cxn ang="0">
                    <a:pos x="394" y="98"/>
                  </a:cxn>
                  <a:cxn ang="0">
                    <a:pos x="246" y="134"/>
                  </a:cxn>
                  <a:cxn ang="0">
                    <a:pos x="362" y="178"/>
                  </a:cxn>
                  <a:cxn ang="0">
                    <a:pos x="294" y="507"/>
                  </a:cxn>
                  <a:cxn ang="0">
                    <a:pos x="51" y="572"/>
                  </a:cxn>
                  <a:cxn ang="0">
                    <a:pos x="1" y="572"/>
                  </a:cxn>
                  <a:cxn ang="0">
                    <a:pos x="252" y="478"/>
                  </a:cxn>
                  <a:cxn ang="0">
                    <a:pos x="339" y="386"/>
                  </a:cxn>
                  <a:cxn ang="0">
                    <a:pos x="260" y="186"/>
                  </a:cxn>
                  <a:cxn ang="0">
                    <a:pos x="212" y="441"/>
                  </a:cxn>
                  <a:cxn ang="0">
                    <a:pos x="164" y="441"/>
                  </a:cxn>
                  <a:cxn ang="0">
                    <a:pos x="114" y="184"/>
                  </a:cxn>
                  <a:cxn ang="0">
                    <a:pos x="78" y="441"/>
                  </a:cxn>
                  <a:cxn ang="0">
                    <a:pos x="28" y="441"/>
                  </a:cxn>
                  <a:cxn ang="0">
                    <a:pos x="89" y="149"/>
                  </a:cxn>
                  <a:cxn ang="0">
                    <a:pos x="154" y="149"/>
                  </a:cxn>
                  <a:cxn ang="0">
                    <a:pos x="195" y="184"/>
                  </a:cxn>
                  <a:cxn ang="0">
                    <a:pos x="195" y="180"/>
                  </a:cxn>
                  <a:cxn ang="0">
                    <a:pos x="210" y="165"/>
                  </a:cxn>
                  <a:cxn ang="0">
                    <a:pos x="385" y="40"/>
                  </a:cxn>
                  <a:cxn ang="0">
                    <a:pos x="469" y="441"/>
                  </a:cxn>
                </a:cxnLst>
                <a:rect l="0" t="0" r="r" b="b"/>
                <a:pathLst>
                  <a:path w="501" h="572">
                    <a:moveTo>
                      <a:pt x="469" y="441"/>
                    </a:moveTo>
                    <a:cubicBezTo>
                      <a:pt x="453" y="441"/>
                      <a:pt x="436" y="441"/>
                      <a:pt x="419" y="441"/>
                    </a:cubicBezTo>
                    <a:cubicBezTo>
                      <a:pt x="421" y="345"/>
                      <a:pt x="436" y="150"/>
                      <a:pt x="394" y="98"/>
                    </a:cubicBezTo>
                    <a:cubicBezTo>
                      <a:pt x="362" y="56"/>
                      <a:pt x="225" y="53"/>
                      <a:pt x="246" y="134"/>
                    </a:cubicBezTo>
                    <a:cubicBezTo>
                      <a:pt x="285" y="158"/>
                      <a:pt x="332" y="139"/>
                      <a:pt x="362" y="178"/>
                    </a:cubicBezTo>
                    <a:cubicBezTo>
                      <a:pt x="436" y="278"/>
                      <a:pt x="383" y="468"/>
                      <a:pt x="294" y="507"/>
                    </a:cubicBezTo>
                    <a:cubicBezTo>
                      <a:pt x="229" y="535"/>
                      <a:pt x="52" y="488"/>
                      <a:pt x="51" y="572"/>
                    </a:cubicBezTo>
                    <a:cubicBezTo>
                      <a:pt x="34" y="572"/>
                      <a:pt x="17" y="572"/>
                      <a:pt x="1" y="572"/>
                    </a:cubicBezTo>
                    <a:cubicBezTo>
                      <a:pt x="2" y="437"/>
                      <a:pt x="141" y="502"/>
                      <a:pt x="252" y="478"/>
                    </a:cubicBezTo>
                    <a:cubicBezTo>
                      <a:pt x="301" y="467"/>
                      <a:pt x="326" y="432"/>
                      <a:pt x="339" y="386"/>
                    </a:cubicBezTo>
                    <a:cubicBezTo>
                      <a:pt x="359" y="310"/>
                      <a:pt x="354" y="161"/>
                      <a:pt x="260" y="186"/>
                    </a:cubicBezTo>
                    <a:cubicBezTo>
                      <a:pt x="188" y="205"/>
                      <a:pt x="210" y="352"/>
                      <a:pt x="212" y="441"/>
                    </a:cubicBezTo>
                    <a:cubicBezTo>
                      <a:pt x="196" y="441"/>
                      <a:pt x="180" y="441"/>
                      <a:pt x="164" y="441"/>
                    </a:cubicBezTo>
                    <a:cubicBezTo>
                      <a:pt x="165" y="373"/>
                      <a:pt x="187" y="171"/>
                      <a:pt x="114" y="184"/>
                    </a:cubicBezTo>
                    <a:cubicBezTo>
                      <a:pt x="58" y="194"/>
                      <a:pt x="76" y="370"/>
                      <a:pt x="78" y="441"/>
                    </a:cubicBezTo>
                    <a:cubicBezTo>
                      <a:pt x="61" y="441"/>
                      <a:pt x="44" y="441"/>
                      <a:pt x="28" y="441"/>
                    </a:cubicBezTo>
                    <a:cubicBezTo>
                      <a:pt x="26" y="325"/>
                      <a:pt x="0" y="181"/>
                      <a:pt x="89" y="149"/>
                    </a:cubicBezTo>
                    <a:cubicBezTo>
                      <a:pt x="107" y="143"/>
                      <a:pt x="136" y="142"/>
                      <a:pt x="154" y="149"/>
                    </a:cubicBezTo>
                    <a:cubicBezTo>
                      <a:pt x="172" y="157"/>
                      <a:pt x="181" y="173"/>
                      <a:pt x="195" y="184"/>
                    </a:cubicBezTo>
                    <a:cubicBezTo>
                      <a:pt x="195" y="183"/>
                      <a:pt x="195" y="181"/>
                      <a:pt x="195" y="180"/>
                    </a:cubicBezTo>
                    <a:cubicBezTo>
                      <a:pt x="200" y="175"/>
                      <a:pt x="205" y="170"/>
                      <a:pt x="210" y="165"/>
                    </a:cubicBezTo>
                    <a:cubicBezTo>
                      <a:pt x="138" y="64"/>
                      <a:pt x="291" y="0"/>
                      <a:pt x="385" y="40"/>
                    </a:cubicBezTo>
                    <a:cubicBezTo>
                      <a:pt x="501" y="90"/>
                      <a:pt x="471" y="279"/>
                      <a:pt x="469" y="441"/>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84" name="Freeform 20"/>
              <p:cNvSpPr>
                <a:spLocks/>
              </p:cNvSpPr>
              <p:nvPr/>
            </p:nvSpPr>
            <p:spPr bwMode="invGray">
              <a:xfrm>
                <a:off x="7844547" y="4433018"/>
                <a:ext cx="175674" cy="223504"/>
              </a:xfrm>
              <a:custGeom>
                <a:avLst/>
                <a:gdLst/>
                <a:ahLst/>
                <a:cxnLst>
                  <a:cxn ang="0">
                    <a:pos x="27" y="0"/>
                  </a:cxn>
                  <a:cxn ang="0">
                    <a:pos x="258" y="0"/>
                  </a:cxn>
                  <a:cxn ang="0">
                    <a:pos x="258" y="40"/>
                  </a:cxn>
                  <a:cxn ang="0">
                    <a:pos x="192" y="40"/>
                  </a:cxn>
                  <a:cxn ang="0">
                    <a:pos x="192" y="119"/>
                  </a:cxn>
                  <a:cxn ang="0">
                    <a:pos x="302" y="286"/>
                  </a:cxn>
                  <a:cxn ang="0">
                    <a:pos x="198" y="376"/>
                  </a:cxn>
                  <a:cxn ang="0">
                    <a:pos x="50" y="428"/>
                  </a:cxn>
                  <a:cxn ang="0">
                    <a:pos x="0" y="428"/>
                  </a:cxn>
                  <a:cxn ang="0">
                    <a:pos x="246" y="301"/>
                  </a:cxn>
                  <a:cxn ang="0">
                    <a:pos x="221" y="148"/>
                  </a:cxn>
                  <a:cxn ang="0">
                    <a:pos x="215" y="149"/>
                  </a:cxn>
                  <a:cxn ang="0">
                    <a:pos x="192" y="297"/>
                  </a:cxn>
                  <a:cxn ang="0">
                    <a:pos x="142" y="297"/>
                  </a:cxn>
                  <a:cxn ang="0">
                    <a:pos x="142" y="40"/>
                  </a:cxn>
                  <a:cxn ang="0">
                    <a:pos x="77" y="40"/>
                  </a:cxn>
                  <a:cxn ang="0">
                    <a:pos x="77" y="297"/>
                  </a:cxn>
                  <a:cxn ang="0">
                    <a:pos x="27" y="297"/>
                  </a:cxn>
                  <a:cxn ang="0">
                    <a:pos x="27" y="0"/>
                  </a:cxn>
                </a:cxnLst>
                <a:rect l="0" t="0" r="r" b="b"/>
                <a:pathLst>
                  <a:path w="337" h="428">
                    <a:moveTo>
                      <a:pt x="27" y="0"/>
                    </a:moveTo>
                    <a:cubicBezTo>
                      <a:pt x="104" y="0"/>
                      <a:pt x="181" y="0"/>
                      <a:pt x="258" y="0"/>
                    </a:cubicBezTo>
                    <a:cubicBezTo>
                      <a:pt x="258" y="13"/>
                      <a:pt x="258" y="27"/>
                      <a:pt x="258" y="40"/>
                    </a:cubicBezTo>
                    <a:cubicBezTo>
                      <a:pt x="236" y="40"/>
                      <a:pt x="214" y="40"/>
                      <a:pt x="192" y="40"/>
                    </a:cubicBezTo>
                    <a:cubicBezTo>
                      <a:pt x="192" y="66"/>
                      <a:pt x="192" y="92"/>
                      <a:pt x="192" y="119"/>
                    </a:cubicBezTo>
                    <a:cubicBezTo>
                      <a:pt x="291" y="58"/>
                      <a:pt x="337" y="200"/>
                      <a:pt x="302" y="286"/>
                    </a:cubicBezTo>
                    <a:cubicBezTo>
                      <a:pt x="284" y="329"/>
                      <a:pt x="250" y="366"/>
                      <a:pt x="198" y="376"/>
                    </a:cubicBezTo>
                    <a:cubicBezTo>
                      <a:pt x="135" y="389"/>
                      <a:pt x="51" y="352"/>
                      <a:pt x="50" y="428"/>
                    </a:cubicBezTo>
                    <a:cubicBezTo>
                      <a:pt x="34" y="428"/>
                      <a:pt x="17" y="428"/>
                      <a:pt x="0" y="428"/>
                    </a:cubicBezTo>
                    <a:cubicBezTo>
                      <a:pt x="3" y="267"/>
                      <a:pt x="192" y="389"/>
                      <a:pt x="246" y="301"/>
                    </a:cubicBezTo>
                    <a:cubicBezTo>
                      <a:pt x="269" y="265"/>
                      <a:pt x="281" y="151"/>
                      <a:pt x="221" y="148"/>
                    </a:cubicBezTo>
                    <a:cubicBezTo>
                      <a:pt x="219" y="148"/>
                      <a:pt x="217" y="149"/>
                      <a:pt x="215" y="149"/>
                    </a:cubicBezTo>
                    <a:cubicBezTo>
                      <a:pt x="183" y="173"/>
                      <a:pt x="191" y="242"/>
                      <a:pt x="192" y="297"/>
                    </a:cubicBezTo>
                    <a:cubicBezTo>
                      <a:pt x="176" y="297"/>
                      <a:pt x="159" y="297"/>
                      <a:pt x="142" y="297"/>
                    </a:cubicBezTo>
                    <a:cubicBezTo>
                      <a:pt x="142" y="212"/>
                      <a:pt x="142" y="126"/>
                      <a:pt x="142" y="40"/>
                    </a:cubicBezTo>
                    <a:cubicBezTo>
                      <a:pt x="121" y="40"/>
                      <a:pt x="99" y="40"/>
                      <a:pt x="77" y="40"/>
                    </a:cubicBezTo>
                    <a:cubicBezTo>
                      <a:pt x="77" y="126"/>
                      <a:pt x="77" y="212"/>
                      <a:pt x="77" y="297"/>
                    </a:cubicBezTo>
                    <a:cubicBezTo>
                      <a:pt x="61" y="297"/>
                      <a:pt x="44" y="297"/>
                      <a:pt x="27" y="297"/>
                    </a:cubicBezTo>
                    <a:cubicBezTo>
                      <a:pt x="27" y="198"/>
                      <a:pt x="27" y="99"/>
                      <a:pt x="27" y="0"/>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85" name="Freeform 21"/>
              <p:cNvSpPr>
                <a:spLocks noEditPoints="1"/>
              </p:cNvSpPr>
              <p:nvPr/>
            </p:nvSpPr>
            <p:spPr bwMode="invGray">
              <a:xfrm>
                <a:off x="8021323" y="4423760"/>
                <a:ext cx="275744" cy="178980"/>
              </a:xfrm>
              <a:custGeom>
                <a:avLst/>
                <a:gdLst/>
                <a:ahLst/>
                <a:cxnLst>
                  <a:cxn ang="0">
                    <a:pos x="529" y="18"/>
                  </a:cxn>
                  <a:cxn ang="0">
                    <a:pos x="529" y="58"/>
                  </a:cxn>
                  <a:cxn ang="0">
                    <a:pos x="475" y="58"/>
                  </a:cxn>
                  <a:cxn ang="0">
                    <a:pos x="475" y="315"/>
                  </a:cxn>
                  <a:cxn ang="0">
                    <a:pos x="425" y="315"/>
                  </a:cxn>
                  <a:cxn ang="0">
                    <a:pos x="425" y="58"/>
                  </a:cxn>
                  <a:cxn ang="0">
                    <a:pos x="335" y="77"/>
                  </a:cxn>
                  <a:cxn ang="0">
                    <a:pos x="377" y="166"/>
                  </a:cxn>
                  <a:cxn ang="0">
                    <a:pos x="283" y="315"/>
                  </a:cxn>
                  <a:cxn ang="0">
                    <a:pos x="232" y="127"/>
                  </a:cxn>
                  <a:cxn ang="0">
                    <a:pos x="264" y="75"/>
                  </a:cxn>
                  <a:cxn ang="0">
                    <a:pos x="78" y="141"/>
                  </a:cxn>
                  <a:cxn ang="0">
                    <a:pos x="86" y="315"/>
                  </a:cxn>
                  <a:cxn ang="0">
                    <a:pos x="47" y="91"/>
                  </a:cxn>
                  <a:cxn ang="0">
                    <a:pos x="237" y="22"/>
                  </a:cxn>
                  <a:cxn ang="0">
                    <a:pos x="303" y="46"/>
                  </a:cxn>
                  <a:cxn ang="0">
                    <a:pos x="529" y="18"/>
                  </a:cxn>
                  <a:cxn ang="0">
                    <a:pos x="297" y="108"/>
                  </a:cxn>
                  <a:cxn ang="0">
                    <a:pos x="297" y="275"/>
                  </a:cxn>
                  <a:cxn ang="0">
                    <a:pos x="297" y="108"/>
                  </a:cxn>
                  <a:cxn ang="0">
                    <a:pos x="91" y="175"/>
                  </a:cxn>
                  <a:cxn ang="0">
                    <a:pos x="76" y="187"/>
                  </a:cxn>
                  <a:cxn ang="0">
                    <a:pos x="91" y="273"/>
                  </a:cxn>
                  <a:cxn ang="0">
                    <a:pos x="111" y="181"/>
                  </a:cxn>
                  <a:cxn ang="0">
                    <a:pos x="91" y="175"/>
                  </a:cxn>
                </a:cxnLst>
                <a:rect l="0" t="0" r="r" b="b"/>
                <a:pathLst>
                  <a:path w="529" h="343">
                    <a:moveTo>
                      <a:pt x="529" y="18"/>
                    </a:moveTo>
                    <a:cubicBezTo>
                      <a:pt x="529" y="31"/>
                      <a:pt x="529" y="45"/>
                      <a:pt x="529" y="58"/>
                    </a:cubicBezTo>
                    <a:cubicBezTo>
                      <a:pt x="511" y="58"/>
                      <a:pt x="493" y="58"/>
                      <a:pt x="475" y="58"/>
                    </a:cubicBezTo>
                    <a:cubicBezTo>
                      <a:pt x="475" y="144"/>
                      <a:pt x="475" y="230"/>
                      <a:pt x="475" y="315"/>
                    </a:cubicBezTo>
                    <a:cubicBezTo>
                      <a:pt x="459" y="315"/>
                      <a:pt x="442" y="315"/>
                      <a:pt x="425" y="315"/>
                    </a:cubicBezTo>
                    <a:cubicBezTo>
                      <a:pt x="425" y="230"/>
                      <a:pt x="425" y="144"/>
                      <a:pt x="425" y="58"/>
                    </a:cubicBezTo>
                    <a:cubicBezTo>
                      <a:pt x="393" y="58"/>
                      <a:pt x="354" y="62"/>
                      <a:pt x="335" y="77"/>
                    </a:cubicBezTo>
                    <a:cubicBezTo>
                      <a:pt x="354" y="103"/>
                      <a:pt x="370" y="129"/>
                      <a:pt x="377" y="166"/>
                    </a:cubicBezTo>
                    <a:cubicBezTo>
                      <a:pt x="391" y="232"/>
                      <a:pt x="359" y="334"/>
                      <a:pt x="283" y="315"/>
                    </a:cubicBezTo>
                    <a:cubicBezTo>
                      <a:pt x="218" y="299"/>
                      <a:pt x="204" y="196"/>
                      <a:pt x="232" y="127"/>
                    </a:cubicBezTo>
                    <a:cubicBezTo>
                      <a:pt x="242" y="110"/>
                      <a:pt x="253" y="93"/>
                      <a:pt x="264" y="75"/>
                    </a:cubicBezTo>
                    <a:cubicBezTo>
                      <a:pt x="187" y="49"/>
                      <a:pt x="96" y="58"/>
                      <a:pt x="78" y="141"/>
                    </a:cubicBezTo>
                    <a:cubicBezTo>
                      <a:pt x="203" y="95"/>
                      <a:pt x="212" y="343"/>
                      <a:pt x="86" y="315"/>
                    </a:cubicBezTo>
                    <a:cubicBezTo>
                      <a:pt x="0" y="296"/>
                      <a:pt x="7" y="154"/>
                      <a:pt x="47" y="91"/>
                    </a:cubicBezTo>
                    <a:cubicBezTo>
                      <a:pt x="78" y="43"/>
                      <a:pt x="152" y="0"/>
                      <a:pt x="237" y="22"/>
                    </a:cubicBezTo>
                    <a:cubicBezTo>
                      <a:pt x="259" y="30"/>
                      <a:pt x="281" y="38"/>
                      <a:pt x="303" y="46"/>
                    </a:cubicBezTo>
                    <a:cubicBezTo>
                      <a:pt x="349" y="10"/>
                      <a:pt x="447" y="17"/>
                      <a:pt x="529" y="18"/>
                    </a:cubicBezTo>
                    <a:close/>
                    <a:moveTo>
                      <a:pt x="297" y="108"/>
                    </a:moveTo>
                    <a:cubicBezTo>
                      <a:pt x="273" y="141"/>
                      <a:pt x="245" y="248"/>
                      <a:pt x="297" y="275"/>
                    </a:cubicBezTo>
                    <a:cubicBezTo>
                      <a:pt x="349" y="264"/>
                      <a:pt x="332" y="126"/>
                      <a:pt x="297" y="108"/>
                    </a:cubicBezTo>
                    <a:close/>
                    <a:moveTo>
                      <a:pt x="91" y="175"/>
                    </a:moveTo>
                    <a:cubicBezTo>
                      <a:pt x="85" y="179"/>
                      <a:pt x="80" y="180"/>
                      <a:pt x="76" y="187"/>
                    </a:cubicBezTo>
                    <a:cubicBezTo>
                      <a:pt x="55" y="208"/>
                      <a:pt x="73" y="265"/>
                      <a:pt x="91" y="273"/>
                    </a:cubicBezTo>
                    <a:cubicBezTo>
                      <a:pt x="132" y="284"/>
                      <a:pt x="139" y="196"/>
                      <a:pt x="111" y="181"/>
                    </a:cubicBezTo>
                    <a:cubicBezTo>
                      <a:pt x="105" y="176"/>
                      <a:pt x="102" y="175"/>
                      <a:pt x="91" y="17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86" name="Oval 85"/>
              <p:cNvSpPr>
                <a:spLocks noChangeAspect="1"/>
              </p:cNvSpPr>
              <p:nvPr/>
            </p:nvSpPr>
            <p:spPr bwMode="invGray">
              <a:xfrm>
                <a:off x="8159966" y="4376370"/>
                <a:ext cx="41897" cy="41897"/>
              </a:xfrm>
              <a:prstGeom prst="ellipse">
                <a:avLst/>
              </a:pr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64" name="Rectangle 63"/>
            <p:cNvSpPr/>
            <p:nvPr/>
          </p:nvSpPr>
          <p:spPr>
            <a:xfrm>
              <a:off x="10938731" y="1462038"/>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65" name="Group 64"/>
            <p:cNvGrpSpPr/>
            <p:nvPr/>
          </p:nvGrpSpPr>
          <p:grpSpPr>
            <a:xfrm>
              <a:off x="11361396" y="2020053"/>
              <a:ext cx="439213" cy="179551"/>
              <a:chOff x="4491504" y="4454449"/>
              <a:chExt cx="449878" cy="184270"/>
            </a:xfrm>
            <a:solidFill>
              <a:srgbClr val="FFFFFF"/>
            </a:solidFill>
            <a:effectLst/>
          </p:grpSpPr>
          <p:sp>
            <p:nvSpPr>
              <p:cNvPr id="79" name="Freeform 22"/>
              <p:cNvSpPr>
                <a:spLocks/>
              </p:cNvSpPr>
              <p:nvPr/>
            </p:nvSpPr>
            <p:spPr bwMode="invGray">
              <a:xfrm>
                <a:off x="4491504" y="4464526"/>
                <a:ext cx="127765" cy="170954"/>
              </a:xfrm>
              <a:custGeom>
                <a:avLst/>
                <a:gdLst/>
                <a:ahLst/>
                <a:cxnLst>
                  <a:cxn ang="0">
                    <a:pos x="218" y="69"/>
                  </a:cxn>
                  <a:cxn ang="0">
                    <a:pos x="218" y="475"/>
                  </a:cxn>
                  <a:cxn ang="0">
                    <a:pos x="137" y="475"/>
                  </a:cxn>
                  <a:cxn ang="0">
                    <a:pos x="137" y="69"/>
                  </a:cxn>
                  <a:cxn ang="0">
                    <a:pos x="0" y="69"/>
                  </a:cxn>
                  <a:cxn ang="0">
                    <a:pos x="0" y="0"/>
                  </a:cxn>
                  <a:cxn ang="0">
                    <a:pos x="355" y="0"/>
                  </a:cxn>
                  <a:cxn ang="0">
                    <a:pos x="355" y="69"/>
                  </a:cxn>
                  <a:cxn ang="0">
                    <a:pos x="218" y="69"/>
                  </a:cxn>
                </a:cxnLst>
                <a:rect l="0" t="0" r="r" b="b"/>
                <a:pathLst>
                  <a:path w="355" h="475">
                    <a:moveTo>
                      <a:pt x="218" y="69"/>
                    </a:moveTo>
                    <a:lnTo>
                      <a:pt x="218" y="475"/>
                    </a:lnTo>
                    <a:lnTo>
                      <a:pt x="137" y="475"/>
                    </a:lnTo>
                    <a:lnTo>
                      <a:pt x="137" y="69"/>
                    </a:lnTo>
                    <a:lnTo>
                      <a:pt x="0" y="69"/>
                    </a:lnTo>
                    <a:lnTo>
                      <a:pt x="0" y="0"/>
                    </a:lnTo>
                    <a:lnTo>
                      <a:pt x="355" y="0"/>
                    </a:lnTo>
                    <a:lnTo>
                      <a:pt x="355" y="69"/>
                    </a:lnTo>
                    <a:lnTo>
                      <a:pt x="218" y="69"/>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80" name="Freeform 23"/>
              <p:cNvSpPr>
                <a:spLocks noEditPoints="1"/>
              </p:cNvSpPr>
              <p:nvPr/>
            </p:nvSpPr>
            <p:spPr bwMode="invGray">
              <a:xfrm>
                <a:off x="4590117" y="4510594"/>
                <a:ext cx="102932" cy="128125"/>
              </a:xfrm>
              <a:custGeom>
                <a:avLst/>
                <a:gdLst/>
                <a:ahLst/>
                <a:cxnLst>
                  <a:cxn ang="0">
                    <a:pos x="89" y="147"/>
                  </a:cxn>
                  <a:cxn ang="0">
                    <a:pos x="89" y="127"/>
                  </a:cxn>
                  <a:cxn ang="0">
                    <a:pos x="88" y="127"/>
                  </a:cxn>
                  <a:cxn ang="0">
                    <a:pos x="70" y="145"/>
                  </a:cxn>
                  <a:cxn ang="0">
                    <a:pos x="46" y="151"/>
                  </a:cxn>
                  <a:cxn ang="0">
                    <a:pos x="26" y="148"/>
                  </a:cxn>
                  <a:cxn ang="0">
                    <a:pos x="12" y="139"/>
                  </a:cxn>
                  <a:cxn ang="0">
                    <a:pos x="3" y="125"/>
                  </a:cxn>
                  <a:cxn ang="0">
                    <a:pos x="0" y="108"/>
                  </a:cxn>
                  <a:cxn ang="0">
                    <a:pos x="3" y="91"/>
                  </a:cxn>
                  <a:cxn ang="0">
                    <a:pos x="11" y="76"/>
                  </a:cxn>
                  <a:cxn ang="0">
                    <a:pos x="26" y="66"/>
                  </a:cxn>
                  <a:cxn ang="0">
                    <a:pos x="47" y="60"/>
                  </a:cxn>
                  <a:cxn ang="0">
                    <a:pos x="89" y="55"/>
                  </a:cxn>
                  <a:cxn ang="0">
                    <a:pos x="82" y="32"/>
                  </a:cxn>
                  <a:cxn ang="0">
                    <a:pos x="62" y="25"/>
                  </a:cxn>
                  <a:cxn ang="0">
                    <a:pos x="36" y="30"/>
                  </a:cxn>
                  <a:cxn ang="0">
                    <a:pos x="14" y="41"/>
                  </a:cxn>
                  <a:cxn ang="0">
                    <a:pos x="14" y="13"/>
                  </a:cxn>
                  <a:cxn ang="0">
                    <a:pos x="23" y="8"/>
                  </a:cxn>
                  <a:cxn ang="0">
                    <a:pos x="35" y="4"/>
                  </a:cxn>
                  <a:cxn ang="0">
                    <a:pos x="50" y="1"/>
                  </a:cxn>
                  <a:cxn ang="0">
                    <a:pos x="65" y="0"/>
                  </a:cxn>
                  <a:cxn ang="0">
                    <a:pos x="90" y="4"/>
                  </a:cxn>
                  <a:cxn ang="0">
                    <a:pos x="107" y="15"/>
                  </a:cxn>
                  <a:cxn ang="0">
                    <a:pos x="117" y="32"/>
                  </a:cxn>
                  <a:cxn ang="0">
                    <a:pos x="121" y="56"/>
                  </a:cxn>
                  <a:cxn ang="0">
                    <a:pos x="121" y="147"/>
                  </a:cxn>
                  <a:cxn ang="0">
                    <a:pos x="89" y="147"/>
                  </a:cxn>
                  <a:cxn ang="0">
                    <a:pos x="58" y="81"/>
                  </a:cxn>
                  <a:cxn ang="0">
                    <a:pos x="45" y="84"/>
                  </a:cxn>
                  <a:cxn ang="0">
                    <a:pos x="37" y="89"/>
                  </a:cxn>
                  <a:cxn ang="0">
                    <a:pos x="33" y="96"/>
                  </a:cxn>
                  <a:cxn ang="0">
                    <a:pos x="32" y="105"/>
                  </a:cxn>
                  <a:cxn ang="0">
                    <a:pos x="33" y="113"/>
                  </a:cxn>
                  <a:cxn ang="0">
                    <a:pos x="38" y="119"/>
                  </a:cxn>
                  <a:cxn ang="0">
                    <a:pos x="46" y="123"/>
                  </a:cxn>
                  <a:cxn ang="0">
                    <a:pos x="56" y="125"/>
                  </a:cxn>
                  <a:cxn ang="0">
                    <a:pos x="69" y="122"/>
                  </a:cxn>
                  <a:cxn ang="0">
                    <a:pos x="80" y="115"/>
                  </a:cxn>
                  <a:cxn ang="0">
                    <a:pos x="87" y="104"/>
                  </a:cxn>
                  <a:cxn ang="0">
                    <a:pos x="89" y="90"/>
                  </a:cxn>
                  <a:cxn ang="0">
                    <a:pos x="89" y="77"/>
                  </a:cxn>
                  <a:cxn ang="0">
                    <a:pos x="58" y="81"/>
                  </a:cxn>
                </a:cxnLst>
                <a:rect l="0" t="0" r="r" b="b"/>
                <a:pathLst>
                  <a:path w="121" h="151">
                    <a:moveTo>
                      <a:pt x="89" y="147"/>
                    </a:moveTo>
                    <a:cubicBezTo>
                      <a:pt x="89" y="127"/>
                      <a:pt x="89" y="127"/>
                      <a:pt x="89" y="127"/>
                    </a:cubicBezTo>
                    <a:cubicBezTo>
                      <a:pt x="88" y="127"/>
                      <a:pt x="88" y="127"/>
                      <a:pt x="88" y="127"/>
                    </a:cubicBezTo>
                    <a:cubicBezTo>
                      <a:pt x="83" y="135"/>
                      <a:pt x="77" y="141"/>
                      <a:pt x="70" y="145"/>
                    </a:cubicBezTo>
                    <a:cubicBezTo>
                      <a:pt x="63" y="149"/>
                      <a:pt x="55" y="151"/>
                      <a:pt x="46" y="151"/>
                    </a:cubicBezTo>
                    <a:cubicBezTo>
                      <a:pt x="38" y="151"/>
                      <a:pt x="32" y="150"/>
                      <a:pt x="26" y="148"/>
                    </a:cubicBezTo>
                    <a:cubicBezTo>
                      <a:pt x="20" y="145"/>
                      <a:pt x="16" y="142"/>
                      <a:pt x="12" y="139"/>
                    </a:cubicBezTo>
                    <a:cubicBezTo>
                      <a:pt x="8" y="135"/>
                      <a:pt x="5" y="131"/>
                      <a:pt x="3" y="125"/>
                    </a:cubicBezTo>
                    <a:cubicBezTo>
                      <a:pt x="1" y="120"/>
                      <a:pt x="0" y="114"/>
                      <a:pt x="0" y="108"/>
                    </a:cubicBezTo>
                    <a:cubicBezTo>
                      <a:pt x="0" y="102"/>
                      <a:pt x="1" y="96"/>
                      <a:pt x="3" y="91"/>
                    </a:cubicBezTo>
                    <a:cubicBezTo>
                      <a:pt x="4" y="85"/>
                      <a:pt x="7" y="81"/>
                      <a:pt x="11" y="76"/>
                    </a:cubicBezTo>
                    <a:cubicBezTo>
                      <a:pt x="15" y="72"/>
                      <a:pt x="20" y="69"/>
                      <a:pt x="26" y="66"/>
                    </a:cubicBezTo>
                    <a:cubicBezTo>
                      <a:pt x="31" y="63"/>
                      <a:pt x="39" y="61"/>
                      <a:pt x="47" y="60"/>
                    </a:cubicBezTo>
                    <a:cubicBezTo>
                      <a:pt x="89" y="55"/>
                      <a:pt x="89" y="55"/>
                      <a:pt x="89" y="55"/>
                    </a:cubicBezTo>
                    <a:cubicBezTo>
                      <a:pt x="89" y="44"/>
                      <a:pt x="87" y="37"/>
                      <a:pt x="82" y="32"/>
                    </a:cubicBezTo>
                    <a:cubicBezTo>
                      <a:pt x="77" y="28"/>
                      <a:pt x="70" y="25"/>
                      <a:pt x="62" y="25"/>
                    </a:cubicBezTo>
                    <a:cubicBezTo>
                      <a:pt x="53" y="25"/>
                      <a:pt x="44" y="27"/>
                      <a:pt x="36" y="30"/>
                    </a:cubicBezTo>
                    <a:cubicBezTo>
                      <a:pt x="28" y="33"/>
                      <a:pt x="20" y="36"/>
                      <a:pt x="14" y="41"/>
                    </a:cubicBezTo>
                    <a:cubicBezTo>
                      <a:pt x="14" y="13"/>
                      <a:pt x="14" y="13"/>
                      <a:pt x="14" y="13"/>
                    </a:cubicBezTo>
                    <a:cubicBezTo>
                      <a:pt x="16" y="11"/>
                      <a:pt x="19" y="10"/>
                      <a:pt x="23" y="8"/>
                    </a:cubicBezTo>
                    <a:cubicBezTo>
                      <a:pt x="26" y="7"/>
                      <a:pt x="31" y="6"/>
                      <a:pt x="35" y="4"/>
                    </a:cubicBezTo>
                    <a:cubicBezTo>
                      <a:pt x="40" y="3"/>
                      <a:pt x="45" y="2"/>
                      <a:pt x="50" y="1"/>
                    </a:cubicBezTo>
                    <a:cubicBezTo>
                      <a:pt x="55" y="0"/>
                      <a:pt x="60" y="0"/>
                      <a:pt x="65" y="0"/>
                    </a:cubicBezTo>
                    <a:cubicBezTo>
                      <a:pt x="75" y="0"/>
                      <a:pt x="83" y="1"/>
                      <a:pt x="90" y="4"/>
                    </a:cubicBezTo>
                    <a:cubicBezTo>
                      <a:pt x="97" y="6"/>
                      <a:pt x="103" y="10"/>
                      <a:pt x="107" y="15"/>
                    </a:cubicBezTo>
                    <a:cubicBezTo>
                      <a:pt x="112" y="19"/>
                      <a:pt x="115" y="25"/>
                      <a:pt x="117" y="32"/>
                    </a:cubicBezTo>
                    <a:cubicBezTo>
                      <a:pt x="120" y="39"/>
                      <a:pt x="121" y="47"/>
                      <a:pt x="121" y="56"/>
                    </a:cubicBezTo>
                    <a:cubicBezTo>
                      <a:pt x="121" y="147"/>
                      <a:pt x="121" y="147"/>
                      <a:pt x="121" y="147"/>
                    </a:cubicBezTo>
                    <a:lnTo>
                      <a:pt x="89" y="147"/>
                    </a:lnTo>
                    <a:close/>
                    <a:moveTo>
                      <a:pt x="58" y="81"/>
                    </a:moveTo>
                    <a:cubicBezTo>
                      <a:pt x="53" y="82"/>
                      <a:pt x="48" y="83"/>
                      <a:pt x="45" y="84"/>
                    </a:cubicBezTo>
                    <a:cubicBezTo>
                      <a:pt x="41" y="86"/>
                      <a:pt x="39" y="87"/>
                      <a:pt x="37" y="89"/>
                    </a:cubicBezTo>
                    <a:cubicBezTo>
                      <a:pt x="35" y="91"/>
                      <a:pt x="34" y="93"/>
                      <a:pt x="33" y="96"/>
                    </a:cubicBezTo>
                    <a:cubicBezTo>
                      <a:pt x="32" y="98"/>
                      <a:pt x="32" y="101"/>
                      <a:pt x="32" y="105"/>
                    </a:cubicBezTo>
                    <a:cubicBezTo>
                      <a:pt x="32" y="108"/>
                      <a:pt x="32" y="110"/>
                      <a:pt x="33" y="113"/>
                    </a:cubicBezTo>
                    <a:cubicBezTo>
                      <a:pt x="35" y="115"/>
                      <a:pt x="36" y="117"/>
                      <a:pt x="38" y="119"/>
                    </a:cubicBezTo>
                    <a:cubicBezTo>
                      <a:pt x="40" y="121"/>
                      <a:pt x="43" y="122"/>
                      <a:pt x="46" y="123"/>
                    </a:cubicBezTo>
                    <a:cubicBezTo>
                      <a:pt x="49" y="124"/>
                      <a:pt x="52" y="125"/>
                      <a:pt x="56" y="125"/>
                    </a:cubicBezTo>
                    <a:cubicBezTo>
                      <a:pt x="61" y="125"/>
                      <a:pt x="65" y="124"/>
                      <a:pt x="69" y="122"/>
                    </a:cubicBezTo>
                    <a:cubicBezTo>
                      <a:pt x="73" y="120"/>
                      <a:pt x="77" y="118"/>
                      <a:pt x="80" y="115"/>
                    </a:cubicBezTo>
                    <a:cubicBezTo>
                      <a:pt x="83" y="112"/>
                      <a:pt x="85" y="108"/>
                      <a:pt x="87" y="104"/>
                    </a:cubicBezTo>
                    <a:cubicBezTo>
                      <a:pt x="88" y="100"/>
                      <a:pt x="89" y="95"/>
                      <a:pt x="89" y="90"/>
                    </a:cubicBezTo>
                    <a:cubicBezTo>
                      <a:pt x="89" y="77"/>
                      <a:pt x="89" y="77"/>
                      <a:pt x="89" y="77"/>
                    </a:cubicBezTo>
                    <a:lnTo>
                      <a:pt x="58" y="8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81" name="Freeform 24"/>
              <p:cNvSpPr>
                <a:spLocks/>
              </p:cNvSpPr>
              <p:nvPr/>
            </p:nvSpPr>
            <p:spPr bwMode="invGray">
              <a:xfrm>
                <a:off x="4709965" y="4510594"/>
                <a:ext cx="95374" cy="128125"/>
              </a:xfrm>
              <a:custGeom>
                <a:avLst/>
                <a:gdLst/>
                <a:ahLst/>
                <a:cxnLst>
                  <a:cxn ang="0">
                    <a:pos x="95" y="148"/>
                  </a:cxn>
                  <a:cxn ang="0">
                    <a:pos x="71" y="151"/>
                  </a:cxn>
                  <a:cxn ang="0">
                    <a:pos x="42" y="145"/>
                  </a:cxn>
                  <a:cxn ang="0">
                    <a:pos x="19" y="130"/>
                  </a:cxn>
                  <a:cxn ang="0">
                    <a:pos x="5" y="108"/>
                  </a:cxn>
                  <a:cxn ang="0">
                    <a:pos x="0" y="79"/>
                  </a:cxn>
                  <a:cxn ang="0">
                    <a:pos x="5" y="46"/>
                  </a:cxn>
                  <a:cxn ang="0">
                    <a:pos x="21" y="22"/>
                  </a:cxn>
                  <a:cxn ang="0">
                    <a:pos x="45" y="6"/>
                  </a:cxn>
                  <a:cxn ang="0">
                    <a:pos x="78" y="0"/>
                  </a:cxn>
                  <a:cxn ang="0">
                    <a:pos x="89" y="1"/>
                  </a:cxn>
                  <a:cxn ang="0">
                    <a:pos x="98" y="2"/>
                  </a:cxn>
                  <a:cxn ang="0">
                    <a:pos x="106" y="5"/>
                  </a:cxn>
                  <a:cxn ang="0">
                    <a:pos x="112" y="7"/>
                  </a:cxn>
                  <a:cxn ang="0">
                    <a:pos x="112" y="38"/>
                  </a:cxn>
                  <a:cxn ang="0">
                    <a:pos x="97" y="30"/>
                  </a:cxn>
                  <a:cxn ang="0">
                    <a:pos x="79" y="26"/>
                  </a:cxn>
                  <a:cxn ang="0">
                    <a:pos x="61" y="30"/>
                  </a:cxn>
                  <a:cxn ang="0">
                    <a:pos x="47" y="39"/>
                  </a:cxn>
                  <a:cxn ang="0">
                    <a:pos x="37" y="55"/>
                  </a:cxn>
                  <a:cxn ang="0">
                    <a:pos x="34" y="76"/>
                  </a:cxn>
                  <a:cxn ang="0">
                    <a:pos x="37" y="96"/>
                  </a:cxn>
                  <a:cxn ang="0">
                    <a:pos x="46" y="111"/>
                  </a:cxn>
                  <a:cxn ang="0">
                    <a:pos x="60" y="121"/>
                  </a:cxn>
                  <a:cxn ang="0">
                    <a:pos x="79" y="124"/>
                  </a:cxn>
                  <a:cxn ang="0">
                    <a:pos x="87" y="123"/>
                  </a:cxn>
                  <a:cxn ang="0">
                    <a:pos x="96" y="121"/>
                  </a:cxn>
                  <a:cxn ang="0">
                    <a:pos x="105" y="117"/>
                  </a:cxn>
                  <a:cxn ang="0">
                    <a:pos x="112" y="112"/>
                  </a:cxn>
                  <a:cxn ang="0">
                    <a:pos x="112" y="141"/>
                  </a:cxn>
                  <a:cxn ang="0">
                    <a:pos x="95" y="148"/>
                  </a:cxn>
                </a:cxnLst>
                <a:rect l="0" t="0" r="r" b="b"/>
                <a:pathLst>
                  <a:path w="112" h="151">
                    <a:moveTo>
                      <a:pt x="95" y="148"/>
                    </a:moveTo>
                    <a:cubicBezTo>
                      <a:pt x="88" y="150"/>
                      <a:pt x="80" y="151"/>
                      <a:pt x="71" y="151"/>
                    </a:cubicBezTo>
                    <a:cubicBezTo>
                      <a:pt x="61" y="151"/>
                      <a:pt x="51" y="149"/>
                      <a:pt x="42" y="145"/>
                    </a:cubicBezTo>
                    <a:cubicBezTo>
                      <a:pt x="33" y="142"/>
                      <a:pt x="26" y="137"/>
                      <a:pt x="19" y="130"/>
                    </a:cubicBezTo>
                    <a:cubicBezTo>
                      <a:pt x="13" y="124"/>
                      <a:pt x="8" y="116"/>
                      <a:pt x="5" y="108"/>
                    </a:cubicBezTo>
                    <a:cubicBezTo>
                      <a:pt x="2" y="99"/>
                      <a:pt x="0" y="89"/>
                      <a:pt x="0" y="79"/>
                    </a:cubicBezTo>
                    <a:cubicBezTo>
                      <a:pt x="0" y="67"/>
                      <a:pt x="2" y="56"/>
                      <a:pt x="5" y="46"/>
                    </a:cubicBezTo>
                    <a:cubicBezTo>
                      <a:pt x="9" y="37"/>
                      <a:pt x="14" y="28"/>
                      <a:pt x="21" y="22"/>
                    </a:cubicBezTo>
                    <a:cubicBezTo>
                      <a:pt x="28" y="15"/>
                      <a:pt x="36" y="9"/>
                      <a:pt x="45" y="6"/>
                    </a:cubicBezTo>
                    <a:cubicBezTo>
                      <a:pt x="55" y="2"/>
                      <a:pt x="66" y="0"/>
                      <a:pt x="78" y="0"/>
                    </a:cubicBezTo>
                    <a:cubicBezTo>
                      <a:pt x="82" y="0"/>
                      <a:pt x="85" y="0"/>
                      <a:pt x="89" y="1"/>
                    </a:cubicBezTo>
                    <a:cubicBezTo>
                      <a:pt x="92" y="1"/>
                      <a:pt x="95" y="2"/>
                      <a:pt x="98" y="2"/>
                    </a:cubicBezTo>
                    <a:cubicBezTo>
                      <a:pt x="101" y="3"/>
                      <a:pt x="104" y="4"/>
                      <a:pt x="106" y="5"/>
                    </a:cubicBezTo>
                    <a:cubicBezTo>
                      <a:pt x="109" y="5"/>
                      <a:pt x="111" y="6"/>
                      <a:pt x="112" y="7"/>
                    </a:cubicBezTo>
                    <a:cubicBezTo>
                      <a:pt x="112" y="38"/>
                      <a:pt x="112" y="38"/>
                      <a:pt x="112" y="38"/>
                    </a:cubicBezTo>
                    <a:cubicBezTo>
                      <a:pt x="108" y="34"/>
                      <a:pt x="102" y="32"/>
                      <a:pt x="97" y="30"/>
                    </a:cubicBezTo>
                    <a:cubicBezTo>
                      <a:pt x="92" y="27"/>
                      <a:pt x="86" y="26"/>
                      <a:pt x="79" y="26"/>
                    </a:cubicBezTo>
                    <a:cubicBezTo>
                      <a:pt x="73" y="26"/>
                      <a:pt x="67" y="27"/>
                      <a:pt x="61" y="30"/>
                    </a:cubicBezTo>
                    <a:cubicBezTo>
                      <a:pt x="56" y="32"/>
                      <a:pt x="51" y="35"/>
                      <a:pt x="47" y="39"/>
                    </a:cubicBezTo>
                    <a:cubicBezTo>
                      <a:pt x="43" y="44"/>
                      <a:pt x="40" y="49"/>
                      <a:pt x="37" y="55"/>
                    </a:cubicBezTo>
                    <a:cubicBezTo>
                      <a:pt x="35" y="61"/>
                      <a:pt x="34" y="68"/>
                      <a:pt x="34" y="76"/>
                    </a:cubicBezTo>
                    <a:cubicBezTo>
                      <a:pt x="34" y="84"/>
                      <a:pt x="35" y="90"/>
                      <a:pt x="37" y="96"/>
                    </a:cubicBezTo>
                    <a:cubicBezTo>
                      <a:pt x="39" y="102"/>
                      <a:pt x="42" y="107"/>
                      <a:pt x="46" y="111"/>
                    </a:cubicBezTo>
                    <a:cubicBezTo>
                      <a:pt x="50" y="115"/>
                      <a:pt x="54" y="119"/>
                      <a:pt x="60" y="121"/>
                    </a:cubicBezTo>
                    <a:cubicBezTo>
                      <a:pt x="65" y="123"/>
                      <a:pt x="72" y="124"/>
                      <a:pt x="79" y="124"/>
                    </a:cubicBezTo>
                    <a:cubicBezTo>
                      <a:pt x="81" y="124"/>
                      <a:pt x="84" y="124"/>
                      <a:pt x="87" y="123"/>
                    </a:cubicBezTo>
                    <a:cubicBezTo>
                      <a:pt x="90" y="123"/>
                      <a:pt x="93" y="122"/>
                      <a:pt x="96" y="121"/>
                    </a:cubicBezTo>
                    <a:cubicBezTo>
                      <a:pt x="99" y="119"/>
                      <a:pt x="102" y="118"/>
                      <a:pt x="105" y="117"/>
                    </a:cubicBezTo>
                    <a:cubicBezTo>
                      <a:pt x="107" y="115"/>
                      <a:pt x="110" y="114"/>
                      <a:pt x="112" y="112"/>
                    </a:cubicBezTo>
                    <a:cubicBezTo>
                      <a:pt x="112" y="141"/>
                      <a:pt x="112" y="141"/>
                      <a:pt x="112" y="141"/>
                    </a:cubicBezTo>
                    <a:cubicBezTo>
                      <a:pt x="107" y="144"/>
                      <a:pt x="101" y="146"/>
                      <a:pt x="95" y="14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82" name="Freeform 25"/>
              <p:cNvSpPr>
                <a:spLocks/>
              </p:cNvSpPr>
              <p:nvPr/>
            </p:nvSpPr>
            <p:spPr bwMode="invGray">
              <a:xfrm>
                <a:off x="4829092" y="4454449"/>
                <a:ext cx="112290" cy="181031"/>
              </a:xfrm>
              <a:custGeom>
                <a:avLst/>
                <a:gdLst/>
                <a:ahLst/>
                <a:cxnLst>
                  <a:cxn ang="0">
                    <a:pos x="210" y="503"/>
                  </a:cxn>
                  <a:cxn ang="0">
                    <a:pos x="78" y="340"/>
                  </a:cxn>
                  <a:cxn ang="0">
                    <a:pos x="76" y="340"/>
                  </a:cxn>
                  <a:cxn ang="0">
                    <a:pos x="76" y="503"/>
                  </a:cxn>
                  <a:cxn ang="0">
                    <a:pos x="0" y="503"/>
                  </a:cxn>
                  <a:cxn ang="0">
                    <a:pos x="0" y="0"/>
                  </a:cxn>
                  <a:cxn ang="0">
                    <a:pos x="76" y="0"/>
                  </a:cxn>
                  <a:cxn ang="0">
                    <a:pos x="76" y="319"/>
                  </a:cxn>
                  <a:cxn ang="0">
                    <a:pos x="78" y="319"/>
                  </a:cxn>
                  <a:cxn ang="0">
                    <a:pos x="203" y="163"/>
                  </a:cxn>
                  <a:cxn ang="0">
                    <a:pos x="302" y="163"/>
                  </a:cxn>
                  <a:cxn ang="0">
                    <a:pos x="156" y="326"/>
                  </a:cxn>
                  <a:cxn ang="0">
                    <a:pos x="312" y="503"/>
                  </a:cxn>
                  <a:cxn ang="0">
                    <a:pos x="210" y="503"/>
                  </a:cxn>
                </a:cxnLst>
                <a:rect l="0" t="0" r="r" b="b"/>
                <a:pathLst>
                  <a:path w="312" h="503">
                    <a:moveTo>
                      <a:pt x="210" y="503"/>
                    </a:moveTo>
                    <a:lnTo>
                      <a:pt x="78" y="340"/>
                    </a:lnTo>
                    <a:lnTo>
                      <a:pt x="76" y="340"/>
                    </a:lnTo>
                    <a:lnTo>
                      <a:pt x="76" y="503"/>
                    </a:lnTo>
                    <a:lnTo>
                      <a:pt x="0" y="503"/>
                    </a:lnTo>
                    <a:lnTo>
                      <a:pt x="0" y="0"/>
                    </a:lnTo>
                    <a:lnTo>
                      <a:pt x="76" y="0"/>
                    </a:lnTo>
                    <a:lnTo>
                      <a:pt x="76" y="319"/>
                    </a:lnTo>
                    <a:lnTo>
                      <a:pt x="78" y="319"/>
                    </a:lnTo>
                    <a:lnTo>
                      <a:pt x="203" y="163"/>
                    </a:lnTo>
                    <a:lnTo>
                      <a:pt x="302" y="163"/>
                    </a:lnTo>
                    <a:lnTo>
                      <a:pt x="156" y="326"/>
                    </a:lnTo>
                    <a:lnTo>
                      <a:pt x="312" y="503"/>
                    </a:lnTo>
                    <a:lnTo>
                      <a:pt x="210" y="503"/>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66" name="Rectangle 65"/>
            <p:cNvSpPr/>
            <p:nvPr/>
          </p:nvSpPr>
          <p:spPr>
            <a:xfrm>
              <a:off x="8188846"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67" name="Group 66"/>
            <p:cNvGrpSpPr/>
            <p:nvPr/>
          </p:nvGrpSpPr>
          <p:grpSpPr>
            <a:xfrm>
              <a:off x="8527651" y="624842"/>
              <a:ext cx="606932" cy="201396"/>
              <a:chOff x="3467068" y="4450074"/>
              <a:chExt cx="621665" cy="206687"/>
            </a:xfrm>
            <a:solidFill>
              <a:srgbClr val="FFFFFF"/>
            </a:solidFill>
            <a:effectLst/>
          </p:grpSpPr>
          <p:sp>
            <p:nvSpPr>
              <p:cNvPr id="73" name="Freeform 23"/>
              <p:cNvSpPr>
                <a:spLocks/>
              </p:cNvSpPr>
              <p:nvPr/>
            </p:nvSpPr>
            <p:spPr bwMode="invGray">
              <a:xfrm>
                <a:off x="3467068" y="4462515"/>
                <a:ext cx="144881" cy="190634"/>
              </a:xfrm>
              <a:custGeom>
                <a:avLst/>
                <a:gdLst/>
                <a:ahLst/>
                <a:cxnLst>
                  <a:cxn ang="0">
                    <a:pos x="109" y="201"/>
                  </a:cxn>
                  <a:cxn ang="0">
                    <a:pos x="39" y="112"/>
                  </a:cxn>
                  <a:cxn ang="0">
                    <a:pos x="36" y="107"/>
                  </a:cxn>
                  <a:cxn ang="0">
                    <a:pos x="34" y="103"/>
                  </a:cxn>
                  <a:cxn ang="0">
                    <a:pos x="33" y="103"/>
                  </a:cxn>
                  <a:cxn ang="0">
                    <a:pos x="33" y="201"/>
                  </a:cxn>
                  <a:cxn ang="0">
                    <a:pos x="0" y="201"/>
                  </a:cxn>
                  <a:cxn ang="0">
                    <a:pos x="0" y="0"/>
                  </a:cxn>
                  <a:cxn ang="0">
                    <a:pos x="33" y="0"/>
                  </a:cxn>
                  <a:cxn ang="0">
                    <a:pos x="33" y="95"/>
                  </a:cxn>
                  <a:cxn ang="0">
                    <a:pos x="34" y="95"/>
                  </a:cxn>
                  <a:cxn ang="0">
                    <a:pos x="36" y="90"/>
                  </a:cxn>
                  <a:cxn ang="0">
                    <a:pos x="39" y="86"/>
                  </a:cxn>
                  <a:cxn ang="0">
                    <a:pos x="106" y="0"/>
                  </a:cxn>
                  <a:cxn ang="0">
                    <a:pos x="147" y="0"/>
                  </a:cxn>
                  <a:cxn ang="0">
                    <a:pos x="67" y="96"/>
                  </a:cxn>
                  <a:cxn ang="0">
                    <a:pos x="153" y="201"/>
                  </a:cxn>
                  <a:cxn ang="0">
                    <a:pos x="109" y="201"/>
                  </a:cxn>
                </a:cxnLst>
                <a:rect l="0" t="0" r="r" b="b"/>
                <a:pathLst>
                  <a:path w="153" h="201">
                    <a:moveTo>
                      <a:pt x="109" y="201"/>
                    </a:moveTo>
                    <a:cubicBezTo>
                      <a:pt x="39" y="112"/>
                      <a:pt x="39" y="112"/>
                      <a:pt x="39" y="112"/>
                    </a:cubicBezTo>
                    <a:cubicBezTo>
                      <a:pt x="38" y="110"/>
                      <a:pt x="37" y="109"/>
                      <a:pt x="36" y="107"/>
                    </a:cubicBezTo>
                    <a:cubicBezTo>
                      <a:pt x="36" y="106"/>
                      <a:pt x="35" y="104"/>
                      <a:pt x="34" y="103"/>
                    </a:cubicBezTo>
                    <a:cubicBezTo>
                      <a:pt x="33" y="103"/>
                      <a:pt x="33" y="103"/>
                      <a:pt x="33" y="103"/>
                    </a:cubicBezTo>
                    <a:cubicBezTo>
                      <a:pt x="33" y="201"/>
                      <a:pt x="33" y="201"/>
                      <a:pt x="33" y="201"/>
                    </a:cubicBezTo>
                    <a:cubicBezTo>
                      <a:pt x="0" y="201"/>
                      <a:pt x="0" y="201"/>
                      <a:pt x="0" y="201"/>
                    </a:cubicBezTo>
                    <a:cubicBezTo>
                      <a:pt x="0" y="0"/>
                      <a:pt x="0" y="0"/>
                      <a:pt x="0" y="0"/>
                    </a:cubicBezTo>
                    <a:cubicBezTo>
                      <a:pt x="33" y="0"/>
                      <a:pt x="33" y="0"/>
                      <a:pt x="33" y="0"/>
                    </a:cubicBezTo>
                    <a:cubicBezTo>
                      <a:pt x="33" y="95"/>
                      <a:pt x="33" y="95"/>
                      <a:pt x="33" y="95"/>
                    </a:cubicBezTo>
                    <a:cubicBezTo>
                      <a:pt x="34" y="95"/>
                      <a:pt x="34" y="95"/>
                      <a:pt x="34" y="95"/>
                    </a:cubicBezTo>
                    <a:cubicBezTo>
                      <a:pt x="35" y="93"/>
                      <a:pt x="36" y="92"/>
                      <a:pt x="36" y="90"/>
                    </a:cubicBezTo>
                    <a:cubicBezTo>
                      <a:pt x="37" y="89"/>
                      <a:pt x="38" y="87"/>
                      <a:pt x="39" y="86"/>
                    </a:cubicBezTo>
                    <a:cubicBezTo>
                      <a:pt x="106" y="0"/>
                      <a:pt x="106" y="0"/>
                      <a:pt x="106" y="0"/>
                    </a:cubicBezTo>
                    <a:cubicBezTo>
                      <a:pt x="147" y="0"/>
                      <a:pt x="147" y="0"/>
                      <a:pt x="147" y="0"/>
                    </a:cubicBezTo>
                    <a:cubicBezTo>
                      <a:pt x="67" y="96"/>
                      <a:pt x="67" y="96"/>
                      <a:pt x="67" y="96"/>
                    </a:cubicBezTo>
                    <a:cubicBezTo>
                      <a:pt x="153" y="201"/>
                      <a:pt x="153" y="201"/>
                      <a:pt x="153" y="201"/>
                    </a:cubicBezTo>
                    <a:lnTo>
                      <a:pt x="109" y="2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74" name="Freeform 24"/>
              <p:cNvSpPr>
                <a:spLocks noEditPoints="1"/>
              </p:cNvSpPr>
              <p:nvPr/>
            </p:nvSpPr>
            <p:spPr bwMode="invGray">
              <a:xfrm>
                <a:off x="3623186" y="4450074"/>
                <a:ext cx="37324" cy="203075"/>
              </a:xfrm>
              <a:custGeom>
                <a:avLst/>
                <a:gdLst/>
                <a:ahLst/>
                <a:cxnLst>
                  <a:cxn ang="0">
                    <a:pos x="39" y="20"/>
                  </a:cxn>
                  <a:cxn ang="0">
                    <a:pos x="38" y="27"/>
                  </a:cxn>
                  <a:cxn ang="0">
                    <a:pos x="34" y="33"/>
                  </a:cxn>
                  <a:cxn ang="0">
                    <a:pos x="28" y="37"/>
                  </a:cxn>
                  <a:cxn ang="0">
                    <a:pos x="20" y="38"/>
                  </a:cxn>
                  <a:cxn ang="0">
                    <a:pos x="12" y="37"/>
                  </a:cxn>
                  <a:cxn ang="0">
                    <a:pos x="5" y="33"/>
                  </a:cxn>
                  <a:cxn ang="0">
                    <a:pos x="1" y="27"/>
                  </a:cxn>
                  <a:cxn ang="0">
                    <a:pos x="0" y="20"/>
                  </a:cxn>
                  <a:cxn ang="0">
                    <a:pos x="1" y="12"/>
                  </a:cxn>
                  <a:cxn ang="0">
                    <a:pos x="5" y="6"/>
                  </a:cxn>
                  <a:cxn ang="0">
                    <a:pos x="12" y="2"/>
                  </a:cxn>
                  <a:cxn ang="0">
                    <a:pos x="20" y="0"/>
                  </a:cxn>
                  <a:cxn ang="0">
                    <a:pos x="27" y="2"/>
                  </a:cxn>
                  <a:cxn ang="0">
                    <a:pos x="34" y="6"/>
                  </a:cxn>
                  <a:cxn ang="0">
                    <a:pos x="38" y="12"/>
                  </a:cxn>
                  <a:cxn ang="0">
                    <a:pos x="39" y="20"/>
                  </a:cxn>
                  <a:cxn ang="0">
                    <a:pos x="3" y="214"/>
                  </a:cxn>
                  <a:cxn ang="0">
                    <a:pos x="3" y="70"/>
                  </a:cxn>
                  <a:cxn ang="0">
                    <a:pos x="35" y="70"/>
                  </a:cxn>
                  <a:cxn ang="0">
                    <a:pos x="35" y="214"/>
                  </a:cxn>
                  <a:cxn ang="0">
                    <a:pos x="3" y="214"/>
                  </a:cxn>
                </a:cxnLst>
                <a:rect l="0" t="0" r="r" b="b"/>
                <a:pathLst>
                  <a:path w="39" h="214">
                    <a:moveTo>
                      <a:pt x="39" y="20"/>
                    </a:moveTo>
                    <a:cubicBezTo>
                      <a:pt x="39" y="22"/>
                      <a:pt x="39" y="24"/>
                      <a:pt x="38" y="27"/>
                    </a:cubicBezTo>
                    <a:cubicBezTo>
                      <a:pt x="37" y="29"/>
                      <a:pt x="36" y="31"/>
                      <a:pt x="34" y="33"/>
                    </a:cubicBezTo>
                    <a:cubicBezTo>
                      <a:pt x="32" y="34"/>
                      <a:pt x="30" y="36"/>
                      <a:pt x="28" y="37"/>
                    </a:cubicBezTo>
                    <a:cubicBezTo>
                      <a:pt x="25" y="38"/>
                      <a:pt x="22" y="38"/>
                      <a:pt x="20" y="38"/>
                    </a:cubicBezTo>
                    <a:cubicBezTo>
                      <a:pt x="17" y="38"/>
                      <a:pt x="14" y="38"/>
                      <a:pt x="12" y="37"/>
                    </a:cubicBezTo>
                    <a:cubicBezTo>
                      <a:pt x="9" y="36"/>
                      <a:pt x="7" y="34"/>
                      <a:pt x="5" y="33"/>
                    </a:cubicBezTo>
                    <a:cubicBezTo>
                      <a:pt x="4" y="31"/>
                      <a:pt x="2" y="29"/>
                      <a:pt x="1" y="27"/>
                    </a:cubicBezTo>
                    <a:cubicBezTo>
                      <a:pt x="0" y="24"/>
                      <a:pt x="0" y="22"/>
                      <a:pt x="0" y="20"/>
                    </a:cubicBezTo>
                    <a:cubicBezTo>
                      <a:pt x="0" y="17"/>
                      <a:pt x="0" y="14"/>
                      <a:pt x="1" y="12"/>
                    </a:cubicBezTo>
                    <a:cubicBezTo>
                      <a:pt x="2" y="10"/>
                      <a:pt x="4" y="8"/>
                      <a:pt x="5" y="6"/>
                    </a:cubicBezTo>
                    <a:cubicBezTo>
                      <a:pt x="7" y="4"/>
                      <a:pt x="9" y="3"/>
                      <a:pt x="12" y="2"/>
                    </a:cubicBezTo>
                    <a:cubicBezTo>
                      <a:pt x="14" y="1"/>
                      <a:pt x="17" y="0"/>
                      <a:pt x="20" y="0"/>
                    </a:cubicBezTo>
                    <a:cubicBezTo>
                      <a:pt x="22" y="0"/>
                      <a:pt x="25" y="1"/>
                      <a:pt x="27" y="2"/>
                    </a:cubicBezTo>
                    <a:cubicBezTo>
                      <a:pt x="30" y="3"/>
                      <a:pt x="32" y="4"/>
                      <a:pt x="34" y="6"/>
                    </a:cubicBezTo>
                    <a:cubicBezTo>
                      <a:pt x="35" y="8"/>
                      <a:pt x="37" y="10"/>
                      <a:pt x="38" y="12"/>
                    </a:cubicBezTo>
                    <a:cubicBezTo>
                      <a:pt x="39" y="14"/>
                      <a:pt x="39" y="17"/>
                      <a:pt x="39" y="20"/>
                    </a:cubicBezTo>
                    <a:close/>
                    <a:moveTo>
                      <a:pt x="3" y="214"/>
                    </a:moveTo>
                    <a:cubicBezTo>
                      <a:pt x="3" y="70"/>
                      <a:pt x="3" y="70"/>
                      <a:pt x="3" y="70"/>
                    </a:cubicBezTo>
                    <a:cubicBezTo>
                      <a:pt x="35" y="70"/>
                      <a:pt x="35" y="70"/>
                      <a:pt x="35" y="70"/>
                    </a:cubicBezTo>
                    <a:cubicBezTo>
                      <a:pt x="35" y="214"/>
                      <a:pt x="35" y="214"/>
                      <a:pt x="35"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75" name="Freeform 25"/>
              <p:cNvSpPr>
                <a:spLocks noEditPoints="1"/>
              </p:cNvSpPr>
              <p:nvPr/>
            </p:nvSpPr>
            <p:spPr bwMode="invGray">
              <a:xfrm>
                <a:off x="3689808" y="4450074"/>
                <a:ext cx="37725" cy="203075"/>
              </a:xfrm>
              <a:custGeom>
                <a:avLst/>
                <a:gdLst/>
                <a:ahLst/>
                <a:cxnLst>
                  <a:cxn ang="0">
                    <a:pos x="40" y="20"/>
                  </a:cxn>
                  <a:cxn ang="0">
                    <a:pos x="38" y="27"/>
                  </a:cxn>
                  <a:cxn ang="0">
                    <a:pos x="34" y="33"/>
                  </a:cxn>
                  <a:cxn ang="0">
                    <a:pos x="28" y="37"/>
                  </a:cxn>
                  <a:cxn ang="0">
                    <a:pos x="20" y="38"/>
                  </a:cxn>
                  <a:cxn ang="0">
                    <a:pos x="12" y="37"/>
                  </a:cxn>
                  <a:cxn ang="0">
                    <a:pos x="6" y="33"/>
                  </a:cxn>
                  <a:cxn ang="0">
                    <a:pos x="2" y="27"/>
                  </a:cxn>
                  <a:cxn ang="0">
                    <a:pos x="0" y="20"/>
                  </a:cxn>
                  <a:cxn ang="0">
                    <a:pos x="2" y="12"/>
                  </a:cxn>
                  <a:cxn ang="0">
                    <a:pos x="6" y="6"/>
                  </a:cxn>
                  <a:cxn ang="0">
                    <a:pos x="12" y="2"/>
                  </a:cxn>
                  <a:cxn ang="0">
                    <a:pos x="20" y="0"/>
                  </a:cxn>
                  <a:cxn ang="0">
                    <a:pos x="28" y="2"/>
                  </a:cxn>
                  <a:cxn ang="0">
                    <a:pos x="34" y="6"/>
                  </a:cxn>
                  <a:cxn ang="0">
                    <a:pos x="38" y="12"/>
                  </a:cxn>
                  <a:cxn ang="0">
                    <a:pos x="40" y="20"/>
                  </a:cxn>
                  <a:cxn ang="0">
                    <a:pos x="3" y="214"/>
                  </a:cxn>
                  <a:cxn ang="0">
                    <a:pos x="3" y="70"/>
                  </a:cxn>
                  <a:cxn ang="0">
                    <a:pos x="36" y="70"/>
                  </a:cxn>
                  <a:cxn ang="0">
                    <a:pos x="36" y="214"/>
                  </a:cxn>
                  <a:cxn ang="0">
                    <a:pos x="3" y="214"/>
                  </a:cxn>
                </a:cxnLst>
                <a:rect l="0" t="0" r="r" b="b"/>
                <a:pathLst>
                  <a:path w="40" h="214">
                    <a:moveTo>
                      <a:pt x="40" y="20"/>
                    </a:moveTo>
                    <a:cubicBezTo>
                      <a:pt x="40" y="22"/>
                      <a:pt x="39" y="24"/>
                      <a:pt x="38" y="27"/>
                    </a:cubicBezTo>
                    <a:cubicBezTo>
                      <a:pt x="38" y="29"/>
                      <a:pt x="36" y="31"/>
                      <a:pt x="34" y="33"/>
                    </a:cubicBezTo>
                    <a:cubicBezTo>
                      <a:pt x="33" y="34"/>
                      <a:pt x="30" y="36"/>
                      <a:pt x="28" y="37"/>
                    </a:cubicBezTo>
                    <a:cubicBezTo>
                      <a:pt x="26" y="38"/>
                      <a:pt x="23" y="38"/>
                      <a:pt x="20" y="38"/>
                    </a:cubicBezTo>
                    <a:cubicBezTo>
                      <a:pt x="17" y="38"/>
                      <a:pt x="15" y="38"/>
                      <a:pt x="12" y="37"/>
                    </a:cubicBezTo>
                    <a:cubicBezTo>
                      <a:pt x="10" y="36"/>
                      <a:pt x="8" y="34"/>
                      <a:pt x="6" y="33"/>
                    </a:cubicBezTo>
                    <a:cubicBezTo>
                      <a:pt x="4" y="31"/>
                      <a:pt x="3" y="29"/>
                      <a:pt x="2" y="27"/>
                    </a:cubicBezTo>
                    <a:cubicBezTo>
                      <a:pt x="1" y="24"/>
                      <a:pt x="0" y="22"/>
                      <a:pt x="0" y="20"/>
                    </a:cubicBezTo>
                    <a:cubicBezTo>
                      <a:pt x="0" y="17"/>
                      <a:pt x="1" y="14"/>
                      <a:pt x="2" y="12"/>
                    </a:cubicBezTo>
                    <a:cubicBezTo>
                      <a:pt x="3" y="10"/>
                      <a:pt x="4" y="8"/>
                      <a:pt x="6" y="6"/>
                    </a:cubicBezTo>
                    <a:cubicBezTo>
                      <a:pt x="8" y="4"/>
                      <a:pt x="10" y="3"/>
                      <a:pt x="12" y="2"/>
                    </a:cubicBezTo>
                    <a:cubicBezTo>
                      <a:pt x="15" y="1"/>
                      <a:pt x="17" y="0"/>
                      <a:pt x="20" y="0"/>
                    </a:cubicBezTo>
                    <a:cubicBezTo>
                      <a:pt x="23" y="0"/>
                      <a:pt x="25" y="1"/>
                      <a:pt x="28" y="2"/>
                    </a:cubicBezTo>
                    <a:cubicBezTo>
                      <a:pt x="30" y="3"/>
                      <a:pt x="32" y="4"/>
                      <a:pt x="34" y="6"/>
                    </a:cubicBezTo>
                    <a:cubicBezTo>
                      <a:pt x="36" y="8"/>
                      <a:pt x="37" y="10"/>
                      <a:pt x="38" y="12"/>
                    </a:cubicBezTo>
                    <a:cubicBezTo>
                      <a:pt x="39" y="14"/>
                      <a:pt x="40" y="17"/>
                      <a:pt x="40" y="20"/>
                    </a:cubicBezTo>
                    <a:close/>
                    <a:moveTo>
                      <a:pt x="3" y="214"/>
                    </a:moveTo>
                    <a:cubicBezTo>
                      <a:pt x="3" y="70"/>
                      <a:pt x="3" y="70"/>
                      <a:pt x="3" y="70"/>
                    </a:cubicBezTo>
                    <a:cubicBezTo>
                      <a:pt x="36" y="70"/>
                      <a:pt x="36" y="70"/>
                      <a:pt x="36" y="70"/>
                    </a:cubicBezTo>
                    <a:cubicBezTo>
                      <a:pt x="36" y="214"/>
                      <a:pt x="36" y="214"/>
                      <a:pt x="36" y="214"/>
                    </a:cubicBezTo>
                    <a:lnTo>
                      <a:pt x="3" y="214"/>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76" name="Freeform 26"/>
              <p:cNvSpPr>
                <a:spLocks/>
              </p:cNvSpPr>
              <p:nvPr/>
            </p:nvSpPr>
            <p:spPr bwMode="invGray">
              <a:xfrm>
                <a:off x="3745593" y="4475759"/>
                <a:ext cx="86287" cy="181002"/>
              </a:xfrm>
              <a:custGeom>
                <a:avLst/>
                <a:gdLst/>
                <a:ahLst/>
                <a:cxnLst>
                  <a:cxn ang="0">
                    <a:pos x="86" y="188"/>
                  </a:cxn>
                  <a:cxn ang="0">
                    <a:pos x="80" y="189"/>
                  </a:cxn>
                  <a:cxn ang="0">
                    <a:pos x="73" y="190"/>
                  </a:cxn>
                  <a:cxn ang="0">
                    <a:pos x="66" y="191"/>
                  </a:cxn>
                  <a:cxn ang="0">
                    <a:pos x="34" y="179"/>
                  </a:cxn>
                  <a:cxn ang="0">
                    <a:pos x="24" y="145"/>
                  </a:cxn>
                  <a:cxn ang="0">
                    <a:pos x="24" y="69"/>
                  </a:cxn>
                  <a:cxn ang="0">
                    <a:pos x="0" y="69"/>
                  </a:cxn>
                  <a:cxn ang="0">
                    <a:pos x="0" y="43"/>
                  </a:cxn>
                  <a:cxn ang="0">
                    <a:pos x="24" y="43"/>
                  </a:cxn>
                  <a:cxn ang="0">
                    <a:pos x="24" y="10"/>
                  </a:cxn>
                  <a:cxn ang="0">
                    <a:pos x="56" y="0"/>
                  </a:cxn>
                  <a:cxn ang="0">
                    <a:pos x="56" y="43"/>
                  </a:cxn>
                  <a:cxn ang="0">
                    <a:pos x="91" y="43"/>
                  </a:cxn>
                  <a:cxn ang="0">
                    <a:pos x="91" y="69"/>
                  </a:cxn>
                  <a:cxn ang="0">
                    <a:pos x="56" y="69"/>
                  </a:cxn>
                  <a:cxn ang="0">
                    <a:pos x="56" y="139"/>
                  </a:cxn>
                  <a:cxn ang="0">
                    <a:pos x="61" y="158"/>
                  </a:cxn>
                  <a:cxn ang="0">
                    <a:pos x="76" y="164"/>
                  </a:cxn>
                  <a:cxn ang="0">
                    <a:pos x="84" y="163"/>
                  </a:cxn>
                  <a:cxn ang="0">
                    <a:pos x="91" y="160"/>
                  </a:cxn>
                  <a:cxn ang="0">
                    <a:pos x="91" y="186"/>
                  </a:cxn>
                  <a:cxn ang="0">
                    <a:pos x="86" y="188"/>
                  </a:cxn>
                </a:cxnLst>
                <a:rect l="0" t="0" r="r" b="b"/>
                <a:pathLst>
                  <a:path w="91" h="191">
                    <a:moveTo>
                      <a:pt x="86" y="188"/>
                    </a:moveTo>
                    <a:cubicBezTo>
                      <a:pt x="84" y="188"/>
                      <a:pt x="82" y="189"/>
                      <a:pt x="80" y="189"/>
                    </a:cubicBezTo>
                    <a:cubicBezTo>
                      <a:pt x="78" y="190"/>
                      <a:pt x="75" y="190"/>
                      <a:pt x="73" y="190"/>
                    </a:cubicBezTo>
                    <a:cubicBezTo>
                      <a:pt x="70" y="191"/>
                      <a:pt x="68" y="191"/>
                      <a:pt x="66" y="191"/>
                    </a:cubicBezTo>
                    <a:cubicBezTo>
                      <a:pt x="51" y="191"/>
                      <a:pt x="41" y="187"/>
                      <a:pt x="34" y="179"/>
                    </a:cubicBezTo>
                    <a:cubicBezTo>
                      <a:pt x="27" y="171"/>
                      <a:pt x="24" y="160"/>
                      <a:pt x="24" y="145"/>
                    </a:cubicBezTo>
                    <a:cubicBezTo>
                      <a:pt x="24" y="69"/>
                      <a:pt x="24" y="69"/>
                      <a:pt x="24" y="69"/>
                    </a:cubicBezTo>
                    <a:cubicBezTo>
                      <a:pt x="0" y="69"/>
                      <a:pt x="0" y="69"/>
                      <a:pt x="0" y="69"/>
                    </a:cubicBezTo>
                    <a:cubicBezTo>
                      <a:pt x="0" y="43"/>
                      <a:pt x="0" y="43"/>
                      <a:pt x="0" y="43"/>
                    </a:cubicBezTo>
                    <a:cubicBezTo>
                      <a:pt x="24" y="43"/>
                      <a:pt x="24" y="43"/>
                      <a:pt x="24" y="43"/>
                    </a:cubicBezTo>
                    <a:cubicBezTo>
                      <a:pt x="24" y="10"/>
                      <a:pt x="24" y="10"/>
                      <a:pt x="24" y="10"/>
                    </a:cubicBezTo>
                    <a:cubicBezTo>
                      <a:pt x="56" y="0"/>
                      <a:pt x="56" y="0"/>
                      <a:pt x="56" y="0"/>
                    </a:cubicBezTo>
                    <a:cubicBezTo>
                      <a:pt x="56" y="43"/>
                      <a:pt x="56" y="43"/>
                      <a:pt x="56" y="43"/>
                    </a:cubicBezTo>
                    <a:cubicBezTo>
                      <a:pt x="91" y="43"/>
                      <a:pt x="91" y="43"/>
                      <a:pt x="91" y="43"/>
                    </a:cubicBezTo>
                    <a:cubicBezTo>
                      <a:pt x="91" y="69"/>
                      <a:pt x="91" y="69"/>
                      <a:pt x="91" y="69"/>
                    </a:cubicBezTo>
                    <a:cubicBezTo>
                      <a:pt x="56" y="69"/>
                      <a:pt x="56" y="69"/>
                      <a:pt x="56" y="69"/>
                    </a:cubicBezTo>
                    <a:cubicBezTo>
                      <a:pt x="56" y="139"/>
                      <a:pt x="56" y="139"/>
                      <a:pt x="56" y="139"/>
                    </a:cubicBezTo>
                    <a:cubicBezTo>
                      <a:pt x="56" y="148"/>
                      <a:pt x="58" y="155"/>
                      <a:pt x="61" y="158"/>
                    </a:cubicBezTo>
                    <a:cubicBezTo>
                      <a:pt x="64" y="162"/>
                      <a:pt x="69" y="164"/>
                      <a:pt x="76" y="164"/>
                    </a:cubicBezTo>
                    <a:cubicBezTo>
                      <a:pt x="78" y="164"/>
                      <a:pt x="81" y="164"/>
                      <a:pt x="84" y="163"/>
                    </a:cubicBezTo>
                    <a:cubicBezTo>
                      <a:pt x="86" y="162"/>
                      <a:pt x="89" y="161"/>
                      <a:pt x="91" y="160"/>
                    </a:cubicBezTo>
                    <a:cubicBezTo>
                      <a:pt x="91" y="186"/>
                      <a:pt x="91" y="186"/>
                      <a:pt x="91" y="186"/>
                    </a:cubicBezTo>
                    <a:cubicBezTo>
                      <a:pt x="90" y="186"/>
                      <a:pt x="88" y="187"/>
                      <a:pt x="86" y="188"/>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77" name="Freeform 27"/>
              <p:cNvSpPr>
                <a:spLocks noEditPoints="1"/>
              </p:cNvSpPr>
              <p:nvPr/>
            </p:nvSpPr>
            <p:spPr bwMode="invGray">
              <a:xfrm>
                <a:off x="3841512" y="4513886"/>
                <a:ext cx="140065" cy="142875"/>
              </a:xfrm>
              <a:custGeom>
                <a:avLst/>
                <a:gdLst/>
                <a:ahLst/>
                <a:cxnLst>
                  <a:cxn ang="0">
                    <a:pos x="148" y="74"/>
                  </a:cxn>
                  <a:cxn ang="0">
                    <a:pos x="142" y="106"/>
                  </a:cxn>
                  <a:cxn ang="0">
                    <a:pos x="127" y="130"/>
                  </a:cxn>
                  <a:cxn ang="0">
                    <a:pos x="103" y="145"/>
                  </a:cxn>
                  <a:cxn ang="0">
                    <a:pos x="72" y="151"/>
                  </a:cxn>
                  <a:cxn ang="0">
                    <a:pos x="42" y="145"/>
                  </a:cxn>
                  <a:cxn ang="0">
                    <a:pos x="19" y="131"/>
                  </a:cxn>
                  <a:cxn ang="0">
                    <a:pos x="5" y="107"/>
                  </a:cxn>
                  <a:cxn ang="0">
                    <a:pos x="0" y="77"/>
                  </a:cxn>
                  <a:cxn ang="0">
                    <a:pos x="5" y="44"/>
                  </a:cxn>
                  <a:cxn ang="0">
                    <a:pos x="21" y="19"/>
                  </a:cxn>
                  <a:cxn ang="0">
                    <a:pos x="45" y="5"/>
                  </a:cxn>
                  <a:cxn ang="0">
                    <a:pos x="76" y="0"/>
                  </a:cxn>
                  <a:cxn ang="0">
                    <a:pos x="107" y="5"/>
                  </a:cxn>
                  <a:cxn ang="0">
                    <a:pos x="129" y="20"/>
                  </a:cxn>
                  <a:cxn ang="0">
                    <a:pos x="143" y="44"/>
                  </a:cxn>
                  <a:cxn ang="0">
                    <a:pos x="148" y="74"/>
                  </a:cxn>
                  <a:cxn ang="0">
                    <a:pos x="114" y="75"/>
                  </a:cxn>
                  <a:cxn ang="0">
                    <a:pos x="103" y="39"/>
                  </a:cxn>
                  <a:cxn ang="0">
                    <a:pos x="74" y="26"/>
                  </a:cxn>
                  <a:cxn ang="0">
                    <a:pos x="58" y="29"/>
                  </a:cxn>
                  <a:cxn ang="0">
                    <a:pos x="45" y="38"/>
                  </a:cxn>
                  <a:cxn ang="0">
                    <a:pos x="36" y="54"/>
                  </a:cxn>
                  <a:cxn ang="0">
                    <a:pos x="33" y="76"/>
                  </a:cxn>
                  <a:cxn ang="0">
                    <a:pos x="36" y="97"/>
                  </a:cxn>
                  <a:cxn ang="0">
                    <a:pos x="45" y="112"/>
                  </a:cxn>
                  <a:cxn ang="0">
                    <a:pos x="58" y="121"/>
                  </a:cxn>
                  <a:cxn ang="0">
                    <a:pos x="74" y="124"/>
                  </a:cxn>
                  <a:cxn ang="0">
                    <a:pos x="104" y="112"/>
                  </a:cxn>
                  <a:cxn ang="0">
                    <a:pos x="114" y="75"/>
                  </a:cxn>
                </a:cxnLst>
                <a:rect l="0" t="0" r="r" b="b"/>
                <a:pathLst>
                  <a:path w="148" h="151">
                    <a:moveTo>
                      <a:pt x="148" y="74"/>
                    </a:moveTo>
                    <a:cubicBezTo>
                      <a:pt x="148" y="86"/>
                      <a:pt x="146" y="96"/>
                      <a:pt x="142" y="106"/>
                    </a:cubicBezTo>
                    <a:cubicBezTo>
                      <a:pt x="139" y="115"/>
                      <a:pt x="133" y="124"/>
                      <a:pt x="127" y="130"/>
                    </a:cubicBezTo>
                    <a:cubicBezTo>
                      <a:pt x="120" y="137"/>
                      <a:pt x="112" y="142"/>
                      <a:pt x="103" y="145"/>
                    </a:cubicBezTo>
                    <a:cubicBezTo>
                      <a:pt x="94" y="149"/>
                      <a:pt x="84" y="151"/>
                      <a:pt x="72" y="151"/>
                    </a:cubicBezTo>
                    <a:cubicBezTo>
                      <a:pt x="61" y="151"/>
                      <a:pt x="51" y="149"/>
                      <a:pt x="42" y="145"/>
                    </a:cubicBezTo>
                    <a:cubicBezTo>
                      <a:pt x="33" y="142"/>
                      <a:pt x="26" y="137"/>
                      <a:pt x="19" y="131"/>
                    </a:cubicBezTo>
                    <a:cubicBezTo>
                      <a:pt x="13" y="124"/>
                      <a:pt x="8" y="117"/>
                      <a:pt x="5" y="107"/>
                    </a:cubicBezTo>
                    <a:cubicBezTo>
                      <a:pt x="1" y="98"/>
                      <a:pt x="0" y="88"/>
                      <a:pt x="0" y="77"/>
                    </a:cubicBezTo>
                    <a:cubicBezTo>
                      <a:pt x="0" y="64"/>
                      <a:pt x="2" y="53"/>
                      <a:pt x="5" y="44"/>
                    </a:cubicBezTo>
                    <a:cubicBezTo>
                      <a:pt x="9" y="34"/>
                      <a:pt x="14" y="26"/>
                      <a:pt x="21" y="19"/>
                    </a:cubicBezTo>
                    <a:cubicBezTo>
                      <a:pt x="28" y="13"/>
                      <a:pt x="36" y="8"/>
                      <a:pt x="45" y="5"/>
                    </a:cubicBezTo>
                    <a:cubicBezTo>
                      <a:pt x="54" y="1"/>
                      <a:pt x="65" y="0"/>
                      <a:pt x="76" y="0"/>
                    </a:cubicBezTo>
                    <a:cubicBezTo>
                      <a:pt x="88" y="0"/>
                      <a:pt x="98" y="2"/>
                      <a:pt x="107" y="5"/>
                    </a:cubicBezTo>
                    <a:cubicBezTo>
                      <a:pt x="116" y="9"/>
                      <a:pt x="123" y="14"/>
                      <a:pt x="129" y="20"/>
                    </a:cubicBezTo>
                    <a:cubicBezTo>
                      <a:pt x="135" y="27"/>
                      <a:pt x="140" y="35"/>
                      <a:pt x="143" y="44"/>
                    </a:cubicBezTo>
                    <a:cubicBezTo>
                      <a:pt x="146" y="53"/>
                      <a:pt x="148" y="63"/>
                      <a:pt x="148" y="74"/>
                    </a:cubicBezTo>
                    <a:close/>
                    <a:moveTo>
                      <a:pt x="114" y="75"/>
                    </a:moveTo>
                    <a:cubicBezTo>
                      <a:pt x="114" y="59"/>
                      <a:pt x="110" y="47"/>
                      <a:pt x="103" y="39"/>
                    </a:cubicBezTo>
                    <a:cubicBezTo>
                      <a:pt x="96" y="31"/>
                      <a:pt x="86" y="26"/>
                      <a:pt x="74" y="26"/>
                    </a:cubicBezTo>
                    <a:cubicBezTo>
                      <a:pt x="68" y="26"/>
                      <a:pt x="63" y="27"/>
                      <a:pt x="58" y="29"/>
                    </a:cubicBezTo>
                    <a:cubicBezTo>
                      <a:pt x="53" y="31"/>
                      <a:pt x="49" y="34"/>
                      <a:pt x="45" y="38"/>
                    </a:cubicBezTo>
                    <a:cubicBezTo>
                      <a:pt x="41" y="42"/>
                      <a:pt x="39" y="48"/>
                      <a:pt x="36" y="54"/>
                    </a:cubicBezTo>
                    <a:cubicBezTo>
                      <a:pt x="34" y="60"/>
                      <a:pt x="33" y="67"/>
                      <a:pt x="33" y="76"/>
                    </a:cubicBezTo>
                    <a:cubicBezTo>
                      <a:pt x="33" y="84"/>
                      <a:pt x="34" y="91"/>
                      <a:pt x="36" y="97"/>
                    </a:cubicBezTo>
                    <a:cubicBezTo>
                      <a:pt x="38" y="103"/>
                      <a:pt x="41" y="108"/>
                      <a:pt x="45" y="112"/>
                    </a:cubicBezTo>
                    <a:cubicBezTo>
                      <a:pt x="49" y="116"/>
                      <a:pt x="53" y="119"/>
                      <a:pt x="58" y="121"/>
                    </a:cubicBezTo>
                    <a:cubicBezTo>
                      <a:pt x="63" y="123"/>
                      <a:pt x="68" y="124"/>
                      <a:pt x="74" y="124"/>
                    </a:cubicBezTo>
                    <a:cubicBezTo>
                      <a:pt x="87" y="124"/>
                      <a:pt x="97" y="120"/>
                      <a:pt x="104" y="112"/>
                    </a:cubicBezTo>
                    <a:cubicBezTo>
                      <a:pt x="110" y="103"/>
                      <a:pt x="114" y="91"/>
                      <a:pt x="114" y="75"/>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78" name="Freeform 28"/>
              <p:cNvSpPr>
                <a:spLocks/>
              </p:cNvSpPr>
              <p:nvPr/>
            </p:nvSpPr>
            <p:spPr bwMode="invGray">
              <a:xfrm>
                <a:off x="3998834" y="4513886"/>
                <a:ext cx="89899" cy="142875"/>
              </a:xfrm>
              <a:custGeom>
                <a:avLst/>
                <a:gdLst/>
                <a:ahLst/>
                <a:cxnLst>
                  <a:cxn ang="0">
                    <a:pos x="95" y="106"/>
                  </a:cxn>
                  <a:cxn ang="0">
                    <a:pos x="91" y="123"/>
                  </a:cxn>
                  <a:cxn ang="0">
                    <a:pos x="81" y="138"/>
                  </a:cxn>
                  <a:cxn ang="0">
                    <a:pos x="63" y="147"/>
                  </a:cxn>
                  <a:cxn ang="0">
                    <a:pos x="38" y="151"/>
                  </a:cxn>
                  <a:cxn ang="0">
                    <a:pos x="29" y="150"/>
                  </a:cxn>
                  <a:cxn ang="0">
                    <a:pos x="19" y="148"/>
                  </a:cxn>
                  <a:cxn ang="0">
                    <a:pos x="9" y="146"/>
                  </a:cxn>
                  <a:cxn ang="0">
                    <a:pos x="0" y="143"/>
                  </a:cxn>
                  <a:cxn ang="0">
                    <a:pos x="0" y="112"/>
                  </a:cxn>
                  <a:cxn ang="0">
                    <a:pos x="10" y="118"/>
                  </a:cxn>
                  <a:cxn ang="0">
                    <a:pos x="20" y="122"/>
                  </a:cxn>
                  <a:cxn ang="0">
                    <a:pos x="30" y="124"/>
                  </a:cxn>
                  <a:cxn ang="0">
                    <a:pos x="39" y="125"/>
                  </a:cxn>
                  <a:cxn ang="0">
                    <a:pos x="57" y="121"/>
                  </a:cxn>
                  <a:cxn ang="0">
                    <a:pos x="62" y="110"/>
                  </a:cxn>
                  <a:cxn ang="0">
                    <a:pos x="61" y="103"/>
                  </a:cxn>
                  <a:cxn ang="0">
                    <a:pos x="57" y="98"/>
                  </a:cxn>
                  <a:cxn ang="0">
                    <a:pos x="49" y="93"/>
                  </a:cxn>
                  <a:cxn ang="0">
                    <a:pos x="34" y="86"/>
                  </a:cxn>
                  <a:cxn ang="0">
                    <a:pos x="20" y="79"/>
                  </a:cxn>
                  <a:cxn ang="0">
                    <a:pos x="9" y="70"/>
                  </a:cxn>
                  <a:cxn ang="0">
                    <a:pos x="3" y="59"/>
                  </a:cxn>
                  <a:cxn ang="0">
                    <a:pos x="0" y="44"/>
                  </a:cxn>
                  <a:cxn ang="0">
                    <a:pos x="4" y="26"/>
                  </a:cxn>
                  <a:cxn ang="0">
                    <a:pos x="15" y="12"/>
                  </a:cxn>
                  <a:cxn ang="0">
                    <a:pos x="32" y="3"/>
                  </a:cxn>
                  <a:cxn ang="0">
                    <a:pos x="55" y="0"/>
                  </a:cxn>
                  <a:cxn ang="0">
                    <a:pos x="64" y="0"/>
                  </a:cxn>
                  <a:cxn ang="0">
                    <a:pos x="73" y="2"/>
                  </a:cxn>
                  <a:cxn ang="0">
                    <a:pos x="81" y="4"/>
                  </a:cxn>
                  <a:cxn ang="0">
                    <a:pos x="87" y="6"/>
                  </a:cxn>
                  <a:cxn ang="0">
                    <a:pos x="87" y="35"/>
                  </a:cxn>
                  <a:cxn ang="0">
                    <a:pos x="80" y="31"/>
                  </a:cxn>
                  <a:cxn ang="0">
                    <a:pos x="72" y="28"/>
                  </a:cxn>
                  <a:cxn ang="0">
                    <a:pos x="63" y="26"/>
                  </a:cxn>
                  <a:cxn ang="0">
                    <a:pos x="54" y="25"/>
                  </a:cxn>
                  <a:cxn ang="0">
                    <a:pos x="39" y="30"/>
                  </a:cxn>
                  <a:cxn ang="0">
                    <a:pos x="33" y="41"/>
                  </a:cxn>
                  <a:cxn ang="0">
                    <a:pos x="34" y="48"/>
                  </a:cxn>
                  <a:cxn ang="0">
                    <a:pos x="38" y="53"/>
                  </a:cxn>
                  <a:cxn ang="0">
                    <a:pos x="46" y="58"/>
                  </a:cxn>
                  <a:cxn ang="0">
                    <a:pos x="58" y="63"/>
                  </a:cxn>
                  <a:cxn ang="0">
                    <a:pos x="73" y="70"/>
                  </a:cxn>
                  <a:cxn ang="0">
                    <a:pos x="85" y="79"/>
                  </a:cxn>
                  <a:cxn ang="0">
                    <a:pos x="92" y="91"/>
                  </a:cxn>
                  <a:cxn ang="0">
                    <a:pos x="95" y="106"/>
                  </a:cxn>
                </a:cxnLst>
                <a:rect l="0" t="0" r="r" b="b"/>
                <a:pathLst>
                  <a:path w="95" h="151">
                    <a:moveTo>
                      <a:pt x="95" y="106"/>
                    </a:moveTo>
                    <a:cubicBezTo>
                      <a:pt x="95" y="112"/>
                      <a:pt x="94" y="118"/>
                      <a:pt x="91" y="123"/>
                    </a:cubicBezTo>
                    <a:cubicBezTo>
                      <a:pt x="89" y="129"/>
                      <a:pt x="85" y="134"/>
                      <a:pt x="81" y="138"/>
                    </a:cubicBezTo>
                    <a:cubicBezTo>
                      <a:pt x="76" y="142"/>
                      <a:pt x="70" y="145"/>
                      <a:pt x="63" y="147"/>
                    </a:cubicBezTo>
                    <a:cubicBezTo>
                      <a:pt x="56" y="150"/>
                      <a:pt x="47" y="151"/>
                      <a:pt x="38" y="151"/>
                    </a:cubicBezTo>
                    <a:cubicBezTo>
                      <a:pt x="35" y="151"/>
                      <a:pt x="32" y="150"/>
                      <a:pt x="29" y="150"/>
                    </a:cubicBezTo>
                    <a:cubicBezTo>
                      <a:pt x="25" y="150"/>
                      <a:pt x="22" y="149"/>
                      <a:pt x="19" y="148"/>
                    </a:cubicBezTo>
                    <a:cubicBezTo>
                      <a:pt x="15" y="148"/>
                      <a:pt x="12" y="147"/>
                      <a:pt x="9" y="146"/>
                    </a:cubicBezTo>
                    <a:cubicBezTo>
                      <a:pt x="5" y="145"/>
                      <a:pt x="3" y="144"/>
                      <a:pt x="0" y="143"/>
                    </a:cubicBezTo>
                    <a:cubicBezTo>
                      <a:pt x="0" y="112"/>
                      <a:pt x="0" y="112"/>
                      <a:pt x="0" y="112"/>
                    </a:cubicBezTo>
                    <a:cubicBezTo>
                      <a:pt x="3" y="114"/>
                      <a:pt x="6" y="116"/>
                      <a:pt x="10" y="118"/>
                    </a:cubicBezTo>
                    <a:cubicBezTo>
                      <a:pt x="13" y="119"/>
                      <a:pt x="17" y="121"/>
                      <a:pt x="20" y="122"/>
                    </a:cubicBezTo>
                    <a:cubicBezTo>
                      <a:pt x="23" y="123"/>
                      <a:pt x="27" y="124"/>
                      <a:pt x="30" y="124"/>
                    </a:cubicBezTo>
                    <a:cubicBezTo>
                      <a:pt x="33" y="125"/>
                      <a:pt x="36" y="125"/>
                      <a:pt x="39" y="125"/>
                    </a:cubicBezTo>
                    <a:cubicBezTo>
                      <a:pt x="47" y="125"/>
                      <a:pt x="53" y="124"/>
                      <a:pt x="57" y="121"/>
                    </a:cubicBezTo>
                    <a:cubicBezTo>
                      <a:pt x="61" y="118"/>
                      <a:pt x="62" y="115"/>
                      <a:pt x="62" y="110"/>
                    </a:cubicBezTo>
                    <a:cubicBezTo>
                      <a:pt x="62" y="107"/>
                      <a:pt x="62" y="105"/>
                      <a:pt x="61" y="103"/>
                    </a:cubicBezTo>
                    <a:cubicBezTo>
                      <a:pt x="61" y="102"/>
                      <a:pt x="59" y="100"/>
                      <a:pt x="57" y="98"/>
                    </a:cubicBezTo>
                    <a:cubicBezTo>
                      <a:pt x="55" y="96"/>
                      <a:pt x="52" y="95"/>
                      <a:pt x="49" y="93"/>
                    </a:cubicBezTo>
                    <a:cubicBezTo>
                      <a:pt x="45" y="91"/>
                      <a:pt x="40" y="89"/>
                      <a:pt x="34" y="86"/>
                    </a:cubicBezTo>
                    <a:cubicBezTo>
                      <a:pt x="29" y="84"/>
                      <a:pt x="24" y="82"/>
                      <a:pt x="20" y="79"/>
                    </a:cubicBezTo>
                    <a:cubicBezTo>
                      <a:pt x="16" y="77"/>
                      <a:pt x="12" y="74"/>
                      <a:pt x="9" y="70"/>
                    </a:cubicBezTo>
                    <a:cubicBezTo>
                      <a:pt x="6" y="67"/>
                      <a:pt x="4" y="63"/>
                      <a:pt x="3" y="59"/>
                    </a:cubicBezTo>
                    <a:cubicBezTo>
                      <a:pt x="1" y="55"/>
                      <a:pt x="0" y="50"/>
                      <a:pt x="0" y="44"/>
                    </a:cubicBezTo>
                    <a:cubicBezTo>
                      <a:pt x="0" y="37"/>
                      <a:pt x="1" y="32"/>
                      <a:pt x="4" y="26"/>
                    </a:cubicBezTo>
                    <a:cubicBezTo>
                      <a:pt x="7" y="21"/>
                      <a:pt x="10" y="16"/>
                      <a:pt x="15" y="12"/>
                    </a:cubicBezTo>
                    <a:cubicBezTo>
                      <a:pt x="20" y="9"/>
                      <a:pt x="26" y="5"/>
                      <a:pt x="32" y="3"/>
                    </a:cubicBezTo>
                    <a:cubicBezTo>
                      <a:pt x="39" y="1"/>
                      <a:pt x="47" y="0"/>
                      <a:pt x="55" y="0"/>
                    </a:cubicBezTo>
                    <a:cubicBezTo>
                      <a:pt x="58" y="0"/>
                      <a:pt x="61" y="0"/>
                      <a:pt x="64" y="0"/>
                    </a:cubicBezTo>
                    <a:cubicBezTo>
                      <a:pt x="67" y="1"/>
                      <a:pt x="70" y="1"/>
                      <a:pt x="73" y="2"/>
                    </a:cubicBezTo>
                    <a:cubicBezTo>
                      <a:pt x="76" y="2"/>
                      <a:pt x="79" y="3"/>
                      <a:pt x="81" y="4"/>
                    </a:cubicBezTo>
                    <a:cubicBezTo>
                      <a:pt x="84" y="4"/>
                      <a:pt x="86" y="5"/>
                      <a:pt x="87" y="6"/>
                    </a:cubicBezTo>
                    <a:cubicBezTo>
                      <a:pt x="87" y="35"/>
                      <a:pt x="87" y="35"/>
                      <a:pt x="87" y="35"/>
                    </a:cubicBezTo>
                    <a:cubicBezTo>
                      <a:pt x="85" y="34"/>
                      <a:pt x="83" y="32"/>
                      <a:pt x="80" y="31"/>
                    </a:cubicBezTo>
                    <a:cubicBezTo>
                      <a:pt x="77" y="30"/>
                      <a:pt x="75" y="29"/>
                      <a:pt x="72" y="28"/>
                    </a:cubicBezTo>
                    <a:cubicBezTo>
                      <a:pt x="69" y="27"/>
                      <a:pt x="66" y="26"/>
                      <a:pt x="63" y="26"/>
                    </a:cubicBezTo>
                    <a:cubicBezTo>
                      <a:pt x="60" y="26"/>
                      <a:pt x="57" y="25"/>
                      <a:pt x="54" y="25"/>
                    </a:cubicBezTo>
                    <a:cubicBezTo>
                      <a:pt x="48" y="25"/>
                      <a:pt x="42" y="27"/>
                      <a:pt x="39" y="30"/>
                    </a:cubicBezTo>
                    <a:cubicBezTo>
                      <a:pt x="35" y="33"/>
                      <a:pt x="33" y="36"/>
                      <a:pt x="33" y="41"/>
                    </a:cubicBezTo>
                    <a:cubicBezTo>
                      <a:pt x="33" y="44"/>
                      <a:pt x="33" y="46"/>
                      <a:pt x="34" y="48"/>
                    </a:cubicBezTo>
                    <a:cubicBezTo>
                      <a:pt x="35" y="50"/>
                      <a:pt x="36" y="52"/>
                      <a:pt x="38" y="53"/>
                    </a:cubicBezTo>
                    <a:cubicBezTo>
                      <a:pt x="40" y="55"/>
                      <a:pt x="43" y="57"/>
                      <a:pt x="46" y="58"/>
                    </a:cubicBezTo>
                    <a:cubicBezTo>
                      <a:pt x="49" y="60"/>
                      <a:pt x="53" y="62"/>
                      <a:pt x="58" y="63"/>
                    </a:cubicBezTo>
                    <a:cubicBezTo>
                      <a:pt x="64" y="66"/>
                      <a:pt x="69" y="68"/>
                      <a:pt x="73" y="70"/>
                    </a:cubicBezTo>
                    <a:cubicBezTo>
                      <a:pt x="78" y="73"/>
                      <a:pt x="81" y="76"/>
                      <a:pt x="85" y="79"/>
                    </a:cubicBezTo>
                    <a:cubicBezTo>
                      <a:pt x="88" y="83"/>
                      <a:pt x="91" y="86"/>
                      <a:pt x="92" y="91"/>
                    </a:cubicBezTo>
                    <a:cubicBezTo>
                      <a:pt x="94" y="95"/>
                      <a:pt x="95" y="100"/>
                      <a:pt x="95" y="106"/>
                    </a:cubicBez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68" name="Rectangle 67"/>
            <p:cNvSpPr/>
            <p:nvPr/>
          </p:nvSpPr>
          <p:spPr>
            <a:xfrm>
              <a:off x="10938730" y="84976"/>
              <a:ext cx="1284549" cy="1281133"/>
            </a:xfrm>
            <a:prstGeom prst="rect">
              <a:avLst/>
            </a:prstGeom>
            <a:solidFill>
              <a:srgbClr val="E31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553" tIns="45778" rIns="91553" bIns="45778" rtlCol="0" anchor="ctr"/>
            <a:lstStyle/>
            <a:p>
              <a:pPr algn="ctr"/>
              <a:endParaRPr lang="en-US" sz="2500" dirty="0">
                <a:solidFill>
                  <a:srgbClr val="FFFFFF"/>
                </a:solidFill>
                <a:ea typeface="Segoe UI" pitchFamily="34" charset="0"/>
                <a:cs typeface="Segoe UI" pitchFamily="34" charset="0"/>
              </a:endParaRPr>
            </a:p>
          </p:txBody>
        </p:sp>
        <p:grpSp>
          <p:nvGrpSpPr>
            <p:cNvPr id="69" name="Group 68"/>
            <p:cNvGrpSpPr/>
            <p:nvPr/>
          </p:nvGrpSpPr>
          <p:grpSpPr>
            <a:xfrm>
              <a:off x="11255573" y="643430"/>
              <a:ext cx="598370" cy="281126"/>
              <a:chOff x="8669045" y="5484723"/>
              <a:chExt cx="612897" cy="288514"/>
            </a:xfrm>
            <a:solidFill>
              <a:srgbClr val="FFFFFF"/>
            </a:solidFill>
            <a:effectLst/>
          </p:grpSpPr>
          <p:sp>
            <p:nvSpPr>
              <p:cNvPr id="71" name="Freeform 16"/>
              <p:cNvSpPr>
                <a:spLocks noEditPoints="1"/>
              </p:cNvSpPr>
              <p:nvPr/>
            </p:nvSpPr>
            <p:spPr bwMode="invGray">
              <a:xfrm>
                <a:off x="8669045" y="5484723"/>
                <a:ext cx="293712" cy="288514"/>
              </a:xfrm>
              <a:custGeom>
                <a:avLst/>
                <a:gdLst/>
                <a:ahLst/>
                <a:cxnLst>
                  <a:cxn ang="0">
                    <a:pos x="28" y="81"/>
                  </a:cxn>
                  <a:cxn ang="0">
                    <a:pos x="41" y="69"/>
                  </a:cxn>
                  <a:cxn ang="0">
                    <a:pos x="56" y="84"/>
                  </a:cxn>
                  <a:cxn ang="0">
                    <a:pos x="45" y="187"/>
                  </a:cxn>
                  <a:cxn ang="0">
                    <a:pos x="72" y="165"/>
                  </a:cxn>
                  <a:cxn ang="0">
                    <a:pos x="62" y="185"/>
                  </a:cxn>
                  <a:cxn ang="0">
                    <a:pos x="44" y="215"/>
                  </a:cxn>
                  <a:cxn ang="0">
                    <a:pos x="34" y="194"/>
                  </a:cxn>
                  <a:cxn ang="0">
                    <a:pos x="28" y="88"/>
                  </a:cxn>
                  <a:cxn ang="0">
                    <a:pos x="0" y="78"/>
                  </a:cxn>
                  <a:cxn ang="0">
                    <a:pos x="43" y="21"/>
                  </a:cxn>
                  <a:cxn ang="0">
                    <a:pos x="54" y="41"/>
                  </a:cxn>
                  <a:cxn ang="0">
                    <a:pos x="44" y="48"/>
                  </a:cxn>
                  <a:cxn ang="0">
                    <a:pos x="34" y="24"/>
                  </a:cxn>
                  <a:cxn ang="0">
                    <a:pos x="25" y="6"/>
                  </a:cxn>
                  <a:cxn ang="0">
                    <a:pos x="135" y="10"/>
                  </a:cxn>
                  <a:cxn ang="0">
                    <a:pos x="110" y="33"/>
                  </a:cxn>
                  <a:cxn ang="0">
                    <a:pos x="142" y="22"/>
                  </a:cxn>
                  <a:cxn ang="0">
                    <a:pos x="157" y="36"/>
                  </a:cxn>
                  <a:cxn ang="0">
                    <a:pos x="147" y="212"/>
                  </a:cxn>
                  <a:cxn ang="0">
                    <a:pos x="135" y="232"/>
                  </a:cxn>
                  <a:cxn ang="0">
                    <a:pos x="126" y="230"/>
                  </a:cxn>
                  <a:cxn ang="0">
                    <a:pos x="117" y="221"/>
                  </a:cxn>
                  <a:cxn ang="0">
                    <a:pos x="102" y="211"/>
                  </a:cxn>
                  <a:cxn ang="0">
                    <a:pos x="133" y="214"/>
                  </a:cxn>
                  <a:cxn ang="0">
                    <a:pos x="136" y="155"/>
                  </a:cxn>
                  <a:cxn ang="0">
                    <a:pos x="95" y="203"/>
                  </a:cxn>
                  <a:cxn ang="0">
                    <a:pos x="57" y="222"/>
                  </a:cxn>
                  <a:cxn ang="0">
                    <a:pos x="108" y="176"/>
                  </a:cxn>
                  <a:cxn ang="0">
                    <a:pos x="93" y="150"/>
                  </a:cxn>
                  <a:cxn ang="0">
                    <a:pos x="65" y="140"/>
                  </a:cxn>
                  <a:cxn ang="0">
                    <a:pos x="86" y="25"/>
                  </a:cxn>
                  <a:cxn ang="0">
                    <a:pos x="105" y="33"/>
                  </a:cxn>
                  <a:cxn ang="0">
                    <a:pos x="111" y="0"/>
                  </a:cxn>
                  <a:cxn ang="0">
                    <a:pos x="136" y="67"/>
                  </a:cxn>
                  <a:cxn ang="0">
                    <a:pos x="98" y="40"/>
                  </a:cxn>
                  <a:cxn ang="0">
                    <a:pos x="98" y="105"/>
                  </a:cxn>
                  <a:cxn ang="0">
                    <a:pos x="136" y="75"/>
                  </a:cxn>
                  <a:cxn ang="0">
                    <a:pos x="98" y="105"/>
                  </a:cxn>
                  <a:cxn ang="0">
                    <a:pos x="136" y="142"/>
                  </a:cxn>
                  <a:cxn ang="0">
                    <a:pos x="98" y="112"/>
                  </a:cxn>
                  <a:cxn ang="0">
                    <a:pos x="152" y="63"/>
                  </a:cxn>
                  <a:cxn ang="0">
                    <a:pos x="199" y="66"/>
                  </a:cxn>
                  <a:cxn ang="0">
                    <a:pos x="198" y="2"/>
                  </a:cxn>
                  <a:cxn ang="0">
                    <a:pos x="225" y="11"/>
                  </a:cxn>
                  <a:cxn ang="0">
                    <a:pos x="211" y="18"/>
                  </a:cxn>
                  <a:cxn ang="0">
                    <a:pos x="212" y="66"/>
                  </a:cxn>
                  <a:cxn ang="0">
                    <a:pos x="237" y="67"/>
                  </a:cxn>
                  <a:cxn ang="0">
                    <a:pos x="236" y="74"/>
                  </a:cxn>
                  <a:cxn ang="0">
                    <a:pos x="211" y="211"/>
                  </a:cxn>
                  <a:cxn ang="0">
                    <a:pos x="199" y="231"/>
                  </a:cxn>
                  <a:cxn ang="0">
                    <a:pos x="190" y="229"/>
                  </a:cxn>
                  <a:cxn ang="0">
                    <a:pos x="179" y="219"/>
                  </a:cxn>
                  <a:cxn ang="0">
                    <a:pos x="163" y="210"/>
                  </a:cxn>
                  <a:cxn ang="0">
                    <a:pos x="197" y="213"/>
                  </a:cxn>
                  <a:cxn ang="0">
                    <a:pos x="199" y="74"/>
                  </a:cxn>
                  <a:cxn ang="0">
                    <a:pos x="157" y="75"/>
                  </a:cxn>
                  <a:cxn ang="0">
                    <a:pos x="163" y="101"/>
                  </a:cxn>
                  <a:cxn ang="0">
                    <a:pos x="184" y="139"/>
                  </a:cxn>
                  <a:cxn ang="0">
                    <a:pos x="185" y="156"/>
                  </a:cxn>
                  <a:cxn ang="0">
                    <a:pos x="176" y="158"/>
                  </a:cxn>
                  <a:cxn ang="0">
                    <a:pos x="170" y="125"/>
                  </a:cxn>
                  <a:cxn ang="0">
                    <a:pos x="163" y="101"/>
                  </a:cxn>
                </a:cxnLst>
                <a:rect l="0" t="0" r="r" b="b"/>
                <a:pathLst>
                  <a:path w="239" h="235">
                    <a:moveTo>
                      <a:pt x="0" y="78"/>
                    </a:moveTo>
                    <a:cubicBezTo>
                      <a:pt x="7" y="80"/>
                      <a:pt x="16" y="81"/>
                      <a:pt x="28" y="81"/>
                    </a:cubicBezTo>
                    <a:cubicBezTo>
                      <a:pt x="32" y="81"/>
                      <a:pt x="32" y="81"/>
                      <a:pt x="32" y="81"/>
                    </a:cubicBezTo>
                    <a:cubicBezTo>
                      <a:pt x="41" y="69"/>
                      <a:pt x="41" y="69"/>
                      <a:pt x="41" y="69"/>
                    </a:cubicBezTo>
                    <a:cubicBezTo>
                      <a:pt x="47" y="73"/>
                      <a:pt x="51" y="77"/>
                      <a:pt x="54" y="80"/>
                    </a:cubicBezTo>
                    <a:cubicBezTo>
                      <a:pt x="55" y="82"/>
                      <a:pt x="56" y="83"/>
                      <a:pt x="56" y="84"/>
                    </a:cubicBezTo>
                    <a:cubicBezTo>
                      <a:pt x="56" y="85"/>
                      <a:pt x="52" y="88"/>
                      <a:pt x="45" y="92"/>
                    </a:cubicBezTo>
                    <a:cubicBezTo>
                      <a:pt x="45" y="187"/>
                      <a:pt x="45" y="187"/>
                      <a:pt x="45" y="187"/>
                    </a:cubicBezTo>
                    <a:cubicBezTo>
                      <a:pt x="48" y="185"/>
                      <a:pt x="50" y="184"/>
                      <a:pt x="53" y="182"/>
                    </a:cubicBezTo>
                    <a:cubicBezTo>
                      <a:pt x="61" y="175"/>
                      <a:pt x="67" y="170"/>
                      <a:pt x="72" y="165"/>
                    </a:cubicBezTo>
                    <a:cubicBezTo>
                      <a:pt x="74" y="169"/>
                      <a:pt x="74" y="169"/>
                      <a:pt x="74" y="169"/>
                    </a:cubicBezTo>
                    <a:cubicBezTo>
                      <a:pt x="70" y="174"/>
                      <a:pt x="66" y="180"/>
                      <a:pt x="62" y="185"/>
                    </a:cubicBezTo>
                    <a:cubicBezTo>
                      <a:pt x="57" y="192"/>
                      <a:pt x="53" y="198"/>
                      <a:pt x="47" y="203"/>
                    </a:cubicBezTo>
                    <a:cubicBezTo>
                      <a:pt x="47" y="211"/>
                      <a:pt x="46" y="215"/>
                      <a:pt x="44" y="215"/>
                    </a:cubicBezTo>
                    <a:cubicBezTo>
                      <a:pt x="43" y="215"/>
                      <a:pt x="38" y="209"/>
                      <a:pt x="29" y="197"/>
                    </a:cubicBezTo>
                    <a:cubicBezTo>
                      <a:pt x="31" y="196"/>
                      <a:pt x="33" y="195"/>
                      <a:pt x="34" y="194"/>
                    </a:cubicBezTo>
                    <a:cubicBezTo>
                      <a:pt x="34" y="88"/>
                      <a:pt x="34" y="88"/>
                      <a:pt x="34" y="88"/>
                    </a:cubicBezTo>
                    <a:cubicBezTo>
                      <a:pt x="28" y="88"/>
                      <a:pt x="28" y="88"/>
                      <a:pt x="28" y="88"/>
                    </a:cubicBezTo>
                    <a:cubicBezTo>
                      <a:pt x="15" y="88"/>
                      <a:pt x="7" y="88"/>
                      <a:pt x="4" y="89"/>
                    </a:cubicBezTo>
                    <a:lnTo>
                      <a:pt x="0" y="78"/>
                    </a:lnTo>
                    <a:close/>
                    <a:moveTo>
                      <a:pt x="25" y="6"/>
                    </a:moveTo>
                    <a:cubicBezTo>
                      <a:pt x="33" y="10"/>
                      <a:pt x="39" y="15"/>
                      <a:pt x="43" y="21"/>
                    </a:cubicBezTo>
                    <a:cubicBezTo>
                      <a:pt x="47" y="25"/>
                      <a:pt x="50" y="29"/>
                      <a:pt x="52" y="32"/>
                    </a:cubicBezTo>
                    <a:cubicBezTo>
                      <a:pt x="53" y="35"/>
                      <a:pt x="54" y="38"/>
                      <a:pt x="54" y="41"/>
                    </a:cubicBezTo>
                    <a:cubicBezTo>
                      <a:pt x="54" y="47"/>
                      <a:pt x="52" y="49"/>
                      <a:pt x="47" y="49"/>
                    </a:cubicBezTo>
                    <a:cubicBezTo>
                      <a:pt x="46" y="49"/>
                      <a:pt x="45" y="49"/>
                      <a:pt x="44" y="48"/>
                    </a:cubicBezTo>
                    <a:cubicBezTo>
                      <a:pt x="44" y="47"/>
                      <a:pt x="43" y="45"/>
                      <a:pt x="42" y="42"/>
                    </a:cubicBezTo>
                    <a:cubicBezTo>
                      <a:pt x="39" y="35"/>
                      <a:pt x="37" y="29"/>
                      <a:pt x="34" y="24"/>
                    </a:cubicBezTo>
                    <a:cubicBezTo>
                      <a:pt x="31" y="20"/>
                      <a:pt x="27" y="15"/>
                      <a:pt x="22" y="10"/>
                    </a:cubicBezTo>
                    <a:lnTo>
                      <a:pt x="25" y="6"/>
                    </a:lnTo>
                    <a:close/>
                    <a:moveTo>
                      <a:pt x="111" y="0"/>
                    </a:moveTo>
                    <a:cubicBezTo>
                      <a:pt x="127" y="4"/>
                      <a:pt x="135" y="7"/>
                      <a:pt x="135" y="10"/>
                    </a:cubicBezTo>
                    <a:cubicBezTo>
                      <a:pt x="135" y="12"/>
                      <a:pt x="130" y="13"/>
                      <a:pt x="122" y="13"/>
                    </a:cubicBezTo>
                    <a:cubicBezTo>
                      <a:pt x="119" y="20"/>
                      <a:pt x="115" y="27"/>
                      <a:pt x="110" y="33"/>
                    </a:cubicBezTo>
                    <a:cubicBezTo>
                      <a:pt x="134" y="33"/>
                      <a:pt x="134" y="33"/>
                      <a:pt x="134" y="33"/>
                    </a:cubicBezTo>
                    <a:cubicBezTo>
                      <a:pt x="142" y="22"/>
                      <a:pt x="142" y="22"/>
                      <a:pt x="142" y="22"/>
                    </a:cubicBezTo>
                    <a:cubicBezTo>
                      <a:pt x="148" y="25"/>
                      <a:pt x="153" y="29"/>
                      <a:pt x="155" y="32"/>
                    </a:cubicBezTo>
                    <a:cubicBezTo>
                      <a:pt x="157" y="34"/>
                      <a:pt x="157" y="35"/>
                      <a:pt x="157" y="36"/>
                    </a:cubicBezTo>
                    <a:cubicBezTo>
                      <a:pt x="157" y="37"/>
                      <a:pt x="154" y="40"/>
                      <a:pt x="147" y="44"/>
                    </a:cubicBezTo>
                    <a:cubicBezTo>
                      <a:pt x="147" y="212"/>
                      <a:pt x="147" y="212"/>
                      <a:pt x="147" y="212"/>
                    </a:cubicBezTo>
                    <a:cubicBezTo>
                      <a:pt x="147" y="218"/>
                      <a:pt x="146" y="222"/>
                      <a:pt x="143" y="225"/>
                    </a:cubicBezTo>
                    <a:cubicBezTo>
                      <a:pt x="141" y="228"/>
                      <a:pt x="139" y="230"/>
                      <a:pt x="135" y="232"/>
                    </a:cubicBezTo>
                    <a:cubicBezTo>
                      <a:pt x="132" y="234"/>
                      <a:pt x="129" y="235"/>
                      <a:pt x="127" y="235"/>
                    </a:cubicBezTo>
                    <a:cubicBezTo>
                      <a:pt x="126" y="230"/>
                      <a:pt x="126" y="230"/>
                      <a:pt x="126" y="230"/>
                    </a:cubicBezTo>
                    <a:cubicBezTo>
                      <a:pt x="126" y="228"/>
                      <a:pt x="125" y="227"/>
                      <a:pt x="125" y="226"/>
                    </a:cubicBezTo>
                    <a:cubicBezTo>
                      <a:pt x="123" y="224"/>
                      <a:pt x="120" y="222"/>
                      <a:pt x="117" y="221"/>
                    </a:cubicBezTo>
                    <a:cubicBezTo>
                      <a:pt x="113" y="219"/>
                      <a:pt x="108" y="218"/>
                      <a:pt x="102" y="217"/>
                    </a:cubicBezTo>
                    <a:cubicBezTo>
                      <a:pt x="102" y="211"/>
                      <a:pt x="102" y="211"/>
                      <a:pt x="102" y="211"/>
                    </a:cubicBezTo>
                    <a:cubicBezTo>
                      <a:pt x="111" y="214"/>
                      <a:pt x="118" y="215"/>
                      <a:pt x="125" y="215"/>
                    </a:cubicBezTo>
                    <a:cubicBezTo>
                      <a:pt x="129" y="215"/>
                      <a:pt x="132" y="215"/>
                      <a:pt x="133" y="214"/>
                    </a:cubicBezTo>
                    <a:cubicBezTo>
                      <a:pt x="135" y="213"/>
                      <a:pt x="136" y="210"/>
                      <a:pt x="136" y="206"/>
                    </a:cubicBezTo>
                    <a:cubicBezTo>
                      <a:pt x="136" y="155"/>
                      <a:pt x="136" y="155"/>
                      <a:pt x="136" y="155"/>
                    </a:cubicBezTo>
                    <a:cubicBezTo>
                      <a:pt x="131" y="163"/>
                      <a:pt x="126" y="171"/>
                      <a:pt x="121" y="177"/>
                    </a:cubicBezTo>
                    <a:cubicBezTo>
                      <a:pt x="113" y="186"/>
                      <a:pt x="104" y="195"/>
                      <a:pt x="95" y="203"/>
                    </a:cubicBezTo>
                    <a:cubicBezTo>
                      <a:pt x="86" y="210"/>
                      <a:pt x="74" y="218"/>
                      <a:pt x="60" y="226"/>
                    </a:cubicBezTo>
                    <a:cubicBezTo>
                      <a:pt x="57" y="222"/>
                      <a:pt x="57" y="222"/>
                      <a:pt x="57" y="222"/>
                    </a:cubicBezTo>
                    <a:cubicBezTo>
                      <a:pt x="70" y="213"/>
                      <a:pt x="80" y="205"/>
                      <a:pt x="88" y="197"/>
                    </a:cubicBezTo>
                    <a:cubicBezTo>
                      <a:pt x="95" y="191"/>
                      <a:pt x="102" y="184"/>
                      <a:pt x="108" y="176"/>
                    </a:cubicBezTo>
                    <a:cubicBezTo>
                      <a:pt x="114" y="168"/>
                      <a:pt x="120" y="160"/>
                      <a:pt x="125" y="150"/>
                    </a:cubicBezTo>
                    <a:cubicBezTo>
                      <a:pt x="93" y="150"/>
                      <a:pt x="93" y="150"/>
                      <a:pt x="93" y="150"/>
                    </a:cubicBezTo>
                    <a:cubicBezTo>
                      <a:pt x="80" y="150"/>
                      <a:pt x="72" y="150"/>
                      <a:pt x="69" y="151"/>
                    </a:cubicBezTo>
                    <a:cubicBezTo>
                      <a:pt x="65" y="140"/>
                      <a:pt x="65" y="140"/>
                      <a:pt x="65" y="140"/>
                    </a:cubicBezTo>
                    <a:cubicBezTo>
                      <a:pt x="70" y="142"/>
                      <a:pt x="77" y="142"/>
                      <a:pt x="86" y="142"/>
                    </a:cubicBezTo>
                    <a:cubicBezTo>
                      <a:pt x="86" y="25"/>
                      <a:pt x="86" y="25"/>
                      <a:pt x="86" y="25"/>
                    </a:cubicBezTo>
                    <a:cubicBezTo>
                      <a:pt x="101" y="33"/>
                      <a:pt x="101" y="33"/>
                      <a:pt x="101" y="33"/>
                    </a:cubicBezTo>
                    <a:cubicBezTo>
                      <a:pt x="105" y="33"/>
                      <a:pt x="105" y="33"/>
                      <a:pt x="105" y="33"/>
                    </a:cubicBezTo>
                    <a:cubicBezTo>
                      <a:pt x="107" y="28"/>
                      <a:pt x="108" y="23"/>
                      <a:pt x="109" y="19"/>
                    </a:cubicBezTo>
                    <a:cubicBezTo>
                      <a:pt x="110" y="14"/>
                      <a:pt x="111" y="8"/>
                      <a:pt x="111" y="0"/>
                    </a:cubicBezTo>
                    <a:close/>
                    <a:moveTo>
                      <a:pt x="98" y="67"/>
                    </a:moveTo>
                    <a:cubicBezTo>
                      <a:pt x="136" y="67"/>
                      <a:pt x="136" y="67"/>
                      <a:pt x="136" y="67"/>
                    </a:cubicBezTo>
                    <a:cubicBezTo>
                      <a:pt x="136" y="40"/>
                      <a:pt x="136" y="40"/>
                      <a:pt x="136" y="40"/>
                    </a:cubicBezTo>
                    <a:cubicBezTo>
                      <a:pt x="98" y="40"/>
                      <a:pt x="98" y="40"/>
                      <a:pt x="98" y="40"/>
                    </a:cubicBezTo>
                    <a:lnTo>
                      <a:pt x="98" y="67"/>
                    </a:lnTo>
                    <a:close/>
                    <a:moveTo>
                      <a:pt x="98" y="105"/>
                    </a:moveTo>
                    <a:cubicBezTo>
                      <a:pt x="136" y="105"/>
                      <a:pt x="136" y="105"/>
                      <a:pt x="136" y="105"/>
                    </a:cubicBezTo>
                    <a:cubicBezTo>
                      <a:pt x="136" y="75"/>
                      <a:pt x="136" y="75"/>
                      <a:pt x="136" y="75"/>
                    </a:cubicBezTo>
                    <a:cubicBezTo>
                      <a:pt x="98" y="75"/>
                      <a:pt x="98" y="75"/>
                      <a:pt x="98" y="75"/>
                    </a:cubicBezTo>
                    <a:lnTo>
                      <a:pt x="98" y="105"/>
                    </a:lnTo>
                    <a:close/>
                    <a:moveTo>
                      <a:pt x="98" y="142"/>
                    </a:moveTo>
                    <a:cubicBezTo>
                      <a:pt x="136" y="142"/>
                      <a:pt x="136" y="142"/>
                      <a:pt x="136" y="142"/>
                    </a:cubicBezTo>
                    <a:cubicBezTo>
                      <a:pt x="136" y="112"/>
                      <a:pt x="136" y="112"/>
                      <a:pt x="136" y="112"/>
                    </a:cubicBezTo>
                    <a:cubicBezTo>
                      <a:pt x="98" y="112"/>
                      <a:pt x="98" y="112"/>
                      <a:pt x="98" y="112"/>
                    </a:cubicBezTo>
                    <a:lnTo>
                      <a:pt x="98" y="142"/>
                    </a:lnTo>
                    <a:close/>
                    <a:moveTo>
                      <a:pt x="152" y="63"/>
                    </a:moveTo>
                    <a:cubicBezTo>
                      <a:pt x="159" y="65"/>
                      <a:pt x="169" y="66"/>
                      <a:pt x="182" y="66"/>
                    </a:cubicBezTo>
                    <a:cubicBezTo>
                      <a:pt x="199" y="66"/>
                      <a:pt x="199" y="66"/>
                      <a:pt x="199" y="66"/>
                    </a:cubicBezTo>
                    <a:cubicBezTo>
                      <a:pt x="199" y="23"/>
                      <a:pt x="199" y="23"/>
                      <a:pt x="199" y="23"/>
                    </a:cubicBezTo>
                    <a:cubicBezTo>
                      <a:pt x="199" y="13"/>
                      <a:pt x="198" y="6"/>
                      <a:pt x="198" y="2"/>
                    </a:cubicBezTo>
                    <a:cubicBezTo>
                      <a:pt x="207" y="3"/>
                      <a:pt x="215" y="6"/>
                      <a:pt x="223" y="9"/>
                    </a:cubicBezTo>
                    <a:cubicBezTo>
                      <a:pt x="224" y="10"/>
                      <a:pt x="225" y="10"/>
                      <a:pt x="225" y="11"/>
                    </a:cubicBezTo>
                    <a:cubicBezTo>
                      <a:pt x="225" y="13"/>
                      <a:pt x="224" y="14"/>
                      <a:pt x="222" y="15"/>
                    </a:cubicBezTo>
                    <a:cubicBezTo>
                      <a:pt x="218" y="16"/>
                      <a:pt x="215" y="17"/>
                      <a:pt x="211" y="18"/>
                    </a:cubicBezTo>
                    <a:cubicBezTo>
                      <a:pt x="211" y="66"/>
                      <a:pt x="211" y="66"/>
                      <a:pt x="211" y="66"/>
                    </a:cubicBezTo>
                    <a:cubicBezTo>
                      <a:pt x="212" y="66"/>
                      <a:pt x="212" y="66"/>
                      <a:pt x="212" y="66"/>
                    </a:cubicBezTo>
                    <a:cubicBezTo>
                      <a:pt x="222" y="55"/>
                      <a:pt x="222" y="55"/>
                      <a:pt x="222" y="55"/>
                    </a:cubicBezTo>
                    <a:cubicBezTo>
                      <a:pt x="228" y="59"/>
                      <a:pt x="233" y="63"/>
                      <a:pt x="237" y="67"/>
                    </a:cubicBezTo>
                    <a:cubicBezTo>
                      <a:pt x="239" y="68"/>
                      <a:pt x="239" y="68"/>
                      <a:pt x="239" y="69"/>
                    </a:cubicBezTo>
                    <a:cubicBezTo>
                      <a:pt x="239" y="72"/>
                      <a:pt x="238" y="74"/>
                      <a:pt x="236" y="74"/>
                    </a:cubicBezTo>
                    <a:cubicBezTo>
                      <a:pt x="211" y="74"/>
                      <a:pt x="211" y="74"/>
                      <a:pt x="211" y="74"/>
                    </a:cubicBezTo>
                    <a:cubicBezTo>
                      <a:pt x="211" y="211"/>
                      <a:pt x="211" y="211"/>
                      <a:pt x="211" y="211"/>
                    </a:cubicBezTo>
                    <a:cubicBezTo>
                      <a:pt x="211" y="217"/>
                      <a:pt x="210" y="221"/>
                      <a:pt x="207" y="224"/>
                    </a:cubicBezTo>
                    <a:cubicBezTo>
                      <a:pt x="205" y="227"/>
                      <a:pt x="203" y="229"/>
                      <a:pt x="199" y="231"/>
                    </a:cubicBezTo>
                    <a:cubicBezTo>
                      <a:pt x="196" y="233"/>
                      <a:pt x="193" y="234"/>
                      <a:pt x="191" y="234"/>
                    </a:cubicBezTo>
                    <a:cubicBezTo>
                      <a:pt x="190" y="229"/>
                      <a:pt x="190" y="229"/>
                      <a:pt x="190" y="229"/>
                    </a:cubicBezTo>
                    <a:cubicBezTo>
                      <a:pt x="190" y="227"/>
                      <a:pt x="189" y="226"/>
                      <a:pt x="188" y="225"/>
                    </a:cubicBezTo>
                    <a:cubicBezTo>
                      <a:pt x="187" y="223"/>
                      <a:pt x="184" y="221"/>
                      <a:pt x="179" y="219"/>
                    </a:cubicBezTo>
                    <a:cubicBezTo>
                      <a:pt x="175" y="218"/>
                      <a:pt x="169" y="217"/>
                      <a:pt x="163" y="216"/>
                    </a:cubicBezTo>
                    <a:cubicBezTo>
                      <a:pt x="163" y="210"/>
                      <a:pt x="163" y="210"/>
                      <a:pt x="163" y="210"/>
                    </a:cubicBezTo>
                    <a:cubicBezTo>
                      <a:pt x="172" y="213"/>
                      <a:pt x="181" y="214"/>
                      <a:pt x="189" y="214"/>
                    </a:cubicBezTo>
                    <a:cubicBezTo>
                      <a:pt x="193" y="214"/>
                      <a:pt x="195" y="214"/>
                      <a:pt x="197" y="213"/>
                    </a:cubicBezTo>
                    <a:cubicBezTo>
                      <a:pt x="198" y="212"/>
                      <a:pt x="199" y="209"/>
                      <a:pt x="199" y="205"/>
                    </a:cubicBezTo>
                    <a:cubicBezTo>
                      <a:pt x="199" y="74"/>
                      <a:pt x="199" y="74"/>
                      <a:pt x="199" y="74"/>
                    </a:cubicBezTo>
                    <a:cubicBezTo>
                      <a:pt x="182" y="74"/>
                      <a:pt x="182" y="74"/>
                      <a:pt x="182" y="74"/>
                    </a:cubicBezTo>
                    <a:cubicBezTo>
                      <a:pt x="170" y="74"/>
                      <a:pt x="162" y="74"/>
                      <a:pt x="157" y="75"/>
                    </a:cubicBezTo>
                    <a:lnTo>
                      <a:pt x="152" y="63"/>
                    </a:lnTo>
                    <a:close/>
                    <a:moveTo>
                      <a:pt x="163" y="101"/>
                    </a:moveTo>
                    <a:cubicBezTo>
                      <a:pt x="169" y="108"/>
                      <a:pt x="174" y="115"/>
                      <a:pt x="177" y="123"/>
                    </a:cubicBezTo>
                    <a:cubicBezTo>
                      <a:pt x="180" y="127"/>
                      <a:pt x="183" y="133"/>
                      <a:pt x="184" y="139"/>
                    </a:cubicBezTo>
                    <a:cubicBezTo>
                      <a:pt x="186" y="143"/>
                      <a:pt x="187" y="146"/>
                      <a:pt x="187" y="150"/>
                    </a:cubicBezTo>
                    <a:cubicBezTo>
                      <a:pt x="187" y="152"/>
                      <a:pt x="186" y="154"/>
                      <a:pt x="185" y="156"/>
                    </a:cubicBezTo>
                    <a:cubicBezTo>
                      <a:pt x="183" y="158"/>
                      <a:pt x="182" y="159"/>
                      <a:pt x="181" y="159"/>
                    </a:cubicBezTo>
                    <a:cubicBezTo>
                      <a:pt x="179" y="159"/>
                      <a:pt x="178" y="158"/>
                      <a:pt x="176" y="158"/>
                    </a:cubicBezTo>
                    <a:cubicBezTo>
                      <a:pt x="175" y="156"/>
                      <a:pt x="174" y="154"/>
                      <a:pt x="174" y="151"/>
                    </a:cubicBezTo>
                    <a:cubicBezTo>
                      <a:pt x="173" y="140"/>
                      <a:pt x="172" y="131"/>
                      <a:pt x="170" y="125"/>
                    </a:cubicBezTo>
                    <a:cubicBezTo>
                      <a:pt x="168" y="119"/>
                      <a:pt x="165" y="112"/>
                      <a:pt x="160" y="103"/>
                    </a:cubicBezTo>
                    <a:lnTo>
                      <a:pt x="163" y="1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sp>
            <p:nvSpPr>
              <p:cNvPr id="72" name="Freeform 17"/>
              <p:cNvSpPr>
                <a:spLocks noEditPoints="1"/>
              </p:cNvSpPr>
              <p:nvPr/>
            </p:nvSpPr>
            <p:spPr bwMode="invGray">
              <a:xfrm>
                <a:off x="8988230" y="5484723"/>
                <a:ext cx="293712" cy="288514"/>
              </a:xfrm>
              <a:custGeom>
                <a:avLst/>
                <a:gdLst/>
                <a:ahLst/>
                <a:cxnLst>
                  <a:cxn ang="0">
                    <a:pos x="28" y="81"/>
                  </a:cxn>
                  <a:cxn ang="0">
                    <a:pos x="41" y="69"/>
                  </a:cxn>
                  <a:cxn ang="0">
                    <a:pos x="56" y="84"/>
                  </a:cxn>
                  <a:cxn ang="0">
                    <a:pos x="45" y="187"/>
                  </a:cxn>
                  <a:cxn ang="0">
                    <a:pos x="72" y="165"/>
                  </a:cxn>
                  <a:cxn ang="0">
                    <a:pos x="62" y="185"/>
                  </a:cxn>
                  <a:cxn ang="0">
                    <a:pos x="44" y="215"/>
                  </a:cxn>
                  <a:cxn ang="0">
                    <a:pos x="34" y="194"/>
                  </a:cxn>
                  <a:cxn ang="0">
                    <a:pos x="28" y="88"/>
                  </a:cxn>
                  <a:cxn ang="0">
                    <a:pos x="0" y="78"/>
                  </a:cxn>
                  <a:cxn ang="0">
                    <a:pos x="43" y="21"/>
                  </a:cxn>
                  <a:cxn ang="0">
                    <a:pos x="54" y="41"/>
                  </a:cxn>
                  <a:cxn ang="0">
                    <a:pos x="44" y="48"/>
                  </a:cxn>
                  <a:cxn ang="0">
                    <a:pos x="34" y="24"/>
                  </a:cxn>
                  <a:cxn ang="0">
                    <a:pos x="25" y="6"/>
                  </a:cxn>
                  <a:cxn ang="0">
                    <a:pos x="135" y="10"/>
                  </a:cxn>
                  <a:cxn ang="0">
                    <a:pos x="110" y="33"/>
                  </a:cxn>
                  <a:cxn ang="0">
                    <a:pos x="142" y="22"/>
                  </a:cxn>
                  <a:cxn ang="0">
                    <a:pos x="157" y="36"/>
                  </a:cxn>
                  <a:cxn ang="0">
                    <a:pos x="147" y="212"/>
                  </a:cxn>
                  <a:cxn ang="0">
                    <a:pos x="135" y="232"/>
                  </a:cxn>
                  <a:cxn ang="0">
                    <a:pos x="126" y="230"/>
                  </a:cxn>
                  <a:cxn ang="0">
                    <a:pos x="117" y="221"/>
                  </a:cxn>
                  <a:cxn ang="0">
                    <a:pos x="102" y="211"/>
                  </a:cxn>
                  <a:cxn ang="0">
                    <a:pos x="133" y="214"/>
                  </a:cxn>
                  <a:cxn ang="0">
                    <a:pos x="136" y="155"/>
                  </a:cxn>
                  <a:cxn ang="0">
                    <a:pos x="95" y="203"/>
                  </a:cxn>
                  <a:cxn ang="0">
                    <a:pos x="57" y="222"/>
                  </a:cxn>
                  <a:cxn ang="0">
                    <a:pos x="108" y="176"/>
                  </a:cxn>
                  <a:cxn ang="0">
                    <a:pos x="93" y="150"/>
                  </a:cxn>
                  <a:cxn ang="0">
                    <a:pos x="65" y="140"/>
                  </a:cxn>
                  <a:cxn ang="0">
                    <a:pos x="86" y="25"/>
                  </a:cxn>
                  <a:cxn ang="0">
                    <a:pos x="104" y="33"/>
                  </a:cxn>
                  <a:cxn ang="0">
                    <a:pos x="111" y="0"/>
                  </a:cxn>
                  <a:cxn ang="0">
                    <a:pos x="136" y="67"/>
                  </a:cxn>
                  <a:cxn ang="0">
                    <a:pos x="98" y="40"/>
                  </a:cxn>
                  <a:cxn ang="0">
                    <a:pos x="98" y="105"/>
                  </a:cxn>
                  <a:cxn ang="0">
                    <a:pos x="136" y="75"/>
                  </a:cxn>
                  <a:cxn ang="0">
                    <a:pos x="98" y="105"/>
                  </a:cxn>
                  <a:cxn ang="0">
                    <a:pos x="136" y="142"/>
                  </a:cxn>
                  <a:cxn ang="0">
                    <a:pos x="98" y="112"/>
                  </a:cxn>
                  <a:cxn ang="0">
                    <a:pos x="152" y="63"/>
                  </a:cxn>
                  <a:cxn ang="0">
                    <a:pos x="199" y="66"/>
                  </a:cxn>
                  <a:cxn ang="0">
                    <a:pos x="198" y="2"/>
                  </a:cxn>
                  <a:cxn ang="0">
                    <a:pos x="225" y="11"/>
                  </a:cxn>
                  <a:cxn ang="0">
                    <a:pos x="211" y="18"/>
                  </a:cxn>
                  <a:cxn ang="0">
                    <a:pos x="212" y="66"/>
                  </a:cxn>
                  <a:cxn ang="0">
                    <a:pos x="237" y="67"/>
                  </a:cxn>
                  <a:cxn ang="0">
                    <a:pos x="236" y="74"/>
                  </a:cxn>
                  <a:cxn ang="0">
                    <a:pos x="211" y="211"/>
                  </a:cxn>
                  <a:cxn ang="0">
                    <a:pos x="199" y="231"/>
                  </a:cxn>
                  <a:cxn ang="0">
                    <a:pos x="190" y="229"/>
                  </a:cxn>
                  <a:cxn ang="0">
                    <a:pos x="179" y="219"/>
                  </a:cxn>
                  <a:cxn ang="0">
                    <a:pos x="163" y="210"/>
                  </a:cxn>
                  <a:cxn ang="0">
                    <a:pos x="197" y="213"/>
                  </a:cxn>
                  <a:cxn ang="0">
                    <a:pos x="199" y="74"/>
                  </a:cxn>
                  <a:cxn ang="0">
                    <a:pos x="157" y="75"/>
                  </a:cxn>
                  <a:cxn ang="0">
                    <a:pos x="163" y="101"/>
                  </a:cxn>
                  <a:cxn ang="0">
                    <a:pos x="184" y="139"/>
                  </a:cxn>
                  <a:cxn ang="0">
                    <a:pos x="185" y="156"/>
                  </a:cxn>
                  <a:cxn ang="0">
                    <a:pos x="176" y="158"/>
                  </a:cxn>
                  <a:cxn ang="0">
                    <a:pos x="170" y="125"/>
                  </a:cxn>
                  <a:cxn ang="0">
                    <a:pos x="163" y="101"/>
                  </a:cxn>
                </a:cxnLst>
                <a:rect l="0" t="0" r="r" b="b"/>
                <a:pathLst>
                  <a:path w="239" h="235">
                    <a:moveTo>
                      <a:pt x="0" y="78"/>
                    </a:moveTo>
                    <a:cubicBezTo>
                      <a:pt x="6" y="80"/>
                      <a:pt x="16" y="81"/>
                      <a:pt x="28" y="81"/>
                    </a:cubicBezTo>
                    <a:cubicBezTo>
                      <a:pt x="32" y="81"/>
                      <a:pt x="32" y="81"/>
                      <a:pt x="32" y="81"/>
                    </a:cubicBezTo>
                    <a:cubicBezTo>
                      <a:pt x="41" y="69"/>
                      <a:pt x="41" y="69"/>
                      <a:pt x="41" y="69"/>
                    </a:cubicBezTo>
                    <a:cubicBezTo>
                      <a:pt x="47" y="73"/>
                      <a:pt x="51" y="77"/>
                      <a:pt x="54" y="80"/>
                    </a:cubicBezTo>
                    <a:cubicBezTo>
                      <a:pt x="55" y="82"/>
                      <a:pt x="56" y="83"/>
                      <a:pt x="56" y="84"/>
                    </a:cubicBezTo>
                    <a:cubicBezTo>
                      <a:pt x="56" y="85"/>
                      <a:pt x="52" y="88"/>
                      <a:pt x="45" y="92"/>
                    </a:cubicBezTo>
                    <a:cubicBezTo>
                      <a:pt x="45" y="187"/>
                      <a:pt x="45" y="187"/>
                      <a:pt x="45" y="187"/>
                    </a:cubicBezTo>
                    <a:cubicBezTo>
                      <a:pt x="48" y="185"/>
                      <a:pt x="50" y="184"/>
                      <a:pt x="52" y="182"/>
                    </a:cubicBezTo>
                    <a:cubicBezTo>
                      <a:pt x="61" y="175"/>
                      <a:pt x="67" y="170"/>
                      <a:pt x="72" y="165"/>
                    </a:cubicBezTo>
                    <a:cubicBezTo>
                      <a:pt x="74" y="169"/>
                      <a:pt x="74" y="169"/>
                      <a:pt x="74" y="169"/>
                    </a:cubicBezTo>
                    <a:cubicBezTo>
                      <a:pt x="70" y="174"/>
                      <a:pt x="66" y="180"/>
                      <a:pt x="62" y="185"/>
                    </a:cubicBezTo>
                    <a:cubicBezTo>
                      <a:pt x="57" y="192"/>
                      <a:pt x="52" y="198"/>
                      <a:pt x="47" y="203"/>
                    </a:cubicBezTo>
                    <a:cubicBezTo>
                      <a:pt x="47" y="211"/>
                      <a:pt x="46" y="215"/>
                      <a:pt x="44" y="215"/>
                    </a:cubicBezTo>
                    <a:cubicBezTo>
                      <a:pt x="43" y="215"/>
                      <a:pt x="38" y="209"/>
                      <a:pt x="29" y="197"/>
                    </a:cubicBezTo>
                    <a:cubicBezTo>
                      <a:pt x="31" y="196"/>
                      <a:pt x="33" y="195"/>
                      <a:pt x="34" y="194"/>
                    </a:cubicBezTo>
                    <a:cubicBezTo>
                      <a:pt x="34" y="88"/>
                      <a:pt x="34" y="88"/>
                      <a:pt x="34" y="88"/>
                    </a:cubicBezTo>
                    <a:cubicBezTo>
                      <a:pt x="28" y="88"/>
                      <a:pt x="28" y="88"/>
                      <a:pt x="28" y="88"/>
                    </a:cubicBezTo>
                    <a:cubicBezTo>
                      <a:pt x="15" y="88"/>
                      <a:pt x="7" y="88"/>
                      <a:pt x="4" y="89"/>
                    </a:cubicBezTo>
                    <a:lnTo>
                      <a:pt x="0" y="78"/>
                    </a:lnTo>
                    <a:close/>
                    <a:moveTo>
                      <a:pt x="25" y="6"/>
                    </a:moveTo>
                    <a:cubicBezTo>
                      <a:pt x="33" y="10"/>
                      <a:pt x="39" y="15"/>
                      <a:pt x="43" y="21"/>
                    </a:cubicBezTo>
                    <a:cubicBezTo>
                      <a:pt x="47" y="25"/>
                      <a:pt x="50" y="29"/>
                      <a:pt x="52" y="32"/>
                    </a:cubicBezTo>
                    <a:cubicBezTo>
                      <a:pt x="53" y="35"/>
                      <a:pt x="54" y="38"/>
                      <a:pt x="54" y="41"/>
                    </a:cubicBezTo>
                    <a:cubicBezTo>
                      <a:pt x="54" y="47"/>
                      <a:pt x="52" y="49"/>
                      <a:pt x="47" y="49"/>
                    </a:cubicBezTo>
                    <a:cubicBezTo>
                      <a:pt x="46" y="49"/>
                      <a:pt x="45" y="49"/>
                      <a:pt x="44" y="48"/>
                    </a:cubicBezTo>
                    <a:cubicBezTo>
                      <a:pt x="43" y="47"/>
                      <a:pt x="43" y="45"/>
                      <a:pt x="42" y="42"/>
                    </a:cubicBezTo>
                    <a:cubicBezTo>
                      <a:pt x="39" y="35"/>
                      <a:pt x="37" y="29"/>
                      <a:pt x="34" y="24"/>
                    </a:cubicBezTo>
                    <a:cubicBezTo>
                      <a:pt x="31" y="20"/>
                      <a:pt x="27" y="15"/>
                      <a:pt x="22" y="10"/>
                    </a:cubicBezTo>
                    <a:lnTo>
                      <a:pt x="25" y="6"/>
                    </a:lnTo>
                    <a:close/>
                    <a:moveTo>
                      <a:pt x="111" y="0"/>
                    </a:moveTo>
                    <a:cubicBezTo>
                      <a:pt x="127" y="4"/>
                      <a:pt x="135" y="7"/>
                      <a:pt x="135" y="10"/>
                    </a:cubicBezTo>
                    <a:cubicBezTo>
                      <a:pt x="135" y="12"/>
                      <a:pt x="130" y="13"/>
                      <a:pt x="121" y="13"/>
                    </a:cubicBezTo>
                    <a:cubicBezTo>
                      <a:pt x="118" y="20"/>
                      <a:pt x="115" y="27"/>
                      <a:pt x="110" y="33"/>
                    </a:cubicBezTo>
                    <a:cubicBezTo>
                      <a:pt x="134" y="33"/>
                      <a:pt x="134" y="33"/>
                      <a:pt x="134" y="33"/>
                    </a:cubicBezTo>
                    <a:cubicBezTo>
                      <a:pt x="142" y="22"/>
                      <a:pt x="142" y="22"/>
                      <a:pt x="142" y="22"/>
                    </a:cubicBezTo>
                    <a:cubicBezTo>
                      <a:pt x="148" y="25"/>
                      <a:pt x="153" y="29"/>
                      <a:pt x="155" y="32"/>
                    </a:cubicBezTo>
                    <a:cubicBezTo>
                      <a:pt x="157" y="34"/>
                      <a:pt x="157" y="35"/>
                      <a:pt x="157" y="36"/>
                    </a:cubicBezTo>
                    <a:cubicBezTo>
                      <a:pt x="157" y="37"/>
                      <a:pt x="154" y="40"/>
                      <a:pt x="147" y="44"/>
                    </a:cubicBezTo>
                    <a:cubicBezTo>
                      <a:pt x="147" y="212"/>
                      <a:pt x="147" y="212"/>
                      <a:pt x="147" y="212"/>
                    </a:cubicBezTo>
                    <a:cubicBezTo>
                      <a:pt x="147" y="218"/>
                      <a:pt x="146" y="222"/>
                      <a:pt x="143" y="225"/>
                    </a:cubicBezTo>
                    <a:cubicBezTo>
                      <a:pt x="141" y="228"/>
                      <a:pt x="139" y="230"/>
                      <a:pt x="135" y="232"/>
                    </a:cubicBezTo>
                    <a:cubicBezTo>
                      <a:pt x="132" y="234"/>
                      <a:pt x="129" y="235"/>
                      <a:pt x="127" y="235"/>
                    </a:cubicBezTo>
                    <a:cubicBezTo>
                      <a:pt x="126" y="230"/>
                      <a:pt x="126" y="230"/>
                      <a:pt x="126" y="230"/>
                    </a:cubicBezTo>
                    <a:cubicBezTo>
                      <a:pt x="126" y="228"/>
                      <a:pt x="125" y="227"/>
                      <a:pt x="125" y="226"/>
                    </a:cubicBezTo>
                    <a:cubicBezTo>
                      <a:pt x="123" y="224"/>
                      <a:pt x="120" y="222"/>
                      <a:pt x="117" y="221"/>
                    </a:cubicBezTo>
                    <a:cubicBezTo>
                      <a:pt x="112" y="219"/>
                      <a:pt x="108" y="218"/>
                      <a:pt x="102" y="217"/>
                    </a:cubicBezTo>
                    <a:cubicBezTo>
                      <a:pt x="102" y="211"/>
                      <a:pt x="102" y="211"/>
                      <a:pt x="102" y="211"/>
                    </a:cubicBezTo>
                    <a:cubicBezTo>
                      <a:pt x="110" y="214"/>
                      <a:pt x="118" y="215"/>
                      <a:pt x="125" y="215"/>
                    </a:cubicBezTo>
                    <a:cubicBezTo>
                      <a:pt x="129" y="215"/>
                      <a:pt x="132" y="215"/>
                      <a:pt x="133" y="214"/>
                    </a:cubicBezTo>
                    <a:cubicBezTo>
                      <a:pt x="135" y="213"/>
                      <a:pt x="136" y="210"/>
                      <a:pt x="136" y="206"/>
                    </a:cubicBezTo>
                    <a:cubicBezTo>
                      <a:pt x="136" y="155"/>
                      <a:pt x="136" y="155"/>
                      <a:pt x="136" y="155"/>
                    </a:cubicBezTo>
                    <a:cubicBezTo>
                      <a:pt x="131" y="163"/>
                      <a:pt x="126" y="171"/>
                      <a:pt x="120" y="177"/>
                    </a:cubicBezTo>
                    <a:cubicBezTo>
                      <a:pt x="112" y="186"/>
                      <a:pt x="104" y="195"/>
                      <a:pt x="95" y="203"/>
                    </a:cubicBezTo>
                    <a:cubicBezTo>
                      <a:pt x="86" y="210"/>
                      <a:pt x="74" y="218"/>
                      <a:pt x="60" y="226"/>
                    </a:cubicBezTo>
                    <a:cubicBezTo>
                      <a:pt x="57" y="222"/>
                      <a:pt x="57" y="222"/>
                      <a:pt x="57" y="222"/>
                    </a:cubicBezTo>
                    <a:cubicBezTo>
                      <a:pt x="70" y="213"/>
                      <a:pt x="80" y="205"/>
                      <a:pt x="88" y="197"/>
                    </a:cubicBezTo>
                    <a:cubicBezTo>
                      <a:pt x="95" y="191"/>
                      <a:pt x="102" y="184"/>
                      <a:pt x="108" y="176"/>
                    </a:cubicBezTo>
                    <a:cubicBezTo>
                      <a:pt x="114" y="168"/>
                      <a:pt x="120" y="160"/>
                      <a:pt x="125" y="150"/>
                    </a:cubicBezTo>
                    <a:cubicBezTo>
                      <a:pt x="93" y="150"/>
                      <a:pt x="93" y="150"/>
                      <a:pt x="93" y="150"/>
                    </a:cubicBezTo>
                    <a:cubicBezTo>
                      <a:pt x="80" y="150"/>
                      <a:pt x="72" y="150"/>
                      <a:pt x="69" y="151"/>
                    </a:cubicBezTo>
                    <a:cubicBezTo>
                      <a:pt x="65" y="140"/>
                      <a:pt x="65" y="140"/>
                      <a:pt x="65" y="140"/>
                    </a:cubicBezTo>
                    <a:cubicBezTo>
                      <a:pt x="70" y="142"/>
                      <a:pt x="77" y="142"/>
                      <a:pt x="86" y="142"/>
                    </a:cubicBezTo>
                    <a:cubicBezTo>
                      <a:pt x="86" y="25"/>
                      <a:pt x="86" y="25"/>
                      <a:pt x="86" y="25"/>
                    </a:cubicBezTo>
                    <a:cubicBezTo>
                      <a:pt x="101" y="33"/>
                      <a:pt x="101" y="33"/>
                      <a:pt x="101" y="33"/>
                    </a:cubicBezTo>
                    <a:cubicBezTo>
                      <a:pt x="104" y="33"/>
                      <a:pt x="104" y="33"/>
                      <a:pt x="104" y="33"/>
                    </a:cubicBezTo>
                    <a:cubicBezTo>
                      <a:pt x="107" y="28"/>
                      <a:pt x="108" y="23"/>
                      <a:pt x="109" y="19"/>
                    </a:cubicBezTo>
                    <a:cubicBezTo>
                      <a:pt x="110" y="14"/>
                      <a:pt x="111" y="8"/>
                      <a:pt x="111" y="0"/>
                    </a:cubicBezTo>
                    <a:close/>
                    <a:moveTo>
                      <a:pt x="98" y="67"/>
                    </a:moveTo>
                    <a:cubicBezTo>
                      <a:pt x="136" y="67"/>
                      <a:pt x="136" y="67"/>
                      <a:pt x="136" y="67"/>
                    </a:cubicBezTo>
                    <a:cubicBezTo>
                      <a:pt x="136" y="40"/>
                      <a:pt x="136" y="40"/>
                      <a:pt x="136" y="40"/>
                    </a:cubicBezTo>
                    <a:cubicBezTo>
                      <a:pt x="98" y="40"/>
                      <a:pt x="98" y="40"/>
                      <a:pt x="98" y="40"/>
                    </a:cubicBezTo>
                    <a:lnTo>
                      <a:pt x="98" y="67"/>
                    </a:lnTo>
                    <a:close/>
                    <a:moveTo>
                      <a:pt x="98" y="105"/>
                    </a:moveTo>
                    <a:cubicBezTo>
                      <a:pt x="136" y="105"/>
                      <a:pt x="136" y="105"/>
                      <a:pt x="136" y="105"/>
                    </a:cubicBezTo>
                    <a:cubicBezTo>
                      <a:pt x="136" y="75"/>
                      <a:pt x="136" y="75"/>
                      <a:pt x="136" y="75"/>
                    </a:cubicBezTo>
                    <a:cubicBezTo>
                      <a:pt x="98" y="75"/>
                      <a:pt x="98" y="75"/>
                      <a:pt x="98" y="75"/>
                    </a:cubicBezTo>
                    <a:lnTo>
                      <a:pt x="98" y="105"/>
                    </a:lnTo>
                    <a:close/>
                    <a:moveTo>
                      <a:pt x="98" y="142"/>
                    </a:moveTo>
                    <a:cubicBezTo>
                      <a:pt x="136" y="142"/>
                      <a:pt x="136" y="142"/>
                      <a:pt x="136" y="142"/>
                    </a:cubicBezTo>
                    <a:cubicBezTo>
                      <a:pt x="136" y="112"/>
                      <a:pt x="136" y="112"/>
                      <a:pt x="136" y="112"/>
                    </a:cubicBezTo>
                    <a:cubicBezTo>
                      <a:pt x="98" y="112"/>
                      <a:pt x="98" y="112"/>
                      <a:pt x="98" y="112"/>
                    </a:cubicBezTo>
                    <a:lnTo>
                      <a:pt x="98" y="142"/>
                    </a:lnTo>
                    <a:close/>
                    <a:moveTo>
                      <a:pt x="152" y="63"/>
                    </a:moveTo>
                    <a:cubicBezTo>
                      <a:pt x="159" y="65"/>
                      <a:pt x="169" y="66"/>
                      <a:pt x="182" y="66"/>
                    </a:cubicBezTo>
                    <a:cubicBezTo>
                      <a:pt x="199" y="66"/>
                      <a:pt x="199" y="66"/>
                      <a:pt x="199" y="66"/>
                    </a:cubicBezTo>
                    <a:cubicBezTo>
                      <a:pt x="199" y="23"/>
                      <a:pt x="199" y="23"/>
                      <a:pt x="199" y="23"/>
                    </a:cubicBezTo>
                    <a:cubicBezTo>
                      <a:pt x="199" y="13"/>
                      <a:pt x="198" y="6"/>
                      <a:pt x="198" y="2"/>
                    </a:cubicBezTo>
                    <a:cubicBezTo>
                      <a:pt x="207" y="3"/>
                      <a:pt x="215" y="6"/>
                      <a:pt x="222" y="9"/>
                    </a:cubicBezTo>
                    <a:cubicBezTo>
                      <a:pt x="224" y="10"/>
                      <a:pt x="225" y="10"/>
                      <a:pt x="225" y="11"/>
                    </a:cubicBezTo>
                    <a:cubicBezTo>
                      <a:pt x="225" y="13"/>
                      <a:pt x="224" y="14"/>
                      <a:pt x="222" y="15"/>
                    </a:cubicBezTo>
                    <a:cubicBezTo>
                      <a:pt x="218" y="16"/>
                      <a:pt x="215" y="17"/>
                      <a:pt x="211" y="18"/>
                    </a:cubicBezTo>
                    <a:cubicBezTo>
                      <a:pt x="211" y="66"/>
                      <a:pt x="211" y="66"/>
                      <a:pt x="211" y="66"/>
                    </a:cubicBezTo>
                    <a:cubicBezTo>
                      <a:pt x="212" y="66"/>
                      <a:pt x="212" y="66"/>
                      <a:pt x="212" y="66"/>
                    </a:cubicBezTo>
                    <a:cubicBezTo>
                      <a:pt x="222" y="55"/>
                      <a:pt x="222" y="55"/>
                      <a:pt x="222" y="55"/>
                    </a:cubicBezTo>
                    <a:cubicBezTo>
                      <a:pt x="227" y="59"/>
                      <a:pt x="233" y="63"/>
                      <a:pt x="237" y="67"/>
                    </a:cubicBezTo>
                    <a:cubicBezTo>
                      <a:pt x="239" y="68"/>
                      <a:pt x="239" y="68"/>
                      <a:pt x="239" y="69"/>
                    </a:cubicBezTo>
                    <a:cubicBezTo>
                      <a:pt x="239" y="72"/>
                      <a:pt x="238" y="74"/>
                      <a:pt x="236" y="74"/>
                    </a:cubicBezTo>
                    <a:cubicBezTo>
                      <a:pt x="211" y="74"/>
                      <a:pt x="211" y="74"/>
                      <a:pt x="211" y="74"/>
                    </a:cubicBezTo>
                    <a:cubicBezTo>
                      <a:pt x="211" y="211"/>
                      <a:pt x="211" y="211"/>
                      <a:pt x="211" y="211"/>
                    </a:cubicBezTo>
                    <a:cubicBezTo>
                      <a:pt x="211" y="217"/>
                      <a:pt x="210" y="221"/>
                      <a:pt x="207" y="224"/>
                    </a:cubicBezTo>
                    <a:cubicBezTo>
                      <a:pt x="205" y="227"/>
                      <a:pt x="203" y="229"/>
                      <a:pt x="199" y="231"/>
                    </a:cubicBezTo>
                    <a:cubicBezTo>
                      <a:pt x="196" y="233"/>
                      <a:pt x="193" y="234"/>
                      <a:pt x="191" y="234"/>
                    </a:cubicBezTo>
                    <a:cubicBezTo>
                      <a:pt x="190" y="229"/>
                      <a:pt x="190" y="229"/>
                      <a:pt x="190" y="229"/>
                    </a:cubicBezTo>
                    <a:cubicBezTo>
                      <a:pt x="190" y="227"/>
                      <a:pt x="189" y="226"/>
                      <a:pt x="188" y="225"/>
                    </a:cubicBezTo>
                    <a:cubicBezTo>
                      <a:pt x="186" y="223"/>
                      <a:pt x="184" y="221"/>
                      <a:pt x="179" y="219"/>
                    </a:cubicBezTo>
                    <a:cubicBezTo>
                      <a:pt x="175" y="218"/>
                      <a:pt x="169" y="217"/>
                      <a:pt x="163" y="216"/>
                    </a:cubicBezTo>
                    <a:cubicBezTo>
                      <a:pt x="163" y="210"/>
                      <a:pt x="163" y="210"/>
                      <a:pt x="163" y="210"/>
                    </a:cubicBezTo>
                    <a:cubicBezTo>
                      <a:pt x="172" y="213"/>
                      <a:pt x="181" y="214"/>
                      <a:pt x="188" y="214"/>
                    </a:cubicBezTo>
                    <a:cubicBezTo>
                      <a:pt x="193" y="214"/>
                      <a:pt x="195" y="214"/>
                      <a:pt x="197" y="213"/>
                    </a:cubicBezTo>
                    <a:cubicBezTo>
                      <a:pt x="198" y="212"/>
                      <a:pt x="199" y="209"/>
                      <a:pt x="199" y="205"/>
                    </a:cubicBezTo>
                    <a:cubicBezTo>
                      <a:pt x="199" y="74"/>
                      <a:pt x="199" y="74"/>
                      <a:pt x="199" y="74"/>
                    </a:cubicBezTo>
                    <a:cubicBezTo>
                      <a:pt x="182" y="74"/>
                      <a:pt x="182" y="74"/>
                      <a:pt x="182" y="74"/>
                    </a:cubicBezTo>
                    <a:cubicBezTo>
                      <a:pt x="170" y="74"/>
                      <a:pt x="161" y="74"/>
                      <a:pt x="157" y="75"/>
                    </a:cubicBezTo>
                    <a:lnTo>
                      <a:pt x="152" y="63"/>
                    </a:lnTo>
                    <a:close/>
                    <a:moveTo>
                      <a:pt x="163" y="101"/>
                    </a:moveTo>
                    <a:cubicBezTo>
                      <a:pt x="169" y="108"/>
                      <a:pt x="174" y="115"/>
                      <a:pt x="177" y="123"/>
                    </a:cubicBezTo>
                    <a:cubicBezTo>
                      <a:pt x="180" y="127"/>
                      <a:pt x="183" y="133"/>
                      <a:pt x="184" y="139"/>
                    </a:cubicBezTo>
                    <a:cubicBezTo>
                      <a:pt x="186" y="143"/>
                      <a:pt x="186" y="146"/>
                      <a:pt x="186" y="150"/>
                    </a:cubicBezTo>
                    <a:cubicBezTo>
                      <a:pt x="186" y="152"/>
                      <a:pt x="186" y="154"/>
                      <a:pt x="185" y="156"/>
                    </a:cubicBezTo>
                    <a:cubicBezTo>
                      <a:pt x="183" y="158"/>
                      <a:pt x="182" y="159"/>
                      <a:pt x="181" y="159"/>
                    </a:cubicBezTo>
                    <a:cubicBezTo>
                      <a:pt x="179" y="159"/>
                      <a:pt x="177" y="158"/>
                      <a:pt x="176" y="158"/>
                    </a:cubicBezTo>
                    <a:cubicBezTo>
                      <a:pt x="175" y="156"/>
                      <a:pt x="174" y="154"/>
                      <a:pt x="174" y="151"/>
                    </a:cubicBezTo>
                    <a:cubicBezTo>
                      <a:pt x="173" y="140"/>
                      <a:pt x="172" y="131"/>
                      <a:pt x="170" y="125"/>
                    </a:cubicBezTo>
                    <a:cubicBezTo>
                      <a:pt x="168" y="119"/>
                      <a:pt x="165" y="112"/>
                      <a:pt x="160" y="103"/>
                    </a:cubicBezTo>
                    <a:lnTo>
                      <a:pt x="163" y="101"/>
                    </a:lnTo>
                    <a:close/>
                  </a:path>
                </a:pathLst>
              </a:custGeom>
              <a:grpFill/>
              <a:ln w="9525">
                <a:noFill/>
                <a:round/>
                <a:headEnd/>
                <a:tailEnd/>
              </a:ln>
              <a:effectLst/>
            </p:spPr>
            <p:txBody>
              <a:bodyPr vert="horz" wrap="square" lIns="119218" tIns="59610" rIns="119218" bIns="59610" numCol="1" anchor="t" anchorCtr="0" compatLnSpc="1">
                <a:prstTxWarp prst="textNoShape">
                  <a:avLst/>
                </a:prstTxWarp>
              </a:bodyPr>
              <a:lstStyle/>
              <a:p>
                <a:pPr defTabSz="1013282"/>
                <a:endParaRPr lang="en-US" sz="2200" dirty="0">
                  <a:gradFill>
                    <a:gsLst>
                      <a:gs pos="0">
                        <a:srgbClr val="FFFFFF"/>
                      </a:gs>
                      <a:gs pos="50000">
                        <a:srgbClr val="F0D77C"/>
                      </a:gs>
                      <a:gs pos="100000">
                        <a:srgbClr val="E3A535"/>
                      </a:gs>
                    </a:gsLst>
                    <a:lin ang="10800000" scaled="1"/>
                  </a:gradFill>
                  <a:ea typeface="Segoe UI" pitchFamily="34" charset="0"/>
                  <a:cs typeface="Segoe UI" pitchFamily="34" charset="0"/>
                </a:endParaRPr>
              </a:p>
            </p:txBody>
          </p:sp>
        </p:grpSp>
        <p:sp>
          <p:nvSpPr>
            <p:cNvPr id="70" name="Rectangle 69"/>
            <p:cNvSpPr/>
            <p:nvPr/>
          </p:nvSpPr>
          <p:spPr>
            <a:xfrm>
              <a:off x="6938293" y="3094060"/>
              <a:ext cx="5186781" cy="1473323"/>
            </a:xfrm>
            <a:prstGeom prst="rect">
              <a:avLst/>
            </a:prstGeom>
          </p:spPr>
          <p:txBody>
            <a:bodyPr wrap="none" lIns="121674" tIns="60837" rIns="121674" bIns="60837">
              <a:spAutoFit/>
            </a:bodyPr>
            <a:lstStyle/>
            <a:p>
              <a:r>
                <a:rPr lang="en-US" sz="8800" dirty="0">
                  <a:solidFill>
                    <a:srgbClr val="FFFFFF">
                      <a:alpha val="99000"/>
                    </a:srgbClr>
                  </a:solidFill>
                  <a:ea typeface="Segoe UI" pitchFamily="34" charset="0"/>
                  <a:cs typeface="Segoe UI" pitchFamily="34" charset="0"/>
                </a:rPr>
                <a:t>thank you</a:t>
              </a:r>
            </a:p>
          </p:txBody>
        </p:sp>
      </p:grpSp>
    </p:spTree>
    <p:extLst>
      <p:ext uri="{BB962C8B-B14F-4D97-AF65-F5344CB8AC3E}">
        <p14:creationId xmlns:p14="http://schemas.microsoft.com/office/powerpoint/2010/main" val="3246512742"/>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Non-Bulleted Content_New">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dirty="0" smtClean="0"/>
              <a:t>Click to edit Master title style</a:t>
            </a:r>
            <a:endParaRPr lang="en-US" dirty="0"/>
          </a:p>
        </p:txBody>
      </p:sp>
      <p:sp>
        <p:nvSpPr>
          <p:cNvPr id="9" name="Text Placeholder 4"/>
          <p:cNvSpPr>
            <a:spLocks noGrp="1"/>
          </p:cNvSpPr>
          <p:nvPr>
            <p:ph type="body" sz="quarter" idx="10"/>
          </p:nvPr>
        </p:nvSpPr>
        <p:spPr>
          <a:xfrm>
            <a:off x="519248" y="1447799"/>
            <a:ext cx="11151917" cy="4846320"/>
          </a:xfrm>
        </p:spPr>
        <p:txBody>
          <a:bodyPr/>
          <a:lstStyle>
            <a:lvl1pPr marL="0" indent="0">
              <a:spcBef>
                <a:spcPts val="0"/>
              </a:spcBef>
              <a:spcAft>
                <a:spcPts val="900"/>
              </a:spcAft>
              <a:buNone/>
              <a:defRPr sz="4000" spc="-100" baseline="0">
                <a:latin typeface="Segoe UI" panose="020B0502040204020203" pitchFamily="34" charset="0"/>
                <a:cs typeface="Segoe UI" panose="020B0502040204020203" pitchFamily="34" charset="0"/>
              </a:defRPr>
            </a:lvl1pPr>
            <a:lvl2pPr marL="0" indent="0">
              <a:spcBef>
                <a:spcPts val="0"/>
              </a:spcBef>
              <a:spcAft>
                <a:spcPts val="400"/>
              </a:spcAft>
              <a:buNone/>
              <a:defRPr sz="2000" spc="-50" baseline="0">
                <a:latin typeface="Segoe UI" panose="020B0502040204020203" pitchFamily="34" charset="0"/>
                <a:ea typeface="Segoe UI" panose="020B0502040204020203" pitchFamily="34" charset="0"/>
                <a:cs typeface="Segoe UI" panose="020B0502040204020203" pitchFamily="34" charset="0"/>
              </a:defRPr>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58543949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Content_New">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799"/>
            <a:ext cx="11151917" cy="4846319"/>
          </a:xfrm>
        </p:spPr>
        <p:txBody>
          <a:bodyPr/>
          <a:lstStyle>
            <a:lvl1pPr marL="274320">
              <a:defRPr/>
            </a:lvl1pPr>
            <a:lvl2pPr marL="457200">
              <a:defRPr>
                <a:latin typeface="Segoe UI" panose="020B0502040204020203" pitchFamily="34" charset="0"/>
                <a:cs typeface="Segoe UI" panose="020B0502040204020203" pitchFamily="34" charset="0"/>
              </a:defRPr>
            </a:lvl2pPr>
            <a:lvl3pPr marL="640080">
              <a:defRPr/>
            </a:lvl3pPr>
            <a:lvl4pPr marL="822960">
              <a:defRPr/>
            </a:lvl4pPr>
            <a:lvl5pPr marL="100584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653476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Non-Bulleted Content &amp; Media_New">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dirty="0" smtClean="0"/>
              <a:t>Click to edit Master title style</a:t>
            </a:r>
            <a:endParaRPr lang="en-US" dirty="0"/>
          </a:p>
        </p:txBody>
      </p:sp>
      <p:sp>
        <p:nvSpPr>
          <p:cNvPr id="6" name="Content Placeholder 12"/>
          <p:cNvSpPr>
            <a:spLocks noGrp="1"/>
          </p:cNvSpPr>
          <p:nvPr>
            <p:ph sz="quarter" idx="11"/>
          </p:nvPr>
        </p:nvSpPr>
        <p:spPr>
          <a:xfrm>
            <a:off x="519248" y="1447799"/>
            <a:ext cx="5303520" cy="484632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a:p>
            <a:pPr lvl="1"/>
            <a:r>
              <a:rPr lang="en-US" dirty="0" smtClean="0"/>
              <a:t>Second level</a:t>
            </a:r>
          </a:p>
        </p:txBody>
      </p:sp>
      <p:sp>
        <p:nvSpPr>
          <p:cNvPr id="7" name="Content Placeholder 12"/>
          <p:cNvSpPr>
            <a:spLocks noGrp="1"/>
          </p:cNvSpPr>
          <p:nvPr>
            <p:ph sz="quarter" idx="12"/>
          </p:nvPr>
        </p:nvSpPr>
        <p:spPr>
          <a:xfrm>
            <a:off x="6367645" y="1447799"/>
            <a:ext cx="5303520" cy="484632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6919107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ed Content &amp; Media_New">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dirty="0" smtClean="0"/>
              <a:t>Click to edit Master title style</a:t>
            </a:r>
            <a:endParaRPr lang="en-US" dirty="0"/>
          </a:p>
        </p:txBody>
      </p:sp>
      <p:sp>
        <p:nvSpPr>
          <p:cNvPr id="8" name="Content Placeholder 3"/>
          <p:cNvSpPr>
            <a:spLocks noGrp="1"/>
          </p:cNvSpPr>
          <p:nvPr>
            <p:ph sz="quarter" idx="12"/>
          </p:nvPr>
        </p:nvSpPr>
        <p:spPr>
          <a:xfrm>
            <a:off x="519248" y="1447796"/>
            <a:ext cx="5303520" cy="4846321"/>
          </a:xfrm>
        </p:spPr>
        <p:txBody>
          <a:bodyPr/>
          <a:lstStyle>
            <a:lvl1pPr marL="499745" indent="-571500">
              <a:buNone/>
              <a:defRPr lang="en-US" sz="4000" kern="1200" dirty="0" smtClean="0">
                <a:solidFill>
                  <a:srgbClr val="FF0000"/>
                </a:solidFill>
                <a:latin typeface="Segoe UI" panose="020B0502040204020203" pitchFamily="34" charset="0"/>
                <a:ea typeface="+mn-ea"/>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marL="274320" lvl="0" indent="-346075" algn="l" defTabSz="914363" rtl="0" eaLnBrk="1" latinLnBrk="0" hangingPunct="1">
              <a:lnSpc>
                <a:spcPct val="90000"/>
              </a:lnSpc>
              <a:spcBef>
                <a:spcPct val="20000"/>
              </a:spcBef>
              <a:buSzPct val="9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quarter" idx="14"/>
          </p:nvPr>
        </p:nvSpPr>
        <p:spPr>
          <a:xfrm>
            <a:off x="6367645" y="1447795"/>
            <a:ext cx="5303520" cy="4846321"/>
          </a:xfrm>
        </p:spPr>
        <p:txBody>
          <a:bodyPr/>
          <a:lstStyle>
            <a:lvl1pPr marL="499745" indent="-571500">
              <a:buNone/>
              <a:defRPr lang="en-US" sz="4000" kern="1200" dirty="0" smtClean="0">
                <a:solidFill>
                  <a:srgbClr val="FF0000"/>
                </a:solidFill>
                <a:latin typeface="Segoe UI" panose="020B0502040204020203" pitchFamily="34" charset="0"/>
                <a:ea typeface="+mn-ea"/>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marL="274320" lvl="0" indent="-346075" algn="l" defTabSz="914363" rtl="0" eaLnBrk="1" latinLnBrk="0" hangingPunct="1">
              <a:lnSpc>
                <a:spcPct val="90000"/>
              </a:lnSpc>
              <a:spcBef>
                <a:spcPct val="20000"/>
              </a:spcBef>
              <a:buSzPct val="9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45033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n-Bulleted Content and Media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0"/>
          </p:nvPr>
        </p:nvSpPr>
        <p:spPr>
          <a:xfrm>
            <a:off x="519248" y="1448905"/>
            <a:ext cx="11155680" cy="4845214"/>
          </a:xfrm>
        </p:spPr>
        <p:txBody>
          <a:bodyPr/>
          <a:lstStyle>
            <a:lvl1pPr marL="0" indent="0">
              <a:buNone/>
              <a:defRPr/>
            </a:lvl1pPr>
            <a:lvl2pPr marL="0" indent="0">
              <a:buNone/>
              <a:defRPr>
                <a:latin typeface="Segoe UI" panose="020B0502040204020203" pitchFamily="34" charset="0"/>
                <a:cs typeface="Segoe UI" panose="020B0502040204020203" pitchFamily="34" charset="0"/>
              </a:defRPr>
            </a:lvl2pPr>
            <a:lvl3pPr marL="355917" indent="0">
              <a:buNone/>
              <a:defRPr/>
            </a:lvl3pPr>
            <a:lvl4pPr marL="599122" indent="0">
              <a:buNone/>
              <a:defRPr/>
            </a:lvl4pPr>
            <a:lvl5pPr marL="775652" indent="0">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301599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ulleted Content and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19248" y="1447799"/>
            <a:ext cx="11151917" cy="4846319"/>
          </a:xfrm>
        </p:spPr>
        <p:txBody>
          <a:bodyPr/>
          <a:lstStyle>
            <a:lvl1pPr>
              <a:lnSpc>
                <a:spcPct val="90000"/>
              </a:lnSpc>
              <a:defRPr/>
            </a:lvl1pPr>
            <a:lvl2pPr>
              <a:lnSpc>
                <a:spcPct val="90000"/>
              </a:lnSpc>
              <a:defRPr>
                <a:latin typeface="Segoe UI" panose="020B0502040204020203" pitchFamily="34" charset="0"/>
                <a:cs typeface="Segoe UI" panose="020B0502040204020203" pitchFamily="34" charset="0"/>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1347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_New">
    <p:spTree>
      <p:nvGrpSpPr>
        <p:cNvPr id="1" name=""/>
        <p:cNvGrpSpPr/>
        <p:nvPr/>
      </p:nvGrpSpPr>
      <p:grpSpPr>
        <a:xfrm>
          <a:off x="0" y="0"/>
          <a:ext cx="0" cy="0"/>
          <a:chOff x="0" y="0"/>
          <a:chExt cx="0" cy="0"/>
        </a:xfrm>
      </p:grpSpPr>
      <p:sp>
        <p:nvSpPr>
          <p:cNvPr id="3" name="Rectangle 2"/>
          <p:cNvSpPr/>
          <p:nvPr userDrawn="1"/>
        </p:nvSpPr>
        <p:spPr>
          <a:xfrm>
            <a:off x="0" y="2350210"/>
            <a:ext cx="12192000" cy="1151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 Placeholder 5"/>
          <p:cNvSpPr>
            <a:spLocks noGrp="1"/>
          </p:cNvSpPr>
          <p:nvPr>
            <p:ph type="body" sz="quarter" idx="10" hasCustomPrompt="1"/>
          </p:nvPr>
        </p:nvSpPr>
        <p:spPr>
          <a:xfrm>
            <a:off x="585788" y="2660361"/>
            <a:ext cx="11014075" cy="526298"/>
          </a:xfrm>
        </p:spPr>
        <p:txBody>
          <a:bodyPr anchor="ctr"/>
          <a:lstStyle>
            <a:lvl1pPr marL="0" indent="0" algn="l" defTabSz="914363" rtl="0" eaLnBrk="1" latinLnBrk="0" hangingPunct="1">
              <a:lnSpc>
                <a:spcPct val="90000"/>
              </a:lnSpc>
              <a:spcBef>
                <a:spcPct val="0"/>
              </a:spcBef>
              <a:buNone/>
              <a:defRPr lang="en-US" sz="3800" b="0" kern="1200" cap="none" spc="-100" baseline="0" dirty="0" smtClean="0">
                <a:ln w="3175">
                  <a:noFill/>
                </a:ln>
                <a:solidFill>
                  <a:srgbClr val="FFFFFF"/>
                </a:solidFill>
                <a:effectLst/>
                <a:latin typeface="Segoe UI" panose="020B0502040204020203" pitchFamily="34" charset="0"/>
                <a:ea typeface="+mn-ea"/>
                <a:cs typeface="Segoe UI" panose="020B0502040204020203"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96468078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jp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1353947"/>
            <a:ext cx="2926079" cy="914400"/>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94640" y="5641848"/>
            <a:ext cx="2410757" cy="822960"/>
          </a:xfrm>
          <a:prstGeom prst="rect">
            <a:avLst/>
          </a:prstGeom>
        </p:spPr>
      </p:pic>
      <p:sp>
        <p:nvSpPr>
          <p:cNvPr id="4" name="Rectangle 3"/>
          <p:cNvSpPr/>
          <p:nvPr userDrawn="1"/>
        </p:nvSpPr>
        <p:spPr>
          <a:xfrm>
            <a:off x="0" y="6464808"/>
            <a:ext cx="12192000" cy="393192"/>
          </a:xfrm>
          <a:prstGeom prst="rect">
            <a:avLst/>
          </a:prstGeom>
          <a:solidFill>
            <a:srgbClr val="2828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TextBox 4"/>
          <p:cNvSpPr txBox="1"/>
          <p:nvPr userDrawn="1"/>
        </p:nvSpPr>
        <p:spPr>
          <a:xfrm>
            <a:off x="609600" y="6123073"/>
            <a:ext cx="4167883" cy="261610"/>
          </a:xfrm>
          <a:prstGeom prst="rect">
            <a:avLst/>
          </a:prstGeom>
          <a:noFill/>
        </p:spPr>
        <p:txBody>
          <a:bodyPr wrap="square" rtlCol="0">
            <a:spAutoFit/>
          </a:bodyPr>
          <a:lstStyle/>
          <a:p>
            <a:r>
              <a:rPr lang="en-US"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Accessible content is available upon request. </a:t>
            </a:r>
            <a:endParaRPr 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59113236"/>
      </p:ext>
    </p:extLst>
  </p:cSld>
  <p:clrMap bg1="lt1" tx1="dk1" bg2="lt2" tx2="dk2" accent1="accent1" accent2="accent2" accent3="accent3" accent4="accent4" accent5="accent5" accent6="accent6" hlink="hlink" folHlink="folHlink"/>
  <p:sldLayoutIdLst>
    <p:sldLayoutId id="2147483670" r:id="rId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 descr="D:\2014\1205\AP_Homepage_banner_enagling.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990" t="1351" r="24342" b="691"/>
          <a:stretch/>
        </p:blipFill>
        <p:spPr bwMode="auto">
          <a:xfrm>
            <a:off x="0" y="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1" y="2056473"/>
            <a:ext cx="12192000" cy="2590800"/>
          </a:xfrm>
          <a:prstGeom prst="rect">
            <a:avLst/>
          </a:prstGeom>
          <a:solidFill>
            <a:srgbClr val="020202">
              <a:alpha val="9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841016084"/>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519248" y="1447800"/>
            <a:ext cx="11151916" cy="1705082"/>
          </a:xfrm>
          <a:prstGeom prst="rect">
            <a:avLst/>
          </a:prstGeom>
        </p:spPr>
        <p:txBody>
          <a:bodyPr vert="horz" wrap="square" lIns="0" tIns="0" rIns="0" bIns="0" rtlCol="0">
            <a:sp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3"/>
          <p:cNvSpPr txBox="1">
            <a:spLocks/>
          </p:cNvSpPr>
          <p:nvPr userDrawn="1"/>
        </p:nvSpPr>
        <p:spPr>
          <a:xfrm>
            <a:off x="2482273" y="6356350"/>
            <a:ext cx="722745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100"/>
              </a:lnSpc>
            </a:pPr>
            <a:r>
              <a:rPr lang="en-US" sz="900" dirty="0">
                <a:solidFill>
                  <a:srgbClr val="FFFFFF">
                    <a:lumMod val="50000"/>
                  </a:srgbClr>
                </a:solidFill>
                <a:latin typeface="Segoe UI Semilight" panose="020B0402040204020203" pitchFamily="34" charset="0"/>
                <a:cs typeface="Segoe UI Semilight" panose="020B0402040204020203" pitchFamily="34" charset="0"/>
              </a:rPr>
              <a:t>©AvePoint, Inc. All rights reserved. Confidential and proprietary information of AvePoint, Inc. No part of this may be reproduced, stored in a retrieval system, or transmitted in any form or by any means, without the prior written consent of AvePoint, Inc.</a:t>
            </a:r>
          </a:p>
        </p:txBody>
      </p:sp>
    </p:spTree>
    <p:extLst>
      <p:ext uri="{BB962C8B-B14F-4D97-AF65-F5344CB8AC3E}">
        <p14:creationId xmlns:p14="http://schemas.microsoft.com/office/powerpoint/2010/main" val="1785573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96" r:id="rId8"/>
    <p:sldLayoutId id="2147483697" r:id="rId9"/>
    <p:sldLayoutId id="2147483679" r:id="rId10"/>
    <p:sldLayoutId id="2147483681" r:id="rId11"/>
    <p:sldLayoutId id="2147483698" r:id="rId12"/>
    <p:sldLayoutId id="2147483699"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kumimoji="0" lang="en-US" sz="5400" b="0" i="0" u="none" strike="noStrike" kern="1200" cap="none" spc="-100" normalizeH="0" baseline="0" noProof="0" dirty="0" smtClean="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panose="020B0502040204020203" pitchFamily="34" charset="0"/>
          <a:ea typeface="+mn-ea"/>
          <a:cs typeface="Segoe UI" panose="020B0502040204020203" pitchFamily="34" charset="0"/>
        </a:defRPr>
      </a:lvl1pPr>
    </p:titleStyle>
    <p:bodyStyle>
      <a:lvl1pPr marL="274320" indent="-346075" algn="l" defTabSz="914363" rtl="0" eaLnBrk="1" latinLnBrk="0" hangingPunct="1">
        <a:lnSpc>
          <a:spcPct val="90000"/>
        </a:lnSpc>
        <a:spcBef>
          <a:spcPct val="20000"/>
        </a:spcBef>
        <a:buSzPct val="90000"/>
        <a:buFont typeface="Arial" pitchFamily="34" charset="0"/>
        <a:buChar char="•"/>
        <a:defRPr sz="4000" kern="1200">
          <a:solidFill>
            <a:srgbClr val="E31A25"/>
          </a:solidFill>
          <a:latin typeface="Segoe UI" panose="020B0502040204020203" pitchFamily="34" charset="0"/>
          <a:ea typeface="+mn-ea"/>
          <a:cs typeface="Segoe UI" panose="020B0502040204020203" pitchFamily="34" charset="0"/>
        </a:defRPr>
      </a:lvl1pPr>
      <a:lvl2pPr marL="457200" indent="-284163" algn="l" defTabSz="914363" rtl="0" eaLnBrk="1" latinLnBrk="0" hangingPunct="1">
        <a:lnSpc>
          <a:spcPct val="90000"/>
        </a:lnSpc>
        <a:spcBef>
          <a:spcPct val="20000"/>
        </a:spcBef>
        <a:buSzPct val="90000"/>
        <a:buFont typeface="Arial" pitchFamily="34" charset="0"/>
        <a:buChar char="•"/>
        <a:tabLst>
          <a:tab pos="630238" algn="l"/>
        </a:tabLst>
        <a:defRPr sz="2000" kern="1200">
          <a:solidFill>
            <a:srgbClr val="676767"/>
          </a:solidFill>
          <a:latin typeface="Segoe UI" panose="020B0502040204020203" pitchFamily="34" charset="0"/>
          <a:ea typeface="Segoe UI Symbol" panose="020B0502040204020203" pitchFamily="34" charset="0"/>
          <a:cs typeface="Segoe UI" panose="020B0502040204020203" pitchFamily="34" charset="0"/>
        </a:defRPr>
      </a:lvl2pPr>
      <a:lvl3pPr marL="640080" indent="-284163" algn="l" defTabSz="914363" rtl="0" eaLnBrk="1" latinLnBrk="0" hangingPunct="1">
        <a:lnSpc>
          <a:spcPct val="90000"/>
        </a:lnSpc>
        <a:spcBef>
          <a:spcPct val="20000"/>
        </a:spcBef>
        <a:buSzPct val="90000"/>
        <a:buFont typeface="Arial" pitchFamily="34" charset="0"/>
        <a:buChar char="•"/>
        <a:defRPr sz="1800" kern="1200">
          <a:solidFill>
            <a:srgbClr val="676767"/>
          </a:solidFill>
          <a:latin typeface="Segoe UI" panose="020B0502040204020203" pitchFamily="34" charset="0"/>
          <a:ea typeface="+mn-ea"/>
          <a:cs typeface="Segoe UI" panose="020B0502040204020203" pitchFamily="34" charset="0"/>
        </a:defRPr>
      </a:lvl3pPr>
      <a:lvl4pPr marL="822960" indent="-223838" algn="l" defTabSz="914363" rtl="0" eaLnBrk="1" latinLnBrk="0" hangingPunct="1">
        <a:lnSpc>
          <a:spcPct val="90000"/>
        </a:lnSpc>
        <a:spcBef>
          <a:spcPct val="20000"/>
        </a:spcBef>
        <a:buSzPct val="90000"/>
        <a:buFont typeface="Arial" pitchFamily="34" charset="0"/>
        <a:buChar char="•"/>
        <a:tabLst>
          <a:tab pos="914400" algn="l"/>
        </a:tabLst>
        <a:defRPr sz="1600" kern="1200">
          <a:solidFill>
            <a:srgbClr val="676767"/>
          </a:solidFill>
          <a:latin typeface="Segoe UI" panose="020B0502040204020203" pitchFamily="34" charset="0"/>
          <a:ea typeface="+mn-ea"/>
          <a:cs typeface="Segoe UI" panose="020B0502040204020203" pitchFamily="34" charset="0"/>
        </a:defRPr>
      </a:lvl4pPr>
      <a:lvl5pPr marL="1005840" indent="-230188" algn="l" defTabSz="914363" rtl="0" eaLnBrk="1" latinLnBrk="0" hangingPunct="1">
        <a:lnSpc>
          <a:spcPct val="90000"/>
        </a:lnSpc>
        <a:spcBef>
          <a:spcPct val="20000"/>
        </a:spcBef>
        <a:buSzPct val="90000"/>
        <a:buFont typeface="Arial" pitchFamily="34" charset="0"/>
        <a:buChar char="•"/>
        <a:defRPr sz="1400" kern="1200">
          <a:solidFill>
            <a:srgbClr val="676767"/>
          </a:solidFill>
          <a:latin typeface="Segoe UI" panose="020B0502040204020203" pitchFamily="34" charset="0"/>
          <a:ea typeface="+mn-ea"/>
          <a:cs typeface="Segoe UI" panose="020B0502040204020203"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519248" y="1447800"/>
            <a:ext cx="11151916" cy="1705082"/>
          </a:xfrm>
          <a:prstGeom prst="rect">
            <a:avLst/>
          </a:prstGeom>
        </p:spPr>
        <p:txBody>
          <a:bodyPr vert="horz" wrap="square" lIns="0" tIns="0" rIns="0" bIns="0" rtlCol="0">
            <a:sp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3"/>
          <p:cNvSpPr txBox="1">
            <a:spLocks/>
          </p:cNvSpPr>
          <p:nvPr userDrawn="1"/>
        </p:nvSpPr>
        <p:spPr>
          <a:xfrm>
            <a:off x="2482273" y="6356350"/>
            <a:ext cx="722745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100"/>
              </a:lnSpc>
            </a:pPr>
            <a:r>
              <a:rPr lang="en-US" sz="900" dirty="0">
                <a:solidFill>
                  <a:srgbClr val="FFFFFF">
                    <a:lumMod val="50000"/>
                  </a:srgbClr>
                </a:solidFill>
                <a:latin typeface="Segoe UI Semilight" panose="020B0402040204020203" pitchFamily="34" charset="0"/>
                <a:cs typeface="Segoe UI Semilight" panose="020B0402040204020203" pitchFamily="34" charset="0"/>
              </a:rPr>
              <a:t>©AvePoint, Inc. All rights reserved. Confidential and proprietary information of AvePoint, Inc. No part of this may be reproduced, stored in a retrieval system, or transmitted in any form or by any means, without the prior written consent of AvePoint, Inc.</a:t>
            </a:r>
          </a:p>
        </p:txBody>
      </p:sp>
    </p:spTree>
    <p:extLst>
      <p:ext uri="{BB962C8B-B14F-4D97-AF65-F5344CB8AC3E}">
        <p14:creationId xmlns:p14="http://schemas.microsoft.com/office/powerpoint/2010/main" val="25982957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kumimoji="0" lang="en-US" sz="5400" b="0" i="0" u="none" strike="noStrike" kern="1200" cap="none" spc="-100" normalizeH="0" baseline="0" noProof="0" dirty="0" smtClean="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panose="020B0502040204020203" pitchFamily="34" charset="0"/>
          <a:ea typeface="+mn-ea"/>
          <a:cs typeface="Segoe UI" panose="020B0502040204020203" pitchFamily="34" charset="0"/>
        </a:defRPr>
      </a:lvl1pPr>
    </p:titleStyle>
    <p:bodyStyle>
      <a:lvl1pPr marL="274320" indent="-346075" algn="l" defTabSz="914363" rtl="0" eaLnBrk="1" latinLnBrk="0" hangingPunct="1">
        <a:lnSpc>
          <a:spcPct val="90000"/>
        </a:lnSpc>
        <a:spcBef>
          <a:spcPct val="20000"/>
        </a:spcBef>
        <a:buSzPct val="90000"/>
        <a:buFont typeface="Arial" pitchFamily="34" charset="0"/>
        <a:buChar char="•"/>
        <a:defRPr sz="4000" kern="1200">
          <a:solidFill>
            <a:srgbClr val="E31A22"/>
          </a:solidFill>
          <a:latin typeface="Segoe UI" panose="020B0502040204020203" pitchFamily="34" charset="0"/>
          <a:ea typeface="+mn-ea"/>
          <a:cs typeface="Segoe UI" panose="020B0502040204020203" pitchFamily="34" charset="0"/>
        </a:defRPr>
      </a:lvl1pPr>
      <a:lvl2pPr marL="457200" indent="-284163" algn="l" defTabSz="914363" rtl="0" eaLnBrk="1" latinLnBrk="0" hangingPunct="1">
        <a:lnSpc>
          <a:spcPct val="90000"/>
        </a:lnSpc>
        <a:spcBef>
          <a:spcPct val="20000"/>
        </a:spcBef>
        <a:buSzPct val="90000"/>
        <a:buFont typeface="Arial" pitchFamily="34" charset="0"/>
        <a:buChar char="•"/>
        <a:tabLst>
          <a:tab pos="630238" algn="l"/>
        </a:tabLst>
        <a:defRPr sz="2000" kern="1200">
          <a:solidFill>
            <a:srgbClr val="676767"/>
          </a:solidFill>
          <a:latin typeface="Segoe UI" panose="020B0502040204020203" pitchFamily="34" charset="0"/>
          <a:ea typeface="Segoe UI Symbol" panose="020B0502040204020203" pitchFamily="34" charset="0"/>
          <a:cs typeface="Segoe UI" panose="020B0502040204020203" pitchFamily="34" charset="0"/>
        </a:defRPr>
      </a:lvl2pPr>
      <a:lvl3pPr marL="640080" indent="-284163" algn="l" defTabSz="914363" rtl="0" eaLnBrk="1" latinLnBrk="0" hangingPunct="1">
        <a:lnSpc>
          <a:spcPct val="90000"/>
        </a:lnSpc>
        <a:spcBef>
          <a:spcPct val="20000"/>
        </a:spcBef>
        <a:buSzPct val="90000"/>
        <a:buFont typeface="Arial" pitchFamily="34" charset="0"/>
        <a:buChar char="•"/>
        <a:defRPr sz="1800" kern="1200">
          <a:solidFill>
            <a:srgbClr val="676767"/>
          </a:solidFill>
          <a:latin typeface="Segoe UI" panose="020B0502040204020203" pitchFamily="34" charset="0"/>
          <a:ea typeface="+mn-ea"/>
          <a:cs typeface="Segoe UI" panose="020B0502040204020203" pitchFamily="34" charset="0"/>
        </a:defRPr>
      </a:lvl3pPr>
      <a:lvl4pPr marL="822960" indent="-223838" algn="l" defTabSz="914363" rtl="0" eaLnBrk="1" latinLnBrk="0" hangingPunct="1">
        <a:lnSpc>
          <a:spcPct val="90000"/>
        </a:lnSpc>
        <a:spcBef>
          <a:spcPct val="20000"/>
        </a:spcBef>
        <a:buSzPct val="90000"/>
        <a:buFont typeface="Arial" pitchFamily="34" charset="0"/>
        <a:buChar char="•"/>
        <a:tabLst>
          <a:tab pos="914400" algn="l"/>
        </a:tabLst>
        <a:defRPr sz="1600" kern="1200">
          <a:solidFill>
            <a:srgbClr val="676767"/>
          </a:solidFill>
          <a:latin typeface="Segoe UI" panose="020B0502040204020203" pitchFamily="34" charset="0"/>
          <a:ea typeface="+mn-ea"/>
          <a:cs typeface="Segoe UI" panose="020B0502040204020203" pitchFamily="34" charset="0"/>
        </a:defRPr>
      </a:lvl4pPr>
      <a:lvl5pPr marL="1005840" indent="-230188" algn="l" defTabSz="914363" rtl="0" eaLnBrk="1" latinLnBrk="0" hangingPunct="1">
        <a:lnSpc>
          <a:spcPct val="90000"/>
        </a:lnSpc>
        <a:spcBef>
          <a:spcPct val="20000"/>
        </a:spcBef>
        <a:buSzPct val="90000"/>
        <a:buFont typeface="Arial" pitchFamily="34" charset="0"/>
        <a:buChar char="•"/>
        <a:defRPr sz="1400" kern="1200">
          <a:solidFill>
            <a:srgbClr val="676767"/>
          </a:solidFill>
          <a:latin typeface="Segoe UI" panose="020B0502040204020203" pitchFamily="34" charset="0"/>
          <a:ea typeface="+mn-ea"/>
          <a:cs typeface="Segoe UI" panose="020B0502040204020203"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latin typeface="+mn-lt"/>
                <a:cs typeface="Segoe UI Light" panose="020B0502040204020203" pitchFamily="34" charset="0"/>
              </a:rPr>
              <a:t>Making productivity benefits of the cloud a reality</a:t>
            </a:r>
          </a:p>
        </p:txBody>
      </p:sp>
      <p:sp>
        <p:nvSpPr>
          <p:cNvPr id="3" name="Title 2"/>
          <p:cNvSpPr>
            <a:spLocks noGrp="1"/>
          </p:cNvSpPr>
          <p:nvPr>
            <p:ph type="ctrTitle"/>
          </p:nvPr>
        </p:nvSpPr>
        <p:spPr>
          <a:xfrm>
            <a:off x="618699" y="3017574"/>
            <a:ext cx="11256925" cy="652782"/>
          </a:xfrm>
        </p:spPr>
        <p:txBody>
          <a:bodyPr/>
          <a:lstStyle/>
          <a:p>
            <a:r>
              <a:rPr lang="en-US" sz="3500" dirty="0">
                <a:solidFill>
                  <a:srgbClr val="E31A22"/>
                </a:solidFill>
              </a:rPr>
              <a:t>AvePoint Solutions</a:t>
            </a:r>
            <a:r>
              <a:rPr lang="en-US" sz="3500" dirty="0"/>
              <a:t> for Office 365 with Microsoft Azure</a:t>
            </a:r>
          </a:p>
        </p:txBody>
      </p:sp>
    </p:spTree>
    <p:extLst>
      <p:ext uri="{BB962C8B-B14F-4D97-AF65-F5344CB8AC3E}">
        <p14:creationId xmlns:p14="http://schemas.microsoft.com/office/powerpoint/2010/main" val="2779170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5764259" y="1836869"/>
            <a:ext cx="1879579" cy="1879580"/>
          </a:xfrm>
          <a:prstGeom prst="rect">
            <a:avLst/>
          </a:prstGeom>
          <a:solidFill>
            <a:srgbClr val="43434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Hard to get </a:t>
            </a:r>
          </a:p>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buy-ins</a:t>
            </a:r>
            <a:endParaRPr lang="en-US" spc="-50" dirty="0">
              <a:solidFill>
                <a:srgbClr val="FFFFFF"/>
              </a:solidFill>
              <a:ea typeface="Segoe UI" panose="020B0502040204020203" pitchFamily="34" charset="0"/>
              <a:cs typeface="Segoe UI" panose="020B0502040204020203" pitchFamily="34" charset="0"/>
            </a:endParaRPr>
          </a:p>
        </p:txBody>
      </p:sp>
      <p:sp>
        <p:nvSpPr>
          <p:cNvPr id="32" name="Rectangle 31"/>
          <p:cNvSpPr/>
          <p:nvPr/>
        </p:nvSpPr>
        <p:spPr bwMode="auto">
          <a:xfrm>
            <a:off x="5764259" y="3835790"/>
            <a:ext cx="1879579" cy="1879580"/>
          </a:xfrm>
          <a:prstGeom prst="rect">
            <a:avLst/>
          </a:prstGeom>
          <a:solidFill>
            <a:srgbClr val="43434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solidFill>
                  <a:srgbClr val="FFFFFF"/>
                </a:solidFill>
                <a:ea typeface="Segoe UI" panose="020B0502040204020203" pitchFamily="34" charset="0"/>
                <a:cs typeface="Segoe UI" panose="020B0502040204020203" pitchFamily="34" charset="0"/>
              </a:rPr>
              <a:t>Plans fail before they start</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989" y="1843633"/>
            <a:ext cx="1872816" cy="18728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857" y="3846421"/>
            <a:ext cx="1868948" cy="1868948"/>
          </a:xfrm>
          <a:prstGeom prst="rect">
            <a:avLst/>
          </a:prstGeom>
        </p:spPr>
      </p:pic>
      <p:sp>
        <p:nvSpPr>
          <p:cNvPr id="2" name="Title 1"/>
          <p:cNvSpPr>
            <a:spLocks noGrp="1"/>
          </p:cNvSpPr>
          <p:nvPr>
            <p:ph type="title"/>
          </p:nvPr>
        </p:nvSpPr>
        <p:spPr>
          <a:xfrm>
            <a:off x="519248" y="384048"/>
            <a:ext cx="12644302" cy="609398"/>
          </a:xfrm>
        </p:spPr>
        <p:txBody>
          <a:bodyPr/>
          <a:lstStyle/>
          <a:p>
            <a:r>
              <a:rPr lang="en-US" sz="4400" dirty="0"/>
              <a:t>Simple Office 365 </a:t>
            </a:r>
            <a:r>
              <a:rPr lang="en-US" sz="4400" dirty="0" smtClean="0"/>
              <a:t>Onboarding</a:t>
            </a:r>
            <a:endParaRPr lang="en-US" sz="4400" dirty="0"/>
          </a:p>
        </p:txBody>
      </p:sp>
      <p:sp>
        <p:nvSpPr>
          <p:cNvPr id="25" name="Isosceles Triangle 24"/>
          <p:cNvSpPr/>
          <p:nvPr/>
        </p:nvSpPr>
        <p:spPr bwMode="auto">
          <a:xfrm rot="5400000">
            <a:off x="4337212" y="2655461"/>
            <a:ext cx="1879584" cy="242398"/>
          </a:xfrm>
          <a:prstGeom prst="triangle">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Rectangle 25"/>
          <p:cNvSpPr/>
          <p:nvPr/>
        </p:nvSpPr>
        <p:spPr bwMode="auto">
          <a:xfrm>
            <a:off x="3276226" y="1836869"/>
            <a:ext cx="1879579" cy="18795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Common Concerns</a:t>
            </a:r>
            <a:endParaRPr lang="en-US" spc="-50" dirty="0">
              <a:solidFill>
                <a:srgbClr val="FFFFFF"/>
              </a:solidFill>
              <a:ea typeface="Segoe UI" panose="020B0502040204020203" pitchFamily="34" charset="0"/>
              <a:cs typeface="Segoe UI" panose="020B0502040204020203" pitchFamily="34" charset="0"/>
            </a:endParaRPr>
          </a:p>
        </p:txBody>
      </p:sp>
      <p:sp>
        <p:nvSpPr>
          <p:cNvPr id="28" name="Rectangle 27"/>
          <p:cNvSpPr/>
          <p:nvPr/>
        </p:nvSpPr>
        <p:spPr bwMode="auto">
          <a:xfrm>
            <a:off x="7752547" y="1836869"/>
            <a:ext cx="1879579" cy="1879580"/>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Implementing security and compliance</a:t>
            </a:r>
            <a:endParaRPr lang="en-US" spc="-50" dirty="0">
              <a:solidFill>
                <a:srgbClr val="FFFFFF"/>
              </a:solidFill>
              <a:ea typeface="Segoe UI" panose="020B0502040204020203" pitchFamily="34" charset="0"/>
              <a:cs typeface="Segoe UI" panose="020B0502040204020203" pitchFamily="34" charset="0"/>
            </a:endParaRPr>
          </a:p>
        </p:txBody>
      </p:sp>
      <p:sp>
        <p:nvSpPr>
          <p:cNvPr id="30" name="Rectangle 29"/>
          <p:cNvSpPr/>
          <p:nvPr/>
        </p:nvSpPr>
        <p:spPr bwMode="auto">
          <a:xfrm>
            <a:off x="9740836" y="1836869"/>
            <a:ext cx="1879579" cy="1879580"/>
          </a:xfrm>
          <a:prstGeom prst="rect">
            <a:avLst/>
          </a:prstGeom>
          <a:solidFill>
            <a:schemeClr val="accent4">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Can’t afford the disruption</a:t>
            </a:r>
            <a:endParaRPr lang="en-US" spc="-50" dirty="0">
              <a:solidFill>
                <a:srgbClr val="FFFFFF"/>
              </a:solidFill>
              <a:ea typeface="Segoe UI" panose="020B0502040204020203" pitchFamily="34" charset="0"/>
              <a:cs typeface="Segoe UI" panose="020B0502040204020203" pitchFamily="34" charset="0"/>
            </a:endParaRPr>
          </a:p>
        </p:txBody>
      </p:sp>
      <p:sp>
        <p:nvSpPr>
          <p:cNvPr id="31" name="Rectangle 30"/>
          <p:cNvSpPr/>
          <p:nvPr/>
        </p:nvSpPr>
        <p:spPr bwMode="auto">
          <a:xfrm>
            <a:off x="3276226" y="3835790"/>
            <a:ext cx="1879579" cy="18795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Impact of Concern</a:t>
            </a:r>
            <a:endParaRPr lang="en-US" spc="-50" dirty="0">
              <a:solidFill>
                <a:srgbClr val="FFFFFF"/>
              </a:solidFill>
              <a:ea typeface="Segoe UI" panose="020B0502040204020203" pitchFamily="34" charset="0"/>
              <a:cs typeface="Segoe UI" panose="020B0502040204020203" pitchFamily="34" charset="0"/>
            </a:endParaRPr>
          </a:p>
        </p:txBody>
      </p:sp>
      <p:sp>
        <p:nvSpPr>
          <p:cNvPr id="33" name="Rectangle 32"/>
          <p:cNvSpPr/>
          <p:nvPr/>
        </p:nvSpPr>
        <p:spPr bwMode="auto">
          <a:xfrm>
            <a:off x="7752547" y="3835790"/>
            <a:ext cx="1879579" cy="1879580"/>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solidFill>
                  <a:srgbClr val="FFFFFF"/>
                </a:solidFill>
                <a:ea typeface="Segoe UI" panose="020B0502040204020203" pitchFamily="34" charset="0"/>
                <a:cs typeface="Segoe UI" panose="020B0502040204020203" pitchFamily="34" charset="0"/>
              </a:rPr>
              <a:t>Security and compliance risks everywhere</a:t>
            </a:r>
          </a:p>
        </p:txBody>
      </p:sp>
      <p:sp>
        <p:nvSpPr>
          <p:cNvPr id="34" name="Rectangle 33"/>
          <p:cNvSpPr/>
          <p:nvPr/>
        </p:nvSpPr>
        <p:spPr bwMode="auto">
          <a:xfrm>
            <a:off x="9740836" y="3835790"/>
            <a:ext cx="1879579" cy="1879580"/>
          </a:xfrm>
          <a:prstGeom prst="rect">
            <a:avLst/>
          </a:prstGeom>
          <a:solidFill>
            <a:schemeClr val="accent4">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solidFill>
                  <a:srgbClr val="FFFFFF"/>
                </a:solidFill>
                <a:ea typeface="Segoe UI" panose="020B0502040204020203" pitchFamily="34" charset="0"/>
                <a:cs typeface="Segoe UI" panose="020B0502040204020203" pitchFamily="34" charset="0"/>
              </a:rPr>
              <a:t>Employees use legacy and broken solutions</a:t>
            </a:r>
          </a:p>
        </p:txBody>
      </p:sp>
      <p:sp>
        <p:nvSpPr>
          <p:cNvPr id="36" name="Rectangle 35"/>
          <p:cNvSpPr/>
          <p:nvPr/>
        </p:nvSpPr>
        <p:spPr bwMode="auto">
          <a:xfrm>
            <a:off x="533041" y="1836868"/>
            <a:ext cx="2377129" cy="3878501"/>
          </a:xfrm>
          <a:prstGeom prst="rect">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solidFill>
                <a:srgbClr val="FFFFFF"/>
              </a:solidFill>
              <a:ea typeface="Segoe UI" panose="020B0502040204020203" pitchFamily="34" charset="0"/>
              <a:cs typeface="Segoe UI" panose="020B0502040204020203" pitchFamily="34" charset="0"/>
            </a:endParaRPr>
          </a:p>
        </p:txBody>
      </p:sp>
      <p:sp>
        <p:nvSpPr>
          <p:cNvPr id="37" name="Isosceles Triangle 36"/>
          <p:cNvSpPr/>
          <p:nvPr/>
        </p:nvSpPr>
        <p:spPr bwMode="auto">
          <a:xfrm rot="5400000">
            <a:off x="4337212" y="4665014"/>
            <a:ext cx="1879584" cy="242398"/>
          </a:xfrm>
          <a:prstGeom prst="triangle">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38" name="Group 37"/>
          <p:cNvGrpSpPr>
            <a:grpSpLocks noChangeAspect="1"/>
          </p:cNvGrpSpPr>
          <p:nvPr/>
        </p:nvGrpSpPr>
        <p:grpSpPr>
          <a:xfrm>
            <a:off x="1249078" y="2525577"/>
            <a:ext cx="851233" cy="1097280"/>
            <a:chOff x="4558035" y="2098236"/>
            <a:chExt cx="708558" cy="913364"/>
          </a:xfrm>
        </p:grpSpPr>
        <p:sp>
          <p:nvSpPr>
            <p:cNvPr id="39" name="Freeform 38"/>
            <p:cNvSpPr>
              <a:spLocks/>
            </p:cNvSpPr>
            <p:nvPr/>
          </p:nvSpPr>
          <p:spPr bwMode="auto">
            <a:xfrm>
              <a:off x="4641993" y="2278874"/>
              <a:ext cx="624600" cy="732726"/>
            </a:xfrm>
            <a:custGeom>
              <a:avLst/>
              <a:gdLst>
                <a:gd name="T0" fmla="*/ 0 w 491"/>
                <a:gd name="T1" fmla="*/ 463 h 576"/>
                <a:gd name="T2" fmla="*/ 116 w 491"/>
                <a:gd name="T3" fmla="*/ 418 h 576"/>
                <a:gd name="T4" fmla="*/ 116 w 491"/>
                <a:gd name="T5" fmla="*/ 139 h 576"/>
                <a:gd name="T6" fmla="*/ 312 w 491"/>
                <a:gd name="T7" fmla="*/ 85 h 576"/>
                <a:gd name="T8" fmla="*/ 312 w 491"/>
                <a:gd name="T9" fmla="*/ 510 h 576"/>
                <a:gd name="T10" fmla="*/ 9 w 491"/>
                <a:gd name="T11" fmla="*/ 463 h 576"/>
                <a:gd name="T12" fmla="*/ 309 w 491"/>
                <a:gd name="T13" fmla="*/ 576 h 576"/>
                <a:gd name="T14" fmla="*/ 491 w 491"/>
                <a:gd name="T15" fmla="*/ 520 h 576"/>
                <a:gd name="T16" fmla="*/ 491 w 491"/>
                <a:gd name="T17" fmla="*/ 57 h 576"/>
                <a:gd name="T18" fmla="*/ 309 w 491"/>
                <a:gd name="T19" fmla="*/ 0 h 576"/>
                <a:gd name="T20" fmla="*/ 0 w 491"/>
                <a:gd name="T21" fmla="*/ 113 h 576"/>
                <a:gd name="T22" fmla="*/ 0 w 491"/>
                <a:gd name="T23" fmla="*/ 463 h 576"/>
                <a:gd name="T24" fmla="*/ 0 w 491"/>
                <a:gd name="T25" fmla="*/ 46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1" h="576">
                  <a:moveTo>
                    <a:pt x="0" y="463"/>
                  </a:moveTo>
                  <a:lnTo>
                    <a:pt x="116" y="418"/>
                  </a:lnTo>
                  <a:lnTo>
                    <a:pt x="116" y="139"/>
                  </a:lnTo>
                  <a:lnTo>
                    <a:pt x="312" y="85"/>
                  </a:lnTo>
                  <a:lnTo>
                    <a:pt x="312" y="510"/>
                  </a:lnTo>
                  <a:lnTo>
                    <a:pt x="9" y="463"/>
                  </a:lnTo>
                  <a:lnTo>
                    <a:pt x="309" y="576"/>
                  </a:lnTo>
                  <a:lnTo>
                    <a:pt x="491" y="520"/>
                  </a:lnTo>
                  <a:lnTo>
                    <a:pt x="491" y="57"/>
                  </a:lnTo>
                  <a:lnTo>
                    <a:pt x="309" y="0"/>
                  </a:lnTo>
                  <a:lnTo>
                    <a:pt x="0" y="113"/>
                  </a:lnTo>
                  <a:lnTo>
                    <a:pt x="0" y="463"/>
                  </a:lnTo>
                  <a:lnTo>
                    <a:pt x="0" y="46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40" name="Freeform 39"/>
            <p:cNvSpPr>
              <a:spLocks/>
            </p:cNvSpPr>
            <p:nvPr/>
          </p:nvSpPr>
          <p:spPr bwMode="auto">
            <a:xfrm>
              <a:off x="4558035" y="2098236"/>
              <a:ext cx="360004" cy="192086"/>
            </a:xfrm>
            <a:custGeom>
              <a:avLst/>
              <a:gdLst>
                <a:gd name="T0" fmla="*/ 0 w 120"/>
                <a:gd name="T1" fmla="*/ 0 h 64"/>
                <a:gd name="T2" fmla="*/ 92 w 120"/>
                <a:gd name="T3" fmla="*/ 0 h 64"/>
                <a:gd name="T4" fmla="*/ 104 w 120"/>
                <a:gd name="T5" fmla="*/ 12 h 64"/>
                <a:gd name="T6" fmla="*/ 104 w 120"/>
                <a:gd name="T7" fmla="*/ 40 h 64"/>
                <a:gd name="T8" fmla="*/ 120 w 120"/>
                <a:gd name="T9" fmla="*/ 40 h 64"/>
                <a:gd name="T10" fmla="*/ 94 w 120"/>
                <a:gd name="T11" fmla="*/ 64 h 64"/>
                <a:gd name="T12" fmla="*/ 68 w 120"/>
                <a:gd name="T13" fmla="*/ 40 h 64"/>
                <a:gd name="T14" fmla="*/ 84 w 120"/>
                <a:gd name="T15" fmla="*/ 40 h 64"/>
                <a:gd name="T16" fmla="*/ 84 w 120"/>
                <a:gd name="T17" fmla="*/ 28 h 64"/>
                <a:gd name="T18" fmla="*/ 76 w 120"/>
                <a:gd name="T19" fmla="*/ 20 h 64"/>
                <a:gd name="T20" fmla="*/ 0 w 120"/>
                <a:gd name="T21" fmla="*/ 20 h 64"/>
                <a:gd name="T22" fmla="*/ 0 w 120"/>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64">
                  <a:moveTo>
                    <a:pt x="0" y="0"/>
                  </a:moveTo>
                  <a:cubicBezTo>
                    <a:pt x="0" y="0"/>
                    <a:pt x="87" y="0"/>
                    <a:pt x="92" y="0"/>
                  </a:cubicBezTo>
                  <a:cubicBezTo>
                    <a:pt x="98" y="0"/>
                    <a:pt x="104" y="6"/>
                    <a:pt x="104" y="12"/>
                  </a:cubicBezTo>
                  <a:cubicBezTo>
                    <a:pt x="104" y="18"/>
                    <a:pt x="104" y="40"/>
                    <a:pt x="104" y="40"/>
                  </a:cubicBezTo>
                  <a:cubicBezTo>
                    <a:pt x="120" y="40"/>
                    <a:pt x="120" y="40"/>
                    <a:pt x="120" y="40"/>
                  </a:cubicBezTo>
                  <a:cubicBezTo>
                    <a:pt x="94" y="64"/>
                    <a:pt x="94" y="64"/>
                    <a:pt x="94" y="64"/>
                  </a:cubicBezTo>
                  <a:cubicBezTo>
                    <a:pt x="68" y="40"/>
                    <a:pt x="68" y="40"/>
                    <a:pt x="68" y="40"/>
                  </a:cubicBezTo>
                  <a:cubicBezTo>
                    <a:pt x="84" y="40"/>
                    <a:pt x="84" y="40"/>
                    <a:pt x="84" y="40"/>
                  </a:cubicBezTo>
                  <a:cubicBezTo>
                    <a:pt x="84" y="40"/>
                    <a:pt x="84" y="34"/>
                    <a:pt x="84" y="28"/>
                  </a:cubicBezTo>
                  <a:cubicBezTo>
                    <a:pt x="84" y="22"/>
                    <a:pt x="82" y="20"/>
                    <a:pt x="76" y="20"/>
                  </a:cubicBezTo>
                  <a:cubicBezTo>
                    <a:pt x="70" y="20"/>
                    <a:pt x="0" y="20"/>
                    <a:pt x="0" y="20"/>
                  </a:cubicBezTo>
                  <a:cubicBezTo>
                    <a:pt x="0" y="0"/>
                    <a:pt x="0" y="0"/>
                    <a:pt x="0"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grpSp>
      <p:sp>
        <p:nvSpPr>
          <p:cNvPr id="41" name="TextBox 40"/>
          <p:cNvSpPr txBox="1"/>
          <p:nvPr/>
        </p:nvSpPr>
        <p:spPr>
          <a:xfrm>
            <a:off x="1017706" y="4035864"/>
            <a:ext cx="1414840" cy="615553"/>
          </a:xfrm>
          <a:prstGeom prst="rect">
            <a:avLst/>
          </a:prstGeom>
          <a:noFill/>
        </p:spPr>
        <p:txBody>
          <a:bodyPr wrap="square" lIns="0" tIns="0" rIns="0" bIns="0" rtlCol="0">
            <a:spAutoFit/>
          </a:bodyPr>
          <a:lstStyle/>
          <a:p>
            <a:r>
              <a:rPr lang="en-US" sz="2000" dirty="0" smtClean="0">
                <a:solidFill>
                  <a:schemeClr val="bg1"/>
                </a:solidFill>
                <a:latin typeface="Segoe UI Light" pitchFamily="34" charset="0"/>
              </a:rPr>
              <a:t>Simple</a:t>
            </a:r>
          </a:p>
          <a:p>
            <a:r>
              <a:rPr lang="en-US" sz="2000" dirty="0" smtClean="0">
                <a:solidFill>
                  <a:schemeClr val="bg1"/>
                </a:solidFill>
                <a:latin typeface="Segoe UI Light" pitchFamily="34" charset="0"/>
              </a:rPr>
              <a:t>On-Boarding</a:t>
            </a:r>
          </a:p>
        </p:txBody>
      </p:sp>
    </p:spTree>
    <p:extLst>
      <p:ext uri="{BB962C8B-B14F-4D97-AF65-F5344CB8AC3E}">
        <p14:creationId xmlns:p14="http://schemas.microsoft.com/office/powerpoint/2010/main" val="192247075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384048"/>
            <a:ext cx="12644302" cy="609398"/>
          </a:xfrm>
        </p:spPr>
        <p:txBody>
          <a:bodyPr/>
          <a:lstStyle/>
          <a:p>
            <a:r>
              <a:rPr lang="en-US" sz="4400" dirty="0" smtClean="0"/>
              <a:t>Simple </a:t>
            </a:r>
            <a:r>
              <a:rPr lang="en-US" sz="4400" dirty="0"/>
              <a:t>Office 365 </a:t>
            </a:r>
            <a:r>
              <a:rPr lang="en-US" sz="4400" dirty="0" smtClean="0"/>
              <a:t>Onboarding</a:t>
            </a:r>
            <a:endParaRPr lang="en-US" sz="4400" dirty="0"/>
          </a:p>
        </p:txBody>
      </p:sp>
      <p:sp>
        <p:nvSpPr>
          <p:cNvPr id="3" name="Content Placeholder 2"/>
          <p:cNvSpPr>
            <a:spLocks noGrp="1"/>
          </p:cNvSpPr>
          <p:nvPr>
            <p:ph type="body" sz="quarter" idx="10"/>
          </p:nvPr>
        </p:nvSpPr>
        <p:spPr>
          <a:xfrm>
            <a:off x="461125" y="2151626"/>
            <a:ext cx="4892502" cy="4001095"/>
          </a:xfrm>
        </p:spPr>
        <p:txBody>
          <a:bodyPr/>
          <a:lstStyle/>
          <a:p>
            <a:pPr marL="173037" lvl="1" indent="0">
              <a:lnSpc>
                <a:spcPct val="100000"/>
              </a:lnSpc>
              <a:spcBef>
                <a:spcPts val="1200"/>
              </a:spcBef>
              <a:buNone/>
            </a:pPr>
            <a:r>
              <a:rPr lang="en-US" sz="4000" dirty="0" smtClean="0">
                <a:solidFill>
                  <a:srgbClr val="E31A22"/>
                </a:solidFill>
                <a:latin typeface="Segoe UI Light" panose="020B0502040204020203" pitchFamily="34" charset="0"/>
                <a:ea typeface="+mn-ea"/>
                <a:cs typeface="Segoe UI Light" panose="020B0502040204020203" pitchFamily="34" charset="0"/>
              </a:rPr>
              <a:t>Office </a:t>
            </a:r>
            <a:r>
              <a:rPr lang="en-US" sz="4000" dirty="0">
                <a:solidFill>
                  <a:srgbClr val="E31A22"/>
                </a:solidFill>
                <a:latin typeface="Segoe UI Light" panose="020B0502040204020203" pitchFamily="34" charset="0"/>
                <a:ea typeface="+mn-ea"/>
                <a:cs typeface="Segoe UI Light" panose="020B0502040204020203" pitchFamily="34" charset="0"/>
              </a:rPr>
              <a:t>365 </a:t>
            </a:r>
            <a:r>
              <a:rPr lang="en-US" sz="4000" dirty="0" smtClean="0">
                <a:solidFill>
                  <a:srgbClr val="E31A22"/>
                </a:solidFill>
                <a:latin typeface="Segoe UI Light" panose="020B0502040204020203" pitchFamily="34" charset="0"/>
                <a:ea typeface="+mn-ea"/>
                <a:cs typeface="Segoe UI Light" panose="020B0502040204020203" pitchFamily="34" charset="0"/>
              </a:rPr>
              <a:t>done well</a:t>
            </a:r>
            <a:endParaRPr lang="en-US" sz="4000" dirty="0">
              <a:solidFill>
                <a:srgbClr val="E31A22"/>
              </a:solidFill>
              <a:latin typeface="Segoe UI Light" panose="020B0502040204020203" pitchFamily="34" charset="0"/>
              <a:ea typeface="+mn-ea"/>
              <a:cs typeface="Segoe UI Light" panose="020B0502040204020203" pitchFamily="34" charset="0"/>
            </a:endParaRP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Get all the tools you need to plan, implement, and monitor Office 365 migration</a:t>
            </a: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Be assured that your assets are safe, and your business is in good hands</a:t>
            </a:r>
          </a:p>
          <a:p>
            <a:pPr marL="173037" lvl="1" indent="0">
              <a:lnSpc>
                <a:spcPct val="100000"/>
              </a:lnSpc>
              <a:spcBef>
                <a:spcPts val="1200"/>
              </a:spcBef>
              <a:buNone/>
            </a:pPr>
            <a:r>
              <a:rPr lang="en-US" dirty="0">
                <a:latin typeface="Segoe UI Light" panose="020B0502040204020203" pitchFamily="34" charset="0"/>
                <a:cs typeface="Segoe UI Light" panose="020B0502040204020203" pitchFamily="34" charset="0"/>
              </a:rPr>
              <a:t>Embrace the values of the cloud without losing control over content, structure, and </a:t>
            </a:r>
            <a:r>
              <a:rPr lang="en-US" dirty="0" smtClean="0">
                <a:latin typeface="Segoe UI Light" panose="020B0502040204020203" pitchFamily="34" charset="0"/>
                <a:cs typeface="Segoe UI Light" panose="020B0502040204020203" pitchFamily="34" charset="0"/>
              </a:rPr>
              <a:t>security</a:t>
            </a:r>
            <a:endParaRPr lang="en-US" dirty="0">
              <a:latin typeface="Segoe UI Light" panose="020B0502040204020203" pitchFamily="34" charset="0"/>
              <a:cs typeface="Segoe UI Light" panose="020B0502040204020203" pitchFamily="34" charset="0"/>
            </a:endParaRPr>
          </a:p>
          <a:p>
            <a:pPr marL="173037" lvl="1" indent="0">
              <a:lnSpc>
                <a:spcPct val="100000"/>
              </a:lnSpc>
              <a:spcBef>
                <a:spcPts val="1200"/>
              </a:spcBef>
              <a:buNone/>
            </a:pPr>
            <a:endParaRPr lang="en-US" dirty="0" smtClean="0"/>
          </a:p>
        </p:txBody>
      </p:sp>
      <p:sp>
        <p:nvSpPr>
          <p:cNvPr id="9" name="Rectangle 8"/>
          <p:cNvSpPr/>
          <p:nvPr/>
        </p:nvSpPr>
        <p:spPr bwMode="auto">
          <a:xfrm>
            <a:off x="9736852" y="4218009"/>
            <a:ext cx="1879579" cy="18795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400" dirty="0" smtClean="0"/>
              <a:t>Standardized information architecture</a:t>
            </a:r>
            <a:endParaRPr lang="en-US" sz="1400"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bwMode="auto">
          <a:xfrm>
            <a:off x="7759196" y="2230141"/>
            <a:ext cx="1879579" cy="18795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sz="1400" dirty="0"/>
              <a:t>Automated processes</a:t>
            </a:r>
          </a:p>
        </p:txBody>
      </p:sp>
      <p:sp>
        <p:nvSpPr>
          <p:cNvPr id="14" name="Rectangle 13"/>
          <p:cNvSpPr/>
          <p:nvPr/>
        </p:nvSpPr>
        <p:spPr bwMode="auto">
          <a:xfrm>
            <a:off x="5776767" y="4218009"/>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lvl="0" defTabSz="914099" fontAlgn="base">
              <a:spcBef>
                <a:spcPct val="0"/>
              </a:spcBef>
              <a:spcAft>
                <a:spcPct val="0"/>
              </a:spcAft>
            </a:pPr>
            <a:r>
              <a:rPr lang="en-US" sz="1400" dirty="0"/>
              <a:t>F</a:t>
            </a:r>
            <a:r>
              <a:rPr lang="en-US" sz="1400" dirty="0" smtClean="0"/>
              <a:t>ully integrated </a:t>
            </a:r>
          </a:p>
          <a:p>
            <a:pPr lvl="0" defTabSz="914099" fontAlgn="base">
              <a:spcBef>
                <a:spcPct val="0"/>
              </a:spcBef>
              <a:spcAft>
                <a:spcPct val="0"/>
              </a:spcAft>
            </a:pPr>
            <a:r>
              <a:rPr lang="en-US" sz="1400" dirty="0" smtClean="0"/>
              <a:t>SaaS </a:t>
            </a:r>
            <a:r>
              <a:rPr lang="en-US" sz="1400" dirty="0"/>
              <a:t>or </a:t>
            </a:r>
            <a:r>
              <a:rPr lang="en-US" sz="1400" dirty="0" smtClean="0"/>
              <a:t>IaaS</a:t>
            </a:r>
            <a:endParaRPr lang="en-US" sz="1400" dirty="0"/>
          </a:p>
        </p:txBody>
      </p:sp>
      <p:sp>
        <p:nvSpPr>
          <p:cNvPr id="17" name="Rectangle 16"/>
          <p:cNvSpPr/>
          <p:nvPr/>
        </p:nvSpPr>
        <p:spPr bwMode="auto">
          <a:xfrm>
            <a:off x="7759196" y="4218009"/>
            <a:ext cx="1879579" cy="18795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sz="1400" dirty="0"/>
              <a:t>Access without interruption</a:t>
            </a:r>
          </a:p>
        </p:txBody>
      </p:sp>
      <p:sp>
        <p:nvSpPr>
          <p:cNvPr id="8" name="Rectangle 7"/>
          <p:cNvSpPr/>
          <p:nvPr/>
        </p:nvSpPr>
        <p:spPr bwMode="auto">
          <a:xfrm>
            <a:off x="519248" y="1307810"/>
            <a:ext cx="11101167" cy="505873"/>
          </a:xfrm>
          <a:prstGeom prst="rect">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r>
              <a:rPr lang="en-US" sz="2000" dirty="0"/>
              <a:t>AvePoint </a:t>
            </a:r>
            <a:r>
              <a:rPr lang="en-US" sz="2000" dirty="0" smtClean="0"/>
              <a:t>Solutions help </a:t>
            </a:r>
            <a:r>
              <a:rPr lang="en-US" sz="2000" dirty="0"/>
              <a:t>remove </a:t>
            </a:r>
            <a:r>
              <a:rPr lang="en-US" sz="2000" dirty="0" smtClean="0"/>
              <a:t>roadblocks </a:t>
            </a:r>
            <a:r>
              <a:rPr lang="en-US" sz="2000" dirty="0"/>
              <a:t>and get you to Office 365 the right </a:t>
            </a:r>
            <a:r>
              <a:rPr lang="en-US" sz="2000" dirty="0" smtClean="0"/>
              <a:t>way </a:t>
            </a:r>
            <a:endParaRPr lang="en-US" sz="2000" dirty="0"/>
          </a:p>
        </p:txBody>
      </p:sp>
      <p:sp>
        <p:nvSpPr>
          <p:cNvPr id="21" name="Rectangle 20"/>
          <p:cNvSpPr/>
          <p:nvPr/>
        </p:nvSpPr>
        <p:spPr bwMode="auto">
          <a:xfrm>
            <a:off x="5776767" y="2230141"/>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lvl="0" defTabSz="914099" fontAlgn="base">
              <a:spcBef>
                <a:spcPct val="0"/>
              </a:spcBef>
              <a:spcAft>
                <a:spcPct val="0"/>
              </a:spcAft>
            </a:pPr>
            <a:r>
              <a:rPr lang="en-US" sz="1400" dirty="0" smtClean="0"/>
              <a:t>Built-in</a:t>
            </a:r>
          </a:p>
          <a:p>
            <a:pPr lvl="0" defTabSz="914099" fontAlgn="base">
              <a:spcBef>
                <a:spcPct val="0"/>
              </a:spcBef>
              <a:spcAft>
                <a:spcPct val="0"/>
              </a:spcAft>
            </a:pPr>
            <a:r>
              <a:rPr lang="en-US" sz="1400" dirty="0" smtClean="0"/>
              <a:t>migration tools</a:t>
            </a:r>
            <a:endParaRPr lang="en-US" sz="1400" dirty="0"/>
          </a:p>
        </p:txBody>
      </p:sp>
      <p:sp>
        <p:nvSpPr>
          <p:cNvPr id="22" name="Rectangle 21"/>
          <p:cNvSpPr/>
          <p:nvPr/>
        </p:nvSpPr>
        <p:spPr bwMode="auto">
          <a:xfrm>
            <a:off x="9736852" y="2230141"/>
            <a:ext cx="1879579" cy="18795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sz="1400" dirty="0" smtClean="0"/>
              <a:t>Self-service</a:t>
            </a:r>
            <a:endParaRPr lang="en-US" sz="1400" dirty="0"/>
          </a:p>
        </p:txBody>
      </p:sp>
      <p:sp>
        <p:nvSpPr>
          <p:cNvPr id="27" name="Freeform 21"/>
          <p:cNvSpPr>
            <a:spLocks noEditPoints="1"/>
          </p:cNvSpPr>
          <p:nvPr/>
        </p:nvSpPr>
        <p:spPr bwMode="auto">
          <a:xfrm>
            <a:off x="8419115" y="4525239"/>
            <a:ext cx="750104" cy="600083"/>
          </a:xfrm>
          <a:custGeom>
            <a:avLst/>
            <a:gdLst>
              <a:gd name="T0" fmla="*/ 128 w 160"/>
              <a:gd name="T1" fmla="*/ 68 h 128"/>
              <a:gd name="T2" fmla="*/ 148 w 160"/>
              <a:gd name="T3" fmla="*/ 68 h 128"/>
              <a:gd name="T4" fmla="*/ 148 w 160"/>
              <a:gd name="T5" fmla="*/ 88 h 128"/>
              <a:gd name="T6" fmla="*/ 160 w 160"/>
              <a:gd name="T7" fmla="*/ 88 h 128"/>
              <a:gd name="T8" fmla="*/ 160 w 160"/>
              <a:gd name="T9" fmla="*/ 108 h 128"/>
              <a:gd name="T10" fmla="*/ 148 w 160"/>
              <a:gd name="T11" fmla="*/ 108 h 128"/>
              <a:gd name="T12" fmla="*/ 148 w 160"/>
              <a:gd name="T13" fmla="*/ 128 h 128"/>
              <a:gd name="T14" fmla="*/ 128 w 160"/>
              <a:gd name="T15" fmla="*/ 128 h 128"/>
              <a:gd name="T16" fmla="*/ 128 w 160"/>
              <a:gd name="T17" fmla="*/ 116 h 128"/>
              <a:gd name="T18" fmla="*/ 108 w 160"/>
              <a:gd name="T19" fmla="*/ 116 h 128"/>
              <a:gd name="T20" fmla="*/ 108 w 160"/>
              <a:gd name="T21" fmla="*/ 128 h 128"/>
              <a:gd name="T22" fmla="*/ 84 w 160"/>
              <a:gd name="T23" fmla="*/ 128 h 128"/>
              <a:gd name="T24" fmla="*/ 84 w 160"/>
              <a:gd name="T25" fmla="*/ 108 h 128"/>
              <a:gd name="T26" fmla="*/ 96 w 160"/>
              <a:gd name="T27" fmla="*/ 108 h 128"/>
              <a:gd name="T28" fmla="*/ 96 w 160"/>
              <a:gd name="T29" fmla="*/ 88 h 128"/>
              <a:gd name="T30" fmla="*/ 84 w 160"/>
              <a:gd name="T31" fmla="*/ 88 h 128"/>
              <a:gd name="T32" fmla="*/ 84 w 160"/>
              <a:gd name="T33" fmla="*/ 68 h 128"/>
              <a:gd name="T34" fmla="*/ 108 w 160"/>
              <a:gd name="T35" fmla="*/ 68 h 128"/>
              <a:gd name="T36" fmla="*/ 108 w 160"/>
              <a:gd name="T37" fmla="*/ 56 h 128"/>
              <a:gd name="T38" fmla="*/ 128 w 160"/>
              <a:gd name="T39" fmla="*/ 56 h 128"/>
              <a:gd name="T40" fmla="*/ 128 w 160"/>
              <a:gd name="T41" fmla="*/ 68 h 128"/>
              <a:gd name="T42" fmla="*/ 0 w 160"/>
              <a:gd name="T43" fmla="*/ 24 h 128"/>
              <a:gd name="T44" fmla="*/ 140 w 160"/>
              <a:gd name="T45" fmla="*/ 24 h 128"/>
              <a:gd name="T46" fmla="*/ 140 w 160"/>
              <a:gd name="T47" fmla="*/ 64 h 128"/>
              <a:gd name="T48" fmla="*/ 132 w 160"/>
              <a:gd name="T49" fmla="*/ 64 h 128"/>
              <a:gd name="T50" fmla="*/ 132 w 160"/>
              <a:gd name="T51" fmla="*/ 52 h 128"/>
              <a:gd name="T52" fmla="*/ 104 w 160"/>
              <a:gd name="T53" fmla="*/ 52 h 128"/>
              <a:gd name="T54" fmla="*/ 104 w 160"/>
              <a:gd name="T55" fmla="*/ 64 h 128"/>
              <a:gd name="T56" fmla="*/ 80 w 160"/>
              <a:gd name="T57" fmla="*/ 64 h 128"/>
              <a:gd name="T58" fmla="*/ 80 w 160"/>
              <a:gd name="T59" fmla="*/ 92 h 128"/>
              <a:gd name="T60" fmla="*/ 92 w 160"/>
              <a:gd name="T61" fmla="*/ 92 h 128"/>
              <a:gd name="T62" fmla="*/ 92 w 160"/>
              <a:gd name="T63" fmla="*/ 104 h 128"/>
              <a:gd name="T64" fmla="*/ 0 w 160"/>
              <a:gd name="T65" fmla="*/ 104 h 128"/>
              <a:gd name="T66" fmla="*/ 0 w 160"/>
              <a:gd name="T67" fmla="*/ 24 h 128"/>
              <a:gd name="T68" fmla="*/ 124 w 160"/>
              <a:gd name="T69" fmla="*/ 16 h 128"/>
              <a:gd name="T70" fmla="*/ 64 w 160"/>
              <a:gd name="T71" fmla="*/ 16 h 128"/>
              <a:gd name="T72" fmla="*/ 74 w 160"/>
              <a:gd name="T73" fmla="*/ 0 h 128"/>
              <a:gd name="T74" fmla="*/ 119 w 160"/>
              <a:gd name="T75" fmla="*/ 0 h 128"/>
              <a:gd name="T76" fmla="*/ 124 w 160"/>
              <a:gd name="T77" fmla="*/ 5 h 128"/>
              <a:gd name="T78" fmla="*/ 124 w 160"/>
              <a:gd name="T79"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28">
                <a:moveTo>
                  <a:pt x="128" y="68"/>
                </a:moveTo>
                <a:cubicBezTo>
                  <a:pt x="148" y="68"/>
                  <a:pt x="148" y="68"/>
                  <a:pt x="148" y="68"/>
                </a:cubicBezTo>
                <a:cubicBezTo>
                  <a:pt x="148" y="88"/>
                  <a:pt x="148" y="88"/>
                  <a:pt x="148" y="88"/>
                </a:cubicBezTo>
                <a:cubicBezTo>
                  <a:pt x="160" y="88"/>
                  <a:pt x="160" y="88"/>
                  <a:pt x="160" y="88"/>
                </a:cubicBezTo>
                <a:cubicBezTo>
                  <a:pt x="160" y="108"/>
                  <a:pt x="160" y="108"/>
                  <a:pt x="160" y="108"/>
                </a:cubicBezTo>
                <a:cubicBezTo>
                  <a:pt x="148" y="108"/>
                  <a:pt x="148" y="108"/>
                  <a:pt x="148" y="108"/>
                </a:cubicBezTo>
                <a:cubicBezTo>
                  <a:pt x="148" y="128"/>
                  <a:pt x="148" y="128"/>
                  <a:pt x="148" y="128"/>
                </a:cubicBezTo>
                <a:cubicBezTo>
                  <a:pt x="128" y="128"/>
                  <a:pt x="128" y="128"/>
                  <a:pt x="128" y="128"/>
                </a:cubicBezTo>
                <a:cubicBezTo>
                  <a:pt x="128" y="116"/>
                  <a:pt x="128" y="116"/>
                  <a:pt x="128" y="116"/>
                </a:cubicBezTo>
                <a:cubicBezTo>
                  <a:pt x="108" y="116"/>
                  <a:pt x="108" y="116"/>
                  <a:pt x="108" y="116"/>
                </a:cubicBezTo>
                <a:cubicBezTo>
                  <a:pt x="108" y="128"/>
                  <a:pt x="108" y="128"/>
                  <a:pt x="108" y="128"/>
                </a:cubicBezTo>
                <a:cubicBezTo>
                  <a:pt x="84" y="128"/>
                  <a:pt x="84" y="128"/>
                  <a:pt x="84" y="128"/>
                </a:cubicBezTo>
                <a:cubicBezTo>
                  <a:pt x="84" y="108"/>
                  <a:pt x="84" y="108"/>
                  <a:pt x="84" y="108"/>
                </a:cubicBezTo>
                <a:cubicBezTo>
                  <a:pt x="96" y="108"/>
                  <a:pt x="96" y="108"/>
                  <a:pt x="96" y="108"/>
                </a:cubicBezTo>
                <a:cubicBezTo>
                  <a:pt x="96" y="88"/>
                  <a:pt x="96" y="88"/>
                  <a:pt x="96" y="88"/>
                </a:cubicBezTo>
                <a:cubicBezTo>
                  <a:pt x="84" y="88"/>
                  <a:pt x="84" y="88"/>
                  <a:pt x="84" y="88"/>
                </a:cubicBezTo>
                <a:cubicBezTo>
                  <a:pt x="84" y="68"/>
                  <a:pt x="84" y="68"/>
                  <a:pt x="84" y="68"/>
                </a:cubicBezTo>
                <a:cubicBezTo>
                  <a:pt x="108" y="68"/>
                  <a:pt x="108" y="68"/>
                  <a:pt x="108" y="68"/>
                </a:cubicBezTo>
                <a:cubicBezTo>
                  <a:pt x="108" y="56"/>
                  <a:pt x="108" y="56"/>
                  <a:pt x="108" y="56"/>
                </a:cubicBezTo>
                <a:cubicBezTo>
                  <a:pt x="128" y="56"/>
                  <a:pt x="128" y="56"/>
                  <a:pt x="128" y="56"/>
                </a:cubicBezTo>
                <a:lnTo>
                  <a:pt x="128" y="68"/>
                </a:lnTo>
                <a:close/>
                <a:moveTo>
                  <a:pt x="0" y="24"/>
                </a:moveTo>
                <a:cubicBezTo>
                  <a:pt x="140" y="24"/>
                  <a:pt x="140" y="24"/>
                  <a:pt x="140" y="24"/>
                </a:cubicBezTo>
                <a:cubicBezTo>
                  <a:pt x="140" y="64"/>
                  <a:pt x="140" y="64"/>
                  <a:pt x="140" y="64"/>
                </a:cubicBezTo>
                <a:cubicBezTo>
                  <a:pt x="132" y="64"/>
                  <a:pt x="132" y="64"/>
                  <a:pt x="132" y="64"/>
                </a:cubicBezTo>
                <a:cubicBezTo>
                  <a:pt x="132" y="52"/>
                  <a:pt x="132" y="52"/>
                  <a:pt x="132" y="52"/>
                </a:cubicBezTo>
                <a:cubicBezTo>
                  <a:pt x="104" y="52"/>
                  <a:pt x="104" y="52"/>
                  <a:pt x="104" y="52"/>
                </a:cubicBezTo>
                <a:cubicBezTo>
                  <a:pt x="104" y="64"/>
                  <a:pt x="104" y="64"/>
                  <a:pt x="104" y="64"/>
                </a:cubicBezTo>
                <a:cubicBezTo>
                  <a:pt x="80" y="64"/>
                  <a:pt x="80" y="64"/>
                  <a:pt x="80" y="64"/>
                </a:cubicBezTo>
                <a:cubicBezTo>
                  <a:pt x="80" y="92"/>
                  <a:pt x="80" y="92"/>
                  <a:pt x="80" y="92"/>
                </a:cubicBezTo>
                <a:cubicBezTo>
                  <a:pt x="92" y="92"/>
                  <a:pt x="92" y="92"/>
                  <a:pt x="92" y="92"/>
                </a:cubicBezTo>
                <a:cubicBezTo>
                  <a:pt x="92" y="104"/>
                  <a:pt x="92" y="104"/>
                  <a:pt x="92" y="104"/>
                </a:cubicBezTo>
                <a:cubicBezTo>
                  <a:pt x="0" y="104"/>
                  <a:pt x="0" y="104"/>
                  <a:pt x="0" y="104"/>
                </a:cubicBezTo>
                <a:lnTo>
                  <a:pt x="0" y="24"/>
                </a:lnTo>
                <a:close/>
                <a:moveTo>
                  <a:pt x="124" y="16"/>
                </a:moveTo>
                <a:cubicBezTo>
                  <a:pt x="64" y="16"/>
                  <a:pt x="64" y="16"/>
                  <a:pt x="64" y="16"/>
                </a:cubicBezTo>
                <a:cubicBezTo>
                  <a:pt x="68" y="4"/>
                  <a:pt x="74" y="0"/>
                  <a:pt x="74" y="0"/>
                </a:cubicBezTo>
                <a:cubicBezTo>
                  <a:pt x="119" y="0"/>
                  <a:pt x="119" y="0"/>
                  <a:pt x="119" y="0"/>
                </a:cubicBezTo>
                <a:cubicBezTo>
                  <a:pt x="121" y="0"/>
                  <a:pt x="124" y="3"/>
                  <a:pt x="124" y="5"/>
                </a:cubicBezTo>
                <a:lnTo>
                  <a:pt x="124" y="1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10429898" y="4512361"/>
            <a:ext cx="565116" cy="632602"/>
            <a:chOff x="10443002" y="4416108"/>
            <a:chExt cx="653584" cy="731636"/>
          </a:xfrm>
        </p:grpSpPr>
        <p:sp>
          <p:nvSpPr>
            <p:cNvPr id="40" name="Freeform 39"/>
            <p:cNvSpPr>
              <a:spLocks/>
            </p:cNvSpPr>
            <p:nvPr/>
          </p:nvSpPr>
          <p:spPr bwMode="auto">
            <a:xfrm>
              <a:off x="10783776" y="4765146"/>
              <a:ext cx="312810" cy="382598"/>
            </a:xfrm>
            <a:custGeom>
              <a:avLst/>
              <a:gdLst>
                <a:gd name="T0" fmla="*/ 339 w 1901"/>
                <a:gd name="T1" fmla="*/ 906 h 2207"/>
                <a:gd name="T2" fmla="*/ 277 w 1901"/>
                <a:gd name="T3" fmla="*/ 1052 h 2207"/>
                <a:gd name="T4" fmla="*/ 247 w 1901"/>
                <a:gd name="T5" fmla="*/ 1198 h 2207"/>
                <a:gd name="T6" fmla="*/ 249 w 1901"/>
                <a:gd name="T7" fmla="*/ 1346 h 2207"/>
                <a:gd name="T8" fmla="*/ 286 w 1901"/>
                <a:gd name="T9" fmla="*/ 1498 h 2207"/>
                <a:gd name="T10" fmla="*/ 358 w 1901"/>
                <a:gd name="T11" fmla="*/ 1648 h 2207"/>
                <a:gd name="T12" fmla="*/ 506 w 1901"/>
                <a:gd name="T13" fmla="*/ 1808 h 2207"/>
                <a:gd name="T14" fmla="*/ 606 w 1901"/>
                <a:gd name="T15" fmla="*/ 1874 h 2207"/>
                <a:gd name="T16" fmla="*/ 717 w 1901"/>
                <a:gd name="T17" fmla="*/ 1925 h 2207"/>
                <a:gd name="T18" fmla="*/ 830 w 1901"/>
                <a:gd name="T19" fmla="*/ 1956 h 2207"/>
                <a:gd name="T20" fmla="*/ 945 w 1901"/>
                <a:gd name="T21" fmla="*/ 1965 h 2207"/>
                <a:gd name="T22" fmla="*/ 1060 w 1901"/>
                <a:gd name="T23" fmla="*/ 1958 h 2207"/>
                <a:gd name="T24" fmla="*/ 1171 w 1901"/>
                <a:gd name="T25" fmla="*/ 1930 h 2207"/>
                <a:gd name="T26" fmla="*/ 1280 w 1901"/>
                <a:gd name="T27" fmla="*/ 1884 h 2207"/>
                <a:gd name="T28" fmla="*/ 1381 w 1901"/>
                <a:gd name="T29" fmla="*/ 1817 h 2207"/>
                <a:gd name="T30" fmla="*/ 1451 w 1901"/>
                <a:gd name="T31" fmla="*/ 1759 h 2207"/>
                <a:gd name="T32" fmla="*/ 1525 w 1901"/>
                <a:gd name="T33" fmla="*/ 1673 h 2207"/>
                <a:gd name="T34" fmla="*/ 1595 w 1901"/>
                <a:gd name="T35" fmla="*/ 1551 h 2207"/>
                <a:gd name="T36" fmla="*/ 1654 w 1901"/>
                <a:gd name="T37" fmla="*/ 1332 h 2207"/>
                <a:gd name="T38" fmla="*/ 1642 w 1901"/>
                <a:gd name="T39" fmla="*/ 1105 h 2207"/>
                <a:gd name="T40" fmla="*/ 1607 w 1901"/>
                <a:gd name="T41" fmla="*/ 994 h 2207"/>
                <a:gd name="T42" fmla="*/ 1570 w 1901"/>
                <a:gd name="T43" fmla="*/ 914 h 2207"/>
                <a:gd name="T44" fmla="*/ 1488 w 1901"/>
                <a:gd name="T45" fmla="*/ 797 h 2207"/>
                <a:gd name="T46" fmla="*/ 1328 w 1901"/>
                <a:gd name="T47" fmla="*/ 661 h 2207"/>
                <a:gd name="T48" fmla="*/ 1153 w 1901"/>
                <a:gd name="T49" fmla="*/ 579 h 2207"/>
                <a:gd name="T50" fmla="*/ 988 w 1901"/>
                <a:gd name="T51" fmla="*/ 553 h 2207"/>
                <a:gd name="T52" fmla="*/ 951 w 1901"/>
                <a:gd name="T53" fmla="*/ 838 h 2207"/>
                <a:gd name="T54" fmla="*/ 951 w 1901"/>
                <a:gd name="T55" fmla="*/ 0 h 2207"/>
                <a:gd name="T56" fmla="*/ 1052 w 1901"/>
                <a:gd name="T57" fmla="*/ 310 h 2207"/>
                <a:gd name="T58" fmla="*/ 1239 w 1901"/>
                <a:gd name="T59" fmla="*/ 349 h 2207"/>
                <a:gd name="T60" fmla="*/ 1404 w 1901"/>
                <a:gd name="T61" fmla="*/ 421 h 2207"/>
                <a:gd name="T62" fmla="*/ 1547 w 1901"/>
                <a:gd name="T63" fmla="*/ 516 h 2207"/>
                <a:gd name="T64" fmla="*/ 1667 w 1901"/>
                <a:gd name="T65" fmla="*/ 631 h 2207"/>
                <a:gd name="T66" fmla="*/ 1763 w 1901"/>
                <a:gd name="T67" fmla="*/ 762 h 2207"/>
                <a:gd name="T68" fmla="*/ 1833 w 1901"/>
                <a:gd name="T69" fmla="*/ 900 h 2207"/>
                <a:gd name="T70" fmla="*/ 1878 w 1901"/>
                <a:gd name="T71" fmla="*/ 1042 h 2207"/>
                <a:gd name="T72" fmla="*/ 1897 w 1901"/>
                <a:gd name="T73" fmla="*/ 1151 h 2207"/>
                <a:gd name="T74" fmla="*/ 1899 w 1901"/>
                <a:gd name="T75" fmla="*/ 1307 h 2207"/>
                <a:gd name="T76" fmla="*/ 1880 w 1901"/>
                <a:gd name="T77" fmla="*/ 1457 h 2207"/>
                <a:gd name="T78" fmla="*/ 1837 w 1901"/>
                <a:gd name="T79" fmla="*/ 1601 h 2207"/>
                <a:gd name="T80" fmla="*/ 1774 w 1901"/>
                <a:gd name="T81" fmla="*/ 1734 h 2207"/>
                <a:gd name="T82" fmla="*/ 1691 w 1901"/>
                <a:gd name="T83" fmla="*/ 1856 h 2207"/>
                <a:gd name="T84" fmla="*/ 1591 w 1901"/>
                <a:gd name="T85" fmla="*/ 1964 h 2207"/>
                <a:gd name="T86" fmla="*/ 1473 w 1901"/>
                <a:gd name="T87" fmla="*/ 2055 h 2207"/>
                <a:gd name="T88" fmla="*/ 1373 w 1901"/>
                <a:gd name="T89" fmla="*/ 2110 h 2207"/>
                <a:gd name="T90" fmla="*/ 1227 w 1901"/>
                <a:gd name="T91" fmla="*/ 2166 h 2207"/>
                <a:gd name="T92" fmla="*/ 1077 w 1901"/>
                <a:gd name="T93" fmla="*/ 2199 h 2207"/>
                <a:gd name="T94" fmla="*/ 927 w 1901"/>
                <a:gd name="T95" fmla="*/ 2207 h 2207"/>
                <a:gd name="T96" fmla="*/ 779 w 1901"/>
                <a:gd name="T97" fmla="*/ 2193 h 2207"/>
                <a:gd name="T98" fmla="*/ 635 w 1901"/>
                <a:gd name="T99" fmla="*/ 2154 h 2207"/>
                <a:gd name="T100" fmla="*/ 497 w 1901"/>
                <a:gd name="T101" fmla="*/ 2094 h 2207"/>
                <a:gd name="T102" fmla="*/ 370 w 1901"/>
                <a:gd name="T103" fmla="*/ 2012 h 2207"/>
                <a:gd name="T104" fmla="*/ 257 w 1901"/>
                <a:gd name="T105" fmla="*/ 1909 h 2207"/>
                <a:gd name="T106" fmla="*/ 183 w 1901"/>
                <a:gd name="T107" fmla="*/ 1819 h 2207"/>
                <a:gd name="T108" fmla="*/ 105 w 1901"/>
                <a:gd name="T109" fmla="*/ 1693 h 2207"/>
                <a:gd name="T110" fmla="*/ 49 w 1901"/>
                <a:gd name="T111" fmla="*/ 1558 h 2207"/>
                <a:gd name="T112" fmla="*/ 14 w 1901"/>
                <a:gd name="T113" fmla="*/ 1420 h 2207"/>
                <a:gd name="T114" fmla="*/ 0 w 1901"/>
                <a:gd name="T115" fmla="*/ 1280 h 2207"/>
                <a:gd name="T116" fmla="*/ 6 w 1901"/>
                <a:gd name="T117" fmla="*/ 1144 h 2207"/>
                <a:gd name="T118" fmla="*/ 31 w 1901"/>
                <a:gd name="T119" fmla="*/ 1011 h 2207"/>
                <a:gd name="T120" fmla="*/ 76 w 1901"/>
                <a:gd name="T121" fmla="*/ 888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1" h="2207">
                  <a:moveTo>
                    <a:pt x="90" y="859"/>
                  </a:moveTo>
                  <a:lnTo>
                    <a:pt x="90" y="859"/>
                  </a:lnTo>
                  <a:lnTo>
                    <a:pt x="339" y="906"/>
                  </a:lnTo>
                  <a:lnTo>
                    <a:pt x="339" y="906"/>
                  </a:lnTo>
                  <a:lnTo>
                    <a:pt x="321" y="943"/>
                  </a:lnTo>
                  <a:lnTo>
                    <a:pt x="304" y="978"/>
                  </a:lnTo>
                  <a:lnTo>
                    <a:pt x="290" y="1015"/>
                  </a:lnTo>
                  <a:lnTo>
                    <a:pt x="277" y="1052"/>
                  </a:lnTo>
                  <a:lnTo>
                    <a:pt x="267" y="1087"/>
                  </a:lnTo>
                  <a:lnTo>
                    <a:pt x="257" y="1124"/>
                  </a:lnTo>
                  <a:lnTo>
                    <a:pt x="251" y="1161"/>
                  </a:lnTo>
                  <a:lnTo>
                    <a:pt x="247" y="1198"/>
                  </a:lnTo>
                  <a:lnTo>
                    <a:pt x="244" y="1235"/>
                  </a:lnTo>
                  <a:lnTo>
                    <a:pt x="244" y="1272"/>
                  </a:lnTo>
                  <a:lnTo>
                    <a:pt x="245" y="1309"/>
                  </a:lnTo>
                  <a:lnTo>
                    <a:pt x="249" y="1346"/>
                  </a:lnTo>
                  <a:lnTo>
                    <a:pt x="255" y="1383"/>
                  </a:lnTo>
                  <a:lnTo>
                    <a:pt x="263" y="1422"/>
                  </a:lnTo>
                  <a:lnTo>
                    <a:pt x="273" y="1459"/>
                  </a:lnTo>
                  <a:lnTo>
                    <a:pt x="286" y="1498"/>
                  </a:lnTo>
                  <a:lnTo>
                    <a:pt x="286" y="1498"/>
                  </a:lnTo>
                  <a:lnTo>
                    <a:pt x="306" y="1551"/>
                  </a:lnTo>
                  <a:lnTo>
                    <a:pt x="331" y="1599"/>
                  </a:lnTo>
                  <a:lnTo>
                    <a:pt x="358" y="1648"/>
                  </a:lnTo>
                  <a:lnTo>
                    <a:pt x="392" y="1693"/>
                  </a:lnTo>
                  <a:lnTo>
                    <a:pt x="427" y="1734"/>
                  </a:lnTo>
                  <a:lnTo>
                    <a:pt x="466" y="1773"/>
                  </a:lnTo>
                  <a:lnTo>
                    <a:pt x="506" y="1808"/>
                  </a:lnTo>
                  <a:lnTo>
                    <a:pt x="553" y="1841"/>
                  </a:lnTo>
                  <a:lnTo>
                    <a:pt x="553" y="1841"/>
                  </a:lnTo>
                  <a:lnTo>
                    <a:pt x="579" y="1858"/>
                  </a:lnTo>
                  <a:lnTo>
                    <a:pt x="606" y="1874"/>
                  </a:lnTo>
                  <a:lnTo>
                    <a:pt x="633" y="1890"/>
                  </a:lnTo>
                  <a:lnTo>
                    <a:pt x="660" y="1901"/>
                  </a:lnTo>
                  <a:lnTo>
                    <a:pt x="688" y="1913"/>
                  </a:lnTo>
                  <a:lnTo>
                    <a:pt x="717" y="1925"/>
                  </a:lnTo>
                  <a:lnTo>
                    <a:pt x="744" y="1934"/>
                  </a:lnTo>
                  <a:lnTo>
                    <a:pt x="773" y="1942"/>
                  </a:lnTo>
                  <a:lnTo>
                    <a:pt x="801" y="1950"/>
                  </a:lnTo>
                  <a:lnTo>
                    <a:pt x="830" y="1956"/>
                  </a:lnTo>
                  <a:lnTo>
                    <a:pt x="859" y="1960"/>
                  </a:lnTo>
                  <a:lnTo>
                    <a:pt x="886" y="1964"/>
                  </a:lnTo>
                  <a:lnTo>
                    <a:pt x="915" y="1965"/>
                  </a:lnTo>
                  <a:lnTo>
                    <a:pt x="945" y="1965"/>
                  </a:lnTo>
                  <a:lnTo>
                    <a:pt x="974" y="1965"/>
                  </a:lnTo>
                  <a:lnTo>
                    <a:pt x="1001" y="1964"/>
                  </a:lnTo>
                  <a:lnTo>
                    <a:pt x="1030" y="1962"/>
                  </a:lnTo>
                  <a:lnTo>
                    <a:pt x="1060" y="1958"/>
                  </a:lnTo>
                  <a:lnTo>
                    <a:pt x="1087" y="1952"/>
                  </a:lnTo>
                  <a:lnTo>
                    <a:pt x="1116" y="1946"/>
                  </a:lnTo>
                  <a:lnTo>
                    <a:pt x="1143" y="1938"/>
                  </a:lnTo>
                  <a:lnTo>
                    <a:pt x="1171" y="1930"/>
                  </a:lnTo>
                  <a:lnTo>
                    <a:pt x="1198" y="1921"/>
                  </a:lnTo>
                  <a:lnTo>
                    <a:pt x="1225" y="1909"/>
                  </a:lnTo>
                  <a:lnTo>
                    <a:pt x="1252" y="1897"/>
                  </a:lnTo>
                  <a:lnTo>
                    <a:pt x="1280" y="1884"/>
                  </a:lnTo>
                  <a:lnTo>
                    <a:pt x="1305" y="1868"/>
                  </a:lnTo>
                  <a:lnTo>
                    <a:pt x="1332" y="1853"/>
                  </a:lnTo>
                  <a:lnTo>
                    <a:pt x="1358" y="1837"/>
                  </a:lnTo>
                  <a:lnTo>
                    <a:pt x="1381" y="1817"/>
                  </a:lnTo>
                  <a:lnTo>
                    <a:pt x="1406" y="1798"/>
                  </a:lnTo>
                  <a:lnTo>
                    <a:pt x="1430" y="1779"/>
                  </a:lnTo>
                  <a:lnTo>
                    <a:pt x="1430" y="1779"/>
                  </a:lnTo>
                  <a:lnTo>
                    <a:pt x="1451" y="1759"/>
                  </a:lnTo>
                  <a:lnTo>
                    <a:pt x="1471" y="1738"/>
                  </a:lnTo>
                  <a:lnTo>
                    <a:pt x="1490" y="1718"/>
                  </a:lnTo>
                  <a:lnTo>
                    <a:pt x="1510" y="1695"/>
                  </a:lnTo>
                  <a:lnTo>
                    <a:pt x="1525" y="1673"/>
                  </a:lnTo>
                  <a:lnTo>
                    <a:pt x="1543" y="1650"/>
                  </a:lnTo>
                  <a:lnTo>
                    <a:pt x="1556" y="1625"/>
                  </a:lnTo>
                  <a:lnTo>
                    <a:pt x="1572" y="1601"/>
                  </a:lnTo>
                  <a:lnTo>
                    <a:pt x="1595" y="1551"/>
                  </a:lnTo>
                  <a:lnTo>
                    <a:pt x="1617" y="1498"/>
                  </a:lnTo>
                  <a:lnTo>
                    <a:pt x="1634" y="1444"/>
                  </a:lnTo>
                  <a:lnTo>
                    <a:pt x="1646" y="1389"/>
                  </a:lnTo>
                  <a:lnTo>
                    <a:pt x="1654" y="1332"/>
                  </a:lnTo>
                  <a:lnTo>
                    <a:pt x="1658" y="1276"/>
                  </a:lnTo>
                  <a:lnTo>
                    <a:pt x="1658" y="1218"/>
                  </a:lnTo>
                  <a:lnTo>
                    <a:pt x="1652" y="1161"/>
                  </a:lnTo>
                  <a:lnTo>
                    <a:pt x="1642" y="1105"/>
                  </a:lnTo>
                  <a:lnTo>
                    <a:pt x="1634" y="1075"/>
                  </a:lnTo>
                  <a:lnTo>
                    <a:pt x="1626" y="1048"/>
                  </a:lnTo>
                  <a:lnTo>
                    <a:pt x="1619" y="1021"/>
                  </a:lnTo>
                  <a:lnTo>
                    <a:pt x="1607" y="994"/>
                  </a:lnTo>
                  <a:lnTo>
                    <a:pt x="1595" y="966"/>
                  </a:lnTo>
                  <a:lnTo>
                    <a:pt x="1584" y="939"/>
                  </a:lnTo>
                  <a:lnTo>
                    <a:pt x="1584" y="939"/>
                  </a:lnTo>
                  <a:lnTo>
                    <a:pt x="1570" y="914"/>
                  </a:lnTo>
                  <a:lnTo>
                    <a:pt x="1554" y="888"/>
                  </a:lnTo>
                  <a:lnTo>
                    <a:pt x="1539" y="865"/>
                  </a:lnTo>
                  <a:lnTo>
                    <a:pt x="1523" y="842"/>
                  </a:lnTo>
                  <a:lnTo>
                    <a:pt x="1488" y="797"/>
                  </a:lnTo>
                  <a:lnTo>
                    <a:pt x="1451" y="758"/>
                  </a:lnTo>
                  <a:lnTo>
                    <a:pt x="1412" y="721"/>
                  </a:lnTo>
                  <a:lnTo>
                    <a:pt x="1371" y="690"/>
                  </a:lnTo>
                  <a:lnTo>
                    <a:pt x="1328" y="661"/>
                  </a:lnTo>
                  <a:lnTo>
                    <a:pt x="1286" y="635"/>
                  </a:lnTo>
                  <a:lnTo>
                    <a:pt x="1243" y="614"/>
                  </a:lnTo>
                  <a:lnTo>
                    <a:pt x="1198" y="594"/>
                  </a:lnTo>
                  <a:lnTo>
                    <a:pt x="1153" y="579"/>
                  </a:lnTo>
                  <a:lnTo>
                    <a:pt x="1110" y="569"/>
                  </a:lnTo>
                  <a:lnTo>
                    <a:pt x="1069" y="559"/>
                  </a:lnTo>
                  <a:lnTo>
                    <a:pt x="1028" y="555"/>
                  </a:lnTo>
                  <a:lnTo>
                    <a:pt x="988" y="553"/>
                  </a:lnTo>
                  <a:lnTo>
                    <a:pt x="951" y="555"/>
                  </a:lnTo>
                  <a:lnTo>
                    <a:pt x="951" y="555"/>
                  </a:lnTo>
                  <a:lnTo>
                    <a:pt x="951" y="838"/>
                  </a:lnTo>
                  <a:lnTo>
                    <a:pt x="951" y="838"/>
                  </a:lnTo>
                  <a:lnTo>
                    <a:pt x="392" y="419"/>
                  </a:lnTo>
                  <a:lnTo>
                    <a:pt x="392" y="419"/>
                  </a:lnTo>
                  <a:lnTo>
                    <a:pt x="951" y="0"/>
                  </a:lnTo>
                  <a:lnTo>
                    <a:pt x="951" y="0"/>
                  </a:lnTo>
                  <a:lnTo>
                    <a:pt x="951" y="302"/>
                  </a:lnTo>
                  <a:lnTo>
                    <a:pt x="951" y="302"/>
                  </a:lnTo>
                  <a:lnTo>
                    <a:pt x="1001" y="304"/>
                  </a:lnTo>
                  <a:lnTo>
                    <a:pt x="1052" y="310"/>
                  </a:lnTo>
                  <a:lnTo>
                    <a:pt x="1100" y="316"/>
                  </a:lnTo>
                  <a:lnTo>
                    <a:pt x="1147" y="326"/>
                  </a:lnTo>
                  <a:lnTo>
                    <a:pt x="1194" y="337"/>
                  </a:lnTo>
                  <a:lnTo>
                    <a:pt x="1239" y="349"/>
                  </a:lnTo>
                  <a:lnTo>
                    <a:pt x="1282" y="364"/>
                  </a:lnTo>
                  <a:lnTo>
                    <a:pt x="1324" y="382"/>
                  </a:lnTo>
                  <a:lnTo>
                    <a:pt x="1365" y="400"/>
                  </a:lnTo>
                  <a:lnTo>
                    <a:pt x="1404" y="421"/>
                  </a:lnTo>
                  <a:lnTo>
                    <a:pt x="1443" y="442"/>
                  </a:lnTo>
                  <a:lnTo>
                    <a:pt x="1478" y="466"/>
                  </a:lnTo>
                  <a:lnTo>
                    <a:pt x="1513" y="491"/>
                  </a:lnTo>
                  <a:lnTo>
                    <a:pt x="1547" y="516"/>
                  </a:lnTo>
                  <a:lnTo>
                    <a:pt x="1580" y="544"/>
                  </a:lnTo>
                  <a:lnTo>
                    <a:pt x="1611" y="571"/>
                  </a:lnTo>
                  <a:lnTo>
                    <a:pt x="1640" y="602"/>
                  </a:lnTo>
                  <a:lnTo>
                    <a:pt x="1667" y="631"/>
                  </a:lnTo>
                  <a:lnTo>
                    <a:pt x="1693" y="662"/>
                  </a:lnTo>
                  <a:lnTo>
                    <a:pt x="1718" y="696"/>
                  </a:lnTo>
                  <a:lnTo>
                    <a:pt x="1741" y="729"/>
                  </a:lnTo>
                  <a:lnTo>
                    <a:pt x="1763" y="762"/>
                  </a:lnTo>
                  <a:lnTo>
                    <a:pt x="1782" y="795"/>
                  </a:lnTo>
                  <a:lnTo>
                    <a:pt x="1802" y="830"/>
                  </a:lnTo>
                  <a:lnTo>
                    <a:pt x="1817" y="865"/>
                  </a:lnTo>
                  <a:lnTo>
                    <a:pt x="1833" y="900"/>
                  </a:lnTo>
                  <a:lnTo>
                    <a:pt x="1846" y="935"/>
                  </a:lnTo>
                  <a:lnTo>
                    <a:pt x="1858" y="970"/>
                  </a:lnTo>
                  <a:lnTo>
                    <a:pt x="1870" y="1007"/>
                  </a:lnTo>
                  <a:lnTo>
                    <a:pt x="1878" y="1042"/>
                  </a:lnTo>
                  <a:lnTo>
                    <a:pt x="1885" y="1077"/>
                  </a:lnTo>
                  <a:lnTo>
                    <a:pt x="1891" y="1112"/>
                  </a:lnTo>
                  <a:lnTo>
                    <a:pt x="1891" y="1112"/>
                  </a:lnTo>
                  <a:lnTo>
                    <a:pt x="1897" y="1151"/>
                  </a:lnTo>
                  <a:lnTo>
                    <a:pt x="1899" y="1190"/>
                  </a:lnTo>
                  <a:lnTo>
                    <a:pt x="1901" y="1229"/>
                  </a:lnTo>
                  <a:lnTo>
                    <a:pt x="1901" y="1268"/>
                  </a:lnTo>
                  <a:lnTo>
                    <a:pt x="1899" y="1307"/>
                  </a:lnTo>
                  <a:lnTo>
                    <a:pt x="1897" y="1344"/>
                  </a:lnTo>
                  <a:lnTo>
                    <a:pt x="1893" y="1383"/>
                  </a:lnTo>
                  <a:lnTo>
                    <a:pt x="1887" y="1420"/>
                  </a:lnTo>
                  <a:lnTo>
                    <a:pt x="1880" y="1457"/>
                  </a:lnTo>
                  <a:lnTo>
                    <a:pt x="1872" y="1494"/>
                  </a:lnTo>
                  <a:lnTo>
                    <a:pt x="1862" y="1529"/>
                  </a:lnTo>
                  <a:lnTo>
                    <a:pt x="1850" y="1566"/>
                  </a:lnTo>
                  <a:lnTo>
                    <a:pt x="1837" y="1601"/>
                  </a:lnTo>
                  <a:lnTo>
                    <a:pt x="1823" y="1634"/>
                  </a:lnTo>
                  <a:lnTo>
                    <a:pt x="1808" y="1669"/>
                  </a:lnTo>
                  <a:lnTo>
                    <a:pt x="1792" y="1703"/>
                  </a:lnTo>
                  <a:lnTo>
                    <a:pt x="1774" y="1734"/>
                  </a:lnTo>
                  <a:lnTo>
                    <a:pt x="1755" y="1767"/>
                  </a:lnTo>
                  <a:lnTo>
                    <a:pt x="1735" y="1798"/>
                  </a:lnTo>
                  <a:lnTo>
                    <a:pt x="1714" y="1827"/>
                  </a:lnTo>
                  <a:lnTo>
                    <a:pt x="1691" y="1856"/>
                  </a:lnTo>
                  <a:lnTo>
                    <a:pt x="1667" y="1886"/>
                  </a:lnTo>
                  <a:lnTo>
                    <a:pt x="1644" y="1913"/>
                  </a:lnTo>
                  <a:lnTo>
                    <a:pt x="1617" y="1938"/>
                  </a:lnTo>
                  <a:lnTo>
                    <a:pt x="1591" y="1964"/>
                  </a:lnTo>
                  <a:lnTo>
                    <a:pt x="1562" y="1989"/>
                  </a:lnTo>
                  <a:lnTo>
                    <a:pt x="1533" y="2012"/>
                  </a:lnTo>
                  <a:lnTo>
                    <a:pt x="1504" y="2034"/>
                  </a:lnTo>
                  <a:lnTo>
                    <a:pt x="1473" y="2055"/>
                  </a:lnTo>
                  <a:lnTo>
                    <a:pt x="1441" y="2075"/>
                  </a:lnTo>
                  <a:lnTo>
                    <a:pt x="1408" y="2092"/>
                  </a:lnTo>
                  <a:lnTo>
                    <a:pt x="1373" y="2110"/>
                  </a:lnTo>
                  <a:lnTo>
                    <a:pt x="1373" y="2110"/>
                  </a:lnTo>
                  <a:lnTo>
                    <a:pt x="1338" y="2127"/>
                  </a:lnTo>
                  <a:lnTo>
                    <a:pt x="1301" y="2141"/>
                  </a:lnTo>
                  <a:lnTo>
                    <a:pt x="1264" y="2154"/>
                  </a:lnTo>
                  <a:lnTo>
                    <a:pt x="1227" y="2166"/>
                  </a:lnTo>
                  <a:lnTo>
                    <a:pt x="1190" y="2178"/>
                  </a:lnTo>
                  <a:lnTo>
                    <a:pt x="1153" y="2186"/>
                  </a:lnTo>
                  <a:lnTo>
                    <a:pt x="1116" y="2193"/>
                  </a:lnTo>
                  <a:lnTo>
                    <a:pt x="1077" y="2199"/>
                  </a:lnTo>
                  <a:lnTo>
                    <a:pt x="1040" y="2203"/>
                  </a:lnTo>
                  <a:lnTo>
                    <a:pt x="1003" y="2207"/>
                  </a:lnTo>
                  <a:lnTo>
                    <a:pt x="964" y="2207"/>
                  </a:lnTo>
                  <a:lnTo>
                    <a:pt x="927" y="2207"/>
                  </a:lnTo>
                  <a:lnTo>
                    <a:pt x="890" y="2207"/>
                  </a:lnTo>
                  <a:lnTo>
                    <a:pt x="851" y="2203"/>
                  </a:lnTo>
                  <a:lnTo>
                    <a:pt x="814" y="2199"/>
                  </a:lnTo>
                  <a:lnTo>
                    <a:pt x="779" y="2193"/>
                  </a:lnTo>
                  <a:lnTo>
                    <a:pt x="742" y="2186"/>
                  </a:lnTo>
                  <a:lnTo>
                    <a:pt x="705" y="2176"/>
                  </a:lnTo>
                  <a:lnTo>
                    <a:pt x="670" y="2166"/>
                  </a:lnTo>
                  <a:lnTo>
                    <a:pt x="635" y="2154"/>
                  </a:lnTo>
                  <a:lnTo>
                    <a:pt x="600" y="2143"/>
                  </a:lnTo>
                  <a:lnTo>
                    <a:pt x="565" y="2127"/>
                  </a:lnTo>
                  <a:lnTo>
                    <a:pt x="530" y="2112"/>
                  </a:lnTo>
                  <a:lnTo>
                    <a:pt x="497" y="2094"/>
                  </a:lnTo>
                  <a:lnTo>
                    <a:pt x="466" y="2077"/>
                  </a:lnTo>
                  <a:lnTo>
                    <a:pt x="432" y="2055"/>
                  </a:lnTo>
                  <a:lnTo>
                    <a:pt x="401" y="2036"/>
                  </a:lnTo>
                  <a:lnTo>
                    <a:pt x="370" y="2012"/>
                  </a:lnTo>
                  <a:lnTo>
                    <a:pt x="341" y="1989"/>
                  </a:lnTo>
                  <a:lnTo>
                    <a:pt x="312" y="1964"/>
                  </a:lnTo>
                  <a:lnTo>
                    <a:pt x="284" y="1936"/>
                  </a:lnTo>
                  <a:lnTo>
                    <a:pt x="257" y="1909"/>
                  </a:lnTo>
                  <a:lnTo>
                    <a:pt x="257" y="1909"/>
                  </a:lnTo>
                  <a:lnTo>
                    <a:pt x="230" y="1880"/>
                  </a:lnTo>
                  <a:lnTo>
                    <a:pt x="207" y="1851"/>
                  </a:lnTo>
                  <a:lnTo>
                    <a:pt x="183" y="1819"/>
                  </a:lnTo>
                  <a:lnTo>
                    <a:pt x="162" y="1788"/>
                  </a:lnTo>
                  <a:lnTo>
                    <a:pt x="140" y="1757"/>
                  </a:lnTo>
                  <a:lnTo>
                    <a:pt x="123" y="1724"/>
                  </a:lnTo>
                  <a:lnTo>
                    <a:pt x="105" y="1693"/>
                  </a:lnTo>
                  <a:lnTo>
                    <a:pt x="90" y="1660"/>
                  </a:lnTo>
                  <a:lnTo>
                    <a:pt x="74" y="1627"/>
                  </a:lnTo>
                  <a:lnTo>
                    <a:pt x="60" y="1592"/>
                  </a:lnTo>
                  <a:lnTo>
                    <a:pt x="49" y="1558"/>
                  </a:lnTo>
                  <a:lnTo>
                    <a:pt x="37" y="1523"/>
                  </a:lnTo>
                  <a:lnTo>
                    <a:pt x="29" y="1488"/>
                  </a:lnTo>
                  <a:lnTo>
                    <a:pt x="21" y="1455"/>
                  </a:lnTo>
                  <a:lnTo>
                    <a:pt x="14" y="1420"/>
                  </a:lnTo>
                  <a:lnTo>
                    <a:pt x="8" y="1385"/>
                  </a:lnTo>
                  <a:lnTo>
                    <a:pt x="4" y="1350"/>
                  </a:lnTo>
                  <a:lnTo>
                    <a:pt x="2" y="1315"/>
                  </a:lnTo>
                  <a:lnTo>
                    <a:pt x="0" y="1280"/>
                  </a:lnTo>
                  <a:lnTo>
                    <a:pt x="0" y="1247"/>
                  </a:lnTo>
                  <a:lnTo>
                    <a:pt x="0" y="1212"/>
                  </a:lnTo>
                  <a:lnTo>
                    <a:pt x="2" y="1179"/>
                  </a:lnTo>
                  <a:lnTo>
                    <a:pt x="6" y="1144"/>
                  </a:lnTo>
                  <a:lnTo>
                    <a:pt x="10" y="1110"/>
                  </a:lnTo>
                  <a:lnTo>
                    <a:pt x="16" y="1077"/>
                  </a:lnTo>
                  <a:lnTo>
                    <a:pt x="23" y="1044"/>
                  </a:lnTo>
                  <a:lnTo>
                    <a:pt x="31" y="1011"/>
                  </a:lnTo>
                  <a:lnTo>
                    <a:pt x="41" y="980"/>
                  </a:lnTo>
                  <a:lnTo>
                    <a:pt x="53" y="949"/>
                  </a:lnTo>
                  <a:lnTo>
                    <a:pt x="64" y="918"/>
                  </a:lnTo>
                  <a:lnTo>
                    <a:pt x="76" y="888"/>
                  </a:lnTo>
                  <a:lnTo>
                    <a:pt x="90" y="859"/>
                  </a:lnTo>
                  <a:lnTo>
                    <a:pt x="90" y="85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1" name="Group 40"/>
            <p:cNvGrpSpPr/>
            <p:nvPr/>
          </p:nvGrpSpPr>
          <p:grpSpPr>
            <a:xfrm>
              <a:off x="10443002" y="4416108"/>
              <a:ext cx="560942" cy="707215"/>
              <a:chOff x="1320800" y="0"/>
              <a:chExt cx="5608638" cy="6711950"/>
            </a:xfrm>
            <a:solidFill>
              <a:schemeClr val="bg1"/>
            </a:solidFill>
          </p:grpSpPr>
          <p:sp>
            <p:nvSpPr>
              <p:cNvPr id="42" name="Freeform 41"/>
              <p:cNvSpPr>
                <a:spLocks/>
              </p:cNvSpPr>
              <p:nvPr/>
            </p:nvSpPr>
            <p:spPr bwMode="auto">
              <a:xfrm>
                <a:off x="1320800" y="0"/>
                <a:ext cx="5608638" cy="2622550"/>
              </a:xfrm>
              <a:custGeom>
                <a:avLst/>
                <a:gdLst>
                  <a:gd name="T0" fmla="*/ 1675 w 3533"/>
                  <a:gd name="T1" fmla="*/ 0 h 1652"/>
                  <a:gd name="T2" fmla="*/ 1410 w 3533"/>
                  <a:gd name="T3" fmla="*/ 16 h 1652"/>
                  <a:gd name="T4" fmla="*/ 1159 w 3533"/>
                  <a:gd name="T5" fmla="*/ 51 h 1652"/>
                  <a:gd name="T6" fmla="*/ 925 w 3533"/>
                  <a:gd name="T7" fmla="*/ 99 h 1652"/>
                  <a:gd name="T8" fmla="*/ 709 w 3533"/>
                  <a:gd name="T9" fmla="*/ 164 h 1652"/>
                  <a:gd name="T10" fmla="*/ 518 w 3533"/>
                  <a:gd name="T11" fmla="*/ 242 h 1652"/>
                  <a:gd name="T12" fmla="*/ 351 w 3533"/>
                  <a:gd name="T13" fmla="*/ 331 h 1652"/>
                  <a:gd name="T14" fmla="*/ 214 w 3533"/>
                  <a:gd name="T15" fmla="*/ 432 h 1652"/>
                  <a:gd name="T16" fmla="*/ 107 w 3533"/>
                  <a:gd name="T17" fmla="*/ 541 h 1652"/>
                  <a:gd name="T18" fmla="*/ 35 w 3533"/>
                  <a:gd name="T19" fmla="*/ 658 h 1652"/>
                  <a:gd name="T20" fmla="*/ 2 w 3533"/>
                  <a:gd name="T21" fmla="*/ 783 h 1652"/>
                  <a:gd name="T22" fmla="*/ 2 w 3533"/>
                  <a:gd name="T23" fmla="*/ 869 h 1652"/>
                  <a:gd name="T24" fmla="*/ 35 w 3533"/>
                  <a:gd name="T25" fmla="*/ 993 h 1652"/>
                  <a:gd name="T26" fmla="*/ 107 w 3533"/>
                  <a:gd name="T27" fmla="*/ 1110 h 1652"/>
                  <a:gd name="T28" fmla="*/ 214 w 3533"/>
                  <a:gd name="T29" fmla="*/ 1219 h 1652"/>
                  <a:gd name="T30" fmla="*/ 351 w 3533"/>
                  <a:gd name="T31" fmla="*/ 1321 h 1652"/>
                  <a:gd name="T32" fmla="*/ 518 w 3533"/>
                  <a:gd name="T33" fmla="*/ 1410 h 1652"/>
                  <a:gd name="T34" fmla="*/ 709 w 3533"/>
                  <a:gd name="T35" fmla="*/ 1488 h 1652"/>
                  <a:gd name="T36" fmla="*/ 925 w 3533"/>
                  <a:gd name="T37" fmla="*/ 1552 h 1652"/>
                  <a:gd name="T38" fmla="*/ 1159 w 3533"/>
                  <a:gd name="T39" fmla="*/ 1603 h 1652"/>
                  <a:gd name="T40" fmla="*/ 1410 w 3533"/>
                  <a:gd name="T41" fmla="*/ 1636 h 1652"/>
                  <a:gd name="T42" fmla="*/ 1675 w 3533"/>
                  <a:gd name="T43" fmla="*/ 1652 h 1652"/>
                  <a:gd name="T44" fmla="*/ 1858 w 3533"/>
                  <a:gd name="T45" fmla="*/ 1652 h 1652"/>
                  <a:gd name="T46" fmla="*/ 2123 w 3533"/>
                  <a:gd name="T47" fmla="*/ 1636 h 1652"/>
                  <a:gd name="T48" fmla="*/ 2374 w 3533"/>
                  <a:gd name="T49" fmla="*/ 1603 h 1652"/>
                  <a:gd name="T50" fmla="*/ 2610 w 3533"/>
                  <a:gd name="T51" fmla="*/ 1552 h 1652"/>
                  <a:gd name="T52" fmla="*/ 2824 w 3533"/>
                  <a:gd name="T53" fmla="*/ 1488 h 1652"/>
                  <a:gd name="T54" fmla="*/ 3017 w 3533"/>
                  <a:gd name="T55" fmla="*/ 1410 h 1652"/>
                  <a:gd name="T56" fmla="*/ 3183 w 3533"/>
                  <a:gd name="T57" fmla="*/ 1321 h 1652"/>
                  <a:gd name="T58" fmla="*/ 3321 w 3533"/>
                  <a:gd name="T59" fmla="*/ 1219 h 1652"/>
                  <a:gd name="T60" fmla="*/ 3426 w 3533"/>
                  <a:gd name="T61" fmla="*/ 1110 h 1652"/>
                  <a:gd name="T62" fmla="*/ 3498 w 3533"/>
                  <a:gd name="T63" fmla="*/ 993 h 1652"/>
                  <a:gd name="T64" fmla="*/ 3531 w 3533"/>
                  <a:gd name="T65" fmla="*/ 869 h 1652"/>
                  <a:gd name="T66" fmla="*/ 3531 w 3533"/>
                  <a:gd name="T67" fmla="*/ 783 h 1652"/>
                  <a:gd name="T68" fmla="*/ 3498 w 3533"/>
                  <a:gd name="T69" fmla="*/ 658 h 1652"/>
                  <a:gd name="T70" fmla="*/ 3426 w 3533"/>
                  <a:gd name="T71" fmla="*/ 541 h 1652"/>
                  <a:gd name="T72" fmla="*/ 3321 w 3533"/>
                  <a:gd name="T73" fmla="*/ 432 h 1652"/>
                  <a:gd name="T74" fmla="*/ 3183 w 3533"/>
                  <a:gd name="T75" fmla="*/ 331 h 1652"/>
                  <a:gd name="T76" fmla="*/ 3017 w 3533"/>
                  <a:gd name="T77" fmla="*/ 242 h 1652"/>
                  <a:gd name="T78" fmla="*/ 2824 w 3533"/>
                  <a:gd name="T79" fmla="*/ 164 h 1652"/>
                  <a:gd name="T80" fmla="*/ 2610 w 3533"/>
                  <a:gd name="T81" fmla="*/ 99 h 1652"/>
                  <a:gd name="T82" fmla="*/ 2374 w 3533"/>
                  <a:gd name="T83" fmla="*/ 51 h 1652"/>
                  <a:gd name="T84" fmla="*/ 2123 w 3533"/>
                  <a:gd name="T85" fmla="*/ 16 h 1652"/>
                  <a:gd name="T86" fmla="*/ 1858 w 3533"/>
                  <a:gd name="T87" fmla="*/ 0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33" h="1652">
                    <a:moveTo>
                      <a:pt x="1767" y="0"/>
                    </a:moveTo>
                    <a:lnTo>
                      <a:pt x="1767" y="0"/>
                    </a:lnTo>
                    <a:lnTo>
                      <a:pt x="1675" y="0"/>
                    </a:lnTo>
                    <a:lnTo>
                      <a:pt x="1585" y="4"/>
                    </a:lnTo>
                    <a:lnTo>
                      <a:pt x="1498" y="10"/>
                    </a:lnTo>
                    <a:lnTo>
                      <a:pt x="1410" y="16"/>
                    </a:lnTo>
                    <a:lnTo>
                      <a:pt x="1324" y="25"/>
                    </a:lnTo>
                    <a:lnTo>
                      <a:pt x="1241" y="37"/>
                    </a:lnTo>
                    <a:lnTo>
                      <a:pt x="1159" y="51"/>
                    </a:lnTo>
                    <a:lnTo>
                      <a:pt x="1079" y="64"/>
                    </a:lnTo>
                    <a:lnTo>
                      <a:pt x="1001" y="82"/>
                    </a:lnTo>
                    <a:lnTo>
                      <a:pt x="925" y="99"/>
                    </a:lnTo>
                    <a:lnTo>
                      <a:pt x="851" y="119"/>
                    </a:lnTo>
                    <a:lnTo>
                      <a:pt x="779" y="140"/>
                    </a:lnTo>
                    <a:lnTo>
                      <a:pt x="709" y="164"/>
                    </a:lnTo>
                    <a:lnTo>
                      <a:pt x="643" y="189"/>
                    </a:lnTo>
                    <a:lnTo>
                      <a:pt x="578" y="214"/>
                    </a:lnTo>
                    <a:lnTo>
                      <a:pt x="518" y="242"/>
                    </a:lnTo>
                    <a:lnTo>
                      <a:pt x="460" y="271"/>
                    </a:lnTo>
                    <a:lnTo>
                      <a:pt x="403" y="300"/>
                    </a:lnTo>
                    <a:lnTo>
                      <a:pt x="351" y="331"/>
                    </a:lnTo>
                    <a:lnTo>
                      <a:pt x="302" y="364"/>
                    </a:lnTo>
                    <a:lnTo>
                      <a:pt x="255" y="397"/>
                    </a:lnTo>
                    <a:lnTo>
                      <a:pt x="214" y="432"/>
                    </a:lnTo>
                    <a:lnTo>
                      <a:pt x="175" y="467"/>
                    </a:lnTo>
                    <a:lnTo>
                      <a:pt x="138" y="504"/>
                    </a:lnTo>
                    <a:lnTo>
                      <a:pt x="107" y="541"/>
                    </a:lnTo>
                    <a:lnTo>
                      <a:pt x="80" y="580"/>
                    </a:lnTo>
                    <a:lnTo>
                      <a:pt x="56" y="619"/>
                    </a:lnTo>
                    <a:lnTo>
                      <a:pt x="35" y="658"/>
                    </a:lnTo>
                    <a:lnTo>
                      <a:pt x="21" y="699"/>
                    </a:lnTo>
                    <a:lnTo>
                      <a:pt x="10" y="742"/>
                    </a:lnTo>
                    <a:lnTo>
                      <a:pt x="2" y="783"/>
                    </a:lnTo>
                    <a:lnTo>
                      <a:pt x="0" y="826"/>
                    </a:lnTo>
                    <a:lnTo>
                      <a:pt x="0" y="826"/>
                    </a:lnTo>
                    <a:lnTo>
                      <a:pt x="2" y="869"/>
                    </a:lnTo>
                    <a:lnTo>
                      <a:pt x="10" y="910"/>
                    </a:lnTo>
                    <a:lnTo>
                      <a:pt x="21" y="952"/>
                    </a:lnTo>
                    <a:lnTo>
                      <a:pt x="35" y="993"/>
                    </a:lnTo>
                    <a:lnTo>
                      <a:pt x="56" y="1032"/>
                    </a:lnTo>
                    <a:lnTo>
                      <a:pt x="80" y="1071"/>
                    </a:lnTo>
                    <a:lnTo>
                      <a:pt x="107" y="1110"/>
                    </a:lnTo>
                    <a:lnTo>
                      <a:pt x="138" y="1147"/>
                    </a:lnTo>
                    <a:lnTo>
                      <a:pt x="175" y="1184"/>
                    </a:lnTo>
                    <a:lnTo>
                      <a:pt x="214" y="1219"/>
                    </a:lnTo>
                    <a:lnTo>
                      <a:pt x="255" y="1254"/>
                    </a:lnTo>
                    <a:lnTo>
                      <a:pt x="302" y="1287"/>
                    </a:lnTo>
                    <a:lnTo>
                      <a:pt x="351" y="1321"/>
                    </a:lnTo>
                    <a:lnTo>
                      <a:pt x="403" y="1352"/>
                    </a:lnTo>
                    <a:lnTo>
                      <a:pt x="460" y="1381"/>
                    </a:lnTo>
                    <a:lnTo>
                      <a:pt x="518" y="1410"/>
                    </a:lnTo>
                    <a:lnTo>
                      <a:pt x="578" y="1437"/>
                    </a:lnTo>
                    <a:lnTo>
                      <a:pt x="643" y="1463"/>
                    </a:lnTo>
                    <a:lnTo>
                      <a:pt x="709" y="1488"/>
                    </a:lnTo>
                    <a:lnTo>
                      <a:pt x="779" y="1511"/>
                    </a:lnTo>
                    <a:lnTo>
                      <a:pt x="851" y="1533"/>
                    </a:lnTo>
                    <a:lnTo>
                      <a:pt x="925" y="1552"/>
                    </a:lnTo>
                    <a:lnTo>
                      <a:pt x="1001" y="1572"/>
                    </a:lnTo>
                    <a:lnTo>
                      <a:pt x="1079" y="1587"/>
                    </a:lnTo>
                    <a:lnTo>
                      <a:pt x="1159" y="1603"/>
                    </a:lnTo>
                    <a:lnTo>
                      <a:pt x="1241" y="1615"/>
                    </a:lnTo>
                    <a:lnTo>
                      <a:pt x="1324" y="1626"/>
                    </a:lnTo>
                    <a:lnTo>
                      <a:pt x="1410" y="1636"/>
                    </a:lnTo>
                    <a:lnTo>
                      <a:pt x="1498" y="1642"/>
                    </a:lnTo>
                    <a:lnTo>
                      <a:pt x="1585" y="1648"/>
                    </a:lnTo>
                    <a:lnTo>
                      <a:pt x="1675" y="1652"/>
                    </a:lnTo>
                    <a:lnTo>
                      <a:pt x="1767" y="1652"/>
                    </a:lnTo>
                    <a:lnTo>
                      <a:pt x="1767" y="1652"/>
                    </a:lnTo>
                    <a:lnTo>
                      <a:pt x="1858" y="1652"/>
                    </a:lnTo>
                    <a:lnTo>
                      <a:pt x="1948" y="1648"/>
                    </a:lnTo>
                    <a:lnTo>
                      <a:pt x="2035" y="1642"/>
                    </a:lnTo>
                    <a:lnTo>
                      <a:pt x="2123" y="1636"/>
                    </a:lnTo>
                    <a:lnTo>
                      <a:pt x="2209" y="1626"/>
                    </a:lnTo>
                    <a:lnTo>
                      <a:pt x="2292" y="1615"/>
                    </a:lnTo>
                    <a:lnTo>
                      <a:pt x="2374" y="1603"/>
                    </a:lnTo>
                    <a:lnTo>
                      <a:pt x="2454" y="1587"/>
                    </a:lnTo>
                    <a:lnTo>
                      <a:pt x="2532" y="1572"/>
                    </a:lnTo>
                    <a:lnTo>
                      <a:pt x="2610" y="1552"/>
                    </a:lnTo>
                    <a:lnTo>
                      <a:pt x="2684" y="1533"/>
                    </a:lnTo>
                    <a:lnTo>
                      <a:pt x="2754" y="1511"/>
                    </a:lnTo>
                    <a:lnTo>
                      <a:pt x="2824" y="1488"/>
                    </a:lnTo>
                    <a:lnTo>
                      <a:pt x="2890" y="1463"/>
                    </a:lnTo>
                    <a:lnTo>
                      <a:pt x="2955" y="1437"/>
                    </a:lnTo>
                    <a:lnTo>
                      <a:pt x="3017" y="1410"/>
                    </a:lnTo>
                    <a:lnTo>
                      <a:pt x="3075" y="1381"/>
                    </a:lnTo>
                    <a:lnTo>
                      <a:pt x="3130" y="1352"/>
                    </a:lnTo>
                    <a:lnTo>
                      <a:pt x="3183" y="1321"/>
                    </a:lnTo>
                    <a:lnTo>
                      <a:pt x="3231" y="1287"/>
                    </a:lnTo>
                    <a:lnTo>
                      <a:pt x="3278" y="1254"/>
                    </a:lnTo>
                    <a:lnTo>
                      <a:pt x="3321" y="1219"/>
                    </a:lnTo>
                    <a:lnTo>
                      <a:pt x="3360" y="1184"/>
                    </a:lnTo>
                    <a:lnTo>
                      <a:pt x="3395" y="1147"/>
                    </a:lnTo>
                    <a:lnTo>
                      <a:pt x="3426" y="1110"/>
                    </a:lnTo>
                    <a:lnTo>
                      <a:pt x="3453" y="1071"/>
                    </a:lnTo>
                    <a:lnTo>
                      <a:pt x="3479" y="1032"/>
                    </a:lnTo>
                    <a:lnTo>
                      <a:pt x="3498" y="993"/>
                    </a:lnTo>
                    <a:lnTo>
                      <a:pt x="3514" y="952"/>
                    </a:lnTo>
                    <a:lnTo>
                      <a:pt x="3525" y="910"/>
                    </a:lnTo>
                    <a:lnTo>
                      <a:pt x="3531" y="869"/>
                    </a:lnTo>
                    <a:lnTo>
                      <a:pt x="3533" y="826"/>
                    </a:lnTo>
                    <a:lnTo>
                      <a:pt x="3533" y="826"/>
                    </a:lnTo>
                    <a:lnTo>
                      <a:pt x="3531" y="783"/>
                    </a:lnTo>
                    <a:lnTo>
                      <a:pt x="3525" y="742"/>
                    </a:lnTo>
                    <a:lnTo>
                      <a:pt x="3514" y="699"/>
                    </a:lnTo>
                    <a:lnTo>
                      <a:pt x="3498" y="658"/>
                    </a:lnTo>
                    <a:lnTo>
                      <a:pt x="3479" y="619"/>
                    </a:lnTo>
                    <a:lnTo>
                      <a:pt x="3453" y="580"/>
                    </a:lnTo>
                    <a:lnTo>
                      <a:pt x="3426" y="541"/>
                    </a:lnTo>
                    <a:lnTo>
                      <a:pt x="3395" y="504"/>
                    </a:lnTo>
                    <a:lnTo>
                      <a:pt x="3360" y="467"/>
                    </a:lnTo>
                    <a:lnTo>
                      <a:pt x="3321" y="432"/>
                    </a:lnTo>
                    <a:lnTo>
                      <a:pt x="3278" y="397"/>
                    </a:lnTo>
                    <a:lnTo>
                      <a:pt x="3231" y="364"/>
                    </a:lnTo>
                    <a:lnTo>
                      <a:pt x="3183" y="331"/>
                    </a:lnTo>
                    <a:lnTo>
                      <a:pt x="3130" y="300"/>
                    </a:lnTo>
                    <a:lnTo>
                      <a:pt x="3075" y="271"/>
                    </a:lnTo>
                    <a:lnTo>
                      <a:pt x="3017" y="242"/>
                    </a:lnTo>
                    <a:lnTo>
                      <a:pt x="2955" y="214"/>
                    </a:lnTo>
                    <a:lnTo>
                      <a:pt x="2890" y="189"/>
                    </a:lnTo>
                    <a:lnTo>
                      <a:pt x="2824" y="164"/>
                    </a:lnTo>
                    <a:lnTo>
                      <a:pt x="2754" y="140"/>
                    </a:lnTo>
                    <a:lnTo>
                      <a:pt x="2684" y="119"/>
                    </a:lnTo>
                    <a:lnTo>
                      <a:pt x="2610" y="99"/>
                    </a:lnTo>
                    <a:lnTo>
                      <a:pt x="2532" y="82"/>
                    </a:lnTo>
                    <a:lnTo>
                      <a:pt x="2454" y="64"/>
                    </a:lnTo>
                    <a:lnTo>
                      <a:pt x="2374" y="51"/>
                    </a:lnTo>
                    <a:lnTo>
                      <a:pt x="2292" y="37"/>
                    </a:lnTo>
                    <a:lnTo>
                      <a:pt x="2209" y="25"/>
                    </a:lnTo>
                    <a:lnTo>
                      <a:pt x="2123" y="16"/>
                    </a:lnTo>
                    <a:lnTo>
                      <a:pt x="2035" y="10"/>
                    </a:lnTo>
                    <a:lnTo>
                      <a:pt x="1948" y="4"/>
                    </a:lnTo>
                    <a:lnTo>
                      <a:pt x="1858" y="0"/>
                    </a:lnTo>
                    <a:lnTo>
                      <a:pt x="1767" y="0"/>
                    </a:lnTo>
                    <a:lnTo>
                      <a:pt x="17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42"/>
              <p:cNvSpPr>
                <a:spLocks/>
              </p:cNvSpPr>
              <p:nvPr/>
            </p:nvSpPr>
            <p:spPr bwMode="auto">
              <a:xfrm>
                <a:off x="1320800" y="3033713"/>
                <a:ext cx="4108450" cy="2316163"/>
              </a:xfrm>
              <a:custGeom>
                <a:avLst/>
                <a:gdLst>
                  <a:gd name="T0" fmla="*/ 2318 w 2588"/>
                  <a:gd name="T1" fmla="*/ 874 h 1459"/>
                  <a:gd name="T2" fmla="*/ 2555 w 2588"/>
                  <a:gd name="T3" fmla="*/ 923 h 1459"/>
                  <a:gd name="T4" fmla="*/ 2583 w 2588"/>
                  <a:gd name="T5" fmla="*/ 923 h 1459"/>
                  <a:gd name="T6" fmla="*/ 2588 w 2588"/>
                  <a:gd name="T7" fmla="*/ 915 h 1459"/>
                  <a:gd name="T8" fmla="*/ 2585 w 2588"/>
                  <a:gd name="T9" fmla="*/ 905 h 1459"/>
                  <a:gd name="T10" fmla="*/ 2579 w 2588"/>
                  <a:gd name="T11" fmla="*/ 901 h 1459"/>
                  <a:gd name="T12" fmla="*/ 2493 w 2588"/>
                  <a:gd name="T13" fmla="*/ 816 h 1459"/>
                  <a:gd name="T14" fmla="*/ 2442 w 2588"/>
                  <a:gd name="T15" fmla="*/ 763 h 1459"/>
                  <a:gd name="T16" fmla="*/ 2283 w 2588"/>
                  <a:gd name="T17" fmla="*/ 790 h 1459"/>
                  <a:gd name="T18" fmla="*/ 2115 w 2588"/>
                  <a:gd name="T19" fmla="*/ 810 h 1459"/>
                  <a:gd name="T20" fmla="*/ 1944 w 2588"/>
                  <a:gd name="T21" fmla="*/ 822 h 1459"/>
                  <a:gd name="T22" fmla="*/ 1767 w 2588"/>
                  <a:gd name="T23" fmla="*/ 826 h 1459"/>
                  <a:gd name="T24" fmla="*/ 1675 w 2588"/>
                  <a:gd name="T25" fmla="*/ 826 h 1459"/>
                  <a:gd name="T26" fmla="*/ 1498 w 2588"/>
                  <a:gd name="T27" fmla="*/ 818 h 1459"/>
                  <a:gd name="T28" fmla="*/ 1324 w 2588"/>
                  <a:gd name="T29" fmla="*/ 800 h 1459"/>
                  <a:gd name="T30" fmla="*/ 1159 w 2588"/>
                  <a:gd name="T31" fmla="*/ 777 h 1459"/>
                  <a:gd name="T32" fmla="*/ 1001 w 2588"/>
                  <a:gd name="T33" fmla="*/ 746 h 1459"/>
                  <a:gd name="T34" fmla="*/ 851 w 2588"/>
                  <a:gd name="T35" fmla="*/ 707 h 1459"/>
                  <a:gd name="T36" fmla="*/ 709 w 2588"/>
                  <a:gd name="T37" fmla="*/ 662 h 1459"/>
                  <a:gd name="T38" fmla="*/ 578 w 2588"/>
                  <a:gd name="T39" fmla="*/ 611 h 1459"/>
                  <a:gd name="T40" fmla="*/ 460 w 2588"/>
                  <a:gd name="T41" fmla="*/ 557 h 1459"/>
                  <a:gd name="T42" fmla="*/ 351 w 2588"/>
                  <a:gd name="T43" fmla="*/ 494 h 1459"/>
                  <a:gd name="T44" fmla="*/ 255 w 2588"/>
                  <a:gd name="T45" fmla="*/ 428 h 1459"/>
                  <a:gd name="T46" fmla="*/ 175 w 2588"/>
                  <a:gd name="T47" fmla="*/ 358 h 1459"/>
                  <a:gd name="T48" fmla="*/ 107 w 2588"/>
                  <a:gd name="T49" fmla="*/ 284 h 1459"/>
                  <a:gd name="T50" fmla="*/ 56 w 2588"/>
                  <a:gd name="T51" fmla="*/ 206 h 1459"/>
                  <a:gd name="T52" fmla="*/ 21 w 2588"/>
                  <a:gd name="T53" fmla="*/ 126 h 1459"/>
                  <a:gd name="T54" fmla="*/ 2 w 2588"/>
                  <a:gd name="T55" fmla="*/ 43 h 1459"/>
                  <a:gd name="T56" fmla="*/ 0 w 2588"/>
                  <a:gd name="T57" fmla="*/ 0 h 1459"/>
                  <a:gd name="T58" fmla="*/ 0 w 2588"/>
                  <a:gd name="T59" fmla="*/ 633 h 1459"/>
                  <a:gd name="T60" fmla="*/ 10 w 2588"/>
                  <a:gd name="T61" fmla="*/ 716 h 1459"/>
                  <a:gd name="T62" fmla="*/ 35 w 2588"/>
                  <a:gd name="T63" fmla="*/ 798 h 1459"/>
                  <a:gd name="T64" fmla="*/ 80 w 2588"/>
                  <a:gd name="T65" fmla="*/ 878 h 1459"/>
                  <a:gd name="T66" fmla="*/ 138 w 2588"/>
                  <a:gd name="T67" fmla="*/ 954 h 1459"/>
                  <a:gd name="T68" fmla="*/ 214 w 2588"/>
                  <a:gd name="T69" fmla="*/ 1026 h 1459"/>
                  <a:gd name="T70" fmla="*/ 302 w 2588"/>
                  <a:gd name="T71" fmla="*/ 1094 h 1459"/>
                  <a:gd name="T72" fmla="*/ 403 w 2588"/>
                  <a:gd name="T73" fmla="*/ 1159 h 1459"/>
                  <a:gd name="T74" fmla="*/ 518 w 2588"/>
                  <a:gd name="T75" fmla="*/ 1217 h 1459"/>
                  <a:gd name="T76" fmla="*/ 643 w 2588"/>
                  <a:gd name="T77" fmla="*/ 1270 h 1459"/>
                  <a:gd name="T78" fmla="*/ 779 w 2588"/>
                  <a:gd name="T79" fmla="*/ 1318 h 1459"/>
                  <a:gd name="T80" fmla="*/ 925 w 2588"/>
                  <a:gd name="T81" fmla="*/ 1359 h 1459"/>
                  <a:gd name="T82" fmla="*/ 1079 w 2588"/>
                  <a:gd name="T83" fmla="*/ 1394 h 1459"/>
                  <a:gd name="T84" fmla="*/ 1241 w 2588"/>
                  <a:gd name="T85" fmla="*/ 1422 h 1459"/>
                  <a:gd name="T86" fmla="*/ 1410 w 2588"/>
                  <a:gd name="T87" fmla="*/ 1441 h 1459"/>
                  <a:gd name="T88" fmla="*/ 1585 w 2588"/>
                  <a:gd name="T89" fmla="*/ 1455 h 1459"/>
                  <a:gd name="T90" fmla="*/ 1767 w 2588"/>
                  <a:gd name="T91" fmla="*/ 1459 h 1459"/>
                  <a:gd name="T92" fmla="*/ 1883 w 2588"/>
                  <a:gd name="T93" fmla="*/ 1457 h 1459"/>
                  <a:gd name="T94" fmla="*/ 1998 w 2588"/>
                  <a:gd name="T95" fmla="*/ 1451 h 1459"/>
                  <a:gd name="T96" fmla="*/ 2004 w 2588"/>
                  <a:gd name="T97" fmla="*/ 1367 h 1459"/>
                  <a:gd name="T98" fmla="*/ 2018 w 2588"/>
                  <a:gd name="T99" fmla="*/ 1287 h 1459"/>
                  <a:gd name="T100" fmla="*/ 2035 w 2588"/>
                  <a:gd name="T101" fmla="*/ 1215 h 1459"/>
                  <a:gd name="T102" fmla="*/ 2055 w 2588"/>
                  <a:gd name="T103" fmla="*/ 1149 h 1459"/>
                  <a:gd name="T104" fmla="*/ 2102 w 2588"/>
                  <a:gd name="T105" fmla="*/ 1040 h 1459"/>
                  <a:gd name="T106" fmla="*/ 2144 w 2588"/>
                  <a:gd name="T107" fmla="*/ 964 h 1459"/>
                  <a:gd name="T108" fmla="*/ 2162 w 2588"/>
                  <a:gd name="T109" fmla="*/ 937 h 1459"/>
                  <a:gd name="T110" fmla="*/ 2201 w 2588"/>
                  <a:gd name="T111" fmla="*/ 896 h 1459"/>
                  <a:gd name="T112" fmla="*/ 2230 w 2588"/>
                  <a:gd name="T113" fmla="*/ 878 h 1459"/>
                  <a:gd name="T114" fmla="*/ 2265 w 2588"/>
                  <a:gd name="T115" fmla="*/ 870 h 1459"/>
                  <a:gd name="T116" fmla="*/ 2318 w 2588"/>
                  <a:gd name="T117" fmla="*/ 874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8" h="1459">
                    <a:moveTo>
                      <a:pt x="2318" y="874"/>
                    </a:moveTo>
                    <a:lnTo>
                      <a:pt x="2318" y="874"/>
                    </a:lnTo>
                    <a:lnTo>
                      <a:pt x="2555" y="923"/>
                    </a:lnTo>
                    <a:lnTo>
                      <a:pt x="2555" y="923"/>
                    </a:lnTo>
                    <a:lnTo>
                      <a:pt x="2573" y="925"/>
                    </a:lnTo>
                    <a:lnTo>
                      <a:pt x="2583" y="923"/>
                    </a:lnTo>
                    <a:lnTo>
                      <a:pt x="2588" y="921"/>
                    </a:lnTo>
                    <a:lnTo>
                      <a:pt x="2588" y="915"/>
                    </a:lnTo>
                    <a:lnTo>
                      <a:pt x="2587" y="911"/>
                    </a:lnTo>
                    <a:lnTo>
                      <a:pt x="2585" y="905"/>
                    </a:lnTo>
                    <a:lnTo>
                      <a:pt x="2579" y="901"/>
                    </a:lnTo>
                    <a:lnTo>
                      <a:pt x="2579" y="901"/>
                    </a:lnTo>
                    <a:lnTo>
                      <a:pt x="2536" y="859"/>
                    </a:lnTo>
                    <a:lnTo>
                      <a:pt x="2493" y="816"/>
                    </a:lnTo>
                    <a:lnTo>
                      <a:pt x="2442" y="763"/>
                    </a:lnTo>
                    <a:lnTo>
                      <a:pt x="2442" y="763"/>
                    </a:lnTo>
                    <a:lnTo>
                      <a:pt x="2363" y="779"/>
                    </a:lnTo>
                    <a:lnTo>
                      <a:pt x="2283" y="790"/>
                    </a:lnTo>
                    <a:lnTo>
                      <a:pt x="2201" y="802"/>
                    </a:lnTo>
                    <a:lnTo>
                      <a:pt x="2115" y="810"/>
                    </a:lnTo>
                    <a:lnTo>
                      <a:pt x="2031" y="818"/>
                    </a:lnTo>
                    <a:lnTo>
                      <a:pt x="1944" y="822"/>
                    </a:lnTo>
                    <a:lnTo>
                      <a:pt x="1856" y="826"/>
                    </a:lnTo>
                    <a:lnTo>
                      <a:pt x="1767" y="826"/>
                    </a:lnTo>
                    <a:lnTo>
                      <a:pt x="1767" y="826"/>
                    </a:lnTo>
                    <a:lnTo>
                      <a:pt x="1675" y="826"/>
                    </a:lnTo>
                    <a:lnTo>
                      <a:pt x="1585" y="822"/>
                    </a:lnTo>
                    <a:lnTo>
                      <a:pt x="1498" y="818"/>
                    </a:lnTo>
                    <a:lnTo>
                      <a:pt x="1410" y="810"/>
                    </a:lnTo>
                    <a:lnTo>
                      <a:pt x="1324" y="800"/>
                    </a:lnTo>
                    <a:lnTo>
                      <a:pt x="1241" y="789"/>
                    </a:lnTo>
                    <a:lnTo>
                      <a:pt x="1159" y="777"/>
                    </a:lnTo>
                    <a:lnTo>
                      <a:pt x="1079" y="761"/>
                    </a:lnTo>
                    <a:lnTo>
                      <a:pt x="1001" y="746"/>
                    </a:lnTo>
                    <a:lnTo>
                      <a:pt x="925" y="726"/>
                    </a:lnTo>
                    <a:lnTo>
                      <a:pt x="851" y="707"/>
                    </a:lnTo>
                    <a:lnTo>
                      <a:pt x="779" y="685"/>
                    </a:lnTo>
                    <a:lnTo>
                      <a:pt x="709" y="662"/>
                    </a:lnTo>
                    <a:lnTo>
                      <a:pt x="643" y="639"/>
                    </a:lnTo>
                    <a:lnTo>
                      <a:pt x="578" y="611"/>
                    </a:lnTo>
                    <a:lnTo>
                      <a:pt x="518" y="584"/>
                    </a:lnTo>
                    <a:lnTo>
                      <a:pt x="460" y="557"/>
                    </a:lnTo>
                    <a:lnTo>
                      <a:pt x="403" y="526"/>
                    </a:lnTo>
                    <a:lnTo>
                      <a:pt x="351" y="494"/>
                    </a:lnTo>
                    <a:lnTo>
                      <a:pt x="302" y="461"/>
                    </a:lnTo>
                    <a:lnTo>
                      <a:pt x="255" y="428"/>
                    </a:lnTo>
                    <a:lnTo>
                      <a:pt x="214" y="395"/>
                    </a:lnTo>
                    <a:lnTo>
                      <a:pt x="175" y="358"/>
                    </a:lnTo>
                    <a:lnTo>
                      <a:pt x="138" y="321"/>
                    </a:lnTo>
                    <a:lnTo>
                      <a:pt x="107" y="284"/>
                    </a:lnTo>
                    <a:lnTo>
                      <a:pt x="80" y="245"/>
                    </a:lnTo>
                    <a:lnTo>
                      <a:pt x="56" y="206"/>
                    </a:lnTo>
                    <a:lnTo>
                      <a:pt x="35" y="167"/>
                    </a:lnTo>
                    <a:lnTo>
                      <a:pt x="21" y="126"/>
                    </a:lnTo>
                    <a:lnTo>
                      <a:pt x="10" y="85"/>
                    </a:lnTo>
                    <a:lnTo>
                      <a:pt x="2" y="43"/>
                    </a:lnTo>
                    <a:lnTo>
                      <a:pt x="0" y="0"/>
                    </a:lnTo>
                    <a:lnTo>
                      <a:pt x="0" y="0"/>
                    </a:lnTo>
                    <a:lnTo>
                      <a:pt x="0" y="633"/>
                    </a:lnTo>
                    <a:lnTo>
                      <a:pt x="0" y="633"/>
                    </a:lnTo>
                    <a:lnTo>
                      <a:pt x="2" y="674"/>
                    </a:lnTo>
                    <a:lnTo>
                      <a:pt x="10" y="716"/>
                    </a:lnTo>
                    <a:lnTo>
                      <a:pt x="21" y="757"/>
                    </a:lnTo>
                    <a:lnTo>
                      <a:pt x="35" y="798"/>
                    </a:lnTo>
                    <a:lnTo>
                      <a:pt x="56" y="839"/>
                    </a:lnTo>
                    <a:lnTo>
                      <a:pt x="80" y="878"/>
                    </a:lnTo>
                    <a:lnTo>
                      <a:pt x="107" y="917"/>
                    </a:lnTo>
                    <a:lnTo>
                      <a:pt x="138" y="954"/>
                    </a:lnTo>
                    <a:lnTo>
                      <a:pt x="175" y="991"/>
                    </a:lnTo>
                    <a:lnTo>
                      <a:pt x="214" y="1026"/>
                    </a:lnTo>
                    <a:lnTo>
                      <a:pt x="255" y="1061"/>
                    </a:lnTo>
                    <a:lnTo>
                      <a:pt x="302" y="1094"/>
                    </a:lnTo>
                    <a:lnTo>
                      <a:pt x="351" y="1127"/>
                    </a:lnTo>
                    <a:lnTo>
                      <a:pt x="403" y="1159"/>
                    </a:lnTo>
                    <a:lnTo>
                      <a:pt x="460" y="1188"/>
                    </a:lnTo>
                    <a:lnTo>
                      <a:pt x="518" y="1217"/>
                    </a:lnTo>
                    <a:lnTo>
                      <a:pt x="578" y="1244"/>
                    </a:lnTo>
                    <a:lnTo>
                      <a:pt x="643" y="1270"/>
                    </a:lnTo>
                    <a:lnTo>
                      <a:pt x="709" y="1295"/>
                    </a:lnTo>
                    <a:lnTo>
                      <a:pt x="779" y="1318"/>
                    </a:lnTo>
                    <a:lnTo>
                      <a:pt x="851" y="1340"/>
                    </a:lnTo>
                    <a:lnTo>
                      <a:pt x="925" y="1359"/>
                    </a:lnTo>
                    <a:lnTo>
                      <a:pt x="1001" y="1377"/>
                    </a:lnTo>
                    <a:lnTo>
                      <a:pt x="1079" y="1394"/>
                    </a:lnTo>
                    <a:lnTo>
                      <a:pt x="1159" y="1408"/>
                    </a:lnTo>
                    <a:lnTo>
                      <a:pt x="1241" y="1422"/>
                    </a:lnTo>
                    <a:lnTo>
                      <a:pt x="1324" y="1433"/>
                    </a:lnTo>
                    <a:lnTo>
                      <a:pt x="1410" y="1441"/>
                    </a:lnTo>
                    <a:lnTo>
                      <a:pt x="1498" y="1449"/>
                    </a:lnTo>
                    <a:lnTo>
                      <a:pt x="1585" y="1455"/>
                    </a:lnTo>
                    <a:lnTo>
                      <a:pt x="1675" y="1457"/>
                    </a:lnTo>
                    <a:lnTo>
                      <a:pt x="1767" y="1459"/>
                    </a:lnTo>
                    <a:lnTo>
                      <a:pt x="1767" y="1459"/>
                    </a:lnTo>
                    <a:lnTo>
                      <a:pt x="1883" y="1457"/>
                    </a:lnTo>
                    <a:lnTo>
                      <a:pt x="1998" y="1451"/>
                    </a:lnTo>
                    <a:lnTo>
                      <a:pt x="1998" y="1451"/>
                    </a:lnTo>
                    <a:lnTo>
                      <a:pt x="2000" y="1408"/>
                    </a:lnTo>
                    <a:lnTo>
                      <a:pt x="2004" y="1367"/>
                    </a:lnTo>
                    <a:lnTo>
                      <a:pt x="2010" y="1326"/>
                    </a:lnTo>
                    <a:lnTo>
                      <a:pt x="2018" y="1287"/>
                    </a:lnTo>
                    <a:lnTo>
                      <a:pt x="2026" y="1250"/>
                    </a:lnTo>
                    <a:lnTo>
                      <a:pt x="2035" y="1215"/>
                    </a:lnTo>
                    <a:lnTo>
                      <a:pt x="2045" y="1182"/>
                    </a:lnTo>
                    <a:lnTo>
                      <a:pt x="2055" y="1149"/>
                    </a:lnTo>
                    <a:lnTo>
                      <a:pt x="2078" y="1090"/>
                    </a:lnTo>
                    <a:lnTo>
                      <a:pt x="2102" y="1040"/>
                    </a:lnTo>
                    <a:lnTo>
                      <a:pt x="2123" y="997"/>
                    </a:lnTo>
                    <a:lnTo>
                      <a:pt x="2144" y="964"/>
                    </a:lnTo>
                    <a:lnTo>
                      <a:pt x="2144" y="964"/>
                    </a:lnTo>
                    <a:lnTo>
                      <a:pt x="2162" y="937"/>
                    </a:lnTo>
                    <a:lnTo>
                      <a:pt x="2181" y="913"/>
                    </a:lnTo>
                    <a:lnTo>
                      <a:pt x="2201" y="896"/>
                    </a:lnTo>
                    <a:lnTo>
                      <a:pt x="2220" y="882"/>
                    </a:lnTo>
                    <a:lnTo>
                      <a:pt x="2230" y="878"/>
                    </a:lnTo>
                    <a:lnTo>
                      <a:pt x="2242" y="874"/>
                    </a:lnTo>
                    <a:lnTo>
                      <a:pt x="2265" y="870"/>
                    </a:lnTo>
                    <a:lnTo>
                      <a:pt x="2290" y="868"/>
                    </a:lnTo>
                    <a:lnTo>
                      <a:pt x="2318" y="874"/>
                    </a:lnTo>
                    <a:lnTo>
                      <a:pt x="2318" y="8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4" name="Group 43"/>
              <p:cNvGrpSpPr/>
              <p:nvPr/>
            </p:nvGrpSpPr>
            <p:grpSpPr>
              <a:xfrm>
                <a:off x="1320800" y="1673225"/>
                <a:ext cx="5608638" cy="2312988"/>
                <a:chOff x="1320800" y="1673225"/>
                <a:chExt cx="5608638" cy="2312988"/>
              </a:xfrm>
              <a:grpFill/>
            </p:grpSpPr>
            <p:sp>
              <p:nvSpPr>
                <p:cNvPr id="46" name="Freeform 45"/>
                <p:cNvSpPr>
                  <a:spLocks/>
                </p:cNvSpPr>
                <p:nvPr/>
              </p:nvSpPr>
              <p:spPr bwMode="auto">
                <a:xfrm>
                  <a:off x="1320800" y="1673225"/>
                  <a:ext cx="5608638" cy="2312988"/>
                </a:xfrm>
                <a:custGeom>
                  <a:avLst/>
                  <a:gdLst>
                    <a:gd name="T0" fmla="*/ 2721 w 3533"/>
                    <a:gd name="T1" fmla="*/ 1131 h 1457"/>
                    <a:gd name="T2" fmla="*/ 3109 w 3533"/>
                    <a:gd name="T3" fmla="*/ 853 h 1457"/>
                    <a:gd name="T4" fmla="*/ 3183 w 3533"/>
                    <a:gd name="T5" fmla="*/ 798 h 1457"/>
                    <a:gd name="T6" fmla="*/ 3223 w 3533"/>
                    <a:gd name="T7" fmla="*/ 781 h 1457"/>
                    <a:gd name="T8" fmla="*/ 3266 w 3533"/>
                    <a:gd name="T9" fmla="*/ 777 h 1457"/>
                    <a:gd name="T10" fmla="*/ 3307 w 3533"/>
                    <a:gd name="T11" fmla="*/ 785 h 1457"/>
                    <a:gd name="T12" fmla="*/ 3336 w 3533"/>
                    <a:gd name="T13" fmla="*/ 812 h 1457"/>
                    <a:gd name="T14" fmla="*/ 3348 w 3533"/>
                    <a:gd name="T15" fmla="*/ 859 h 1457"/>
                    <a:gd name="T16" fmla="*/ 3350 w 3533"/>
                    <a:gd name="T17" fmla="*/ 999 h 1457"/>
                    <a:gd name="T18" fmla="*/ 3444 w 3533"/>
                    <a:gd name="T19" fmla="*/ 890 h 1457"/>
                    <a:gd name="T20" fmla="*/ 3486 w 3533"/>
                    <a:gd name="T21" fmla="*/ 822 h 1457"/>
                    <a:gd name="T22" fmla="*/ 3514 w 3533"/>
                    <a:gd name="T23" fmla="*/ 752 h 1457"/>
                    <a:gd name="T24" fmla="*/ 3531 w 3533"/>
                    <a:gd name="T25" fmla="*/ 679 h 1457"/>
                    <a:gd name="T26" fmla="*/ 3533 w 3533"/>
                    <a:gd name="T27" fmla="*/ 631 h 1457"/>
                    <a:gd name="T28" fmla="*/ 3531 w 3533"/>
                    <a:gd name="T29" fmla="*/ 41 h 1457"/>
                    <a:gd name="T30" fmla="*/ 3498 w 3533"/>
                    <a:gd name="T31" fmla="*/ 165 h 1457"/>
                    <a:gd name="T32" fmla="*/ 3426 w 3533"/>
                    <a:gd name="T33" fmla="*/ 282 h 1457"/>
                    <a:gd name="T34" fmla="*/ 3321 w 3533"/>
                    <a:gd name="T35" fmla="*/ 393 h 1457"/>
                    <a:gd name="T36" fmla="*/ 3183 w 3533"/>
                    <a:gd name="T37" fmla="*/ 492 h 1457"/>
                    <a:gd name="T38" fmla="*/ 3017 w 3533"/>
                    <a:gd name="T39" fmla="*/ 582 h 1457"/>
                    <a:gd name="T40" fmla="*/ 2824 w 3533"/>
                    <a:gd name="T41" fmla="*/ 660 h 1457"/>
                    <a:gd name="T42" fmla="*/ 2610 w 3533"/>
                    <a:gd name="T43" fmla="*/ 724 h 1457"/>
                    <a:gd name="T44" fmla="*/ 2374 w 3533"/>
                    <a:gd name="T45" fmla="*/ 775 h 1457"/>
                    <a:gd name="T46" fmla="*/ 2123 w 3533"/>
                    <a:gd name="T47" fmla="*/ 808 h 1457"/>
                    <a:gd name="T48" fmla="*/ 1858 w 3533"/>
                    <a:gd name="T49" fmla="*/ 824 h 1457"/>
                    <a:gd name="T50" fmla="*/ 1675 w 3533"/>
                    <a:gd name="T51" fmla="*/ 824 h 1457"/>
                    <a:gd name="T52" fmla="*/ 1410 w 3533"/>
                    <a:gd name="T53" fmla="*/ 808 h 1457"/>
                    <a:gd name="T54" fmla="*/ 1159 w 3533"/>
                    <a:gd name="T55" fmla="*/ 775 h 1457"/>
                    <a:gd name="T56" fmla="*/ 925 w 3533"/>
                    <a:gd name="T57" fmla="*/ 724 h 1457"/>
                    <a:gd name="T58" fmla="*/ 709 w 3533"/>
                    <a:gd name="T59" fmla="*/ 660 h 1457"/>
                    <a:gd name="T60" fmla="*/ 518 w 3533"/>
                    <a:gd name="T61" fmla="*/ 582 h 1457"/>
                    <a:gd name="T62" fmla="*/ 351 w 3533"/>
                    <a:gd name="T63" fmla="*/ 492 h 1457"/>
                    <a:gd name="T64" fmla="*/ 214 w 3533"/>
                    <a:gd name="T65" fmla="*/ 393 h 1457"/>
                    <a:gd name="T66" fmla="*/ 107 w 3533"/>
                    <a:gd name="T67" fmla="*/ 282 h 1457"/>
                    <a:gd name="T68" fmla="*/ 35 w 3533"/>
                    <a:gd name="T69" fmla="*/ 165 h 1457"/>
                    <a:gd name="T70" fmla="*/ 2 w 3533"/>
                    <a:gd name="T71" fmla="*/ 41 h 1457"/>
                    <a:gd name="T72" fmla="*/ 0 w 3533"/>
                    <a:gd name="T73" fmla="*/ 631 h 1457"/>
                    <a:gd name="T74" fmla="*/ 10 w 3533"/>
                    <a:gd name="T75" fmla="*/ 715 h 1457"/>
                    <a:gd name="T76" fmla="*/ 56 w 3533"/>
                    <a:gd name="T77" fmla="*/ 837 h 1457"/>
                    <a:gd name="T78" fmla="*/ 138 w 3533"/>
                    <a:gd name="T79" fmla="*/ 952 h 1457"/>
                    <a:gd name="T80" fmla="*/ 255 w 3533"/>
                    <a:gd name="T81" fmla="*/ 1059 h 1457"/>
                    <a:gd name="T82" fmla="*/ 403 w 3533"/>
                    <a:gd name="T83" fmla="*/ 1157 h 1457"/>
                    <a:gd name="T84" fmla="*/ 578 w 3533"/>
                    <a:gd name="T85" fmla="*/ 1242 h 1457"/>
                    <a:gd name="T86" fmla="*/ 779 w 3533"/>
                    <a:gd name="T87" fmla="*/ 1316 h 1457"/>
                    <a:gd name="T88" fmla="*/ 1001 w 3533"/>
                    <a:gd name="T89" fmla="*/ 1375 h 1457"/>
                    <a:gd name="T90" fmla="*/ 1241 w 3533"/>
                    <a:gd name="T91" fmla="*/ 1420 h 1457"/>
                    <a:gd name="T92" fmla="*/ 1498 w 3533"/>
                    <a:gd name="T93" fmla="*/ 1447 h 1457"/>
                    <a:gd name="T94" fmla="*/ 1767 w 3533"/>
                    <a:gd name="T95" fmla="*/ 1457 h 1457"/>
                    <a:gd name="T96" fmla="*/ 1922 w 3533"/>
                    <a:gd name="T97" fmla="*/ 1455 h 1457"/>
                    <a:gd name="T98" fmla="*/ 2146 w 3533"/>
                    <a:gd name="T99" fmla="*/ 1437 h 1457"/>
                    <a:gd name="T100" fmla="*/ 2361 w 3533"/>
                    <a:gd name="T101" fmla="*/ 1410 h 1457"/>
                    <a:gd name="T102" fmla="*/ 2398 w 3533"/>
                    <a:gd name="T103" fmla="*/ 1369 h 1457"/>
                    <a:gd name="T104" fmla="*/ 2497 w 3533"/>
                    <a:gd name="T105" fmla="*/ 129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33" h="1457">
                      <a:moveTo>
                        <a:pt x="2548" y="1256"/>
                      </a:moveTo>
                      <a:lnTo>
                        <a:pt x="2548" y="1256"/>
                      </a:lnTo>
                      <a:lnTo>
                        <a:pt x="2721" y="1131"/>
                      </a:lnTo>
                      <a:lnTo>
                        <a:pt x="2886" y="1013"/>
                      </a:lnTo>
                      <a:lnTo>
                        <a:pt x="3040" y="903"/>
                      </a:lnTo>
                      <a:lnTo>
                        <a:pt x="3109" y="853"/>
                      </a:lnTo>
                      <a:lnTo>
                        <a:pt x="3171" y="806"/>
                      </a:lnTo>
                      <a:lnTo>
                        <a:pt x="3171" y="806"/>
                      </a:lnTo>
                      <a:lnTo>
                        <a:pt x="3183" y="798"/>
                      </a:lnTo>
                      <a:lnTo>
                        <a:pt x="3194" y="790"/>
                      </a:lnTo>
                      <a:lnTo>
                        <a:pt x="3208" y="785"/>
                      </a:lnTo>
                      <a:lnTo>
                        <a:pt x="3223" y="781"/>
                      </a:lnTo>
                      <a:lnTo>
                        <a:pt x="3237" y="779"/>
                      </a:lnTo>
                      <a:lnTo>
                        <a:pt x="3253" y="777"/>
                      </a:lnTo>
                      <a:lnTo>
                        <a:pt x="3266" y="777"/>
                      </a:lnTo>
                      <a:lnTo>
                        <a:pt x="3282" y="777"/>
                      </a:lnTo>
                      <a:lnTo>
                        <a:pt x="3295" y="781"/>
                      </a:lnTo>
                      <a:lnTo>
                        <a:pt x="3307" y="785"/>
                      </a:lnTo>
                      <a:lnTo>
                        <a:pt x="3319" y="792"/>
                      </a:lnTo>
                      <a:lnTo>
                        <a:pt x="3329" y="800"/>
                      </a:lnTo>
                      <a:lnTo>
                        <a:pt x="3336" y="812"/>
                      </a:lnTo>
                      <a:lnTo>
                        <a:pt x="3344" y="826"/>
                      </a:lnTo>
                      <a:lnTo>
                        <a:pt x="3348" y="841"/>
                      </a:lnTo>
                      <a:lnTo>
                        <a:pt x="3348" y="859"/>
                      </a:lnTo>
                      <a:lnTo>
                        <a:pt x="3348" y="859"/>
                      </a:lnTo>
                      <a:lnTo>
                        <a:pt x="3350" y="999"/>
                      </a:lnTo>
                      <a:lnTo>
                        <a:pt x="3350" y="999"/>
                      </a:lnTo>
                      <a:lnTo>
                        <a:pt x="3391" y="956"/>
                      </a:lnTo>
                      <a:lnTo>
                        <a:pt x="3428" y="913"/>
                      </a:lnTo>
                      <a:lnTo>
                        <a:pt x="3444" y="890"/>
                      </a:lnTo>
                      <a:lnTo>
                        <a:pt x="3459" y="868"/>
                      </a:lnTo>
                      <a:lnTo>
                        <a:pt x="3473" y="845"/>
                      </a:lnTo>
                      <a:lnTo>
                        <a:pt x="3486" y="822"/>
                      </a:lnTo>
                      <a:lnTo>
                        <a:pt x="3496" y="798"/>
                      </a:lnTo>
                      <a:lnTo>
                        <a:pt x="3506" y="775"/>
                      </a:lnTo>
                      <a:lnTo>
                        <a:pt x="3514" y="752"/>
                      </a:lnTo>
                      <a:lnTo>
                        <a:pt x="3521" y="728"/>
                      </a:lnTo>
                      <a:lnTo>
                        <a:pt x="3527" y="705"/>
                      </a:lnTo>
                      <a:lnTo>
                        <a:pt x="3531" y="679"/>
                      </a:lnTo>
                      <a:lnTo>
                        <a:pt x="3533" y="654"/>
                      </a:lnTo>
                      <a:lnTo>
                        <a:pt x="3533" y="631"/>
                      </a:lnTo>
                      <a:lnTo>
                        <a:pt x="3533" y="631"/>
                      </a:lnTo>
                      <a:lnTo>
                        <a:pt x="3533" y="0"/>
                      </a:lnTo>
                      <a:lnTo>
                        <a:pt x="3533" y="0"/>
                      </a:lnTo>
                      <a:lnTo>
                        <a:pt x="3531" y="41"/>
                      </a:lnTo>
                      <a:lnTo>
                        <a:pt x="3525" y="83"/>
                      </a:lnTo>
                      <a:lnTo>
                        <a:pt x="3514" y="124"/>
                      </a:lnTo>
                      <a:lnTo>
                        <a:pt x="3498" y="165"/>
                      </a:lnTo>
                      <a:lnTo>
                        <a:pt x="3479" y="206"/>
                      </a:lnTo>
                      <a:lnTo>
                        <a:pt x="3453" y="245"/>
                      </a:lnTo>
                      <a:lnTo>
                        <a:pt x="3426" y="282"/>
                      </a:lnTo>
                      <a:lnTo>
                        <a:pt x="3395" y="321"/>
                      </a:lnTo>
                      <a:lnTo>
                        <a:pt x="3360" y="356"/>
                      </a:lnTo>
                      <a:lnTo>
                        <a:pt x="3321" y="393"/>
                      </a:lnTo>
                      <a:lnTo>
                        <a:pt x="3278" y="426"/>
                      </a:lnTo>
                      <a:lnTo>
                        <a:pt x="3231" y="461"/>
                      </a:lnTo>
                      <a:lnTo>
                        <a:pt x="3183" y="492"/>
                      </a:lnTo>
                      <a:lnTo>
                        <a:pt x="3130" y="524"/>
                      </a:lnTo>
                      <a:lnTo>
                        <a:pt x="3075" y="555"/>
                      </a:lnTo>
                      <a:lnTo>
                        <a:pt x="3017" y="582"/>
                      </a:lnTo>
                      <a:lnTo>
                        <a:pt x="2955" y="609"/>
                      </a:lnTo>
                      <a:lnTo>
                        <a:pt x="2890" y="637"/>
                      </a:lnTo>
                      <a:lnTo>
                        <a:pt x="2824" y="660"/>
                      </a:lnTo>
                      <a:lnTo>
                        <a:pt x="2754" y="683"/>
                      </a:lnTo>
                      <a:lnTo>
                        <a:pt x="2684" y="705"/>
                      </a:lnTo>
                      <a:lnTo>
                        <a:pt x="2610" y="724"/>
                      </a:lnTo>
                      <a:lnTo>
                        <a:pt x="2532" y="744"/>
                      </a:lnTo>
                      <a:lnTo>
                        <a:pt x="2454" y="759"/>
                      </a:lnTo>
                      <a:lnTo>
                        <a:pt x="2374" y="775"/>
                      </a:lnTo>
                      <a:lnTo>
                        <a:pt x="2292" y="789"/>
                      </a:lnTo>
                      <a:lnTo>
                        <a:pt x="2209" y="798"/>
                      </a:lnTo>
                      <a:lnTo>
                        <a:pt x="2123" y="808"/>
                      </a:lnTo>
                      <a:lnTo>
                        <a:pt x="2035" y="816"/>
                      </a:lnTo>
                      <a:lnTo>
                        <a:pt x="1948" y="820"/>
                      </a:lnTo>
                      <a:lnTo>
                        <a:pt x="1858" y="824"/>
                      </a:lnTo>
                      <a:lnTo>
                        <a:pt x="1767" y="826"/>
                      </a:lnTo>
                      <a:lnTo>
                        <a:pt x="1767" y="826"/>
                      </a:lnTo>
                      <a:lnTo>
                        <a:pt x="1675" y="824"/>
                      </a:lnTo>
                      <a:lnTo>
                        <a:pt x="1585" y="820"/>
                      </a:lnTo>
                      <a:lnTo>
                        <a:pt x="1498" y="816"/>
                      </a:lnTo>
                      <a:lnTo>
                        <a:pt x="1410" y="808"/>
                      </a:lnTo>
                      <a:lnTo>
                        <a:pt x="1324" y="798"/>
                      </a:lnTo>
                      <a:lnTo>
                        <a:pt x="1241" y="789"/>
                      </a:lnTo>
                      <a:lnTo>
                        <a:pt x="1159" y="775"/>
                      </a:lnTo>
                      <a:lnTo>
                        <a:pt x="1079" y="759"/>
                      </a:lnTo>
                      <a:lnTo>
                        <a:pt x="1001" y="744"/>
                      </a:lnTo>
                      <a:lnTo>
                        <a:pt x="925" y="724"/>
                      </a:lnTo>
                      <a:lnTo>
                        <a:pt x="851" y="705"/>
                      </a:lnTo>
                      <a:lnTo>
                        <a:pt x="779" y="683"/>
                      </a:lnTo>
                      <a:lnTo>
                        <a:pt x="709" y="660"/>
                      </a:lnTo>
                      <a:lnTo>
                        <a:pt x="643" y="637"/>
                      </a:lnTo>
                      <a:lnTo>
                        <a:pt x="578" y="609"/>
                      </a:lnTo>
                      <a:lnTo>
                        <a:pt x="518" y="582"/>
                      </a:lnTo>
                      <a:lnTo>
                        <a:pt x="460" y="555"/>
                      </a:lnTo>
                      <a:lnTo>
                        <a:pt x="403" y="524"/>
                      </a:lnTo>
                      <a:lnTo>
                        <a:pt x="351" y="492"/>
                      </a:lnTo>
                      <a:lnTo>
                        <a:pt x="302" y="461"/>
                      </a:lnTo>
                      <a:lnTo>
                        <a:pt x="255" y="426"/>
                      </a:lnTo>
                      <a:lnTo>
                        <a:pt x="214" y="393"/>
                      </a:lnTo>
                      <a:lnTo>
                        <a:pt x="175" y="356"/>
                      </a:lnTo>
                      <a:lnTo>
                        <a:pt x="138" y="321"/>
                      </a:lnTo>
                      <a:lnTo>
                        <a:pt x="107" y="282"/>
                      </a:lnTo>
                      <a:lnTo>
                        <a:pt x="80" y="245"/>
                      </a:lnTo>
                      <a:lnTo>
                        <a:pt x="56" y="206"/>
                      </a:lnTo>
                      <a:lnTo>
                        <a:pt x="35" y="165"/>
                      </a:lnTo>
                      <a:lnTo>
                        <a:pt x="21" y="124"/>
                      </a:lnTo>
                      <a:lnTo>
                        <a:pt x="10" y="83"/>
                      </a:lnTo>
                      <a:lnTo>
                        <a:pt x="2" y="41"/>
                      </a:lnTo>
                      <a:lnTo>
                        <a:pt x="0" y="0"/>
                      </a:lnTo>
                      <a:lnTo>
                        <a:pt x="0" y="0"/>
                      </a:lnTo>
                      <a:lnTo>
                        <a:pt x="0" y="631"/>
                      </a:lnTo>
                      <a:lnTo>
                        <a:pt x="0" y="631"/>
                      </a:lnTo>
                      <a:lnTo>
                        <a:pt x="2" y="674"/>
                      </a:lnTo>
                      <a:lnTo>
                        <a:pt x="10" y="715"/>
                      </a:lnTo>
                      <a:lnTo>
                        <a:pt x="21" y="755"/>
                      </a:lnTo>
                      <a:lnTo>
                        <a:pt x="35" y="796"/>
                      </a:lnTo>
                      <a:lnTo>
                        <a:pt x="56" y="837"/>
                      </a:lnTo>
                      <a:lnTo>
                        <a:pt x="80" y="876"/>
                      </a:lnTo>
                      <a:lnTo>
                        <a:pt x="107" y="915"/>
                      </a:lnTo>
                      <a:lnTo>
                        <a:pt x="138" y="952"/>
                      </a:lnTo>
                      <a:lnTo>
                        <a:pt x="175" y="989"/>
                      </a:lnTo>
                      <a:lnTo>
                        <a:pt x="214" y="1024"/>
                      </a:lnTo>
                      <a:lnTo>
                        <a:pt x="255" y="1059"/>
                      </a:lnTo>
                      <a:lnTo>
                        <a:pt x="302" y="1092"/>
                      </a:lnTo>
                      <a:lnTo>
                        <a:pt x="351" y="1125"/>
                      </a:lnTo>
                      <a:lnTo>
                        <a:pt x="403" y="1157"/>
                      </a:lnTo>
                      <a:lnTo>
                        <a:pt x="460" y="1186"/>
                      </a:lnTo>
                      <a:lnTo>
                        <a:pt x="518" y="1215"/>
                      </a:lnTo>
                      <a:lnTo>
                        <a:pt x="578" y="1242"/>
                      </a:lnTo>
                      <a:lnTo>
                        <a:pt x="643" y="1268"/>
                      </a:lnTo>
                      <a:lnTo>
                        <a:pt x="709" y="1293"/>
                      </a:lnTo>
                      <a:lnTo>
                        <a:pt x="779" y="1316"/>
                      </a:lnTo>
                      <a:lnTo>
                        <a:pt x="851" y="1338"/>
                      </a:lnTo>
                      <a:lnTo>
                        <a:pt x="925" y="1357"/>
                      </a:lnTo>
                      <a:lnTo>
                        <a:pt x="1001" y="1375"/>
                      </a:lnTo>
                      <a:lnTo>
                        <a:pt x="1079" y="1392"/>
                      </a:lnTo>
                      <a:lnTo>
                        <a:pt x="1159" y="1406"/>
                      </a:lnTo>
                      <a:lnTo>
                        <a:pt x="1241" y="1420"/>
                      </a:lnTo>
                      <a:lnTo>
                        <a:pt x="1324" y="1431"/>
                      </a:lnTo>
                      <a:lnTo>
                        <a:pt x="1410" y="1441"/>
                      </a:lnTo>
                      <a:lnTo>
                        <a:pt x="1498" y="1447"/>
                      </a:lnTo>
                      <a:lnTo>
                        <a:pt x="1585" y="1453"/>
                      </a:lnTo>
                      <a:lnTo>
                        <a:pt x="1675" y="1457"/>
                      </a:lnTo>
                      <a:lnTo>
                        <a:pt x="1767" y="1457"/>
                      </a:lnTo>
                      <a:lnTo>
                        <a:pt x="1767" y="1457"/>
                      </a:lnTo>
                      <a:lnTo>
                        <a:pt x="1844" y="1457"/>
                      </a:lnTo>
                      <a:lnTo>
                        <a:pt x="1922" y="1455"/>
                      </a:lnTo>
                      <a:lnTo>
                        <a:pt x="1998" y="1451"/>
                      </a:lnTo>
                      <a:lnTo>
                        <a:pt x="2072" y="1445"/>
                      </a:lnTo>
                      <a:lnTo>
                        <a:pt x="2146" y="1437"/>
                      </a:lnTo>
                      <a:lnTo>
                        <a:pt x="2218" y="1429"/>
                      </a:lnTo>
                      <a:lnTo>
                        <a:pt x="2290" y="1420"/>
                      </a:lnTo>
                      <a:lnTo>
                        <a:pt x="2361" y="1410"/>
                      </a:lnTo>
                      <a:lnTo>
                        <a:pt x="2361" y="1410"/>
                      </a:lnTo>
                      <a:lnTo>
                        <a:pt x="2378" y="1388"/>
                      </a:lnTo>
                      <a:lnTo>
                        <a:pt x="2398" y="1369"/>
                      </a:lnTo>
                      <a:lnTo>
                        <a:pt x="2421" y="1348"/>
                      </a:lnTo>
                      <a:lnTo>
                        <a:pt x="2446" y="1328"/>
                      </a:lnTo>
                      <a:lnTo>
                        <a:pt x="2497" y="1291"/>
                      </a:lnTo>
                      <a:lnTo>
                        <a:pt x="2548" y="1256"/>
                      </a:lnTo>
                      <a:lnTo>
                        <a:pt x="2548" y="1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46"/>
                <p:cNvSpPr>
                  <a:spLocks/>
                </p:cNvSpPr>
                <p:nvPr/>
              </p:nvSpPr>
              <p:spPr bwMode="auto">
                <a:xfrm>
                  <a:off x="6638925" y="3033713"/>
                  <a:ext cx="290513" cy="639763"/>
                </a:xfrm>
                <a:custGeom>
                  <a:avLst/>
                  <a:gdLst>
                    <a:gd name="T0" fmla="*/ 0 w 183"/>
                    <a:gd name="T1" fmla="*/ 366 h 403"/>
                    <a:gd name="T2" fmla="*/ 0 w 183"/>
                    <a:gd name="T3" fmla="*/ 366 h 403"/>
                    <a:gd name="T4" fmla="*/ 0 w 183"/>
                    <a:gd name="T5" fmla="*/ 378 h 403"/>
                    <a:gd name="T6" fmla="*/ 0 w 183"/>
                    <a:gd name="T7" fmla="*/ 378 h 403"/>
                    <a:gd name="T8" fmla="*/ 53 w 183"/>
                    <a:gd name="T9" fmla="*/ 378 h 403"/>
                    <a:gd name="T10" fmla="*/ 99 w 183"/>
                    <a:gd name="T11" fmla="*/ 383 h 403"/>
                    <a:gd name="T12" fmla="*/ 144 w 183"/>
                    <a:gd name="T13" fmla="*/ 391 h 403"/>
                    <a:gd name="T14" fmla="*/ 183 w 183"/>
                    <a:gd name="T15" fmla="*/ 403 h 403"/>
                    <a:gd name="T16" fmla="*/ 183 w 183"/>
                    <a:gd name="T17" fmla="*/ 403 h 403"/>
                    <a:gd name="T18" fmla="*/ 183 w 183"/>
                    <a:gd name="T19" fmla="*/ 0 h 403"/>
                    <a:gd name="T20" fmla="*/ 183 w 183"/>
                    <a:gd name="T21" fmla="*/ 0 h 403"/>
                    <a:gd name="T22" fmla="*/ 183 w 183"/>
                    <a:gd name="T23" fmla="*/ 25 h 403"/>
                    <a:gd name="T24" fmla="*/ 181 w 183"/>
                    <a:gd name="T25" fmla="*/ 48 h 403"/>
                    <a:gd name="T26" fmla="*/ 177 w 183"/>
                    <a:gd name="T27" fmla="*/ 74 h 403"/>
                    <a:gd name="T28" fmla="*/ 171 w 183"/>
                    <a:gd name="T29" fmla="*/ 97 h 403"/>
                    <a:gd name="T30" fmla="*/ 166 w 183"/>
                    <a:gd name="T31" fmla="*/ 120 h 403"/>
                    <a:gd name="T32" fmla="*/ 156 w 183"/>
                    <a:gd name="T33" fmla="*/ 146 h 403"/>
                    <a:gd name="T34" fmla="*/ 146 w 183"/>
                    <a:gd name="T35" fmla="*/ 169 h 403"/>
                    <a:gd name="T36" fmla="*/ 136 w 183"/>
                    <a:gd name="T37" fmla="*/ 191 h 403"/>
                    <a:gd name="T38" fmla="*/ 123 w 183"/>
                    <a:gd name="T39" fmla="*/ 214 h 403"/>
                    <a:gd name="T40" fmla="*/ 109 w 183"/>
                    <a:gd name="T41" fmla="*/ 237 h 403"/>
                    <a:gd name="T42" fmla="*/ 95 w 183"/>
                    <a:gd name="T43" fmla="*/ 259 h 403"/>
                    <a:gd name="T44" fmla="*/ 78 w 183"/>
                    <a:gd name="T45" fmla="*/ 282 h 403"/>
                    <a:gd name="T46" fmla="*/ 43 w 183"/>
                    <a:gd name="T47" fmla="*/ 325 h 403"/>
                    <a:gd name="T48" fmla="*/ 0 w 183"/>
                    <a:gd name="T49" fmla="*/ 366 h 403"/>
                    <a:gd name="T50" fmla="*/ 0 w 183"/>
                    <a:gd name="T51" fmla="*/ 36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 h="403">
                      <a:moveTo>
                        <a:pt x="0" y="366"/>
                      </a:moveTo>
                      <a:lnTo>
                        <a:pt x="0" y="366"/>
                      </a:lnTo>
                      <a:lnTo>
                        <a:pt x="0" y="378"/>
                      </a:lnTo>
                      <a:lnTo>
                        <a:pt x="0" y="378"/>
                      </a:lnTo>
                      <a:lnTo>
                        <a:pt x="53" y="378"/>
                      </a:lnTo>
                      <a:lnTo>
                        <a:pt x="99" y="383"/>
                      </a:lnTo>
                      <a:lnTo>
                        <a:pt x="144" y="391"/>
                      </a:lnTo>
                      <a:lnTo>
                        <a:pt x="183" y="403"/>
                      </a:lnTo>
                      <a:lnTo>
                        <a:pt x="183" y="403"/>
                      </a:lnTo>
                      <a:lnTo>
                        <a:pt x="183" y="0"/>
                      </a:lnTo>
                      <a:lnTo>
                        <a:pt x="183" y="0"/>
                      </a:lnTo>
                      <a:lnTo>
                        <a:pt x="183" y="25"/>
                      </a:lnTo>
                      <a:lnTo>
                        <a:pt x="181" y="48"/>
                      </a:lnTo>
                      <a:lnTo>
                        <a:pt x="177" y="74"/>
                      </a:lnTo>
                      <a:lnTo>
                        <a:pt x="171" y="97"/>
                      </a:lnTo>
                      <a:lnTo>
                        <a:pt x="166" y="120"/>
                      </a:lnTo>
                      <a:lnTo>
                        <a:pt x="156" y="146"/>
                      </a:lnTo>
                      <a:lnTo>
                        <a:pt x="146" y="169"/>
                      </a:lnTo>
                      <a:lnTo>
                        <a:pt x="136" y="191"/>
                      </a:lnTo>
                      <a:lnTo>
                        <a:pt x="123" y="214"/>
                      </a:lnTo>
                      <a:lnTo>
                        <a:pt x="109" y="237"/>
                      </a:lnTo>
                      <a:lnTo>
                        <a:pt x="95" y="259"/>
                      </a:lnTo>
                      <a:lnTo>
                        <a:pt x="78" y="282"/>
                      </a:lnTo>
                      <a:lnTo>
                        <a:pt x="43" y="325"/>
                      </a:lnTo>
                      <a:lnTo>
                        <a:pt x="0" y="366"/>
                      </a:lnTo>
                      <a:lnTo>
                        <a:pt x="0" y="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5" name="Freeform 44"/>
              <p:cNvSpPr>
                <a:spLocks/>
              </p:cNvSpPr>
              <p:nvPr/>
            </p:nvSpPr>
            <p:spPr bwMode="auto">
              <a:xfrm>
                <a:off x="1320800" y="4397375"/>
                <a:ext cx="3700463" cy="2314575"/>
              </a:xfrm>
              <a:custGeom>
                <a:avLst/>
                <a:gdLst>
                  <a:gd name="T0" fmla="*/ 0 w 2331"/>
                  <a:gd name="T1" fmla="*/ 0 h 1458"/>
                  <a:gd name="T2" fmla="*/ 0 w 2331"/>
                  <a:gd name="T3" fmla="*/ 633 h 1458"/>
                  <a:gd name="T4" fmla="*/ 10 w 2331"/>
                  <a:gd name="T5" fmla="*/ 716 h 1458"/>
                  <a:gd name="T6" fmla="*/ 35 w 2331"/>
                  <a:gd name="T7" fmla="*/ 798 h 1458"/>
                  <a:gd name="T8" fmla="*/ 80 w 2331"/>
                  <a:gd name="T9" fmla="*/ 878 h 1458"/>
                  <a:gd name="T10" fmla="*/ 138 w 2331"/>
                  <a:gd name="T11" fmla="*/ 954 h 1458"/>
                  <a:gd name="T12" fmla="*/ 214 w 2331"/>
                  <a:gd name="T13" fmla="*/ 1026 h 1458"/>
                  <a:gd name="T14" fmla="*/ 302 w 2331"/>
                  <a:gd name="T15" fmla="*/ 1094 h 1458"/>
                  <a:gd name="T16" fmla="*/ 403 w 2331"/>
                  <a:gd name="T17" fmla="*/ 1157 h 1458"/>
                  <a:gd name="T18" fmla="*/ 518 w 2331"/>
                  <a:gd name="T19" fmla="*/ 1217 h 1458"/>
                  <a:gd name="T20" fmla="*/ 643 w 2331"/>
                  <a:gd name="T21" fmla="*/ 1270 h 1458"/>
                  <a:gd name="T22" fmla="*/ 779 w 2331"/>
                  <a:gd name="T23" fmla="*/ 1316 h 1458"/>
                  <a:gd name="T24" fmla="*/ 925 w 2331"/>
                  <a:gd name="T25" fmla="*/ 1359 h 1458"/>
                  <a:gd name="T26" fmla="*/ 1079 w 2331"/>
                  <a:gd name="T27" fmla="*/ 1394 h 1458"/>
                  <a:gd name="T28" fmla="*/ 1241 w 2331"/>
                  <a:gd name="T29" fmla="*/ 1421 h 1458"/>
                  <a:gd name="T30" fmla="*/ 1410 w 2331"/>
                  <a:gd name="T31" fmla="*/ 1441 h 1458"/>
                  <a:gd name="T32" fmla="*/ 1585 w 2331"/>
                  <a:gd name="T33" fmla="*/ 1455 h 1458"/>
                  <a:gd name="T34" fmla="*/ 1767 w 2331"/>
                  <a:gd name="T35" fmla="*/ 1458 h 1458"/>
                  <a:gd name="T36" fmla="*/ 1841 w 2331"/>
                  <a:gd name="T37" fmla="*/ 1458 h 1458"/>
                  <a:gd name="T38" fmla="*/ 1985 w 2331"/>
                  <a:gd name="T39" fmla="*/ 1453 h 1458"/>
                  <a:gd name="T40" fmla="*/ 2127 w 2331"/>
                  <a:gd name="T41" fmla="*/ 1441 h 1458"/>
                  <a:gd name="T42" fmla="*/ 2263 w 2331"/>
                  <a:gd name="T43" fmla="*/ 1425 h 1458"/>
                  <a:gd name="T44" fmla="*/ 2331 w 2331"/>
                  <a:gd name="T45" fmla="*/ 1416 h 1458"/>
                  <a:gd name="T46" fmla="*/ 2265 w 2331"/>
                  <a:gd name="T47" fmla="*/ 1338 h 1458"/>
                  <a:gd name="T48" fmla="*/ 2207 w 2331"/>
                  <a:gd name="T49" fmla="*/ 1260 h 1458"/>
                  <a:gd name="T50" fmla="*/ 2156 w 2331"/>
                  <a:gd name="T51" fmla="*/ 1184 h 1458"/>
                  <a:gd name="T52" fmla="*/ 2115 w 2331"/>
                  <a:gd name="T53" fmla="*/ 1108 h 1458"/>
                  <a:gd name="T54" fmla="*/ 2080 w 2331"/>
                  <a:gd name="T55" fmla="*/ 1034 h 1458"/>
                  <a:gd name="T56" fmla="*/ 2051 w 2331"/>
                  <a:gd name="T57" fmla="*/ 960 h 1458"/>
                  <a:gd name="T58" fmla="*/ 2029 w 2331"/>
                  <a:gd name="T59" fmla="*/ 888 h 1458"/>
                  <a:gd name="T60" fmla="*/ 2014 w 2331"/>
                  <a:gd name="T61" fmla="*/ 818 h 1458"/>
                  <a:gd name="T62" fmla="*/ 1891 w 2331"/>
                  <a:gd name="T63" fmla="*/ 824 h 1458"/>
                  <a:gd name="T64" fmla="*/ 1767 w 2331"/>
                  <a:gd name="T65" fmla="*/ 827 h 1458"/>
                  <a:gd name="T66" fmla="*/ 1585 w 2331"/>
                  <a:gd name="T67" fmla="*/ 822 h 1458"/>
                  <a:gd name="T68" fmla="*/ 1410 w 2331"/>
                  <a:gd name="T69" fmla="*/ 810 h 1458"/>
                  <a:gd name="T70" fmla="*/ 1241 w 2331"/>
                  <a:gd name="T71" fmla="*/ 788 h 1458"/>
                  <a:gd name="T72" fmla="*/ 1079 w 2331"/>
                  <a:gd name="T73" fmla="*/ 761 h 1458"/>
                  <a:gd name="T74" fmla="*/ 925 w 2331"/>
                  <a:gd name="T75" fmla="*/ 726 h 1458"/>
                  <a:gd name="T76" fmla="*/ 779 w 2331"/>
                  <a:gd name="T77" fmla="*/ 685 h 1458"/>
                  <a:gd name="T78" fmla="*/ 643 w 2331"/>
                  <a:gd name="T79" fmla="*/ 638 h 1458"/>
                  <a:gd name="T80" fmla="*/ 518 w 2331"/>
                  <a:gd name="T81" fmla="*/ 584 h 1458"/>
                  <a:gd name="T82" fmla="*/ 403 w 2331"/>
                  <a:gd name="T83" fmla="*/ 526 h 1458"/>
                  <a:gd name="T84" fmla="*/ 302 w 2331"/>
                  <a:gd name="T85" fmla="*/ 461 h 1458"/>
                  <a:gd name="T86" fmla="*/ 214 w 2331"/>
                  <a:gd name="T87" fmla="*/ 393 h 1458"/>
                  <a:gd name="T88" fmla="*/ 138 w 2331"/>
                  <a:gd name="T89" fmla="*/ 321 h 1458"/>
                  <a:gd name="T90" fmla="*/ 80 w 2331"/>
                  <a:gd name="T91" fmla="*/ 245 h 1458"/>
                  <a:gd name="T92" fmla="*/ 35 w 2331"/>
                  <a:gd name="T93" fmla="*/ 167 h 1458"/>
                  <a:gd name="T94" fmla="*/ 10 w 2331"/>
                  <a:gd name="T95" fmla="*/ 85 h 1458"/>
                  <a:gd name="T96" fmla="*/ 0 w 2331"/>
                  <a:gd name="T97"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31" h="1458">
                    <a:moveTo>
                      <a:pt x="0" y="0"/>
                    </a:moveTo>
                    <a:lnTo>
                      <a:pt x="0" y="0"/>
                    </a:lnTo>
                    <a:lnTo>
                      <a:pt x="0" y="633"/>
                    </a:lnTo>
                    <a:lnTo>
                      <a:pt x="0" y="633"/>
                    </a:lnTo>
                    <a:lnTo>
                      <a:pt x="2" y="674"/>
                    </a:lnTo>
                    <a:lnTo>
                      <a:pt x="10" y="716"/>
                    </a:lnTo>
                    <a:lnTo>
                      <a:pt x="21" y="757"/>
                    </a:lnTo>
                    <a:lnTo>
                      <a:pt x="35" y="798"/>
                    </a:lnTo>
                    <a:lnTo>
                      <a:pt x="56" y="839"/>
                    </a:lnTo>
                    <a:lnTo>
                      <a:pt x="80" y="878"/>
                    </a:lnTo>
                    <a:lnTo>
                      <a:pt x="107" y="915"/>
                    </a:lnTo>
                    <a:lnTo>
                      <a:pt x="138" y="954"/>
                    </a:lnTo>
                    <a:lnTo>
                      <a:pt x="175" y="991"/>
                    </a:lnTo>
                    <a:lnTo>
                      <a:pt x="214" y="1026"/>
                    </a:lnTo>
                    <a:lnTo>
                      <a:pt x="255" y="1061"/>
                    </a:lnTo>
                    <a:lnTo>
                      <a:pt x="302" y="1094"/>
                    </a:lnTo>
                    <a:lnTo>
                      <a:pt x="351" y="1125"/>
                    </a:lnTo>
                    <a:lnTo>
                      <a:pt x="403" y="1157"/>
                    </a:lnTo>
                    <a:lnTo>
                      <a:pt x="460" y="1188"/>
                    </a:lnTo>
                    <a:lnTo>
                      <a:pt x="518" y="1217"/>
                    </a:lnTo>
                    <a:lnTo>
                      <a:pt x="578" y="1244"/>
                    </a:lnTo>
                    <a:lnTo>
                      <a:pt x="643" y="1270"/>
                    </a:lnTo>
                    <a:lnTo>
                      <a:pt x="709" y="1295"/>
                    </a:lnTo>
                    <a:lnTo>
                      <a:pt x="779" y="1316"/>
                    </a:lnTo>
                    <a:lnTo>
                      <a:pt x="851" y="1338"/>
                    </a:lnTo>
                    <a:lnTo>
                      <a:pt x="925" y="1359"/>
                    </a:lnTo>
                    <a:lnTo>
                      <a:pt x="1001" y="1377"/>
                    </a:lnTo>
                    <a:lnTo>
                      <a:pt x="1079" y="1394"/>
                    </a:lnTo>
                    <a:lnTo>
                      <a:pt x="1159" y="1408"/>
                    </a:lnTo>
                    <a:lnTo>
                      <a:pt x="1241" y="1421"/>
                    </a:lnTo>
                    <a:lnTo>
                      <a:pt x="1324" y="1433"/>
                    </a:lnTo>
                    <a:lnTo>
                      <a:pt x="1410" y="1441"/>
                    </a:lnTo>
                    <a:lnTo>
                      <a:pt x="1498" y="1449"/>
                    </a:lnTo>
                    <a:lnTo>
                      <a:pt x="1585" y="1455"/>
                    </a:lnTo>
                    <a:lnTo>
                      <a:pt x="1675" y="1457"/>
                    </a:lnTo>
                    <a:lnTo>
                      <a:pt x="1767" y="1458"/>
                    </a:lnTo>
                    <a:lnTo>
                      <a:pt x="1767" y="1458"/>
                    </a:lnTo>
                    <a:lnTo>
                      <a:pt x="1841" y="1458"/>
                    </a:lnTo>
                    <a:lnTo>
                      <a:pt x="1913" y="1455"/>
                    </a:lnTo>
                    <a:lnTo>
                      <a:pt x="1985" y="1453"/>
                    </a:lnTo>
                    <a:lnTo>
                      <a:pt x="2057" y="1447"/>
                    </a:lnTo>
                    <a:lnTo>
                      <a:pt x="2127" y="1441"/>
                    </a:lnTo>
                    <a:lnTo>
                      <a:pt x="2195" y="1433"/>
                    </a:lnTo>
                    <a:lnTo>
                      <a:pt x="2263" y="1425"/>
                    </a:lnTo>
                    <a:lnTo>
                      <a:pt x="2331" y="1416"/>
                    </a:lnTo>
                    <a:lnTo>
                      <a:pt x="2331" y="1416"/>
                    </a:lnTo>
                    <a:lnTo>
                      <a:pt x="2296" y="1377"/>
                    </a:lnTo>
                    <a:lnTo>
                      <a:pt x="2265" y="1338"/>
                    </a:lnTo>
                    <a:lnTo>
                      <a:pt x="2234" y="1299"/>
                    </a:lnTo>
                    <a:lnTo>
                      <a:pt x="2207" y="1260"/>
                    </a:lnTo>
                    <a:lnTo>
                      <a:pt x="2179" y="1221"/>
                    </a:lnTo>
                    <a:lnTo>
                      <a:pt x="2156" y="1184"/>
                    </a:lnTo>
                    <a:lnTo>
                      <a:pt x="2135" y="1145"/>
                    </a:lnTo>
                    <a:lnTo>
                      <a:pt x="2115" y="1108"/>
                    </a:lnTo>
                    <a:lnTo>
                      <a:pt x="2096" y="1071"/>
                    </a:lnTo>
                    <a:lnTo>
                      <a:pt x="2080" y="1034"/>
                    </a:lnTo>
                    <a:lnTo>
                      <a:pt x="2065" y="997"/>
                    </a:lnTo>
                    <a:lnTo>
                      <a:pt x="2051" y="960"/>
                    </a:lnTo>
                    <a:lnTo>
                      <a:pt x="2041" y="925"/>
                    </a:lnTo>
                    <a:lnTo>
                      <a:pt x="2029" y="888"/>
                    </a:lnTo>
                    <a:lnTo>
                      <a:pt x="2022" y="853"/>
                    </a:lnTo>
                    <a:lnTo>
                      <a:pt x="2014" y="818"/>
                    </a:lnTo>
                    <a:lnTo>
                      <a:pt x="2014" y="818"/>
                    </a:lnTo>
                    <a:lnTo>
                      <a:pt x="1891" y="824"/>
                    </a:lnTo>
                    <a:lnTo>
                      <a:pt x="1767" y="827"/>
                    </a:lnTo>
                    <a:lnTo>
                      <a:pt x="1767" y="827"/>
                    </a:lnTo>
                    <a:lnTo>
                      <a:pt x="1675" y="825"/>
                    </a:lnTo>
                    <a:lnTo>
                      <a:pt x="1585" y="822"/>
                    </a:lnTo>
                    <a:lnTo>
                      <a:pt x="1498" y="818"/>
                    </a:lnTo>
                    <a:lnTo>
                      <a:pt x="1410" y="810"/>
                    </a:lnTo>
                    <a:lnTo>
                      <a:pt x="1324" y="800"/>
                    </a:lnTo>
                    <a:lnTo>
                      <a:pt x="1241" y="788"/>
                    </a:lnTo>
                    <a:lnTo>
                      <a:pt x="1159" y="777"/>
                    </a:lnTo>
                    <a:lnTo>
                      <a:pt x="1079" y="761"/>
                    </a:lnTo>
                    <a:lnTo>
                      <a:pt x="1001" y="746"/>
                    </a:lnTo>
                    <a:lnTo>
                      <a:pt x="925" y="726"/>
                    </a:lnTo>
                    <a:lnTo>
                      <a:pt x="851" y="707"/>
                    </a:lnTo>
                    <a:lnTo>
                      <a:pt x="779" y="685"/>
                    </a:lnTo>
                    <a:lnTo>
                      <a:pt x="709" y="662"/>
                    </a:lnTo>
                    <a:lnTo>
                      <a:pt x="643" y="638"/>
                    </a:lnTo>
                    <a:lnTo>
                      <a:pt x="578" y="611"/>
                    </a:lnTo>
                    <a:lnTo>
                      <a:pt x="518" y="584"/>
                    </a:lnTo>
                    <a:lnTo>
                      <a:pt x="460" y="557"/>
                    </a:lnTo>
                    <a:lnTo>
                      <a:pt x="403" y="526"/>
                    </a:lnTo>
                    <a:lnTo>
                      <a:pt x="351" y="494"/>
                    </a:lnTo>
                    <a:lnTo>
                      <a:pt x="302" y="461"/>
                    </a:lnTo>
                    <a:lnTo>
                      <a:pt x="255" y="428"/>
                    </a:lnTo>
                    <a:lnTo>
                      <a:pt x="214" y="393"/>
                    </a:lnTo>
                    <a:lnTo>
                      <a:pt x="175" y="358"/>
                    </a:lnTo>
                    <a:lnTo>
                      <a:pt x="138" y="321"/>
                    </a:lnTo>
                    <a:lnTo>
                      <a:pt x="107" y="284"/>
                    </a:lnTo>
                    <a:lnTo>
                      <a:pt x="80" y="245"/>
                    </a:lnTo>
                    <a:lnTo>
                      <a:pt x="56" y="206"/>
                    </a:lnTo>
                    <a:lnTo>
                      <a:pt x="35" y="167"/>
                    </a:lnTo>
                    <a:lnTo>
                      <a:pt x="21" y="126"/>
                    </a:lnTo>
                    <a:lnTo>
                      <a:pt x="10" y="85"/>
                    </a:lnTo>
                    <a:lnTo>
                      <a:pt x="2" y="4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48" name="Group 47"/>
          <p:cNvGrpSpPr/>
          <p:nvPr/>
        </p:nvGrpSpPr>
        <p:grpSpPr>
          <a:xfrm>
            <a:off x="6321945" y="2589110"/>
            <a:ext cx="670302" cy="627312"/>
            <a:chOff x="3800475" y="1576388"/>
            <a:chExt cx="668338" cy="625475"/>
          </a:xfrm>
          <a:solidFill>
            <a:schemeClr val="bg1"/>
          </a:solidFill>
        </p:grpSpPr>
        <p:sp>
          <p:nvSpPr>
            <p:cNvPr id="49" name="Freeform 48"/>
            <p:cNvSpPr>
              <a:spLocks/>
            </p:cNvSpPr>
            <p:nvPr/>
          </p:nvSpPr>
          <p:spPr bwMode="auto">
            <a:xfrm>
              <a:off x="3886200" y="1874838"/>
              <a:ext cx="309563" cy="295275"/>
            </a:xfrm>
            <a:custGeom>
              <a:avLst/>
              <a:gdLst>
                <a:gd name="T0" fmla="*/ 20 w 195"/>
                <a:gd name="T1" fmla="*/ 114 h 186"/>
                <a:gd name="T2" fmla="*/ 0 w 195"/>
                <a:gd name="T3" fmla="*/ 186 h 186"/>
                <a:gd name="T4" fmla="*/ 73 w 195"/>
                <a:gd name="T5" fmla="*/ 164 h 186"/>
                <a:gd name="T6" fmla="*/ 75 w 195"/>
                <a:gd name="T7" fmla="*/ 130 h 186"/>
                <a:gd name="T8" fmla="*/ 195 w 195"/>
                <a:gd name="T9" fmla="*/ 14 h 186"/>
                <a:gd name="T10" fmla="*/ 167 w 195"/>
                <a:gd name="T11" fmla="*/ 0 h 186"/>
                <a:gd name="T12" fmla="*/ 54 w 195"/>
                <a:gd name="T13" fmla="*/ 112 h 186"/>
                <a:gd name="T14" fmla="*/ 20 w 195"/>
                <a:gd name="T15" fmla="*/ 114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186">
                  <a:moveTo>
                    <a:pt x="20" y="114"/>
                  </a:moveTo>
                  <a:lnTo>
                    <a:pt x="0" y="186"/>
                  </a:lnTo>
                  <a:lnTo>
                    <a:pt x="73" y="164"/>
                  </a:lnTo>
                  <a:lnTo>
                    <a:pt x="75" y="130"/>
                  </a:lnTo>
                  <a:lnTo>
                    <a:pt x="195" y="14"/>
                  </a:lnTo>
                  <a:lnTo>
                    <a:pt x="167" y="0"/>
                  </a:lnTo>
                  <a:lnTo>
                    <a:pt x="54" y="112"/>
                  </a:lnTo>
                  <a:lnTo>
                    <a:pt x="2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50" name="Freeform 49"/>
            <p:cNvSpPr>
              <a:spLocks/>
            </p:cNvSpPr>
            <p:nvPr/>
          </p:nvSpPr>
          <p:spPr bwMode="auto">
            <a:xfrm>
              <a:off x="4125913" y="1636713"/>
              <a:ext cx="288925" cy="288925"/>
            </a:xfrm>
            <a:custGeom>
              <a:avLst/>
              <a:gdLst>
                <a:gd name="T0" fmla="*/ 27 w 91"/>
                <a:gd name="T1" fmla="*/ 90 h 91"/>
                <a:gd name="T2" fmla="*/ 23 w 91"/>
                <a:gd name="T3" fmla="*/ 90 h 91"/>
                <a:gd name="T4" fmla="*/ 1 w 91"/>
                <a:gd name="T5" fmla="*/ 68 h 91"/>
                <a:gd name="T6" fmla="*/ 1 w 91"/>
                <a:gd name="T7" fmla="*/ 64 h 91"/>
                <a:gd name="T8" fmla="*/ 64 w 91"/>
                <a:gd name="T9" fmla="*/ 1 h 91"/>
                <a:gd name="T10" fmla="*/ 69 w 91"/>
                <a:gd name="T11" fmla="*/ 1 h 91"/>
                <a:gd name="T12" fmla="*/ 90 w 91"/>
                <a:gd name="T13" fmla="*/ 22 h 91"/>
                <a:gd name="T14" fmla="*/ 90 w 91"/>
                <a:gd name="T15" fmla="*/ 27 h 91"/>
                <a:gd name="T16" fmla="*/ 27 w 91"/>
                <a:gd name="T17"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27" y="90"/>
                  </a:moveTo>
                  <a:cubicBezTo>
                    <a:pt x="26" y="91"/>
                    <a:pt x="24" y="91"/>
                    <a:pt x="23" y="90"/>
                  </a:cubicBezTo>
                  <a:cubicBezTo>
                    <a:pt x="1" y="68"/>
                    <a:pt x="1" y="68"/>
                    <a:pt x="1" y="68"/>
                  </a:cubicBezTo>
                  <a:cubicBezTo>
                    <a:pt x="0" y="67"/>
                    <a:pt x="0" y="65"/>
                    <a:pt x="1" y="64"/>
                  </a:cubicBezTo>
                  <a:cubicBezTo>
                    <a:pt x="64" y="1"/>
                    <a:pt x="64" y="1"/>
                    <a:pt x="64" y="1"/>
                  </a:cubicBezTo>
                  <a:cubicBezTo>
                    <a:pt x="65" y="0"/>
                    <a:pt x="67" y="0"/>
                    <a:pt x="69" y="1"/>
                  </a:cubicBezTo>
                  <a:cubicBezTo>
                    <a:pt x="90" y="22"/>
                    <a:pt x="90" y="22"/>
                    <a:pt x="90" y="22"/>
                  </a:cubicBezTo>
                  <a:cubicBezTo>
                    <a:pt x="91" y="24"/>
                    <a:pt x="91" y="26"/>
                    <a:pt x="90" y="27"/>
                  </a:cubicBezTo>
                  <a:lnTo>
                    <a:pt x="27"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51" name="Freeform 50"/>
            <p:cNvSpPr>
              <a:spLocks/>
            </p:cNvSpPr>
            <p:nvPr/>
          </p:nvSpPr>
          <p:spPr bwMode="auto">
            <a:xfrm>
              <a:off x="3800475" y="1576388"/>
              <a:ext cx="382588" cy="339725"/>
            </a:xfrm>
            <a:custGeom>
              <a:avLst/>
              <a:gdLst>
                <a:gd name="T0" fmla="*/ 78 w 120"/>
                <a:gd name="T1" fmla="*/ 105 h 107"/>
                <a:gd name="T2" fmla="*/ 91 w 120"/>
                <a:gd name="T3" fmla="*/ 94 h 107"/>
                <a:gd name="T4" fmla="*/ 91 w 120"/>
                <a:gd name="T5" fmla="*/ 77 h 107"/>
                <a:gd name="T6" fmla="*/ 118 w 120"/>
                <a:gd name="T7" fmla="*/ 50 h 107"/>
                <a:gd name="T8" fmla="*/ 59 w 120"/>
                <a:gd name="T9" fmla="*/ 0 h 107"/>
                <a:gd name="T10" fmla="*/ 85 w 120"/>
                <a:gd name="T11" fmla="*/ 30 h 107"/>
                <a:gd name="T12" fmla="*/ 79 w 120"/>
                <a:gd name="T13" fmla="*/ 64 h 107"/>
                <a:gd name="T14" fmla="*/ 45 w 120"/>
                <a:gd name="T15" fmla="*/ 75 h 107"/>
                <a:gd name="T16" fmla="*/ 15 w 120"/>
                <a:gd name="T17" fmla="*/ 44 h 107"/>
                <a:gd name="T18" fmla="*/ 78 w 120"/>
                <a:gd name="T19"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07">
                  <a:moveTo>
                    <a:pt x="78" y="105"/>
                  </a:moveTo>
                  <a:cubicBezTo>
                    <a:pt x="91" y="94"/>
                    <a:pt x="91" y="94"/>
                    <a:pt x="91" y="94"/>
                  </a:cubicBezTo>
                  <a:cubicBezTo>
                    <a:pt x="91" y="77"/>
                    <a:pt x="91" y="77"/>
                    <a:pt x="91" y="77"/>
                  </a:cubicBezTo>
                  <a:cubicBezTo>
                    <a:pt x="118" y="50"/>
                    <a:pt x="118" y="50"/>
                    <a:pt x="118" y="50"/>
                  </a:cubicBezTo>
                  <a:cubicBezTo>
                    <a:pt x="118" y="50"/>
                    <a:pt x="120" y="1"/>
                    <a:pt x="59" y="0"/>
                  </a:cubicBezTo>
                  <a:cubicBezTo>
                    <a:pt x="79" y="23"/>
                    <a:pt x="85" y="30"/>
                    <a:pt x="85" y="30"/>
                  </a:cubicBezTo>
                  <a:cubicBezTo>
                    <a:pt x="79" y="64"/>
                    <a:pt x="79" y="64"/>
                    <a:pt x="79" y="64"/>
                  </a:cubicBezTo>
                  <a:cubicBezTo>
                    <a:pt x="45" y="75"/>
                    <a:pt x="45" y="75"/>
                    <a:pt x="45" y="75"/>
                  </a:cubicBezTo>
                  <a:cubicBezTo>
                    <a:pt x="15" y="44"/>
                    <a:pt x="15" y="44"/>
                    <a:pt x="15" y="44"/>
                  </a:cubicBezTo>
                  <a:cubicBezTo>
                    <a:pt x="15" y="44"/>
                    <a:pt x="0" y="107"/>
                    <a:pt x="7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52" name="Freeform 51"/>
            <p:cNvSpPr>
              <a:spLocks/>
            </p:cNvSpPr>
            <p:nvPr/>
          </p:nvSpPr>
          <p:spPr bwMode="auto">
            <a:xfrm>
              <a:off x="4148138" y="1903413"/>
              <a:ext cx="320675" cy="298450"/>
            </a:xfrm>
            <a:custGeom>
              <a:avLst/>
              <a:gdLst>
                <a:gd name="T0" fmla="*/ 94 w 101"/>
                <a:gd name="T1" fmla="*/ 50 h 94"/>
                <a:gd name="T2" fmla="*/ 45 w 101"/>
                <a:gd name="T3" fmla="*/ 0 h 94"/>
                <a:gd name="T4" fmla="*/ 28 w 101"/>
                <a:gd name="T5" fmla="*/ 17 h 94"/>
                <a:gd name="T6" fmla="*/ 11 w 101"/>
                <a:gd name="T7" fmla="*/ 19 h 94"/>
                <a:gd name="T8" fmla="*/ 0 w 101"/>
                <a:gd name="T9" fmla="*/ 29 h 94"/>
                <a:gd name="T10" fmla="*/ 4 w 101"/>
                <a:gd name="T11" fmla="*/ 34 h 94"/>
                <a:gd name="T12" fmla="*/ 57 w 101"/>
                <a:gd name="T13" fmla="*/ 87 h 94"/>
                <a:gd name="T14" fmla="*/ 81 w 101"/>
                <a:gd name="T15" fmla="*/ 87 h 94"/>
                <a:gd name="T16" fmla="*/ 94 w 101"/>
                <a:gd name="T17" fmla="*/ 74 h 94"/>
                <a:gd name="T18" fmla="*/ 94 w 101"/>
                <a:gd name="T19" fmla="*/ 5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94">
                  <a:moveTo>
                    <a:pt x="94" y="50"/>
                  </a:moveTo>
                  <a:cubicBezTo>
                    <a:pt x="45" y="0"/>
                    <a:pt x="45" y="0"/>
                    <a:pt x="45" y="0"/>
                  </a:cubicBezTo>
                  <a:cubicBezTo>
                    <a:pt x="28" y="17"/>
                    <a:pt x="28" y="17"/>
                    <a:pt x="28" y="17"/>
                  </a:cubicBezTo>
                  <a:cubicBezTo>
                    <a:pt x="11" y="19"/>
                    <a:pt x="11" y="19"/>
                    <a:pt x="11" y="19"/>
                  </a:cubicBezTo>
                  <a:cubicBezTo>
                    <a:pt x="0" y="29"/>
                    <a:pt x="0" y="29"/>
                    <a:pt x="0" y="29"/>
                  </a:cubicBezTo>
                  <a:cubicBezTo>
                    <a:pt x="2" y="32"/>
                    <a:pt x="3" y="32"/>
                    <a:pt x="4" y="34"/>
                  </a:cubicBezTo>
                  <a:cubicBezTo>
                    <a:pt x="57" y="87"/>
                    <a:pt x="57" y="87"/>
                    <a:pt x="57" y="87"/>
                  </a:cubicBezTo>
                  <a:cubicBezTo>
                    <a:pt x="63" y="94"/>
                    <a:pt x="74" y="94"/>
                    <a:pt x="81" y="87"/>
                  </a:cubicBezTo>
                  <a:cubicBezTo>
                    <a:pt x="94" y="74"/>
                    <a:pt x="94" y="74"/>
                    <a:pt x="94" y="74"/>
                  </a:cubicBezTo>
                  <a:cubicBezTo>
                    <a:pt x="101" y="68"/>
                    <a:pt x="101" y="57"/>
                    <a:pt x="9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grpSp>
      <p:grpSp>
        <p:nvGrpSpPr>
          <p:cNvPr id="53" name="Group 52"/>
          <p:cNvGrpSpPr/>
          <p:nvPr/>
        </p:nvGrpSpPr>
        <p:grpSpPr>
          <a:xfrm>
            <a:off x="8335975" y="2535859"/>
            <a:ext cx="724564" cy="725310"/>
            <a:chOff x="4008438" y="2549526"/>
            <a:chExt cx="862013" cy="947738"/>
          </a:xfrm>
          <a:solidFill>
            <a:schemeClr val="bg1"/>
          </a:solidFill>
        </p:grpSpPr>
        <p:sp>
          <p:nvSpPr>
            <p:cNvPr id="54" name="Freeform 53"/>
            <p:cNvSpPr>
              <a:spLocks/>
            </p:cNvSpPr>
            <p:nvPr/>
          </p:nvSpPr>
          <p:spPr bwMode="auto">
            <a:xfrm>
              <a:off x="4151313" y="2828926"/>
              <a:ext cx="85725" cy="88900"/>
            </a:xfrm>
            <a:custGeom>
              <a:avLst/>
              <a:gdLst>
                <a:gd name="T0" fmla="*/ 27 w 27"/>
                <a:gd name="T1" fmla="*/ 25 h 28"/>
                <a:gd name="T2" fmla="*/ 25 w 27"/>
                <a:gd name="T3" fmla="*/ 28 h 28"/>
                <a:gd name="T4" fmla="*/ 3 w 27"/>
                <a:gd name="T5" fmla="*/ 28 h 28"/>
                <a:gd name="T6" fmla="*/ 0 w 27"/>
                <a:gd name="T7" fmla="*/ 25 h 28"/>
                <a:gd name="T8" fmla="*/ 0 w 27"/>
                <a:gd name="T9" fmla="*/ 3 h 28"/>
                <a:gd name="T10" fmla="*/ 3 w 27"/>
                <a:gd name="T11" fmla="*/ 0 h 28"/>
                <a:gd name="T12" fmla="*/ 25 w 27"/>
                <a:gd name="T13" fmla="*/ 0 h 28"/>
                <a:gd name="T14" fmla="*/ 27 w 27"/>
                <a:gd name="T15" fmla="*/ 3 h 28"/>
                <a:gd name="T16" fmla="*/ 27 w 27"/>
                <a:gd name="T1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7" y="25"/>
                  </a:moveTo>
                  <a:cubicBezTo>
                    <a:pt x="27" y="26"/>
                    <a:pt x="26" y="28"/>
                    <a:pt x="25" y="28"/>
                  </a:cubicBezTo>
                  <a:cubicBezTo>
                    <a:pt x="3" y="28"/>
                    <a:pt x="3" y="28"/>
                    <a:pt x="3" y="28"/>
                  </a:cubicBezTo>
                  <a:cubicBezTo>
                    <a:pt x="1" y="28"/>
                    <a:pt x="0" y="26"/>
                    <a:pt x="0" y="25"/>
                  </a:cubicBezTo>
                  <a:cubicBezTo>
                    <a:pt x="0" y="3"/>
                    <a:pt x="0" y="3"/>
                    <a:pt x="0" y="3"/>
                  </a:cubicBezTo>
                  <a:cubicBezTo>
                    <a:pt x="0" y="1"/>
                    <a:pt x="1" y="0"/>
                    <a:pt x="3" y="0"/>
                  </a:cubicBezTo>
                  <a:cubicBezTo>
                    <a:pt x="25" y="0"/>
                    <a:pt x="25" y="0"/>
                    <a:pt x="25" y="0"/>
                  </a:cubicBezTo>
                  <a:cubicBezTo>
                    <a:pt x="26" y="0"/>
                    <a:pt x="27" y="1"/>
                    <a:pt x="27" y="3"/>
                  </a:cubicBezTo>
                  <a:lnTo>
                    <a:pt x="2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55" name="Freeform 54"/>
            <p:cNvSpPr>
              <a:spLocks/>
            </p:cNvSpPr>
            <p:nvPr/>
          </p:nvSpPr>
          <p:spPr bwMode="auto">
            <a:xfrm>
              <a:off x="4287838" y="2854326"/>
              <a:ext cx="254000" cy="34925"/>
            </a:xfrm>
            <a:custGeom>
              <a:avLst/>
              <a:gdLst>
                <a:gd name="T0" fmla="*/ 80 w 80"/>
                <a:gd name="T1" fmla="*/ 9 h 11"/>
                <a:gd name="T2" fmla="*/ 77 w 80"/>
                <a:gd name="T3" fmla="*/ 11 h 11"/>
                <a:gd name="T4" fmla="*/ 3 w 80"/>
                <a:gd name="T5" fmla="*/ 11 h 11"/>
                <a:gd name="T6" fmla="*/ 0 w 80"/>
                <a:gd name="T7" fmla="*/ 9 h 11"/>
                <a:gd name="T8" fmla="*/ 0 w 80"/>
                <a:gd name="T9" fmla="*/ 3 h 11"/>
                <a:gd name="T10" fmla="*/ 3 w 80"/>
                <a:gd name="T11" fmla="*/ 0 h 11"/>
                <a:gd name="T12" fmla="*/ 77 w 80"/>
                <a:gd name="T13" fmla="*/ 0 h 11"/>
                <a:gd name="T14" fmla="*/ 80 w 80"/>
                <a:gd name="T15" fmla="*/ 3 h 11"/>
                <a:gd name="T16" fmla="*/ 80 w 80"/>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
                  <a:moveTo>
                    <a:pt x="80" y="9"/>
                  </a:moveTo>
                  <a:cubicBezTo>
                    <a:pt x="80" y="10"/>
                    <a:pt x="79" y="11"/>
                    <a:pt x="77" y="11"/>
                  </a:cubicBezTo>
                  <a:cubicBezTo>
                    <a:pt x="3" y="11"/>
                    <a:pt x="3" y="11"/>
                    <a:pt x="3" y="11"/>
                  </a:cubicBezTo>
                  <a:cubicBezTo>
                    <a:pt x="1" y="11"/>
                    <a:pt x="0" y="10"/>
                    <a:pt x="0" y="9"/>
                  </a:cubicBezTo>
                  <a:cubicBezTo>
                    <a:pt x="0" y="3"/>
                    <a:pt x="0" y="3"/>
                    <a:pt x="0" y="3"/>
                  </a:cubicBezTo>
                  <a:cubicBezTo>
                    <a:pt x="0" y="2"/>
                    <a:pt x="1" y="0"/>
                    <a:pt x="3" y="0"/>
                  </a:cubicBezTo>
                  <a:cubicBezTo>
                    <a:pt x="77" y="0"/>
                    <a:pt x="77" y="0"/>
                    <a:pt x="77" y="0"/>
                  </a:cubicBezTo>
                  <a:cubicBezTo>
                    <a:pt x="79" y="0"/>
                    <a:pt x="80" y="2"/>
                    <a:pt x="80" y="3"/>
                  </a:cubicBezTo>
                  <a:lnTo>
                    <a:pt x="8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56" name="Freeform 55"/>
            <p:cNvSpPr>
              <a:spLocks/>
            </p:cNvSpPr>
            <p:nvPr/>
          </p:nvSpPr>
          <p:spPr bwMode="auto">
            <a:xfrm>
              <a:off x="4151313" y="2984501"/>
              <a:ext cx="85725" cy="88900"/>
            </a:xfrm>
            <a:custGeom>
              <a:avLst/>
              <a:gdLst>
                <a:gd name="T0" fmla="*/ 27 w 27"/>
                <a:gd name="T1" fmla="*/ 25 h 28"/>
                <a:gd name="T2" fmla="*/ 25 w 27"/>
                <a:gd name="T3" fmla="*/ 28 h 28"/>
                <a:gd name="T4" fmla="*/ 3 w 27"/>
                <a:gd name="T5" fmla="*/ 28 h 28"/>
                <a:gd name="T6" fmla="*/ 0 w 27"/>
                <a:gd name="T7" fmla="*/ 25 h 28"/>
                <a:gd name="T8" fmla="*/ 0 w 27"/>
                <a:gd name="T9" fmla="*/ 3 h 28"/>
                <a:gd name="T10" fmla="*/ 3 w 27"/>
                <a:gd name="T11" fmla="*/ 0 h 28"/>
                <a:gd name="T12" fmla="*/ 25 w 27"/>
                <a:gd name="T13" fmla="*/ 0 h 28"/>
                <a:gd name="T14" fmla="*/ 27 w 27"/>
                <a:gd name="T15" fmla="*/ 3 h 28"/>
                <a:gd name="T16" fmla="*/ 27 w 27"/>
                <a:gd name="T1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7" y="25"/>
                  </a:moveTo>
                  <a:cubicBezTo>
                    <a:pt x="27" y="27"/>
                    <a:pt x="26" y="28"/>
                    <a:pt x="25" y="28"/>
                  </a:cubicBezTo>
                  <a:cubicBezTo>
                    <a:pt x="3" y="28"/>
                    <a:pt x="3" y="28"/>
                    <a:pt x="3" y="28"/>
                  </a:cubicBezTo>
                  <a:cubicBezTo>
                    <a:pt x="1" y="28"/>
                    <a:pt x="0" y="27"/>
                    <a:pt x="0" y="25"/>
                  </a:cubicBezTo>
                  <a:cubicBezTo>
                    <a:pt x="0" y="3"/>
                    <a:pt x="0" y="3"/>
                    <a:pt x="0" y="3"/>
                  </a:cubicBezTo>
                  <a:cubicBezTo>
                    <a:pt x="0" y="2"/>
                    <a:pt x="1" y="0"/>
                    <a:pt x="3" y="0"/>
                  </a:cubicBezTo>
                  <a:cubicBezTo>
                    <a:pt x="25" y="0"/>
                    <a:pt x="25" y="0"/>
                    <a:pt x="25" y="0"/>
                  </a:cubicBezTo>
                  <a:cubicBezTo>
                    <a:pt x="26" y="0"/>
                    <a:pt x="27" y="2"/>
                    <a:pt x="27" y="3"/>
                  </a:cubicBezTo>
                  <a:lnTo>
                    <a:pt x="2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57" name="Freeform 56"/>
            <p:cNvSpPr>
              <a:spLocks/>
            </p:cNvSpPr>
            <p:nvPr/>
          </p:nvSpPr>
          <p:spPr bwMode="auto">
            <a:xfrm>
              <a:off x="4287838" y="3013076"/>
              <a:ext cx="254000" cy="34925"/>
            </a:xfrm>
            <a:custGeom>
              <a:avLst/>
              <a:gdLst>
                <a:gd name="T0" fmla="*/ 80 w 80"/>
                <a:gd name="T1" fmla="*/ 8 h 11"/>
                <a:gd name="T2" fmla="*/ 77 w 80"/>
                <a:gd name="T3" fmla="*/ 11 h 11"/>
                <a:gd name="T4" fmla="*/ 3 w 80"/>
                <a:gd name="T5" fmla="*/ 11 h 11"/>
                <a:gd name="T6" fmla="*/ 0 w 80"/>
                <a:gd name="T7" fmla="*/ 8 h 11"/>
                <a:gd name="T8" fmla="*/ 0 w 80"/>
                <a:gd name="T9" fmla="*/ 3 h 11"/>
                <a:gd name="T10" fmla="*/ 3 w 80"/>
                <a:gd name="T11" fmla="*/ 0 h 11"/>
                <a:gd name="T12" fmla="*/ 77 w 80"/>
                <a:gd name="T13" fmla="*/ 0 h 11"/>
                <a:gd name="T14" fmla="*/ 80 w 80"/>
                <a:gd name="T15" fmla="*/ 3 h 11"/>
                <a:gd name="T16" fmla="*/ 80 w 80"/>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
                  <a:moveTo>
                    <a:pt x="80" y="8"/>
                  </a:moveTo>
                  <a:cubicBezTo>
                    <a:pt x="80" y="10"/>
                    <a:pt x="79" y="11"/>
                    <a:pt x="77" y="11"/>
                  </a:cubicBezTo>
                  <a:cubicBezTo>
                    <a:pt x="3" y="11"/>
                    <a:pt x="3" y="11"/>
                    <a:pt x="3" y="11"/>
                  </a:cubicBezTo>
                  <a:cubicBezTo>
                    <a:pt x="1" y="11"/>
                    <a:pt x="0" y="10"/>
                    <a:pt x="0" y="8"/>
                  </a:cubicBezTo>
                  <a:cubicBezTo>
                    <a:pt x="0" y="3"/>
                    <a:pt x="0" y="3"/>
                    <a:pt x="0" y="3"/>
                  </a:cubicBezTo>
                  <a:cubicBezTo>
                    <a:pt x="0" y="1"/>
                    <a:pt x="1" y="0"/>
                    <a:pt x="3" y="0"/>
                  </a:cubicBezTo>
                  <a:cubicBezTo>
                    <a:pt x="77" y="0"/>
                    <a:pt x="77" y="0"/>
                    <a:pt x="77" y="0"/>
                  </a:cubicBezTo>
                  <a:cubicBezTo>
                    <a:pt x="79" y="0"/>
                    <a:pt x="80" y="1"/>
                    <a:pt x="80" y="3"/>
                  </a:cubicBezTo>
                  <a:lnTo>
                    <a:pt x="8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58" name="Freeform 57"/>
            <p:cNvSpPr>
              <a:spLocks/>
            </p:cNvSpPr>
            <p:nvPr/>
          </p:nvSpPr>
          <p:spPr bwMode="auto">
            <a:xfrm>
              <a:off x="4151313" y="3143251"/>
              <a:ext cx="85725" cy="90488"/>
            </a:xfrm>
            <a:custGeom>
              <a:avLst/>
              <a:gdLst>
                <a:gd name="T0" fmla="*/ 27 w 27"/>
                <a:gd name="T1" fmla="*/ 25 h 28"/>
                <a:gd name="T2" fmla="*/ 25 w 27"/>
                <a:gd name="T3" fmla="*/ 28 h 28"/>
                <a:gd name="T4" fmla="*/ 3 w 27"/>
                <a:gd name="T5" fmla="*/ 28 h 28"/>
                <a:gd name="T6" fmla="*/ 0 w 27"/>
                <a:gd name="T7" fmla="*/ 25 h 28"/>
                <a:gd name="T8" fmla="*/ 0 w 27"/>
                <a:gd name="T9" fmla="*/ 3 h 28"/>
                <a:gd name="T10" fmla="*/ 3 w 27"/>
                <a:gd name="T11" fmla="*/ 0 h 28"/>
                <a:gd name="T12" fmla="*/ 25 w 27"/>
                <a:gd name="T13" fmla="*/ 0 h 28"/>
                <a:gd name="T14" fmla="*/ 27 w 27"/>
                <a:gd name="T15" fmla="*/ 3 h 28"/>
                <a:gd name="T16" fmla="*/ 27 w 27"/>
                <a:gd name="T1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7" y="25"/>
                  </a:moveTo>
                  <a:cubicBezTo>
                    <a:pt x="27" y="26"/>
                    <a:pt x="26" y="28"/>
                    <a:pt x="25" y="28"/>
                  </a:cubicBezTo>
                  <a:cubicBezTo>
                    <a:pt x="3" y="28"/>
                    <a:pt x="3" y="28"/>
                    <a:pt x="3" y="28"/>
                  </a:cubicBezTo>
                  <a:cubicBezTo>
                    <a:pt x="1" y="28"/>
                    <a:pt x="0" y="26"/>
                    <a:pt x="0" y="25"/>
                  </a:cubicBezTo>
                  <a:cubicBezTo>
                    <a:pt x="0" y="3"/>
                    <a:pt x="0" y="3"/>
                    <a:pt x="0" y="3"/>
                  </a:cubicBezTo>
                  <a:cubicBezTo>
                    <a:pt x="0" y="1"/>
                    <a:pt x="1" y="0"/>
                    <a:pt x="3" y="0"/>
                  </a:cubicBezTo>
                  <a:cubicBezTo>
                    <a:pt x="25" y="0"/>
                    <a:pt x="25" y="0"/>
                    <a:pt x="25" y="0"/>
                  </a:cubicBezTo>
                  <a:cubicBezTo>
                    <a:pt x="26" y="0"/>
                    <a:pt x="27" y="1"/>
                    <a:pt x="27" y="3"/>
                  </a:cubicBezTo>
                  <a:lnTo>
                    <a:pt x="2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59" name="Freeform 58"/>
            <p:cNvSpPr>
              <a:spLocks/>
            </p:cNvSpPr>
            <p:nvPr/>
          </p:nvSpPr>
          <p:spPr bwMode="auto">
            <a:xfrm>
              <a:off x="4008438" y="2549526"/>
              <a:ext cx="673100" cy="862013"/>
            </a:xfrm>
            <a:custGeom>
              <a:avLst/>
              <a:gdLst>
                <a:gd name="T0" fmla="*/ 153 w 212"/>
                <a:gd name="T1" fmla="*/ 256 h 271"/>
                <a:gd name="T2" fmla="*/ 152 w 212"/>
                <a:gd name="T3" fmla="*/ 254 h 271"/>
                <a:gd name="T4" fmla="*/ 17 w 212"/>
                <a:gd name="T5" fmla="*/ 254 h 271"/>
                <a:gd name="T6" fmla="*/ 17 w 212"/>
                <a:gd name="T7" fmla="*/ 18 h 271"/>
                <a:gd name="T8" fmla="*/ 146 w 212"/>
                <a:gd name="T9" fmla="*/ 18 h 271"/>
                <a:gd name="T10" fmla="*/ 146 w 212"/>
                <a:gd name="T11" fmla="*/ 61 h 271"/>
                <a:gd name="T12" fmla="*/ 156 w 212"/>
                <a:gd name="T13" fmla="*/ 71 h 271"/>
                <a:gd name="T14" fmla="*/ 195 w 212"/>
                <a:gd name="T15" fmla="*/ 71 h 271"/>
                <a:gd name="T16" fmla="*/ 195 w 212"/>
                <a:gd name="T17" fmla="*/ 157 h 271"/>
                <a:gd name="T18" fmla="*/ 212 w 212"/>
                <a:gd name="T19" fmla="*/ 157 h 271"/>
                <a:gd name="T20" fmla="*/ 212 w 212"/>
                <a:gd name="T21" fmla="*/ 86 h 271"/>
                <a:gd name="T22" fmla="*/ 212 w 212"/>
                <a:gd name="T23" fmla="*/ 67 h 271"/>
                <a:gd name="T24" fmla="*/ 181 w 212"/>
                <a:gd name="T25" fmla="*/ 28 h 271"/>
                <a:gd name="T26" fmla="*/ 152 w 212"/>
                <a:gd name="T27" fmla="*/ 2 h 271"/>
                <a:gd name="T28" fmla="*/ 134 w 212"/>
                <a:gd name="T29" fmla="*/ 0 h 271"/>
                <a:gd name="T30" fmla="*/ 20 w 212"/>
                <a:gd name="T31" fmla="*/ 0 h 271"/>
                <a:gd name="T32" fmla="*/ 0 w 212"/>
                <a:gd name="T33" fmla="*/ 20 h 271"/>
                <a:gd name="T34" fmla="*/ 0 w 212"/>
                <a:gd name="T35" fmla="*/ 251 h 271"/>
                <a:gd name="T36" fmla="*/ 20 w 212"/>
                <a:gd name="T37" fmla="*/ 271 h 271"/>
                <a:gd name="T38" fmla="*/ 144 w 212"/>
                <a:gd name="T39" fmla="*/ 271 h 271"/>
                <a:gd name="T40" fmla="*/ 153 w 212"/>
                <a:gd name="T41" fmla="*/ 25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71">
                  <a:moveTo>
                    <a:pt x="153" y="256"/>
                  </a:moveTo>
                  <a:cubicBezTo>
                    <a:pt x="152" y="254"/>
                    <a:pt x="152" y="254"/>
                    <a:pt x="152" y="254"/>
                  </a:cubicBezTo>
                  <a:cubicBezTo>
                    <a:pt x="17" y="254"/>
                    <a:pt x="17" y="254"/>
                    <a:pt x="17" y="254"/>
                  </a:cubicBezTo>
                  <a:cubicBezTo>
                    <a:pt x="17" y="18"/>
                    <a:pt x="17" y="18"/>
                    <a:pt x="17" y="18"/>
                  </a:cubicBezTo>
                  <a:cubicBezTo>
                    <a:pt x="146" y="18"/>
                    <a:pt x="146" y="18"/>
                    <a:pt x="146" y="18"/>
                  </a:cubicBezTo>
                  <a:cubicBezTo>
                    <a:pt x="146" y="61"/>
                    <a:pt x="146" y="61"/>
                    <a:pt x="146" y="61"/>
                  </a:cubicBezTo>
                  <a:cubicBezTo>
                    <a:pt x="146" y="66"/>
                    <a:pt x="151" y="71"/>
                    <a:pt x="156" y="71"/>
                  </a:cubicBezTo>
                  <a:cubicBezTo>
                    <a:pt x="195" y="71"/>
                    <a:pt x="195" y="71"/>
                    <a:pt x="195" y="71"/>
                  </a:cubicBezTo>
                  <a:cubicBezTo>
                    <a:pt x="195" y="157"/>
                    <a:pt x="195" y="157"/>
                    <a:pt x="195" y="157"/>
                  </a:cubicBezTo>
                  <a:cubicBezTo>
                    <a:pt x="212" y="157"/>
                    <a:pt x="212" y="157"/>
                    <a:pt x="212" y="157"/>
                  </a:cubicBezTo>
                  <a:cubicBezTo>
                    <a:pt x="212" y="86"/>
                    <a:pt x="212" y="86"/>
                    <a:pt x="212" y="86"/>
                  </a:cubicBezTo>
                  <a:cubicBezTo>
                    <a:pt x="212" y="86"/>
                    <a:pt x="212" y="84"/>
                    <a:pt x="212" y="67"/>
                  </a:cubicBezTo>
                  <a:cubicBezTo>
                    <a:pt x="212" y="58"/>
                    <a:pt x="181" y="28"/>
                    <a:pt x="181" y="28"/>
                  </a:cubicBezTo>
                  <a:cubicBezTo>
                    <a:pt x="181" y="28"/>
                    <a:pt x="160" y="7"/>
                    <a:pt x="152" y="2"/>
                  </a:cubicBezTo>
                  <a:cubicBezTo>
                    <a:pt x="147" y="0"/>
                    <a:pt x="136" y="0"/>
                    <a:pt x="134" y="0"/>
                  </a:cubicBezTo>
                  <a:cubicBezTo>
                    <a:pt x="20" y="0"/>
                    <a:pt x="20" y="0"/>
                    <a:pt x="20" y="0"/>
                  </a:cubicBezTo>
                  <a:cubicBezTo>
                    <a:pt x="9" y="0"/>
                    <a:pt x="0" y="9"/>
                    <a:pt x="0" y="20"/>
                  </a:cubicBezTo>
                  <a:cubicBezTo>
                    <a:pt x="0" y="251"/>
                    <a:pt x="0" y="251"/>
                    <a:pt x="0" y="251"/>
                  </a:cubicBezTo>
                  <a:cubicBezTo>
                    <a:pt x="0" y="262"/>
                    <a:pt x="9" y="271"/>
                    <a:pt x="20" y="271"/>
                  </a:cubicBezTo>
                  <a:cubicBezTo>
                    <a:pt x="144" y="271"/>
                    <a:pt x="144" y="271"/>
                    <a:pt x="144" y="271"/>
                  </a:cubicBezTo>
                  <a:lnTo>
                    <a:pt x="153"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60" name="Freeform 59"/>
            <p:cNvSpPr>
              <a:spLocks noEditPoints="1"/>
            </p:cNvSpPr>
            <p:nvPr/>
          </p:nvSpPr>
          <p:spPr bwMode="auto">
            <a:xfrm>
              <a:off x="4462463" y="3086101"/>
              <a:ext cx="407988" cy="411163"/>
            </a:xfrm>
            <a:custGeom>
              <a:avLst/>
              <a:gdLst>
                <a:gd name="T0" fmla="*/ 128 w 128"/>
                <a:gd name="T1" fmla="*/ 73 h 129"/>
                <a:gd name="T2" fmla="*/ 128 w 128"/>
                <a:gd name="T3" fmla="*/ 56 h 129"/>
                <a:gd name="T4" fmla="*/ 109 w 128"/>
                <a:gd name="T5" fmla="*/ 53 h 129"/>
                <a:gd name="T6" fmla="*/ 104 w 128"/>
                <a:gd name="T7" fmla="*/ 41 h 129"/>
                <a:gd name="T8" fmla="*/ 115 w 128"/>
                <a:gd name="T9" fmla="*/ 25 h 129"/>
                <a:gd name="T10" fmla="*/ 104 w 128"/>
                <a:gd name="T11" fmla="*/ 13 h 129"/>
                <a:gd name="T12" fmla="*/ 88 w 128"/>
                <a:gd name="T13" fmla="*/ 25 h 129"/>
                <a:gd name="T14" fmla="*/ 75 w 128"/>
                <a:gd name="T15" fmla="*/ 19 h 129"/>
                <a:gd name="T16" fmla="*/ 72 w 128"/>
                <a:gd name="T17" fmla="*/ 0 h 129"/>
                <a:gd name="T18" fmla="*/ 56 w 128"/>
                <a:gd name="T19" fmla="*/ 0 h 129"/>
                <a:gd name="T20" fmla="*/ 53 w 128"/>
                <a:gd name="T21" fmla="*/ 19 h 129"/>
                <a:gd name="T22" fmla="*/ 40 w 128"/>
                <a:gd name="T23" fmla="*/ 25 h 129"/>
                <a:gd name="T24" fmla="*/ 25 w 128"/>
                <a:gd name="T25" fmla="*/ 13 h 129"/>
                <a:gd name="T26" fmla="*/ 13 w 128"/>
                <a:gd name="T27" fmla="*/ 25 h 129"/>
                <a:gd name="T28" fmla="*/ 24 w 128"/>
                <a:gd name="T29" fmla="*/ 40 h 129"/>
                <a:gd name="T30" fmla="*/ 19 w 128"/>
                <a:gd name="T31" fmla="*/ 53 h 129"/>
                <a:gd name="T32" fmla="*/ 0 w 128"/>
                <a:gd name="T33" fmla="*/ 56 h 129"/>
                <a:gd name="T34" fmla="*/ 0 w 128"/>
                <a:gd name="T35" fmla="*/ 73 h 129"/>
                <a:gd name="T36" fmla="*/ 19 w 128"/>
                <a:gd name="T37" fmla="*/ 76 h 129"/>
                <a:gd name="T38" fmla="*/ 24 w 128"/>
                <a:gd name="T39" fmla="*/ 89 h 129"/>
                <a:gd name="T40" fmla="*/ 13 w 128"/>
                <a:gd name="T41" fmla="*/ 104 h 129"/>
                <a:gd name="T42" fmla="*/ 24 w 128"/>
                <a:gd name="T43" fmla="*/ 116 h 129"/>
                <a:gd name="T44" fmla="*/ 40 w 128"/>
                <a:gd name="T45" fmla="*/ 105 h 129"/>
                <a:gd name="T46" fmla="*/ 53 w 128"/>
                <a:gd name="T47" fmla="*/ 110 h 129"/>
                <a:gd name="T48" fmla="*/ 56 w 128"/>
                <a:gd name="T49" fmla="*/ 129 h 129"/>
                <a:gd name="T50" fmla="*/ 72 w 128"/>
                <a:gd name="T51" fmla="*/ 129 h 129"/>
                <a:gd name="T52" fmla="*/ 75 w 128"/>
                <a:gd name="T53" fmla="*/ 110 h 129"/>
                <a:gd name="T54" fmla="*/ 88 w 128"/>
                <a:gd name="T55" fmla="*/ 105 h 129"/>
                <a:gd name="T56" fmla="*/ 104 w 128"/>
                <a:gd name="T57" fmla="*/ 116 h 129"/>
                <a:gd name="T58" fmla="*/ 115 w 128"/>
                <a:gd name="T59" fmla="*/ 104 h 129"/>
                <a:gd name="T60" fmla="*/ 104 w 128"/>
                <a:gd name="T61" fmla="*/ 89 h 129"/>
                <a:gd name="T62" fmla="*/ 109 w 128"/>
                <a:gd name="T63" fmla="*/ 76 h 129"/>
                <a:gd name="T64" fmla="*/ 128 w 128"/>
                <a:gd name="T65" fmla="*/ 73 h 129"/>
                <a:gd name="T66" fmla="*/ 64 w 128"/>
                <a:gd name="T67" fmla="*/ 87 h 129"/>
                <a:gd name="T68" fmla="*/ 42 w 128"/>
                <a:gd name="T69" fmla="*/ 65 h 129"/>
                <a:gd name="T70" fmla="*/ 64 w 128"/>
                <a:gd name="T71" fmla="*/ 42 h 129"/>
                <a:gd name="T72" fmla="*/ 87 w 128"/>
                <a:gd name="T73" fmla="*/ 65 h 129"/>
                <a:gd name="T74" fmla="*/ 64 w 128"/>
                <a:gd name="T75" fmla="*/ 8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9">
                  <a:moveTo>
                    <a:pt x="128" y="73"/>
                  </a:moveTo>
                  <a:cubicBezTo>
                    <a:pt x="128" y="56"/>
                    <a:pt x="128" y="56"/>
                    <a:pt x="128" y="56"/>
                  </a:cubicBezTo>
                  <a:cubicBezTo>
                    <a:pt x="109" y="53"/>
                    <a:pt x="109" y="53"/>
                    <a:pt x="109" y="53"/>
                  </a:cubicBezTo>
                  <a:cubicBezTo>
                    <a:pt x="108" y="49"/>
                    <a:pt x="106" y="45"/>
                    <a:pt x="104" y="41"/>
                  </a:cubicBezTo>
                  <a:cubicBezTo>
                    <a:pt x="115" y="25"/>
                    <a:pt x="115" y="25"/>
                    <a:pt x="115" y="25"/>
                  </a:cubicBezTo>
                  <a:cubicBezTo>
                    <a:pt x="104" y="13"/>
                    <a:pt x="104" y="13"/>
                    <a:pt x="104" y="13"/>
                  </a:cubicBezTo>
                  <a:cubicBezTo>
                    <a:pt x="88" y="25"/>
                    <a:pt x="88" y="25"/>
                    <a:pt x="88" y="25"/>
                  </a:cubicBezTo>
                  <a:cubicBezTo>
                    <a:pt x="84" y="22"/>
                    <a:pt x="80" y="21"/>
                    <a:pt x="75" y="19"/>
                  </a:cubicBezTo>
                  <a:cubicBezTo>
                    <a:pt x="72" y="0"/>
                    <a:pt x="72" y="0"/>
                    <a:pt x="72" y="0"/>
                  </a:cubicBezTo>
                  <a:cubicBezTo>
                    <a:pt x="56" y="0"/>
                    <a:pt x="56" y="0"/>
                    <a:pt x="56" y="0"/>
                  </a:cubicBezTo>
                  <a:cubicBezTo>
                    <a:pt x="53" y="19"/>
                    <a:pt x="53" y="19"/>
                    <a:pt x="53" y="19"/>
                  </a:cubicBezTo>
                  <a:cubicBezTo>
                    <a:pt x="48" y="20"/>
                    <a:pt x="44" y="22"/>
                    <a:pt x="40" y="25"/>
                  </a:cubicBezTo>
                  <a:cubicBezTo>
                    <a:pt x="25" y="13"/>
                    <a:pt x="25" y="13"/>
                    <a:pt x="25" y="13"/>
                  </a:cubicBezTo>
                  <a:cubicBezTo>
                    <a:pt x="13" y="25"/>
                    <a:pt x="13" y="25"/>
                    <a:pt x="13" y="25"/>
                  </a:cubicBezTo>
                  <a:cubicBezTo>
                    <a:pt x="24" y="40"/>
                    <a:pt x="24" y="40"/>
                    <a:pt x="24" y="40"/>
                  </a:cubicBezTo>
                  <a:cubicBezTo>
                    <a:pt x="22" y="44"/>
                    <a:pt x="20" y="49"/>
                    <a:pt x="19" y="53"/>
                  </a:cubicBezTo>
                  <a:cubicBezTo>
                    <a:pt x="0" y="56"/>
                    <a:pt x="0" y="56"/>
                    <a:pt x="0" y="56"/>
                  </a:cubicBezTo>
                  <a:cubicBezTo>
                    <a:pt x="0" y="73"/>
                    <a:pt x="0" y="73"/>
                    <a:pt x="0" y="73"/>
                  </a:cubicBezTo>
                  <a:cubicBezTo>
                    <a:pt x="19" y="76"/>
                    <a:pt x="19" y="76"/>
                    <a:pt x="19" y="76"/>
                  </a:cubicBezTo>
                  <a:cubicBezTo>
                    <a:pt x="20" y="80"/>
                    <a:pt x="22" y="85"/>
                    <a:pt x="24" y="89"/>
                  </a:cubicBezTo>
                  <a:cubicBezTo>
                    <a:pt x="13" y="104"/>
                    <a:pt x="13" y="104"/>
                    <a:pt x="13" y="104"/>
                  </a:cubicBezTo>
                  <a:cubicBezTo>
                    <a:pt x="24" y="116"/>
                    <a:pt x="24" y="116"/>
                    <a:pt x="24" y="116"/>
                  </a:cubicBezTo>
                  <a:cubicBezTo>
                    <a:pt x="40" y="105"/>
                    <a:pt x="40" y="105"/>
                    <a:pt x="40" y="105"/>
                  </a:cubicBezTo>
                  <a:cubicBezTo>
                    <a:pt x="44" y="107"/>
                    <a:pt x="48" y="109"/>
                    <a:pt x="53" y="110"/>
                  </a:cubicBezTo>
                  <a:cubicBezTo>
                    <a:pt x="56" y="129"/>
                    <a:pt x="56" y="129"/>
                    <a:pt x="56" y="129"/>
                  </a:cubicBezTo>
                  <a:cubicBezTo>
                    <a:pt x="72" y="129"/>
                    <a:pt x="72" y="129"/>
                    <a:pt x="72" y="129"/>
                  </a:cubicBezTo>
                  <a:cubicBezTo>
                    <a:pt x="75" y="110"/>
                    <a:pt x="75" y="110"/>
                    <a:pt x="75" y="110"/>
                  </a:cubicBezTo>
                  <a:cubicBezTo>
                    <a:pt x="80" y="109"/>
                    <a:pt x="84" y="107"/>
                    <a:pt x="88" y="105"/>
                  </a:cubicBezTo>
                  <a:cubicBezTo>
                    <a:pt x="104" y="116"/>
                    <a:pt x="104" y="116"/>
                    <a:pt x="104" y="116"/>
                  </a:cubicBezTo>
                  <a:cubicBezTo>
                    <a:pt x="115" y="104"/>
                    <a:pt x="115" y="104"/>
                    <a:pt x="115" y="104"/>
                  </a:cubicBezTo>
                  <a:cubicBezTo>
                    <a:pt x="104" y="89"/>
                    <a:pt x="104" y="89"/>
                    <a:pt x="104" y="89"/>
                  </a:cubicBezTo>
                  <a:cubicBezTo>
                    <a:pt x="106" y="85"/>
                    <a:pt x="108" y="80"/>
                    <a:pt x="109" y="76"/>
                  </a:cubicBezTo>
                  <a:lnTo>
                    <a:pt x="128" y="73"/>
                  </a:lnTo>
                  <a:close/>
                  <a:moveTo>
                    <a:pt x="64" y="87"/>
                  </a:moveTo>
                  <a:cubicBezTo>
                    <a:pt x="52" y="87"/>
                    <a:pt x="42" y="77"/>
                    <a:pt x="42" y="65"/>
                  </a:cubicBezTo>
                  <a:cubicBezTo>
                    <a:pt x="42" y="52"/>
                    <a:pt x="52" y="42"/>
                    <a:pt x="64" y="42"/>
                  </a:cubicBezTo>
                  <a:cubicBezTo>
                    <a:pt x="77" y="42"/>
                    <a:pt x="87" y="52"/>
                    <a:pt x="87" y="65"/>
                  </a:cubicBezTo>
                  <a:cubicBezTo>
                    <a:pt x="87" y="77"/>
                    <a:pt x="77" y="87"/>
                    <a:pt x="6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61" name="Freeform 60"/>
            <p:cNvSpPr>
              <a:spLocks/>
            </p:cNvSpPr>
            <p:nvPr/>
          </p:nvSpPr>
          <p:spPr bwMode="auto">
            <a:xfrm>
              <a:off x="4287838" y="3171826"/>
              <a:ext cx="206375" cy="31750"/>
            </a:xfrm>
            <a:custGeom>
              <a:avLst/>
              <a:gdLst>
                <a:gd name="T0" fmla="*/ 58 w 65"/>
                <a:gd name="T1" fmla="*/ 0 h 10"/>
                <a:gd name="T2" fmla="*/ 3 w 65"/>
                <a:gd name="T3" fmla="*/ 0 h 10"/>
                <a:gd name="T4" fmla="*/ 0 w 65"/>
                <a:gd name="T5" fmla="*/ 2 h 10"/>
                <a:gd name="T6" fmla="*/ 0 w 65"/>
                <a:gd name="T7" fmla="*/ 8 h 10"/>
                <a:gd name="T8" fmla="*/ 3 w 65"/>
                <a:gd name="T9" fmla="*/ 10 h 10"/>
                <a:gd name="T10" fmla="*/ 65 w 65"/>
                <a:gd name="T11" fmla="*/ 10 h 10"/>
                <a:gd name="T12" fmla="*/ 58 w 6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5" h="10">
                  <a:moveTo>
                    <a:pt x="58" y="0"/>
                  </a:moveTo>
                  <a:cubicBezTo>
                    <a:pt x="3" y="0"/>
                    <a:pt x="3" y="0"/>
                    <a:pt x="3" y="0"/>
                  </a:cubicBezTo>
                  <a:cubicBezTo>
                    <a:pt x="1" y="0"/>
                    <a:pt x="0" y="1"/>
                    <a:pt x="0" y="2"/>
                  </a:cubicBezTo>
                  <a:cubicBezTo>
                    <a:pt x="0" y="8"/>
                    <a:pt x="0" y="8"/>
                    <a:pt x="0" y="8"/>
                  </a:cubicBezTo>
                  <a:cubicBezTo>
                    <a:pt x="0" y="9"/>
                    <a:pt x="1" y="10"/>
                    <a:pt x="3" y="10"/>
                  </a:cubicBezTo>
                  <a:cubicBezTo>
                    <a:pt x="65" y="10"/>
                    <a:pt x="65" y="10"/>
                    <a:pt x="65" y="10"/>
                  </a:cubicBez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grpSp>
      <p:grpSp>
        <p:nvGrpSpPr>
          <p:cNvPr id="66" name="Group 65"/>
          <p:cNvGrpSpPr/>
          <p:nvPr/>
        </p:nvGrpSpPr>
        <p:grpSpPr>
          <a:xfrm>
            <a:off x="10252256" y="2529765"/>
            <a:ext cx="821634" cy="737499"/>
            <a:chOff x="5326063" y="1436688"/>
            <a:chExt cx="992188" cy="890588"/>
          </a:xfrm>
          <a:solidFill>
            <a:schemeClr val="bg1"/>
          </a:solidFill>
        </p:grpSpPr>
        <p:sp>
          <p:nvSpPr>
            <p:cNvPr id="67" name="Rectangle 66"/>
            <p:cNvSpPr>
              <a:spLocks noChangeArrowheads="1"/>
            </p:cNvSpPr>
            <p:nvPr/>
          </p:nvSpPr>
          <p:spPr bwMode="auto">
            <a:xfrm>
              <a:off x="5449888" y="1638301"/>
              <a:ext cx="157163" cy="476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68" name="Freeform 67"/>
            <p:cNvSpPr>
              <a:spLocks/>
            </p:cNvSpPr>
            <p:nvPr/>
          </p:nvSpPr>
          <p:spPr bwMode="auto">
            <a:xfrm>
              <a:off x="6096001" y="2044701"/>
              <a:ext cx="63500" cy="73025"/>
            </a:xfrm>
            <a:custGeom>
              <a:avLst/>
              <a:gdLst>
                <a:gd name="T0" fmla="*/ 0 w 20"/>
                <a:gd name="T1" fmla="*/ 4 h 23"/>
                <a:gd name="T2" fmla="*/ 0 w 20"/>
                <a:gd name="T3" fmla="*/ 7 h 23"/>
                <a:gd name="T4" fmla="*/ 20 w 20"/>
                <a:gd name="T5" fmla="*/ 23 h 23"/>
                <a:gd name="T6" fmla="*/ 20 w 20"/>
                <a:gd name="T7" fmla="*/ 0 h 23"/>
                <a:gd name="T8" fmla="*/ 0 w 20"/>
                <a:gd name="T9" fmla="*/ 4 h 23"/>
              </a:gdLst>
              <a:ahLst/>
              <a:cxnLst>
                <a:cxn ang="0">
                  <a:pos x="T0" y="T1"/>
                </a:cxn>
                <a:cxn ang="0">
                  <a:pos x="T2" y="T3"/>
                </a:cxn>
                <a:cxn ang="0">
                  <a:pos x="T4" y="T5"/>
                </a:cxn>
                <a:cxn ang="0">
                  <a:pos x="T6" y="T7"/>
                </a:cxn>
                <a:cxn ang="0">
                  <a:pos x="T8" y="T9"/>
                </a:cxn>
              </a:cxnLst>
              <a:rect l="0" t="0" r="r" b="b"/>
              <a:pathLst>
                <a:path w="20" h="23">
                  <a:moveTo>
                    <a:pt x="0" y="4"/>
                  </a:moveTo>
                  <a:cubicBezTo>
                    <a:pt x="0" y="7"/>
                    <a:pt x="0" y="7"/>
                    <a:pt x="0" y="7"/>
                  </a:cubicBezTo>
                  <a:cubicBezTo>
                    <a:pt x="20" y="23"/>
                    <a:pt x="20" y="23"/>
                    <a:pt x="20" y="23"/>
                  </a:cubicBezTo>
                  <a:cubicBezTo>
                    <a:pt x="20" y="0"/>
                    <a:pt x="20" y="0"/>
                    <a:pt x="20" y="0"/>
                  </a:cubicBezTo>
                  <a:cubicBezTo>
                    <a:pt x="14" y="2"/>
                    <a:pt x="7"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69" name="Freeform 68"/>
            <p:cNvSpPr>
              <a:spLocks/>
            </p:cNvSpPr>
            <p:nvPr/>
          </p:nvSpPr>
          <p:spPr bwMode="auto">
            <a:xfrm>
              <a:off x="5326063" y="1436688"/>
              <a:ext cx="833438" cy="798513"/>
            </a:xfrm>
            <a:custGeom>
              <a:avLst/>
              <a:gdLst>
                <a:gd name="T0" fmla="*/ 162 w 262"/>
                <a:gd name="T1" fmla="*/ 232 h 251"/>
                <a:gd name="T2" fmla="*/ 29 w 262"/>
                <a:gd name="T3" fmla="*/ 232 h 251"/>
                <a:gd name="T4" fmla="*/ 19 w 262"/>
                <a:gd name="T5" fmla="*/ 222 h 251"/>
                <a:gd name="T6" fmla="*/ 19 w 262"/>
                <a:gd name="T7" fmla="*/ 48 h 251"/>
                <a:gd name="T8" fmla="*/ 242 w 262"/>
                <a:gd name="T9" fmla="*/ 48 h 251"/>
                <a:gd name="T10" fmla="*/ 242 w 262"/>
                <a:gd name="T11" fmla="*/ 82 h 251"/>
                <a:gd name="T12" fmla="*/ 262 w 262"/>
                <a:gd name="T13" fmla="*/ 86 h 251"/>
                <a:gd name="T14" fmla="*/ 262 w 262"/>
                <a:gd name="T15" fmla="*/ 29 h 251"/>
                <a:gd name="T16" fmla="*/ 233 w 262"/>
                <a:gd name="T17" fmla="*/ 0 h 251"/>
                <a:gd name="T18" fmla="*/ 29 w 262"/>
                <a:gd name="T19" fmla="*/ 0 h 251"/>
                <a:gd name="T20" fmla="*/ 0 w 262"/>
                <a:gd name="T21" fmla="*/ 29 h 251"/>
                <a:gd name="T22" fmla="*/ 0 w 262"/>
                <a:gd name="T23" fmla="*/ 222 h 251"/>
                <a:gd name="T24" fmla="*/ 29 w 262"/>
                <a:gd name="T25" fmla="*/ 251 h 251"/>
                <a:gd name="T26" fmla="*/ 162 w 262"/>
                <a:gd name="T27" fmla="*/ 251 h 251"/>
                <a:gd name="T28" fmla="*/ 162 w 262"/>
                <a:gd name="T29" fmla="*/ 23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251">
                  <a:moveTo>
                    <a:pt x="162" y="232"/>
                  </a:moveTo>
                  <a:cubicBezTo>
                    <a:pt x="29" y="232"/>
                    <a:pt x="29" y="232"/>
                    <a:pt x="29" y="232"/>
                  </a:cubicBezTo>
                  <a:cubicBezTo>
                    <a:pt x="24" y="232"/>
                    <a:pt x="19" y="227"/>
                    <a:pt x="19" y="222"/>
                  </a:cubicBezTo>
                  <a:cubicBezTo>
                    <a:pt x="19" y="48"/>
                    <a:pt x="19" y="48"/>
                    <a:pt x="19" y="48"/>
                  </a:cubicBezTo>
                  <a:cubicBezTo>
                    <a:pt x="242" y="48"/>
                    <a:pt x="242" y="48"/>
                    <a:pt x="242" y="48"/>
                  </a:cubicBezTo>
                  <a:cubicBezTo>
                    <a:pt x="242" y="82"/>
                    <a:pt x="242" y="82"/>
                    <a:pt x="242" y="82"/>
                  </a:cubicBezTo>
                  <a:cubicBezTo>
                    <a:pt x="249" y="82"/>
                    <a:pt x="256" y="83"/>
                    <a:pt x="262" y="86"/>
                  </a:cubicBezTo>
                  <a:cubicBezTo>
                    <a:pt x="262" y="29"/>
                    <a:pt x="262" y="29"/>
                    <a:pt x="262" y="29"/>
                  </a:cubicBezTo>
                  <a:cubicBezTo>
                    <a:pt x="262" y="13"/>
                    <a:pt x="249" y="0"/>
                    <a:pt x="233" y="0"/>
                  </a:cubicBezTo>
                  <a:cubicBezTo>
                    <a:pt x="29" y="0"/>
                    <a:pt x="29" y="0"/>
                    <a:pt x="29" y="0"/>
                  </a:cubicBezTo>
                  <a:cubicBezTo>
                    <a:pt x="13" y="0"/>
                    <a:pt x="0" y="13"/>
                    <a:pt x="0" y="29"/>
                  </a:cubicBezTo>
                  <a:cubicBezTo>
                    <a:pt x="0" y="222"/>
                    <a:pt x="0" y="222"/>
                    <a:pt x="0" y="222"/>
                  </a:cubicBezTo>
                  <a:cubicBezTo>
                    <a:pt x="0" y="238"/>
                    <a:pt x="13" y="251"/>
                    <a:pt x="29" y="251"/>
                  </a:cubicBezTo>
                  <a:cubicBezTo>
                    <a:pt x="162" y="251"/>
                    <a:pt x="162" y="251"/>
                    <a:pt x="162" y="251"/>
                  </a:cubicBezTo>
                  <a:cubicBezTo>
                    <a:pt x="162" y="245"/>
                    <a:pt x="162" y="239"/>
                    <a:pt x="162" y="2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70" name="Freeform 69"/>
            <p:cNvSpPr>
              <a:spLocks/>
            </p:cNvSpPr>
            <p:nvPr/>
          </p:nvSpPr>
          <p:spPr bwMode="auto">
            <a:xfrm>
              <a:off x="5651501" y="1990726"/>
              <a:ext cx="263525" cy="123825"/>
            </a:xfrm>
            <a:custGeom>
              <a:avLst/>
              <a:gdLst>
                <a:gd name="T0" fmla="*/ 83 w 83"/>
                <a:gd name="T1" fmla="*/ 0 h 39"/>
                <a:gd name="T2" fmla="*/ 0 w 83"/>
                <a:gd name="T3" fmla="*/ 0 h 39"/>
                <a:gd name="T4" fmla="*/ 0 w 83"/>
                <a:gd name="T5" fmla="*/ 39 h 39"/>
                <a:gd name="T6" fmla="*/ 62 w 83"/>
                <a:gd name="T7" fmla="*/ 39 h 39"/>
                <a:gd name="T8" fmla="*/ 83 w 83"/>
                <a:gd name="T9" fmla="*/ 0 h 39"/>
              </a:gdLst>
              <a:ahLst/>
              <a:cxnLst>
                <a:cxn ang="0">
                  <a:pos x="T0" y="T1"/>
                </a:cxn>
                <a:cxn ang="0">
                  <a:pos x="T2" y="T3"/>
                </a:cxn>
                <a:cxn ang="0">
                  <a:pos x="T4" y="T5"/>
                </a:cxn>
                <a:cxn ang="0">
                  <a:pos x="T6" y="T7"/>
                </a:cxn>
                <a:cxn ang="0">
                  <a:pos x="T8" y="T9"/>
                </a:cxn>
              </a:cxnLst>
              <a:rect l="0" t="0" r="r" b="b"/>
              <a:pathLst>
                <a:path w="83" h="39">
                  <a:moveTo>
                    <a:pt x="83" y="0"/>
                  </a:moveTo>
                  <a:cubicBezTo>
                    <a:pt x="0" y="0"/>
                    <a:pt x="0" y="0"/>
                    <a:pt x="0" y="0"/>
                  </a:cubicBezTo>
                  <a:cubicBezTo>
                    <a:pt x="0" y="39"/>
                    <a:pt x="0" y="39"/>
                    <a:pt x="0" y="39"/>
                  </a:cubicBezTo>
                  <a:cubicBezTo>
                    <a:pt x="62" y="39"/>
                    <a:pt x="62" y="39"/>
                    <a:pt x="62" y="39"/>
                  </a:cubicBezTo>
                  <a:cubicBezTo>
                    <a:pt x="66" y="22"/>
                    <a:pt x="76" y="9"/>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71" name="Freeform 70"/>
            <p:cNvSpPr>
              <a:spLocks/>
            </p:cNvSpPr>
            <p:nvPr/>
          </p:nvSpPr>
          <p:spPr bwMode="auto">
            <a:xfrm>
              <a:off x="5651501" y="1638301"/>
              <a:ext cx="365125" cy="123825"/>
            </a:xfrm>
            <a:custGeom>
              <a:avLst/>
              <a:gdLst>
                <a:gd name="T0" fmla="*/ 115 w 115"/>
                <a:gd name="T1" fmla="*/ 23 h 39"/>
                <a:gd name="T2" fmla="*/ 115 w 115"/>
                <a:gd name="T3" fmla="*/ 0 h 39"/>
                <a:gd name="T4" fmla="*/ 0 w 115"/>
                <a:gd name="T5" fmla="*/ 0 h 39"/>
                <a:gd name="T6" fmla="*/ 0 w 115"/>
                <a:gd name="T7" fmla="*/ 39 h 39"/>
                <a:gd name="T8" fmla="*/ 93 w 115"/>
                <a:gd name="T9" fmla="*/ 39 h 39"/>
                <a:gd name="T10" fmla="*/ 115 w 115"/>
                <a:gd name="T11" fmla="*/ 23 h 39"/>
              </a:gdLst>
              <a:ahLst/>
              <a:cxnLst>
                <a:cxn ang="0">
                  <a:pos x="T0" y="T1"/>
                </a:cxn>
                <a:cxn ang="0">
                  <a:pos x="T2" y="T3"/>
                </a:cxn>
                <a:cxn ang="0">
                  <a:pos x="T4" y="T5"/>
                </a:cxn>
                <a:cxn ang="0">
                  <a:pos x="T6" y="T7"/>
                </a:cxn>
                <a:cxn ang="0">
                  <a:pos x="T8" y="T9"/>
                </a:cxn>
                <a:cxn ang="0">
                  <a:pos x="T10" y="T11"/>
                </a:cxn>
              </a:cxnLst>
              <a:rect l="0" t="0" r="r" b="b"/>
              <a:pathLst>
                <a:path w="115" h="39">
                  <a:moveTo>
                    <a:pt x="115" y="23"/>
                  </a:moveTo>
                  <a:cubicBezTo>
                    <a:pt x="115" y="0"/>
                    <a:pt x="115" y="0"/>
                    <a:pt x="115" y="0"/>
                  </a:cubicBezTo>
                  <a:cubicBezTo>
                    <a:pt x="0" y="0"/>
                    <a:pt x="0" y="0"/>
                    <a:pt x="0" y="0"/>
                  </a:cubicBezTo>
                  <a:cubicBezTo>
                    <a:pt x="0" y="39"/>
                    <a:pt x="0" y="39"/>
                    <a:pt x="0" y="39"/>
                  </a:cubicBezTo>
                  <a:cubicBezTo>
                    <a:pt x="93" y="39"/>
                    <a:pt x="93" y="39"/>
                    <a:pt x="93" y="39"/>
                  </a:cubicBezTo>
                  <a:cubicBezTo>
                    <a:pt x="99" y="32"/>
                    <a:pt x="106" y="27"/>
                    <a:pt x="11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72" name="Freeform 71"/>
            <p:cNvSpPr>
              <a:spLocks/>
            </p:cNvSpPr>
            <p:nvPr/>
          </p:nvSpPr>
          <p:spPr bwMode="auto">
            <a:xfrm>
              <a:off x="5651501" y="1816101"/>
              <a:ext cx="266700" cy="120650"/>
            </a:xfrm>
            <a:custGeom>
              <a:avLst/>
              <a:gdLst>
                <a:gd name="T0" fmla="*/ 80 w 84"/>
                <a:gd name="T1" fmla="*/ 20 h 38"/>
                <a:gd name="T2" fmla="*/ 84 w 84"/>
                <a:gd name="T3" fmla="*/ 0 h 38"/>
                <a:gd name="T4" fmla="*/ 0 w 84"/>
                <a:gd name="T5" fmla="*/ 0 h 38"/>
                <a:gd name="T6" fmla="*/ 0 w 84"/>
                <a:gd name="T7" fmla="*/ 38 h 38"/>
                <a:gd name="T8" fmla="*/ 83 w 84"/>
                <a:gd name="T9" fmla="*/ 38 h 38"/>
                <a:gd name="T10" fmla="*/ 80 w 84"/>
                <a:gd name="T11" fmla="*/ 20 h 38"/>
              </a:gdLst>
              <a:ahLst/>
              <a:cxnLst>
                <a:cxn ang="0">
                  <a:pos x="T0" y="T1"/>
                </a:cxn>
                <a:cxn ang="0">
                  <a:pos x="T2" y="T3"/>
                </a:cxn>
                <a:cxn ang="0">
                  <a:pos x="T4" y="T5"/>
                </a:cxn>
                <a:cxn ang="0">
                  <a:pos x="T6" y="T7"/>
                </a:cxn>
                <a:cxn ang="0">
                  <a:pos x="T8" y="T9"/>
                </a:cxn>
                <a:cxn ang="0">
                  <a:pos x="T10" y="T11"/>
                </a:cxn>
              </a:cxnLst>
              <a:rect l="0" t="0" r="r" b="b"/>
              <a:pathLst>
                <a:path w="84" h="38">
                  <a:moveTo>
                    <a:pt x="80" y="20"/>
                  </a:moveTo>
                  <a:cubicBezTo>
                    <a:pt x="80" y="13"/>
                    <a:pt x="82" y="6"/>
                    <a:pt x="84" y="0"/>
                  </a:cubicBezTo>
                  <a:cubicBezTo>
                    <a:pt x="0" y="0"/>
                    <a:pt x="0" y="0"/>
                    <a:pt x="0" y="0"/>
                  </a:cubicBezTo>
                  <a:cubicBezTo>
                    <a:pt x="0" y="38"/>
                    <a:pt x="0" y="38"/>
                    <a:pt x="0" y="38"/>
                  </a:cubicBezTo>
                  <a:cubicBezTo>
                    <a:pt x="83" y="38"/>
                    <a:pt x="83" y="38"/>
                    <a:pt x="83" y="38"/>
                  </a:cubicBezTo>
                  <a:cubicBezTo>
                    <a:pt x="81" y="32"/>
                    <a:pt x="80" y="26"/>
                    <a:pt x="8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73" name="Freeform 72"/>
            <p:cNvSpPr>
              <a:spLocks/>
            </p:cNvSpPr>
            <p:nvPr/>
          </p:nvSpPr>
          <p:spPr bwMode="auto">
            <a:xfrm>
              <a:off x="6105526" y="1847851"/>
              <a:ext cx="88900" cy="66675"/>
            </a:xfrm>
            <a:custGeom>
              <a:avLst/>
              <a:gdLst>
                <a:gd name="T0" fmla="*/ 27 w 28"/>
                <a:gd name="T1" fmla="*/ 14 h 21"/>
                <a:gd name="T2" fmla="*/ 28 w 28"/>
                <a:gd name="T3" fmla="*/ 5 h 21"/>
                <a:gd name="T4" fmla="*/ 26 w 28"/>
                <a:gd name="T5" fmla="*/ 2 h 21"/>
                <a:gd name="T6" fmla="*/ 23 w 28"/>
                <a:gd name="T7" fmla="*/ 1 h 21"/>
                <a:gd name="T8" fmla="*/ 7 w 28"/>
                <a:gd name="T9" fmla="*/ 1 h 21"/>
                <a:gd name="T10" fmla="*/ 2 w 28"/>
                <a:gd name="T11" fmla="*/ 2 h 21"/>
                <a:gd name="T12" fmla="*/ 1 w 28"/>
                <a:gd name="T13" fmla="*/ 8 h 21"/>
                <a:gd name="T14" fmla="*/ 3 w 28"/>
                <a:gd name="T15" fmla="*/ 15 h 21"/>
                <a:gd name="T16" fmla="*/ 6 w 28"/>
                <a:gd name="T17" fmla="*/ 19 h 21"/>
                <a:gd name="T18" fmla="*/ 15 w 28"/>
                <a:gd name="T19" fmla="*/ 21 h 21"/>
                <a:gd name="T20" fmla="*/ 22 w 28"/>
                <a:gd name="T21" fmla="*/ 20 h 21"/>
                <a:gd name="T22" fmla="*/ 25 w 28"/>
                <a:gd name="T23" fmla="*/ 18 h 21"/>
                <a:gd name="T24" fmla="*/ 27 w 28"/>
                <a:gd name="T2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1">
                  <a:moveTo>
                    <a:pt x="27" y="14"/>
                  </a:moveTo>
                  <a:cubicBezTo>
                    <a:pt x="28" y="5"/>
                    <a:pt x="28" y="5"/>
                    <a:pt x="28" y="5"/>
                  </a:cubicBezTo>
                  <a:cubicBezTo>
                    <a:pt x="28" y="5"/>
                    <a:pt x="28" y="4"/>
                    <a:pt x="26" y="2"/>
                  </a:cubicBezTo>
                  <a:cubicBezTo>
                    <a:pt x="24" y="1"/>
                    <a:pt x="23" y="1"/>
                    <a:pt x="23" y="1"/>
                  </a:cubicBezTo>
                  <a:cubicBezTo>
                    <a:pt x="7" y="1"/>
                    <a:pt x="7" y="1"/>
                    <a:pt x="7" y="1"/>
                  </a:cubicBezTo>
                  <a:cubicBezTo>
                    <a:pt x="7" y="1"/>
                    <a:pt x="4" y="0"/>
                    <a:pt x="2" y="2"/>
                  </a:cubicBezTo>
                  <a:cubicBezTo>
                    <a:pt x="0" y="4"/>
                    <a:pt x="1" y="8"/>
                    <a:pt x="1" y="8"/>
                  </a:cubicBezTo>
                  <a:cubicBezTo>
                    <a:pt x="1" y="8"/>
                    <a:pt x="1" y="11"/>
                    <a:pt x="3" y="15"/>
                  </a:cubicBezTo>
                  <a:cubicBezTo>
                    <a:pt x="3" y="16"/>
                    <a:pt x="5" y="19"/>
                    <a:pt x="6" y="19"/>
                  </a:cubicBezTo>
                  <a:cubicBezTo>
                    <a:pt x="9" y="21"/>
                    <a:pt x="13" y="21"/>
                    <a:pt x="15" y="21"/>
                  </a:cubicBezTo>
                  <a:cubicBezTo>
                    <a:pt x="18" y="21"/>
                    <a:pt x="22" y="20"/>
                    <a:pt x="22" y="20"/>
                  </a:cubicBezTo>
                  <a:cubicBezTo>
                    <a:pt x="22" y="20"/>
                    <a:pt x="24" y="19"/>
                    <a:pt x="25" y="18"/>
                  </a:cubicBezTo>
                  <a:cubicBezTo>
                    <a:pt x="28" y="16"/>
                    <a:pt x="27" y="14"/>
                    <a:pt x="2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74" name="Freeform 73"/>
            <p:cNvSpPr>
              <a:spLocks/>
            </p:cNvSpPr>
            <p:nvPr/>
          </p:nvSpPr>
          <p:spPr bwMode="auto">
            <a:xfrm>
              <a:off x="5981701" y="1847851"/>
              <a:ext cx="88900" cy="66675"/>
            </a:xfrm>
            <a:custGeom>
              <a:avLst/>
              <a:gdLst>
                <a:gd name="T0" fmla="*/ 20 w 28"/>
                <a:gd name="T1" fmla="*/ 1 h 21"/>
                <a:gd name="T2" fmla="*/ 5 w 28"/>
                <a:gd name="T3" fmla="*/ 1 h 21"/>
                <a:gd name="T4" fmla="*/ 2 w 28"/>
                <a:gd name="T5" fmla="*/ 2 h 21"/>
                <a:gd name="T6" fmla="*/ 0 w 28"/>
                <a:gd name="T7" fmla="*/ 5 h 21"/>
                <a:gd name="T8" fmla="*/ 0 w 28"/>
                <a:gd name="T9" fmla="*/ 15 h 21"/>
                <a:gd name="T10" fmla="*/ 2 w 28"/>
                <a:gd name="T11" fmla="*/ 18 h 21"/>
                <a:gd name="T12" fmla="*/ 6 w 28"/>
                <a:gd name="T13" fmla="*/ 20 h 21"/>
                <a:gd name="T14" fmla="*/ 12 w 28"/>
                <a:gd name="T15" fmla="*/ 21 h 21"/>
                <a:gd name="T16" fmla="*/ 21 w 28"/>
                <a:gd name="T17" fmla="*/ 19 h 21"/>
                <a:gd name="T18" fmla="*/ 25 w 28"/>
                <a:gd name="T19" fmla="*/ 15 h 21"/>
                <a:gd name="T20" fmla="*/ 27 w 28"/>
                <a:gd name="T21" fmla="*/ 8 h 21"/>
                <a:gd name="T22" fmla="*/ 26 w 28"/>
                <a:gd name="T23" fmla="*/ 2 h 21"/>
                <a:gd name="T24" fmla="*/ 20 w 28"/>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1">
                  <a:moveTo>
                    <a:pt x="20" y="1"/>
                  </a:moveTo>
                  <a:cubicBezTo>
                    <a:pt x="5" y="1"/>
                    <a:pt x="5" y="1"/>
                    <a:pt x="5" y="1"/>
                  </a:cubicBezTo>
                  <a:cubicBezTo>
                    <a:pt x="5" y="1"/>
                    <a:pt x="3" y="1"/>
                    <a:pt x="2" y="2"/>
                  </a:cubicBezTo>
                  <a:cubicBezTo>
                    <a:pt x="0" y="4"/>
                    <a:pt x="0" y="5"/>
                    <a:pt x="0" y="5"/>
                  </a:cubicBezTo>
                  <a:cubicBezTo>
                    <a:pt x="0" y="15"/>
                    <a:pt x="0" y="15"/>
                    <a:pt x="0" y="15"/>
                  </a:cubicBezTo>
                  <a:cubicBezTo>
                    <a:pt x="0" y="15"/>
                    <a:pt x="1" y="16"/>
                    <a:pt x="2" y="18"/>
                  </a:cubicBezTo>
                  <a:cubicBezTo>
                    <a:pt x="4" y="19"/>
                    <a:pt x="6" y="20"/>
                    <a:pt x="6" y="20"/>
                  </a:cubicBezTo>
                  <a:cubicBezTo>
                    <a:pt x="6" y="20"/>
                    <a:pt x="9" y="21"/>
                    <a:pt x="12" y="21"/>
                  </a:cubicBezTo>
                  <a:cubicBezTo>
                    <a:pt x="14" y="21"/>
                    <a:pt x="19" y="21"/>
                    <a:pt x="21" y="19"/>
                  </a:cubicBezTo>
                  <a:cubicBezTo>
                    <a:pt x="23" y="19"/>
                    <a:pt x="24" y="16"/>
                    <a:pt x="25" y="15"/>
                  </a:cubicBezTo>
                  <a:cubicBezTo>
                    <a:pt x="27" y="11"/>
                    <a:pt x="27" y="8"/>
                    <a:pt x="27" y="8"/>
                  </a:cubicBezTo>
                  <a:cubicBezTo>
                    <a:pt x="27" y="8"/>
                    <a:pt x="28" y="4"/>
                    <a:pt x="26" y="2"/>
                  </a:cubicBezTo>
                  <a:cubicBezTo>
                    <a:pt x="23" y="0"/>
                    <a:pt x="20" y="1"/>
                    <a:pt x="2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75" name="Freeform 74"/>
            <p:cNvSpPr>
              <a:spLocks noEditPoints="1"/>
            </p:cNvSpPr>
            <p:nvPr/>
          </p:nvSpPr>
          <p:spPr bwMode="auto">
            <a:xfrm>
              <a:off x="5873751" y="1739901"/>
              <a:ext cx="444500" cy="587375"/>
            </a:xfrm>
            <a:custGeom>
              <a:avLst/>
              <a:gdLst>
                <a:gd name="T0" fmla="*/ 130 w 140"/>
                <a:gd name="T1" fmla="*/ 136 h 185"/>
                <a:gd name="T2" fmla="*/ 96 w 140"/>
                <a:gd name="T3" fmla="*/ 78 h 185"/>
                <a:gd name="T4" fmla="*/ 96 w 140"/>
                <a:gd name="T5" fmla="*/ 78 h 185"/>
                <a:gd name="T6" fmla="*/ 112 w 140"/>
                <a:gd name="T7" fmla="*/ 44 h 185"/>
                <a:gd name="T8" fmla="*/ 67 w 140"/>
                <a:gd name="T9" fmla="*/ 0 h 185"/>
                <a:gd name="T10" fmla="*/ 23 w 140"/>
                <a:gd name="T11" fmla="*/ 44 h 185"/>
                <a:gd name="T12" fmla="*/ 39 w 140"/>
                <a:gd name="T13" fmla="*/ 78 h 185"/>
                <a:gd name="T14" fmla="*/ 39 w 140"/>
                <a:gd name="T15" fmla="*/ 78 h 185"/>
                <a:gd name="T16" fmla="*/ 4 w 140"/>
                <a:gd name="T17" fmla="*/ 136 h 185"/>
                <a:gd name="T18" fmla="*/ 67 w 140"/>
                <a:gd name="T19" fmla="*/ 185 h 185"/>
                <a:gd name="T20" fmla="*/ 130 w 140"/>
                <a:gd name="T21" fmla="*/ 136 h 185"/>
                <a:gd name="T22" fmla="*/ 66 w 140"/>
                <a:gd name="T23" fmla="*/ 169 h 185"/>
                <a:gd name="T24" fmla="*/ 56 w 140"/>
                <a:gd name="T25" fmla="*/ 159 h 185"/>
                <a:gd name="T26" fmla="*/ 65 w 140"/>
                <a:gd name="T27" fmla="*/ 101 h 185"/>
                <a:gd name="T28" fmla="*/ 65 w 140"/>
                <a:gd name="T29" fmla="*/ 100 h 185"/>
                <a:gd name="T30" fmla="*/ 59 w 140"/>
                <a:gd name="T31" fmla="*/ 94 h 185"/>
                <a:gd name="T32" fmla="*/ 66 w 140"/>
                <a:gd name="T33" fmla="*/ 87 h 185"/>
                <a:gd name="T34" fmla="*/ 67 w 140"/>
                <a:gd name="T35" fmla="*/ 87 h 185"/>
                <a:gd name="T36" fmla="*/ 73 w 140"/>
                <a:gd name="T37" fmla="*/ 93 h 185"/>
                <a:gd name="T38" fmla="*/ 68 w 140"/>
                <a:gd name="T39" fmla="*/ 100 h 185"/>
                <a:gd name="T40" fmla="*/ 68 w 140"/>
                <a:gd name="T41" fmla="*/ 101 h 185"/>
                <a:gd name="T42" fmla="*/ 77 w 140"/>
                <a:gd name="T43" fmla="*/ 159 h 185"/>
                <a:gd name="T44" fmla="*/ 66 w 140"/>
                <a:gd name="T45" fmla="*/ 169 h 185"/>
                <a:gd name="T46" fmla="*/ 81 w 140"/>
                <a:gd name="T47" fmla="*/ 57 h 185"/>
                <a:gd name="T48" fmla="*/ 73 w 140"/>
                <a:gd name="T49" fmla="*/ 50 h 185"/>
                <a:gd name="T50" fmla="*/ 71 w 140"/>
                <a:gd name="T51" fmla="*/ 41 h 185"/>
                <a:gd name="T52" fmla="*/ 70 w 140"/>
                <a:gd name="T53" fmla="*/ 39 h 185"/>
                <a:gd name="T54" fmla="*/ 67 w 140"/>
                <a:gd name="T55" fmla="*/ 38 h 185"/>
                <a:gd name="T56" fmla="*/ 65 w 140"/>
                <a:gd name="T57" fmla="*/ 39 h 185"/>
                <a:gd name="T58" fmla="*/ 64 w 140"/>
                <a:gd name="T59" fmla="*/ 41 h 185"/>
                <a:gd name="T60" fmla="*/ 62 w 140"/>
                <a:gd name="T61" fmla="*/ 50 h 185"/>
                <a:gd name="T62" fmla="*/ 54 w 140"/>
                <a:gd name="T63" fmla="*/ 57 h 185"/>
                <a:gd name="T64" fmla="*/ 42 w 140"/>
                <a:gd name="T65" fmla="*/ 57 h 185"/>
                <a:gd name="T66" fmla="*/ 35 w 140"/>
                <a:gd name="T67" fmla="*/ 55 h 185"/>
                <a:gd name="T68" fmla="*/ 31 w 140"/>
                <a:gd name="T69" fmla="*/ 49 h 185"/>
                <a:gd name="T70" fmla="*/ 30 w 140"/>
                <a:gd name="T71" fmla="*/ 38 h 185"/>
                <a:gd name="T72" fmla="*/ 28 w 140"/>
                <a:gd name="T73" fmla="*/ 36 h 185"/>
                <a:gd name="T74" fmla="*/ 28 w 140"/>
                <a:gd name="T75" fmla="*/ 32 h 185"/>
                <a:gd name="T76" fmla="*/ 52 w 140"/>
                <a:gd name="T77" fmla="*/ 31 h 185"/>
                <a:gd name="T78" fmla="*/ 60 w 140"/>
                <a:gd name="T79" fmla="*/ 32 h 185"/>
                <a:gd name="T80" fmla="*/ 66 w 140"/>
                <a:gd name="T81" fmla="*/ 33 h 185"/>
                <a:gd name="T82" fmla="*/ 69 w 140"/>
                <a:gd name="T83" fmla="*/ 33 h 185"/>
                <a:gd name="T84" fmla="*/ 75 w 140"/>
                <a:gd name="T85" fmla="*/ 32 h 185"/>
                <a:gd name="T86" fmla="*/ 83 w 140"/>
                <a:gd name="T87" fmla="*/ 31 h 185"/>
                <a:gd name="T88" fmla="*/ 106 w 140"/>
                <a:gd name="T89" fmla="*/ 32 h 185"/>
                <a:gd name="T90" fmla="*/ 106 w 140"/>
                <a:gd name="T91" fmla="*/ 36 h 185"/>
                <a:gd name="T92" fmla="*/ 104 w 140"/>
                <a:gd name="T93" fmla="*/ 38 h 185"/>
                <a:gd name="T94" fmla="*/ 103 w 140"/>
                <a:gd name="T95" fmla="*/ 49 h 185"/>
                <a:gd name="T96" fmla="*/ 99 w 140"/>
                <a:gd name="T97" fmla="*/ 55 h 185"/>
                <a:gd name="T98" fmla="*/ 93 w 140"/>
                <a:gd name="T99" fmla="*/ 57 h 185"/>
                <a:gd name="T100" fmla="*/ 81 w 140"/>
                <a:gd name="T101" fmla="*/ 5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85">
                  <a:moveTo>
                    <a:pt x="130" y="136"/>
                  </a:moveTo>
                  <a:cubicBezTo>
                    <a:pt x="130" y="111"/>
                    <a:pt x="114" y="90"/>
                    <a:pt x="96" y="78"/>
                  </a:cubicBezTo>
                  <a:cubicBezTo>
                    <a:pt x="96" y="78"/>
                    <a:pt x="96" y="78"/>
                    <a:pt x="96" y="78"/>
                  </a:cubicBezTo>
                  <a:cubicBezTo>
                    <a:pt x="106" y="70"/>
                    <a:pt x="112" y="58"/>
                    <a:pt x="112" y="44"/>
                  </a:cubicBezTo>
                  <a:cubicBezTo>
                    <a:pt x="112" y="20"/>
                    <a:pt x="92" y="0"/>
                    <a:pt x="67" y="0"/>
                  </a:cubicBezTo>
                  <a:cubicBezTo>
                    <a:pt x="43" y="0"/>
                    <a:pt x="23" y="20"/>
                    <a:pt x="23" y="44"/>
                  </a:cubicBezTo>
                  <a:cubicBezTo>
                    <a:pt x="23" y="58"/>
                    <a:pt x="29" y="70"/>
                    <a:pt x="39" y="78"/>
                  </a:cubicBezTo>
                  <a:cubicBezTo>
                    <a:pt x="39" y="78"/>
                    <a:pt x="39" y="78"/>
                    <a:pt x="39" y="78"/>
                  </a:cubicBezTo>
                  <a:cubicBezTo>
                    <a:pt x="21" y="90"/>
                    <a:pt x="4" y="112"/>
                    <a:pt x="4" y="136"/>
                  </a:cubicBezTo>
                  <a:cubicBezTo>
                    <a:pt x="4" y="173"/>
                    <a:pt x="0" y="185"/>
                    <a:pt x="67" y="185"/>
                  </a:cubicBezTo>
                  <a:cubicBezTo>
                    <a:pt x="140" y="185"/>
                    <a:pt x="130" y="173"/>
                    <a:pt x="130" y="136"/>
                  </a:cubicBezTo>
                  <a:close/>
                  <a:moveTo>
                    <a:pt x="66" y="169"/>
                  </a:moveTo>
                  <a:cubicBezTo>
                    <a:pt x="56" y="159"/>
                    <a:pt x="56" y="159"/>
                    <a:pt x="56" y="159"/>
                  </a:cubicBezTo>
                  <a:cubicBezTo>
                    <a:pt x="65" y="101"/>
                    <a:pt x="65" y="101"/>
                    <a:pt x="65" y="101"/>
                  </a:cubicBezTo>
                  <a:cubicBezTo>
                    <a:pt x="65" y="100"/>
                    <a:pt x="65" y="100"/>
                    <a:pt x="65" y="100"/>
                  </a:cubicBezTo>
                  <a:cubicBezTo>
                    <a:pt x="59" y="94"/>
                    <a:pt x="59" y="94"/>
                    <a:pt x="59" y="94"/>
                  </a:cubicBezTo>
                  <a:cubicBezTo>
                    <a:pt x="66" y="87"/>
                    <a:pt x="66" y="87"/>
                    <a:pt x="66" y="87"/>
                  </a:cubicBezTo>
                  <a:cubicBezTo>
                    <a:pt x="67" y="87"/>
                    <a:pt x="67" y="87"/>
                    <a:pt x="67" y="87"/>
                  </a:cubicBezTo>
                  <a:cubicBezTo>
                    <a:pt x="73" y="93"/>
                    <a:pt x="73" y="93"/>
                    <a:pt x="73" y="93"/>
                  </a:cubicBezTo>
                  <a:cubicBezTo>
                    <a:pt x="68" y="100"/>
                    <a:pt x="68" y="100"/>
                    <a:pt x="68" y="100"/>
                  </a:cubicBezTo>
                  <a:cubicBezTo>
                    <a:pt x="68" y="101"/>
                    <a:pt x="68" y="101"/>
                    <a:pt x="68" y="101"/>
                  </a:cubicBezTo>
                  <a:cubicBezTo>
                    <a:pt x="77" y="159"/>
                    <a:pt x="77" y="159"/>
                    <a:pt x="77" y="159"/>
                  </a:cubicBezTo>
                  <a:lnTo>
                    <a:pt x="66" y="169"/>
                  </a:lnTo>
                  <a:close/>
                  <a:moveTo>
                    <a:pt x="81" y="57"/>
                  </a:moveTo>
                  <a:cubicBezTo>
                    <a:pt x="79" y="57"/>
                    <a:pt x="75" y="56"/>
                    <a:pt x="73" y="50"/>
                  </a:cubicBezTo>
                  <a:cubicBezTo>
                    <a:pt x="71" y="45"/>
                    <a:pt x="71" y="42"/>
                    <a:pt x="71" y="41"/>
                  </a:cubicBezTo>
                  <a:cubicBezTo>
                    <a:pt x="71" y="40"/>
                    <a:pt x="70" y="39"/>
                    <a:pt x="70" y="39"/>
                  </a:cubicBezTo>
                  <a:cubicBezTo>
                    <a:pt x="69" y="38"/>
                    <a:pt x="68" y="38"/>
                    <a:pt x="67" y="38"/>
                  </a:cubicBezTo>
                  <a:cubicBezTo>
                    <a:pt x="66" y="38"/>
                    <a:pt x="65" y="38"/>
                    <a:pt x="65" y="39"/>
                  </a:cubicBezTo>
                  <a:cubicBezTo>
                    <a:pt x="64" y="39"/>
                    <a:pt x="64" y="40"/>
                    <a:pt x="64" y="41"/>
                  </a:cubicBezTo>
                  <a:cubicBezTo>
                    <a:pt x="64" y="42"/>
                    <a:pt x="63" y="45"/>
                    <a:pt x="62" y="50"/>
                  </a:cubicBezTo>
                  <a:cubicBezTo>
                    <a:pt x="59" y="56"/>
                    <a:pt x="56" y="56"/>
                    <a:pt x="54" y="57"/>
                  </a:cubicBezTo>
                  <a:cubicBezTo>
                    <a:pt x="52" y="57"/>
                    <a:pt x="42" y="57"/>
                    <a:pt x="42" y="57"/>
                  </a:cubicBezTo>
                  <a:cubicBezTo>
                    <a:pt x="42" y="57"/>
                    <a:pt x="38" y="57"/>
                    <a:pt x="35" y="55"/>
                  </a:cubicBezTo>
                  <a:cubicBezTo>
                    <a:pt x="32" y="53"/>
                    <a:pt x="31" y="49"/>
                    <a:pt x="31" y="49"/>
                  </a:cubicBezTo>
                  <a:cubicBezTo>
                    <a:pt x="31" y="49"/>
                    <a:pt x="31" y="40"/>
                    <a:pt x="30" y="38"/>
                  </a:cubicBezTo>
                  <a:cubicBezTo>
                    <a:pt x="30" y="37"/>
                    <a:pt x="28" y="36"/>
                    <a:pt x="28" y="36"/>
                  </a:cubicBezTo>
                  <a:cubicBezTo>
                    <a:pt x="28" y="32"/>
                    <a:pt x="28" y="32"/>
                    <a:pt x="28" y="32"/>
                  </a:cubicBezTo>
                  <a:cubicBezTo>
                    <a:pt x="52" y="31"/>
                    <a:pt x="52" y="31"/>
                    <a:pt x="52" y="31"/>
                  </a:cubicBezTo>
                  <a:cubicBezTo>
                    <a:pt x="52" y="31"/>
                    <a:pt x="56" y="31"/>
                    <a:pt x="60" y="32"/>
                  </a:cubicBezTo>
                  <a:cubicBezTo>
                    <a:pt x="62" y="32"/>
                    <a:pt x="64" y="33"/>
                    <a:pt x="66" y="33"/>
                  </a:cubicBezTo>
                  <a:cubicBezTo>
                    <a:pt x="67" y="34"/>
                    <a:pt x="68" y="34"/>
                    <a:pt x="69" y="33"/>
                  </a:cubicBezTo>
                  <a:cubicBezTo>
                    <a:pt x="71" y="33"/>
                    <a:pt x="73" y="32"/>
                    <a:pt x="75" y="32"/>
                  </a:cubicBezTo>
                  <a:cubicBezTo>
                    <a:pt x="79" y="31"/>
                    <a:pt x="83" y="31"/>
                    <a:pt x="83" y="31"/>
                  </a:cubicBezTo>
                  <a:cubicBezTo>
                    <a:pt x="106" y="32"/>
                    <a:pt x="106" y="32"/>
                    <a:pt x="106" y="32"/>
                  </a:cubicBezTo>
                  <a:cubicBezTo>
                    <a:pt x="106" y="36"/>
                    <a:pt x="106" y="36"/>
                    <a:pt x="106" y="36"/>
                  </a:cubicBezTo>
                  <a:cubicBezTo>
                    <a:pt x="106" y="36"/>
                    <a:pt x="105" y="37"/>
                    <a:pt x="104" y="38"/>
                  </a:cubicBezTo>
                  <a:cubicBezTo>
                    <a:pt x="104" y="40"/>
                    <a:pt x="103" y="49"/>
                    <a:pt x="103" y="49"/>
                  </a:cubicBezTo>
                  <a:cubicBezTo>
                    <a:pt x="103" y="49"/>
                    <a:pt x="102" y="53"/>
                    <a:pt x="99" y="55"/>
                  </a:cubicBezTo>
                  <a:cubicBezTo>
                    <a:pt x="96" y="57"/>
                    <a:pt x="93" y="57"/>
                    <a:pt x="93" y="57"/>
                  </a:cubicBezTo>
                  <a:cubicBezTo>
                    <a:pt x="93" y="57"/>
                    <a:pt x="83" y="57"/>
                    <a:pt x="8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76" name="Oval 75"/>
            <p:cNvSpPr>
              <a:spLocks noChangeArrowheads="1"/>
            </p:cNvSpPr>
            <p:nvPr/>
          </p:nvSpPr>
          <p:spPr bwMode="auto">
            <a:xfrm>
              <a:off x="5953125" y="1803398"/>
              <a:ext cx="257174" cy="149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77" name="Oval 76"/>
            <p:cNvSpPr>
              <a:spLocks noChangeArrowheads="1"/>
            </p:cNvSpPr>
            <p:nvPr/>
          </p:nvSpPr>
          <p:spPr bwMode="auto">
            <a:xfrm>
              <a:off x="5949951" y="1825626"/>
              <a:ext cx="539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78" name="Oval 77"/>
            <p:cNvSpPr>
              <a:spLocks noChangeArrowheads="1"/>
            </p:cNvSpPr>
            <p:nvPr/>
          </p:nvSpPr>
          <p:spPr bwMode="auto">
            <a:xfrm>
              <a:off x="6172202" y="1828801"/>
              <a:ext cx="50800" cy="41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grpSp>
      <p:grpSp>
        <p:nvGrpSpPr>
          <p:cNvPr id="79" name="Group 78"/>
          <p:cNvGrpSpPr/>
          <p:nvPr/>
        </p:nvGrpSpPr>
        <p:grpSpPr>
          <a:xfrm>
            <a:off x="6336377" y="4484387"/>
            <a:ext cx="760358" cy="570657"/>
            <a:chOff x="1042637" y="5538762"/>
            <a:chExt cx="760358" cy="570657"/>
          </a:xfrm>
          <a:solidFill>
            <a:schemeClr val="bg1"/>
          </a:solidFill>
        </p:grpSpPr>
        <p:sp>
          <p:nvSpPr>
            <p:cNvPr id="80" name="Freeform 6"/>
            <p:cNvSpPr>
              <a:spLocks/>
            </p:cNvSpPr>
            <p:nvPr/>
          </p:nvSpPr>
          <p:spPr bwMode="auto">
            <a:xfrm>
              <a:off x="1042637" y="5695809"/>
              <a:ext cx="701271" cy="413610"/>
            </a:xfrm>
            <a:custGeom>
              <a:avLst/>
              <a:gdLst>
                <a:gd name="T0" fmla="*/ 29 w 191"/>
                <a:gd name="T1" fmla="*/ 113 h 113"/>
                <a:gd name="T2" fmla="*/ 0 w 191"/>
                <a:gd name="T3" fmla="*/ 83 h 113"/>
                <a:gd name="T4" fmla="*/ 29 w 191"/>
                <a:gd name="T5" fmla="*/ 54 h 113"/>
                <a:gd name="T6" fmla="*/ 32 w 191"/>
                <a:gd name="T7" fmla="*/ 54 h 113"/>
                <a:gd name="T8" fmla="*/ 68 w 191"/>
                <a:gd name="T9" fmla="*/ 23 h 113"/>
                <a:gd name="T10" fmla="*/ 75 w 191"/>
                <a:gd name="T11" fmla="*/ 24 h 113"/>
                <a:gd name="T12" fmla="*/ 115 w 191"/>
                <a:gd name="T13" fmla="*/ 0 h 113"/>
                <a:gd name="T14" fmla="*/ 159 w 191"/>
                <a:gd name="T15" fmla="*/ 39 h 113"/>
                <a:gd name="T16" fmla="*/ 191 w 191"/>
                <a:gd name="T17" fmla="*/ 76 h 113"/>
                <a:gd name="T18" fmla="*/ 154 w 191"/>
                <a:gd name="T19" fmla="*/ 113 h 113"/>
                <a:gd name="T20" fmla="*/ 29 w 191"/>
                <a:gd name="T2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13">
                  <a:moveTo>
                    <a:pt x="29" y="113"/>
                  </a:moveTo>
                  <a:cubicBezTo>
                    <a:pt x="13" y="113"/>
                    <a:pt x="0" y="99"/>
                    <a:pt x="0" y="83"/>
                  </a:cubicBezTo>
                  <a:cubicBezTo>
                    <a:pt x="0" y="67"/>
                    <a:pt x="13" y="54"/>
                    <a:pt x="29" y="54"/>
                  </a:cubicBezTo>
                  <a:cubicBezTo>
                    <a:pt x="30" y="54"/>
                    <a:pt x="31" y="54"/>
                    <a:pt x="32" y="54"/>
                  </a:cubicBezTo>
                  <a:cubicBezTo>
                    <a:pt x="35" y="36"/>
                    <a:pt x="50" y="23"/>
                    <a:pt x="68" y="23"/>
                  </a:cubicBezTo>
                  <a:cubicBezTo>
                    <a:pt x="70" y="23"/>
                    <a:pt x="73" y="23"/>
                    <a:pt x="75" y="24"/>
                  </a:cubicBezTo>
                  <a:cubicBezTo>
                    <a:pt x="83" y="9"/>
                    <a:pt x="98" y="0"/>
                    <a:pt x="115" y="0"/>
                  </a:cubicBezTo>
                  <a:cubicBezTo>
                    <a:pt x="137" y="0"/>
                    <a:pt x="157" y="17"/>
                    <a:pt x="159" y="39"/>
                  </a:cubicBezTo>
                  <a:cubicBezTo>
                    <a:pt x="177" y="42"/>
                    <a:pt x="191" y="57"/>
                    <a:pt x="191" y="76"/>
                  </a:cubicBezTo>
                  <a:cubicBezTo>
                    <a:pt x="191" y="96"/>
                    <a:pt x="174" y="113"/>
                    <a:pt x="154" y="113"/>
                  </a:cubicBezTo>
                  <a:lnTo>
                    <a:pt x="2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
            <p:cNvSpPr>
              <a:spLocks/>
            </p:cNvSpPr>
            <p:nvPr/>
          </p:nvSpPr>
          <p:spPr bwMode="auto">
            <a:xfrm>
              <a:off x="1120383" y="5538762"/>
              <a:ext cx="682612" cy="382511"/>
            </a:xfrm>
            <a:custGeom>
              <a:avLst/>
              <a:gdLst>
                <a:gd name="T0" fmla="*/ 155 w 186"/>
                <a:gd name="T1" fmla="*/ 39 h 104"/>
                <a:gd name="T2" fmla="*/ 112 w 186"/>
                <a:gd name="T3" fmla="*/ 0 h 104"/>
                <a:gd name="T4" fmla="*/ 74 w 186"/>
                <a:gd name="T5" fmla="*/ 25 h 104"/>
                <a:gd name="T6" fmla="*/ 66 w 186"/>
                <a:gd name="T7" fmla="*/ 23 h 104"/>
                <a:gd name="T8" fmla="*/ 31 w 186"/>
                <a:gd name="T9" fmla="*/ 55 h 104"/>
                <a:gd name="T10" fmla="*/ 27 w 186"/>
                <a:gd name="T11" fmla="*/ 55 h 104"/>
                <a:gd name="T12" fmla="*/ 0 w 186"/>
                <a:gd name="T13" fmla="*/ 82 h 104"/>
                <a:gd name="T14" fmla="*/ 2 w 186"/>
                <a:gd name="T15" fmla="*/ 93 h 104"/>
                <a:gd name="T16" fmla="*/ 8 w 186"/>
                <a:gd name="T17" fmla="*/ 92 h 104"/>
                <a:gd name="T18" fmla="*/ 9 w 186"/>
                <a:gd name="T19" fmla="*/ 92 h 104"/>
                <a:gd name="T20" fmla="*/ 47 w 186"/>
                <a:gd name="T21" fmla="*/ 61 h 104"/>
                <a:gd name="T22" fmla="*/ 53 w 186"/>
                <a:gd name="T23" fmla="*/ 62 h 104"/>
                <a:gd name="T24" fmla="*/ 94 w 186"/>
                <a:gd name="T25" fmla="*/ 38 h 104"/>
                <a:gd name="T26" fmla="*/ 140 w 186"/>
                <a:gd name="T27" fmla="*/ 78 h 104"/>
                <a:gd name="T28" fmla="*/ 170 w 186"/>
                <a:gd name="T29" fmla="*/ 104 h 104"/>
                <a:gd name="T30" fmla="*/ 186 w 186"/>
                <a:gd name="T31" fmla="*/ 74 h 104"/>
                <a:gd name="T32" fmla="*/ 155 w 186"/>
                <a:gd name="T33" fmla="*/ 3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04">
                  <a:moveTo>
                    <a:pt x="155" y="39"/>
                  </a:moveTo>
                  <a:cubicBezTo>
                    <a:pt x="153" y="17"/>
                    <a:pt x="135" y="0"/>
                    <a:pt x="112" y="0"/>
                  </a:cubicBezTo>
                  <a:cubicBezTo>
                    <a:pt x="95" y="0"/>
                    <a:pt x="81" y="10"/>
                    <a:pt x="74" y="25"/>
                  </a:cubicBezTo>
                  <a:cubicBezTo>
                    <a:pt x="71" y="24"/>
                    <a:pt x="68" y="23"/>
                    <a:pt x="66" y="23"/>
                  </a:cubicBezTo>
                  <a:cubicBezTo>
                    <a:pt x="48" y="23"/>
                    <a:pt x="33" y="37"/>
                    <a:pt x="31" y="55"/>
                  </a:cubicBezTo>
                  <a:cubicBezTo>
                    <a:pt x="30" y="55"/>
                    <a:pt x="28" y="55"/>
                    <a:pt x="27" y="55"/>
                  </a:cubicBezTo>
                  <a:cubicBezTo>
                    <a:pt x="12" y="55"/>
                    <a:pt x="0" y="67"/>
                    <a:pt x="0" y="82"/>
                  </a:cubicBezTo>
                  <a:cubicBezTo>
                    <a:pt x="0" y="86"/>
                    <a:pt x="0" y="90"/>
                    <a:pt x="2" y="93"/>
                  </a:cubicBezTo>
                  <a:cubicBezTo>
                    <a:pt x="4" y="93"/>
                    <a:pt x="6" y="92"/>
                    <a:pt x="8" y="92"/>
                  </a:cubicBezTo>
                  <a:cubicBezTo>
                    <a:pt x="9" y="92"/>
                    <a:pt x="9" y="92"/>
                    <a:pt x="9" y="92"/>
                  </a:cubicBezTo>
                  <a:cubicBezTo>
                    <a:pt x="13" y="74"/>
                    <a:pt x="29" y="61"/>
                    <a:pt x="47" y="61"/>
                  </a:cubicBezTo>
                  <a:cubicBezTo>
                    <a:pt x="49" y="61"/>
                    <a:pt x="51" y="61"/>
                    <a:pt x="53" y="62"/>
                  </a:cubicBezTo>
                  <a:cubicBezTo>
                    <a:pt x="61" y="47"/>
                    <a:pt x="77" y="38"/>
                    <a:pt x="94" y="38"/>
                  </a:cubicBezTo>
                  <a:cubicBezTo>
                    <a:pt x="117" y="38"/>
                    <a:pt x="137" y="55"/>
                    <a:pt x="140" y="78"/>
                  </a:cubicBezTo>
                  <a:cubicBezTo>
                    <a:pt x="154" y="80"/>
                    <a:pt x="165" y="91"/>
                    <a:pt x="170" y="104"/>
                  </a:cubicBezTo>
                  <a:cubicBezTo>
                    <a:pt x="180" y="98"/>
                    <a:pt x="186" y="87"/>
                    <a:pt x="186" y="74"/>
                  </a:cubicBezTo>
                  <a:cubicBezTo>
                    <a:pt x="186" y="56"/>
                    <a:pt x="173" y="41"/>
                    <a:pt x="1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006644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384048"/>
            <a:ext cx="11504430" cy="609398"/>
          </a:xfrm>
        </p:spPr>
        <p:txBody>
          <a:bodyPr/>
          <a:lstStyle/>
          <a:p>
            <a:r>
              <a:rPr lang="en-US" sz="4400" dirty="0"/>
              <a:t>Simple Office 365 </a:t>
            </a:r>
            <a:r>
              <a:rPr lang="en-US" sz="4400" dirty="0" smtClean="0"/>
              <a:t>Onboarding</a:t>
            </a:r>
            <a:endParaRPr lang="en-US" sz="4400" dirty="0"/>
          </a:p>
        </p:txBody>
      </p:sp>
      <p:sp>
        <p:nvSpPr>
          <p:cNvPr id="3" name="Text Placeholder 2"/>
          <p:cNvSpPr>
            <a:spLocks noGrp="1"/>
          </p:cNvSpPr>
          <p:nvPr>
            <p:ph type="body" sz="quarter" idx="10"/>
          </p:nvPr>
        </p:nvSpPr>
        <p:spPr>
          <a:xfrm>
            <a:off x="519248" y="1447799"/>
            <a:ext cx="11151917" cy="1908215"/>
          </a:xfrm>
        </p:spPr>
        <p:txBody>
          <a:bodyPr/>
          <a:lstStyle/>
          <a:p>
            <a:pPr marL="0" lvl="1" indent="0">
              <a:buNone/>
              <a:tabLst/>
            </a:pPr>
            <a:r>
              <a:rPr lang="en-US" sz="4000" dirty="0">
                <a:solidFill>
                  <a:srgbClr val="E31A22"/>
                </a:solidFill>
                <a:latin typeface="Segoe UI Light" panose="020B0502040204020203" pitchFamily="34" charset="0"/>
                <a:cs typeface="Segoe UI Light" panose="020B0502040204020203" pitchFamily="34" charset="0"/>
              </a:rPr>
              <a:t>The </a:t>
            </a:r>
            <a:r>
              <a:rPr lang="en-US" sz="4000" dirty="0" smtClean="0">
                <a:solidFill>
                  <a:srgbClr val="E31A22"/>
                </a:solidFill>
                <a:latin typeface="Segoe UI Light" panose="020B0502040204020203" pitchFamily="34" charset="0"/>
                <a:cs typeface="Segoe UI Light" panose="020B0502040204020203" pitchFamily="34" charset="0"/>
              </a:rPr>
              <a:t>solution</a:t>
            </a:r>
            <a:endParaRPr lang="en-US" sz="4000" dirty="0">
              <a:solidFill>
                <a:srgbClr val="E31A22"/>
              </a:solidFill>
              <a:latin typeface="Segoe UI Light" panose="020B0502040204020203" pitchFamily="34" charset="0"/>
              <a:cs typeface="Segoe UI Light" panose="020B0502040204020203" pitchFamily="34" charset="0"/>
            </a:endParaRPr>
          </a:p>
          <a:p>
            <a:pPr marL="0" indent="0">
              <a:buNone/>
            </a:pPr>
            <a:r>
              <a:rPr lang="en-US" sz="2000" dirty="0">
                <a:solidFill>
                  <a:srgbClr val="676767"/>
                </a:solidFill>
                <a:latin typeface="Segoe UI Light" panose="020B0502040204020203" pitchFamily="34" charset="0"/>
                <a:ea typeface="Segoe UI" panose="020B0502040204020203" pitchFamily="34" charset="0"/>
                <a:cs typeface="Segoe UI Light" panose="020B0502040204020203" pitchFamily="34" charset="0"/>
              </a:rPr>
              <a:t>AvePoint Online Services + DocAve Migrators + Microsoft Azure + Office 365 </a:t>
            </a:r>
          </a:p>
          <a:p>
            <a:pPr marL="0" indent="0">
              <a:buNone/>
            </a:pPr>
            <a:r>
              <a:rPr lang="en-US" sz="2000" dirty="0" smtClean="0">
                <a:solidFill>
                  <a:srgbClr val="676767"/>
                </a:solidFill>
                <a:latin typeface="Segoe UI Light" panose="020B0502040204020203" pitchFamily="34" charset="0"/>
                <a:ea typeface="Segoe UI" panose="020B0502040204020203" pitchFamily="34" charset="0"/>
                <a:cs typeface="Segoe UI Light" panose="020B0502040204020203" pitchFamily="34" charset="0"/>
              </a:rPr>
              <a:t>Provide </a:t>
            </a:r>
            <a:r>
              <a:rPr lang="en-US" sz="2000" dirty="0">
                <a:solidFill>
                  <a:srgbClr val="676767"/>
                </a:solidFill>
                <a:latin typeface="Segoe UI Light" panose="020B0502040204020203" pitchFamily="34" charset="0"/>
                <a:ea typeface="Segoe UI" panose="020B0502040204020203" pitchFamily="34" charset="0"/>
                <a:cs typeface="Segoe UI Light" panose="020B0502040204020203" pitchFamily="34" charset="0"/>
              </a:rPr>
              <a:t>organizations with fully integrated SaaS or IaaS</a:t>
            </a:r>
          </a:p>
          <a:p>
            <a:endParaRPr lang="en-US" dirty="0">
              <a:latin typeface="Segoe UI Light" panose="020B0502040204020203" pitchFamily="34" charset="0"/>
              <a:cs typeface="Segoe UI Light" panose="020B0502040204020203" pitchFamily="34" charset="0"/>
            </a:endParaRPr>
          </a:p>
        </p:txBody>
      </p:sp>
      <p:sp>
        <p:nvSpPr>
          <p:cNvPr id="51" name="Freeform 50"/>
          <p:cNvSpPr>
            <a:spLocks/>
          </p:cNvSpPr>
          <p:nvPr/>
        </p:nvSpPr>
        <p:spPr bwMode="auto">
          <a:xfrm>
            <a:off x="2685064" y="2706164"/>
            <a:ext cx="2804833" cy="1970088"/>
          </a:xfrm>
          <a:custGeom>
            <a:avLst/>
            <a:gdLst>
              <a:gd name="T0" fmla="*/ 2426 w 2426"/>
              <a:gd name="T1" fmla="*/ 858 h 1704"/>
              <a:gd name="T2" fmla="*/ 2418 w 2426"/>
              <a:gd name="T3" fmla="*/ 807 h 1704"/>
              <a:gd name="T4" fmla="*/ 2391 w 2426"/>
              <a:gd name="T5" fmla="*/ 709 h 1704"/>
              <a:gd name="T6" fmla="*/ 2317 w 2426"/>
              <a:gd name="T7" fmla="*/ 580 h 1704"/>
              <a:gd name="T8" fmla="*/ 2213 w 2426"/>
              <a:gd name="T9" fmla="*/ 477 h 1704"/>
              <a:gd name="T10" fmla="*/ 2084 w 2426"/>
              <a:gd name="T11" fmla="*/ 404 h 1704"/>
              <a:gd name="T12" fmla="*/ 2012 w 2426"/>
              <a:gd name="T13" fmla="*/ 381 h 1704"/>
              <a:gd name="T14" fmla="*/ 1936 w 2426"/>
              <a:gd name="T15" fmla="*/ 367 h 1704"/>
              <a:gd name="T16" fmla="*/ 1885 w 2426"/>
              <a:gd name="T17" fmla="*/ 365 h 1704"/>
              <a:gd name="T18" fmla="*/ 1789 w 2426"/>
              <a:gd name="T19" fmla="*/ 375 h 1704"/>
              <a:gd name="T20" fmla="*/ 1736 w 2426"/>
              <a:gd name="T21" fmla="*/ 340 h 1704"/>
              <a:gd name="T22" fmla="*/ 1654 w 2426"/>
              <a:gd name="T23" fmla="*/ 227 h 1704"/>
              <a:gd name="T24" fmla="*/ 1553 w 2426"/>
              <a:gd name="T25" fmla="*/ 133 h 1704"/>
              <a:gd name="T26" fmla="*/ 1434 w 2426"/>
              <a:gd name="T27" fmla="*/ 63 h 1704"/>
              <a:gd name="T28" fmla="*/ 1299 w 2426"/>
              <a:gd name="T29" fmla="*/ 16 h 1704"/>
              <a:gd name="T30" fmla="*/ 1154 w 2426"/>
              <a:gd name="T31" fmla="*/ 0 h 1704"/>
              <a:gd name="T32" fmla="*/ 1090 w 2426"/>
              <a:gd name="T33" fmla="*/ 4 h 1704"/>
              <a:gd name="T34" fmla="*/ 996 w 2426"/>
              <a:gd name="T35" fmla="*/ 20 h 1704"/>
              <a:gd name="T36" fmla="*/ 906 w 2426"/>
              <a:gd name="T37" fmla="*/ 49 h 1704"/>
              <a:gd name="T38" fmla="*/ 824 w 2426"/>
              <a:gd name="T39" fmla="*/ 88 h 1704"/>
              <a:gd name="T40" fmla="*/ 746 w 2426"/>
              <a:gd name="T41" fmla="*/ 139 h 1704"/>
              <a:gd name="T42" fmla="*/ 678 w 2426"/>
              <a:gd name="T43" fmla="*/ 199 h 1704"/>
              <a:gd name="T44" fmla="*/ 619 w 2426"/>
              <a:gd name="T45" fmla="*/ 270 h 1704"/>
              <a:gd name="T46" fmla="*/ 570 w 2426"/>
              <a:gd name="T47" fmla="*/ 346 h 1704"/>
              <a:gd name="T48" fmla="*/ 531 w 2426"/>
              <a:gd name="T49" fmla="*/ 430 h 1704"/>
              <a:gd name="T50" fmla="*/ 504 w 2426"/>
              <a:gd name="T51" fmla="*/ 520 h 1704"/>
              <a:gd name="T52" fmla="*/ 488 w 2426"/>
              <a:gd name="T53" fmla="*/ 613 h 1704"/>
              <a:gd name="T54" fmla="*/ 438 w 2426"/>
              <a:gd name="T55" fmla="*/ 621 h 1704"/>
              <a:gd name="T56" fmla="*/ 342 w 2426"/>
              <a:gd name="T57" fmla="*/ 651 h 1704"/>
              <a:gd name="T58" fmla="*/ 213 w 2426"/>
              <a:gd name="T59" fmla="*/ 725 h 1704"/>
              <a:gd name="T60" fmla="*/ 109 w 2426"/>
              <a:gd name="T61" fmla="*/ 828 h 1704"/>
              <a:gd name="T62" fmla="*/ 37 w 2426"/>
              <a:gd name="T63" fmla="*/ 955 h 1704"/>
              <a:gd name="T64" fmla="*/ 10 w 2426"/>
              <a:gd name="T65" fmla="*/ 1053 h 1704"/>
              <a:gd name="T66" fmla="*/ 0 w 2426"/>
              <a:gd name="T67" fmla="*/ 1129 h 1704"/>
              <a:gd name="T68" fmla="*/ 0 w 2426"/>
              <a:gd name="T69" fmla="*/ 1184 h 1704"/>
              <a:gd name="T70" fmla="*/ 10 w 2426"/>
              <a:gd name="T71" fmla="*/ 1266 h 1704"/>
              <a:gd name="T72" fmla="*/ 33 w 2426"/>
              <a:gd name="T73" fmla="*/ 1344 h 1704"/>
              <a:gd name="T74" fmla="*/ 66 w 2426"/>
              <a:gd name="T75" fmla="*/ 1416 h 1704"/>
              <a:gd name="T76" fmla="*/ 107 w 2426"/>
              <a:gd name="T77" fmla="*/ 1483 h 1704"/>
              <a:gd name="T78" fmla="*/ 160 w 2426"/>
              <a:gd name="T79" fmla="*/ 1543 h 1704"/>
              <a:gd name="T80" fmla="*/ 219 w 2426"/>
              <a:gd name="T81" fmla="*/ 1594 h 1704"/>
              <a:gd name="T82" fmla="*/ 285 w 2426"/>
              <a:gd name="T83" fmla="*/ 1637 h 1704"/>
              <a:gd name="T84" fmla="*/ 359 w 2426"/>
              <a:gd name="T85" fmla="*/ 1670 h 1704"/>
              <a:gd name="T86" fmla="*/ 436 w 2426"/>
              <a:gd name="T87" fmla="*/ 1692 h 1704"/>
              <a:gd name="T88" fmla="*/ 518 w 2426"/>
              <a:gd name="T89" fmla="*/ 1702 h 1704"/>
              <a:gd name="T90" fmla="*/ 2414 w 2426"/>
              <a:gd name="T91" fmla="*/ 1704 h 1704"/>
              <a:gd name="T92" fmla="*/ 2356 w 2426"/>
              <a:gd name="T93" fmla="*/ 1612 h 1704"/>
              <a:gd name="T94" fmla="*/ 2297 w 2426"/>
              <a:gd name="T95" fmla="*/ 1457 h 1704"/>
              <a:gd name="T96" fmla="*/ 2277 w 2426"/>
              <a:gd name="T97" fmla="*/ 1319 h 1704"/>
              <a:gd name="T98" fmla="*/ 2277 w 2426"/>
              <a:gd name="T99" fmla="*/ 1258 h 1704"/>
              <a:gd name="T100" fmla="*/ 2287 w 2426"/>
              <a:gd name="T101" fmla="*/ 1170 h 1704"/>
              <a:gd name="T102" fmla="*/ 2307 w 2426"/>
              <a:gd name="T103" fmla="*/ 1084 h 1704"/>
              <a:gd name="T104" fmla="*/ 2338 w 2426"/>
              <a:gd name="T105" fmla="*/ 1004 h 1704"/>
              <a:gd name="T106" fmla="*/ 2393 w 2426"/>
              <a:gd name="T107" fmla="*/ 905 h 1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6" h="1704">
                <a:moveTo>
                  <a:pt x="2426" y="858"/>
                </a:moveTo>
                <a:lnTo>
                  <a:pt x="2426" y="858"/>
                </a:lnTo>
                <a:lnTo>
                  <a:pt x="2426" y="858"/>
                </a:lnTo>
                <a:lnTo>
                  <a:pt x="2426" y="858"/>
                </a:lnTo>
                <a:lnTo>
                  <a:pt x="2422" y="832"/>
                </a:lnTo>
                <a:lnTo>
                  <a:pt x="2418" y="807"/>
                </a:lnTo>
                <a:lnTo>
                  <a:pt x="2412" y="781"/>
                </a:lnTo>
                <a:lnTo>
                  <a:pt x="2406" y="758"/>
                </a:lnTo>
                <a:lnTo>
                  <a:pt x="2391" y="709"/>
                </a:lnTo>
                <a:lnTo>
                  <a:pt x="2369" y="664"/>
                </a:lnTo>
                <a:lnTo>
                  <a:pt x="2346" y="621"/>
                </a:lnTo>
                <a:lnTo>
                  <a:pt x="2317" y="580"/>
                </a:lnTo>
                <a:lnTo>
                  <a:pt x="2285" y="543"/>
                </a:lnTo>
                <a:lnTo>
                  <a:pt x="2250" y="508"/>
                </a:lnTo>
                <a:lnTo>
                  <a:pt x="2213" y="477"/>
                </a:lnTo>
                <a:lnTo>
                  <a:pt x="2172" y="449"/>
                </a:lnTo>
                <a:lnTo>
                  <a:pt x="2129" y="424"/>
                </a:lnTo>
                <a:lnTo>
                  <a:pt x="2084" y="404"/>
                </a:lnTo>
                <a:lnTo>
                  <a:pt x="2061" y="395"/>
                </a:lnTo>
                <a:lnTo>
                  <a:pt x="2037" y="387"/>
                </a:lnTo>
                <a:lnTo>
                  <a:pt x="2012" y="381"/>
                </a:lnTo>
                <a:lnTo>
                  <a:pt x="1988" y="375"/>
                </a:lnTo>
                <a:lnTo>
                  <a:pt x="1963" y="371"/>
                </a:lnTo>
                <a:lnTo>
                  <a:pt x="1936" y="367"/>
                </a:lnTo>
                <a:lnTo>
                  <a:pt x="1910" y="365"/>
                </a:lnTo>
                <a:lnTo>
                  <a:pt x="1885" y="365"/>
                </a:lnTo>
                <a:lnTo>
                  <a:pt x="1885" y="365"/>
                </a:lnTo>
                <a:lnTo>
                  <a:pt x="1852" y="367"/>
                </a:lnTo>
                <a:lnTo>
                  <a:pt x="1820" y="369"/>
                </a:lnTo>
                <a:lnTo>
                  <a:pt x="1789" y="375"/>
                </a:lnTo>
                <a:lnTo>
                  <a:pt x="1758" y="381"/>
                </a:lnTo>
                <a:lnTo>
                  <a:pt x="1758" y="381"/>
                </a:lnTo>
                <a:lnTo>
                  <a:pt x="1736" y="340"/>
                </a:lnTo>
                <a:lnTo>
                  <a:pt x="1711" y="301"/>
                </a:lnTo>
                <a:lnTo>
                  <a:pt x="1684" y="262"/>
                </a:lnTo>
                <a:lnTo>
                  <a:pt x="1654" y="227"/>
                </a:lnTo>
                <a:lnTo>
                  <a:pt x="1623" y="193"/>
                </a:lnTo>
                <a:lnTo>
                  <a:pt x="1590" y="162"/>
                </a:lnTo>
                <a:lnTo>
                  <a:pt x="1553" y="133"/>
                </a:lnTo>
                <a:lnTo>
                  <a:pt x="1516" y="107"/>
                </a:lnTo>
                <a:lnTo>
                  <a:pt x="1475" y="82"/>
                </a:lnTo>
                <a:lnTo>
                  <a:pt x="1434" y="63"/>
                </a:lnTo>
                <a:lnTo>
                  <a:pt x="1391" y="43"/>
                </a:lnTo>
                <a:lnTo>
                  <a:pt x="1346" y="27"/>
                </a:lnTo>
                <a:lnTo>
                  <a:pt x="1299" y="16"/>
                </a:lnTo>
                <a:lnTo>
                  <a:pt x="1252" y="8"/>
                </a:lnTo>
                <a:lnTo>
                  <a:pt x="1203" y="2"/>
                </a:lnTo>
                <a:lnTo>
                  <a:pt x="1154" y="0"/>
                </a:lnTo>
                <a:lnTo>
                  <a:pt x="1154" y="0"/>
                </a:lnTo>
                <a:lnTo>
                  <a:pt x="1121" y="2"/>
                </a:lnTo>
                <a:lnTo>
                  <a:pt x="1090" y="4"/>
                </a:lnTo>
                <a:lnTo>
                  <a:pt x="1059" y="8"/>
                </a:lnTo>
                <a:lnTo>
                  <a:pt x="1025" y="14"/>
                </a:lnTo>
                <a:lnTo>
                  <a:pt x="996" y="20"/>
                </a:lnTo>
                <a:lnTo>
                  <a:pt x="965" y="27"/>
                </a:lnTo>
                <a:lnTo>
                  <a:pt x="936" y="37"/>
                </a:lnTo>
                <a:lnTo>
                  <a:pt x="906" y="49"/>
                </a:lnTo>
                <a:lnTo>
                  <a:pt x="879" y="61"/>
                </a:lnTo>
                <a:lnTo>
                  <a:pt x="850" y="74"/>
                </a:lnTo>
                <a:lnTo>
                  <a:pt x="824" y="88"/>
                </a:lnTo>
                <a:lnTo>
                  <a:pt x="797" y="104"/>
                </a:lnTo>
                <a:lnTo>
                  <a:pt x="772" y="121"/>
                </a:lnTo>
                <a:lnTo>
                  <a:pt x="746" y="139"/>
                </a:lnTo>
                <a:lnTo>
                  <a:pt x="723" y="158"/>
                </a:lnTo>
                <a:lnTo>
                  <a:pt x="701" y="178"/>
                </a:lnTo>
                <a:lnTo>
                  <a:pt x="678" y="199"/>
                </a:lnTo>
                <a:lnTo>
                  <a:pt x="658" y="223"/>
                </a:lnTo>
                <a:lnTo>
                  <a:pt x="639" y="244"/>
                </a:lnTo>
                <a:lnTo>
                  <a:pt x="619" y="270"/>
                </a:lnTo>
                <a:lnTo>
                  <a:pt x="602" y="293"/>
                </a:lnTo>
                <a:lnTo>
                  <a:pt x="584" y="320"/>
                </a:lnTo>
                <a:lnTo>
                  <a:pt x="570" y="346"/>
                </a:lnTo>
                <a:lnTo>
                  <a:pt x="555" y="373"/>
                </a:lnTo>
                <a:lnTo>
                  <a:pt x="543" y="400"/>
                </a:lnTo>
                <a:lnTo>
                  <a:pt x="531" y="430"/>
                </a:lnTo>
                <a:lnTo>
                  <a:pt x="520" y="459"/>
                </a:lnTo>
                <a:lnTo>
                  <a:pt x="512" y="488"/>
                </a:lnTo>
                <a:lnTo>
                  <a:pt x="504" y="520"/>
                </a:lnTo>
                <a:lnTo>
                  <a:pt x="496" y="551"/>
                </a:lnTo>
                <a:lnTo>
                  <a:pt x="492" y="582"/>
                </a:lnTo>
                <a:lnTo>
                  <a:pt x="488" y="613"/>
                </a:lnTo>
                <a:lnTo>
                  <a:pt x="488" y="613"/>
                </a:lnTo>
                <a:lnTo>
                  <a:pt x="463" y="617"/>
                </a:lnTo>
                <a:lnTo>
                  <a:pt x="438" y="621"/>
                </a:lnTo>
                <a:lnTo>
                  <a:pt x="412" y="627"/>
                </a:lnTo>
                <a:lnTo>
                  <a:pt x="389" y="635"/>
                </a:lnTo>
                <a:lnTo>
                  <a:pt x="342" y="651"/>
                </a:lnTo>
                <a:lnTo>
                  <a:pt x="297" y="672"/>
                </a:lnTo>
                <a:lnTo>
                  <a:pt x="254" y="695"/>
                </a:lnTo>
                <a:lnTo>
                  <a:pt x="213" y="725"/>
                </a:lnTo>
                <a:lnTo>
                  <a:pt x="176" y="756"/>
                </a:lnTo>
                <a:lnTo>
                  <a:pt x="141" y="789"/>
                </a:lnTo>
                <a:lnTo>
                  <a:pt x="109" y="828"/>
                </a:lnTo>
                <a:lnTo>
                  <a:pt x="82" y="867"/>
                </a:lnTo>
                <a:lnTo>
                  <a:pt x="59" y="910"/>
                </a:lnTo>
                <a:lnTo>
                  <a:pt x="37" y="955"/>
                </a:lnTo>
                <a:lnTo>
                  <a:pt x="21" y="1004"/>
                </a:lnTo>
                <a:lnTo>
                  <a:pt x="14" y="1028"/>
                </a:lnTo>
                <a:lnTo>
                  <a:pt x="10" y="1053"/>
                </a:lnTo>
                <a:lnTo>
                  <a:pt x="6" y="1078"/>
                </a:lnTo>
                <a:lnTo>
                  <a:pt x="2" y="1104"/>
                </a:lnTo>
                <a:lnTo>
                  <a:pt x="0" y="1129"/>
                </a:lnTo>
                <a:lnTo>
                  <a:pt x="0" y="1157"/>
                </a:lnTo>
                <a:lnTo>
                  <a:pt x="0" y="1157"/>
                </a:lnTo>
                <a:lnTo>
                  <a:pt x="0" y="1184"/>
                </a:lnTo>
                <a:lnTo>
                  <a:pt x="2" y="1211"/>
                </a:lnTo>
                <a:lnTo>
                  <a:pt x="6" y="1239"/>
                </a:lnTo>
                <a:lnTo>
                  <a:pt x="10" y="1266"/>
                </a:lnTo>
                <a:lnTo>
                  <a:pt x="18" y="1293"/>
                </a:lnTo>
                <a:lnTo>
                  <a:pt x="23" y="1319"/>
                </a:lnTo>
                <a:lnTo>
                  <a:pt x="33" y="1344"/>
                </a:lnTo>
                <a:lnTo>
                  <a:pt x="43" y="1369"/>
                </a:lnTo>
                <a:lnTo>
                  <a:pt x="53" y="1393"/>
                </a:lnTo>
                <a:lnTo>
                  <a:pt x="66" y="1416"/>
                </a:lnTo>
                <a:lnTo>
                  <a:pt x="78" y="1440"/>
                </a:lnTo>
                <a:lnTo>
                  <a:pt x="94" y="1461"/>
                </a:lnTo>
                <a:lnTo>
                  <a:pt x="107" y="1483"/>
                </a:lnTo>
                <a:lnTo>
                  <a:pt x="125" y="1504"/>
                </a:lnTo>
                <a:lnTo>
                  <a:pt x="143" y="1524"/>
                </a:lnTo>
                <a:lnTo>
                  <a:pt x="160" y="1543"/>
                </a:lnTo>
                <a:lnTo>
                  <a:pt x="180" y="1561"/>
                </a:lnTo>
                <a:lnTo>
                  <a:pt x="199" y="1579"/>
                </a:lnTo>
                <a:lnTo>
                  <a:pt x="219" y="1594"/>
                </a:lnTo>
                <a:lnTo>
                  <a:pt x="240" y="1610"/>
                </a:lnTo>
                <a:lnTo>
                  <a:pt x="264" y="1623"/>
                </a:lnTo>
                <a:lnTo>
                  <a:pt x="285" y="1637"/>
                </a:lnTo>
                <a:lnTo>
                  <a:pt x="309" y="1649"/>
                </a:lnTo>
                <a:lnTo>
                  <a:pt x="334" y="1661"/>
                </a:lnTo>
                <a:lnTo>
                  <a:pt x="359" y="1670"/>
                </a:lnTo>
                <a:lnTo>
                  <a:pt x="385" y="1678"/>
                </a:lnTo>
                <a:lnTo>
                  <a:pt x="410" y="1686"/>
                </a:lnTo>
                <a:lnTo>
                  <a:pt x="436" y="1692"/>
                </a:lnTo>
                <a:lnTo>
                  <a:pt x="463" y="1696"/>
                </a:lnTo>
                <a:lnTo>
                  <a:pt x="490" y="1700"/>
                </a:lnTo>
                <a:lnTo>
                  <a:pt x="518" y="1702"/>
                </a:lnTo>
                <a:lnTo>
                  <a:pt x="547" y="1704"/>
                </a:lnTo>
                <a:lnTo>
                  <a:pt x="547" y="1704"/>
                </a:lnTo>
                <a:lnTo>
                  <a:pt x="2414" y="1704"/>
                </a:lnTo>
                <a:lnTo>
                  <a:pt x="2414" y="1704"/>
                </a:lnTo>
                <a:lnTo>
                  <a:pt x="2383" y="1659"/>
                </a:lnTo>
                <a:lnTo>
                  <a:pt x="2356" y="1612"/>
                </a:lnTo>
                <a:lnTo>
                  <a:pt x="2332" y="1563"/>
                </a:lnTo>
                <a:lnTo>
                  <a:pt x="2313" y="1510"/>
                </a:lnTo>
                <a:lnTo>
                  <a:pt x="2297" y="1457"/>
                </a:lnTo>
                <a:lnTo>
                  <a:pt x="2287" y="1403"/>
                </a:lnTo>
                <a:lnTo>
                  <a:pt x="2279" y="1346"/>
                </a:lnTo>
                <a:lnTo>
                  <a:pt x="2277" y="1319"/>
                </a:lnTo>
                <a:lnTo>
                  <a:pt x="2277" y="1289"/>
                </a:lnTo>
                <a:lnTo>
                  <a:pt x="2277" y="1289"/>
                </a:lnTo>
                <a:lnTo>
                  <a:pt x="2277" y="1258"/>
                </a:lnTo>
                <a:lnTo>
                  <a:pt x="2279" y="1229"/>
                </a:lnTo>
                <a:lnTo>
                  <a:pt x="2283" y="1200"/>
                </a:lnTo>
                <a:lnTo>
                  <a:pt x="2287" y="1170"/>
                </a:lnTo>
                <a:lnTo>
                  <a:pt x="2293" y="1141"/>
                </a:lnTo>
                <a:lnTo>
                  <a:pt x="2299" y="1112"/>
                </a:lnTo>
                <a:lnTo>
                  <a:pt x="2307" y="1084"/>
                </a:lnTo>
                <a:lnTo>
                  <a:pt x="2317" y="1057"/>
                </a:lnTo>
                <a:lnTo>
                  <a:pt x="2326" y="1030"/>
                </a:lnTo>
                <a:lnTo>
                  <a:pt x="2338" y="1004"/>
                </a:lnTo>
                <a:lnTo>
                  <a:pt x="2350" y="977"/>
                </a:lnTo>
                <a:lnTo>
                  <a:pt x="2363" y="953"/>
                </a:lnTo>
                <a:lnTo>
                  <a:pt x="2393" y="905"/>
                </a:lnTo>
                <a:lnTo>
                  <a:pt x="2426" y="858"/>
                </a:lnTo>
                <a:lnTo>
                  <a:pt x="2426" y="858"/>
                </a:lnTo>
                <a:close/>
              </a:path>
            </a:pathLst>
          </a:custGeom>
          <a:solidFill>
            <a:srgbClr val="D52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51"/>
          <p:cNvSpPr>
            <a:spLocks/>
          </p:cNvSpPr>
          <p:nvPr/>
        </p:nvSpPr>
        <p:spPr bwMode="auto">
          <a:xfrm>
            <a:off x="6103815" y="3487725"/>
            <a:ext cx="2312" cy="2312"/>
          </a:xfrm>
          <a:custGeom>
            <a:avLst/>
            <a:gdLst>
              <a:gd name="T0" fmla="*/ 2 w 2"/>
              <a:gd name="T1" fmla="*/ 0 h 2"/>
              <a:gd name="T2" fmla="*/ 2 w 2"/>
              <a:gd name="T3" fmla="*/ 0 h 2"/>
              <a:gd name="T4" fmla="*/ 0 w 2"/>
              <a:gd name="T5" fmla="*/ 0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0"/>
                </a:lnTo>
                <a:lnTo>
                  <a:pt x="2" y="2"/>
                </a:lnTo>
                <a:lnTo>
                  <a:pt x="2"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Rectangle 52"/>
          <p:cNvSpPr>
            <a:spLocks noChangeArrowheads="1"/>
          </p:cNvSpPr>
          <p:nvPr/>
        </p:nvSpPr>
        <p:spPr bwMode="auto">
          <a:xfrm>
            <a:off x="6752418" y="4527108"/>
            <a:ext cx="1157" cy="1157"/>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Freeform 53"/>
          <p:cNvSpPr>
            <a:spLocks/>
          </p:cNvSpPr>
          <p:nvPr/>
        </p:nvSpPr>
        <p:spPr bwMode="auto">
          <a:xfrm>
            <a:off x="6487659" y="4380276"/>
            <a:ext cx="20811" cy="33529"/>
          </a:xfrm>
          <a:custGeom>
            <a:avLst/>
            <a:gdLst>
              <a:gd name="T0" fmla="*/ 0 w 18"/>
              <a:gd name="T1" fmla="*/ 0 h 29"/>
              <a:gd name="T2" fmla="*/ 6 w 18"/>
              <a:gd name="T3" fmla="*/ 29 h 29"/>
              <a:gd name="T4" fmla="*/ 6 w 18"/>
              <a:gd name="T5" fmla="*/ 29 h 29"/>
              <a:gd name="T6" fmla="*/ 18 w 18"/>
              <a:gd name="T7" fmla="*/ 9 h 29"/>
              <a:gd name="T8" fmla="*/ 0 w 18"/>
              <a:gd name="T9" fmla="*/ 0 h 29"/>
            </a:gdLst>
            <a:ahLst/>
            <a:cxnLst>
              <a:cxn ang="0">
                <a:pos x="T0" y="T1"/>
              </a:cxn>
              <a:cxn ang="0">
                <a:pos x="T2" y="T3"/>
              </a:cxn>
              <a:cxn ang="0">
                <a:pos x="T4" y="T5"/>
              </a:cxn>
              <a:cxn ang="0">
                <a:pos x="T6" y="T7"/>
              </a:cxn>
              <a:cxn ang="0">
                <a:pos x="T8" y="T9"/>
              </a:cxn>
            </a:cxnLst>
            <a:rect l="0" t="0" r="r" b="b"/>
            <a:pathLst>
              <a:path w="18" h="29">
                <a:moveTo>
                  <a:pt x="0" y="0"/>
                </a:moveTo>
                <a:lnTo>
                  <a:pt x="6" y="29"/>
                </a:lnTo>
                <a:lnTo>
                  <a:pt x="6" y="29"/>
                </a:lnTo>
                <a:lnTo>
                  <a:pt x="18" y="9"/>
                </a:lnTo>
                <a:lnTo>
                  <a:pt x="0" y="0"/>
                </a:lnTo>
                <a:close/>
              </a:path>
            </a:pathLst>
          </a:custGeom>
          <a:solidFill>
            <a:srgbClr val="58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54"/>
          <p:cNvSpPr>
            <a:spLocks/>
          </p:cNvSpPr>
          <p:nvPr/>
        </p:nvSpPr>
        <p:spPr bwMode="auto">
          <a:xfrm>
            <a:off x="6148905" y="3487725"/>
            <a:ext cx="686756" cy="1084473"/>
          </a:xfrm>
          <a:custGeom>
            <a:avLst/>
            <a:gdLst>
              <a:gd name="T0" fmla="*/ 594 w 594"/>
              <a:gd name="T1" fmla="*/ 611 h 938"/>
              <a:gd name="T2" fmla="*/ 590 w 594"/>
              <a:gd name="T3" fmla="*/ 551 h 938"/>
              <a:gd name="T4" fmla="*/ 582 w 594"/>
              <a:gd name="T5" fmla="*/ 490 h 938"/>
              <a:gd name="T6" fmla="*/ 567 w 594"/>
              <a:gd name="T7" fmla="*/ 434 h 938"/>
              <a:gd name="T8" fmla="*/ 547 w 594"/>
              <a:gd name="T9" fmla="*/ 377 h 938"/>
              <a:gd name="T10" fmla="*/ 522 w 594"/>
              <a:gd name="T11" fmla="*/ 324 h 938"/>
              <a:gd name="T12" fmla="*/ 492 w 594"/>
              <a:gd name="T13" fmla="*/ 275 h 938"/>
              <a:gd name="T14" fmla="*/ 459 w 594"/>
              <a:gd name="T15" fmla="*/ 229 h 938"/>
              <a:gd name="T16" fmla="*/ 420 w 594"/>
              <a:gd name="T17" fmla="*/ 186 h 938"/>
              <a:gd name="T18" fmla="*/ 379 w 594"/>
              <a:gd name="T19" fmla="*/ 146 h 938"/>
              <a:gd name="T20" fmla="*/ 332 w 594"/>
              <a:gd name="T21" fmla="*/ 111 h 938"/>
              <a:gd name="T22" fmla="*/ 283 w 594"/>
              <a:gd name="T23" fmla="*/ 80 h 938"/>
              <a:gd name="T24" fmla="*/ 233 w 594"/>
              <a:gd name="T25" fmla="*/ 53 h 938"/>
              <a:gd name="T26" fmla="*/ 178 w 594"/>
              <a:gd name="T27" fmla="*/ 31 h 938"/>
              <a:gd name="T28" fmla="*/ 119 w 594"/>
              <a:gd name="T29" fmla="*/ 16 h 938"/>
              <a:gd name="T30" fmla="*/ 61 w 594"/>
              <a:gd name="T31" fmla="*/ 6 h 938"/>
              <a:gd name="T32" fmla="*/ 0 w 594"/>
              <a:gd name="T33" fmla="*/ 0 h 938"/>
              <a:gd name="T34" fmla="*/ 30 w 594"/>
              <a:gd name="T35" fmla="*/ 244 h 938"/>
              <a:gd name="T36" fmla="*/ 63 w 594"/>
              <a:gd name="T37" fmla="*/ 250 h 938"/>
              <a:gd name="T38" fmla="*/ 127 w 594"/>
              <a:gd name="T39" fmla="*/ 272 h 938"/>
              <a:gd name="T40" fmla="*/ 186 w 594"/>
              <a:gd name="T41" fmla="*/ 303 h 938"/>
              <a:gd name="T42" fmla="*/ 237 w 594"/>
              <a:gd name="T43" fmla="*/ 344 h 938"/>
              <a:gd name="T44" fmla="*/ 280 w 594"/>
              <a:gd name="T45" fmla="*/ 393 h 938"/>
              <a:gd name="T46" fmla="*/ 315 w 594"/>
              <a:gd name="T47" fmla="*/ 447 h 938"/>
              <a:gd name="T48" fmla="*/ 338 w 594"/>
              <a:gd name="T49" fmla="*/ 510 h 938"/>
              <a:gd name="T50" fmla="*/ 350 w 594"/>
              <a:gd name="T51" fmla="*/ 576 h 938"/>
              <a:gd name="T52" fmla="*/ 352 w 594"/>
              <a:gd name="T53" fmla="*/ 611 h 938"/>
              <a:gd name="T54" fmla="*/ 346 w 594"/>
              <a:gd name="T55" fmla="*/ 680 h 938"/>
              <a:gd name="T56" fmla="*/ 328 w 594"/>
              <a:gd name="T57" fmla="*/ 744 h 938"/>
              <a:gd name="T58" fmla="*/ 334 w 594"/>
              <a:gd name="T59" fmla="*/ 938 h 938"/>
              <a:gd name="T60" fmla="*/ 582 w 594"/>
              <a:gd name="T61" fmla="*/ 887 h 938"/>
              <a:gd name="T62" fmla="*/ 539 w 594"/>
              <a:gd name="T63" fmla="*/ 862 h 938"/>
              <a:gd name="T64" fmla="*/ 563 w 594"/>
              <a:gd name="T65" fmla="*/ 803 h 938"/>
              <a:gd name="T66" fmla="*/ 580 w 594"/>
              <a:gd name="T67" fmla="*/ 742 h 938"/>
              <a:gd name="T68" fmla="*/ 590 w 594"/>
              <a:gd name="T69" fmla="*/ 678 h 938"/>
              <a:gd name="T70" fmla="*/ 594 w 594"/>
              <a:gd name="T71" fmla="*/ 611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4" h="938">
                <a:moveTo>
                  <a:pt x="594" y="611"/>
                </a:moveTo>
                <a:lnTo>
                  <a:pt x="594" y="611"/>
                </a:lnTo>
                <a:lnTo>
                  <a:pt x="592" y="580"/>
                </a:lnTo>
                <a:lnTo>
                  <a:pt x="590" y="551"/>
                </a:lnTo>
                <a:lnTo>
                  <a:pt x="586" y="520"/>
                </a:lnTo>
                <a:lnTo>
                  <a:pt x="582" y="490"/>
                </a:lnTo>
                <a:lnTo>
                  <a:pt x="574" y="461"/>
                </a:lnTo>
                <a:lnTo>
                  <a:pt x="567" y="434"/>
                </a:lnTo>
                <a:lnTo>
                  <a:pt x="557" y="404"/>
                </a:lnTo>
                <a:lnTo>
                  <a:pt x="547" y="377"/>
                </a:lnTo>
                <a:lnTo>
                  <a:pt x="535" y="352"/>
                </a:lnTo>
                <a:lnTo>
                  <a:pt x="522" y="324"/>
                </a:lnTo>
                <a:lnTo>
                  <a:pt x="508" y="299"/>
                </a:lnTo>
                <a:lnTo>
                  <a:pt x="492" y="275"/>
                </a:lnTo>
                <a:lnTo>
                  <a:pt x="477" y="252"/>
                </a:lnTo>
                <a:lnTo>
                  <a:pt x="459" y="229"/>
                </a:lnTo>
                <a:lnTo>
                  <a:pt x="440" y="207"/>
                </a:lnTo>
                <a:lnTo>
                  <a:pt x="420" y="186"/>
                </a:lnTo>
                <a:lnTo>
                  <a:pt x="401" y="164"/>
                </a:lnTo>
                <a:lnTo>
                  <a:pt x="379" y="146"/>
                </a:lnTo>
                <a:lnTo>
                  <a:pt x="356" y="127"/>
                </a:lnTo>
                <a:lnTo>
                  <a:pt x="332" y="111"/>
                </a:lnTo>
                <a:lnTo>
                  <a:pt x="309" y="94"/>
                </a:lnTo>
                <a:lnTo>
                  <a:pt x="283" y="80"/>
                </a:lnTo>
                <a:lnTo>
                  <a:pt x="258" y="66"/>
                </a:lnTo>
                <a:lnTo>
                  <a:pt x="233" y="53"/>
                </a:lnTo>
                <a:lnTo>
                  <a:pt x="205" y="41"/>
                </a:lnTo>
                <a:lnTo>
                  <a:pt x="178" y="31"/>
                </a:lnTo>
                <a:lnTo>
                  <a:pt x="149" y="23"/>
                </a:lnTo>
                <a:lnTo>
                  <a:pt x="119" y="16"/>
                </a:lnTo>
                <a:lnTo>
                  <a:pt x="90" y="10"/>
                </a:lnTo>
                <a:lnTo>
                  <a:pt x="61" y="6"/>
                </a:lnTo>
                <a:lnTo>
                  <a:pt x="31" y="2"/>
                </a:lnTo>
                <a:lnTo>
                  <a:pt x="0" y="0"/>
                </a:lnTo>
                <a:lnTo>
                  <a:pt x="131" y="150"/>
                </a:lnTo>
                <a:lnTo>
                  <a:pt x="30" y="244"/>
                </a:lnTo>
                <a:lnTo>
                  <a:pt x="30" y="244"/>
                </a:lnTo>
                <a:lnTo>
                  <a:pt x="63" y="250"/>
                </a:lnTo>
                <a:lnTo>
                  <a:pt x="96" y="260"/>
                </a:lnTo>
                <a:lnTo>
                  <a:pt x="127" y="272"/>
                </a:lnTo>
                <a:lnTo>
                  <a:pt x="156" y="285"/>
                </a:lnTo>
                <a:lnTo>
                  <a:pt x="186" y="303"/>
                </a:lnTo>
                <a:lnTo>
                  <a:pt x="211" y="322"/>
                </a:lnTo>
                <a:lnTo>
                  <a:pt x="237" y="344"/>
                </a:lnTo>
                <a:lnTo>
                  <a:pt x="260" y="367"/>
                </a:lnTo>
                <a:lnTo>
                  <a:pt x="280" y="393"/>
                </a:lnTo>
                <a:lnTo>
                  <a:pt x="299" y="418"/>
                </a:lnTo>
                <a:lnTo>
                  <a:pt x="315" y="447"/>
                </a:lnTo>
                <a:lnTo>
                  <a:pt x="328" y="479"/>
                </a:lnTo>
                <a:lnTo>
                  <a:pt x="338" y="510"/>
                </a:lnTo>
                <a:lnTo>
                  <a:pt x="346" y="543"/>
                </a:lnTo>
                <a:lnTo>
                  <a:pt x="350" y="576"/>
                </a:lnTo>
                <a:lnTo>
                  <a:pt x="352" y="611"/>
                </a:lnTo>
                <a:lnTo>
                  <a:pt x="352" y="611"/>
                </a:lnTo>
                <a:lnTo>
                  <a:pt x="350" y="647"/>
                </a:lnTo>
                <a:lnTo>
                  <a:pt x="346" y="680"/>
                </a:lnTo>
                <a:lnTo>
                  <a:pt x="338" y="713"/>
                </a:lnTo>
                <a:lnTo>
                  <a:pt x="328" y="744"/>
                </a:lnTo>
                <a:lnTo>
                  <a:pt x="280" y="717"/>
                </a:lnTo>
                <a:lnTo>
                  <a:pt x="334" y="938"/>
                </a:lnTo>
                <a:lnTo>
                  <a:pt x="522" y="899"/>
                </a:lnTo>
                <a:lnTo>
                  <a:pt x="582" y="887"/>
                </a:lnTo>
                <a:lnTo>
                  <a:pt x="539" y="862"/>
                </a:lnTo>
                <a:lnTo>
                  <a:pt x="539" y="862"/>
                </a:lnTo>
                <a:lnTo>
                  <a:pt x="553" y="834"/>
                </a:lnTo>
                <a:lnTo>
                  <a:pt x="563" y="803"/>
                </a:lnTo>
                <a:lnTo>
                  <a:pt x="573" y="774"/>
                </a:lnTo>
                <a:lnTo>
                  <a:pt x="580" y="742"/>
                </a:lnTo>
                <a:lnTo>
                  <a:pt x="586" y="709"/>
                </a:lnTo>
                <a:lnTo>
                  <a:pt x="590" y="678"/>
                </a:lnTo>
                <a:lnTo>
                  <a:pt x="592" y="645"/>
                </a:lnTo>
                <a:lnTo>
                  <a:pt x="594" y="611"/>
                </a:lnTo>
                <a:lnTo>
                  <a:pt x="594" y="611"/>
                </a:lnTo>
                <a:close/>
              </a:path>
            </a:pathLst>
          </a:custGeom>
          <a:solidFill>
            <a:srgbClr val="58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55"/>
          <p:cNvSpPr>
            <a:spLocks/>
          </p:cNvSpPr>
          <p:nvPr/>
        </p:nvSpPr>
        <p:spPr bwMode="auto">
          <a:xfrm>
            <a:off x="5740783" y="4375652"/>
            <a:ext cx="15030" cy="9249"/>
          </a:xfrm>
          <a:custGeom>
            <a:avLst/>
            <a:gdLst>
              <a:gd name="T0" fmla="*/ 0 w 13"/>
              <a:gd name="T1" fmla="*/ 0 h 8"/>
              <a:gd name="T2" fmla="*/ 0 w 13"/>
              <a:gd name="T3" fmla="*/ 0 h 8"/>
              <a:gd name="T4" fmla="*/ 4 w 13"/>
              <a:gd name="T5" fmla="*/ 8 h 8"/>
              <a:gd name="T6" fmla="*/ 13 w 13"/>
              <a:gd name="T7" fmla="*/ 4 h 8"/>
              <a:gd name="T8" fmla="*/ 0 w 13"/>
              <a:gd name="T9" fmla="*/ 0 h 8"/>
            </a:gdLst>
            <a:ahLst/>
            <a:cxnLst>
              <a:cxn ang="0">
                <a:pos x="T0" y="T1"/>
              </a:cxn>
              <a:cxn ang="0">
                <a:pos x="T2" y="T3"/>
              </a:cxn>
              <a:cxn ang="0">
                <a:pos x="T4" y="T5"/>
              </a:cxn>
              <a:cxn ang="0">
                <a:pos x="T6" y="T7"/>
              </a:cxn>
              <a:cxn ang="0">
                <a:pos x="T8" y="T9"/>
              </a:cxn>
            </a:cxnLst>
            <a:rect l="0" t="0" r="r" b="b"/>
            <a:pathLst>
              <a:path w="13" h="8">
                <a:moveTo>
                  <a:pt x="0" y="0"/>
                </a:moveTo>
                <a:lnTo>
                  <a:pt x="0" y="0"/>
                </a:lnTo>
                <a:lnTo>
                  <a:pt x="4" y="8"/>
                </a:lnTo>
                <a:lnTo>
                  <a:pt x="13" y="4"/>
                </a:lnTo>
                <a:lnTo>
                  <a:pt x="0" y="0"/>
                </a:lnTo>
                <a:close/>
              </a:path>
            </a:pathLst>
          </a:custGeom>
          <a:solidFill>
            <a:srgbClr val="9F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56"/>
          <p:cNvSpPr>
            <a:spLocks/>
          </p:cNvSpPr>
          <p:nvPr/>
        </p:nvSpPr>
        <p:spPr bwMode="auto">
          <a:xfrm>
            <a:off x="5492209" y="4513234"/>
            <a:ext cx="11562" cy="16186"/>
          </a:xfrm>
          <a:custGeom>
            <a:avLst/>
            <a:gdLst>
              <a:gd name="T0" fmla="*/ 6 w 10"/>
              <a:gd name="T1" fmla="*/ 0 h 14"/>
              <a:gd name="T2" fmla="*/ 0 w 10"/>
              <a:gd name="T3" fmla="*/ 14 h 14"/>
              <a:gd name="T4" fmla="*/ 10 w 10"/>
              <a:gd name="T5" fmla="*/ 8 h 14"/>
              <a:gd name="T6" fmla="*/ 10 w 10"/>
              <a:gd name="T7" fmla="*/ 8 h 14"/>
              <a:gd name="T8" fmla="*/ 6 w 10"/>
              <a:gd name="T9" fmla="*/ 0 h 14"/>
              <a:gd name="T10" fmla="*/ 6 w 10"/>
              <a:gd name="T11" fmla="*/ 0 h 14"/>
            </a:gdLst>
            <a:ahLst/>
            <a:cxnLst>
              <a:cxn ang="0">
                <a:pos x="T0" y="T1"/>
              </a:cxn>
              <a:cxn ang="0">
                <a:pos x="T2" y="T3"/>
              </a:cxn>
              <a:cxn ang="0">
                <a:pos x="T4" y="T5"/>
              </a:cxn>
              <a:cxn ang="0">
                <a:pos x="T6" y="T7"/>
              </a:cxn>
              <a:cxn ang="0">
                <a:pos x="T8" y="T9"/>
              </a:cxn>
              <a:cxn ang="0">
                <a:pos x="T10" y="T11"/>
              </a:cxn>
            </a:cxnLst>
            <a:rect l="0" t="0" r="r" b="b"/>
            <a:pathLst>
              <a:path w="10" h="14">
                <a:moveTo>
                  <a:pt x="6" y="0"/>
                </a:moveTo>
                <a:lnTo>
                  <a:pt x="0" y="14"/>
                </a:lnTo>
                <a:lnTo>
                  <a:pt x="10" y="8"/>
                </a:lnTo>
                <a:lnTo>
                  <a:pt x="10" y="8"/>
                </a:lnTo>
                <a:lnTo>
                  <a:pt x="6" y="0"/>
                </a:lnTo>
                <a:lnTo>
                  <a:pt x="6" y="0"/>
                </a:lnTo>
                <a:close/>
              </a:path>
            </a:pathLst>
          </a:custGeom>
          <a:solidFill>
            <a:srgbClr val="9F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Freeform 57"/>
          <p:cNvSpPr>
            <a:spLocks/>
          </p:cNvSpPr>
          <p:nvPr/>
        </p:nvSpPr>
        <p:spPr bwMode="auto">
          <a:xfrm>
            <a:off x="5469086" y="4321313"/>
            <a:ext cx="1260209" cy="580390"/>
          </a:xfrm>
          <a:custGeom>
            <a:avLst/>
            <a:gdLst>
              <a:gd name="T0" fmla="*/ 866 w 1090"/>
              <a:gd name="T1" fmla="*/ 115 h 502"/>
              <a:gd name="T2" fmla="*/ 852 w 1090"/>
              <a:gd name="T3" fmla="*/ 131 h 502"/>
              <a:gd name="T4" fmla="*/ 807 w 1090"/>
              <a:gd name="T5" fmla="*/ 174 h 502"/>
              <a:gd name="T6" fmla="*/ 774 w 1090"/>
              <a:gd name="T7" fmla="*/ 199 h 502"/>
              <a:gd name="T8" fmla="*/ 737 w 1090"/>
              <a:gd name="T9" fmla="*/ 221 h 502"/>
              <a:gd name="T10" fmla="*/ 698 w 1090"/>
              <a:gd name="T11" fmla="*/ 238 h 502"/>
              <a:gd name="T12" fmla="*/ 659 w 1090"/>
              <a:gd name="T13" fmla="*/ 250 h 502"/>
              <a:gd name="T14" fmla="*/ 616 w 1090"/>
              <a:gd name="T15" fmla="*/ 258 h 502"/>
              <a:gd name="T16" fmla="*/ 571 w 1090"/>
              <a:gd name="T17" fmla="*/ 260 h 502"/>
              <a:gd name="T18" fmla="*/ 545 w 1090"/>
              <a:gd name="T19" fmla="*/ 260 h 502"/>
              <a:gd name="T20" fmla="*/ 498 w 1090"/>
              <a:gd name="T21" fmla="*/ 254 h 502"/>
              <a:gd name="T22" fmla="*/ 453 w 1090"/>
              <a:gd name="T23" fmla="*/ 242 h 502"/>
              <a:gd name="T24" fmla="*/ 410 w 1090"/>
              <a:gd name="T25" fmla="*/ 225 h 502"/>
              <a:gd name="T26" fmla="*/ 371 w 1090"/>
              <a:gd name="T27" fmla="*/ 203 h 502"/>
              <a:gd name="T28" fmla="*/ 334 w 1090"/>
              <a:gd name="T29" fmla="*/ 176 h 502"/>
              <a:gd name="T30" fmla="*/ 301 w 1090"/>
              <a:gd name="T31" fmla="*/ 144 h 502"/>
              <a:gd name="T32" fmla="*/ 272 w 1090"/>
              <a:gd name="T33" fmla="*/ 109 h 502"/>
              <a:gd name="T34" fmla="*/ 301 w 1090"/>
              <a:gd name="T35" fmla="*/ 66 h 502"/>
              <a:gd name="T36" fmla="*/ 0 w 1090"/>
              <a:gd name="T37" fmla="*/ 238 h 502"/>
              <a:gd name="T38" fmla="*/ 49 w 1090"/>
              <a:gd name="T39" fmla="*/ 211 h 502"/>
              <a:gd name="T40" fmla="*/ 94 w 1090"/>
              <a:gd name="T41" fmla="*/ 273 h 502"/>
              <a:gd name="T42" fmla="*/ 145 w 1090"/>
              <a:gd name="T43" fmla="*/ 330 h 502"/>
              <a:gd name="T44" fmla="*/ 203 w 1090"/>
              <a:gd name="T45" fmla="*/ 379 h 502"/>
              <a:gd name="T46" fmla="*/ 268 w 1090"/>
              <a:gd name="T47" fmla="*/ 422 h 502"/>
              <a:gd name="T48" fmla="*/ 336 w 1090"/>
              <a:gd name="T49" fmla="*/ 455 h 502"/>
              <a:gd name="T50" fmla="*/ 410 w 1090"/>
              <a:gd name="T51" fmla="*/ 480 h 502"/>
              <a:gd name="T52" fmla="*/ 489 w 1090"/>
              <a:gd name="T53" fmla="*/ 496 h 502"/>
              <a:gd name="T54" fmla="*/ 571 w 1090"/>
              <a:gd name="T55" fmla="*/ 502 h 502"/>
              <a:gd name="T56" fmla="*/ 612 w 1090"/>
              <a:gd name="T57" fmla="*/ 500 h 502"/>
              <a:gd name="T58" fmla="*/ 692 w 1090"/>
              <a:gd name="T59" fmla="*/ 490 h 502"/>
              <a:gd name="T60" fmla="*/ 766 w 1090"/>
              <a:gd name="T61" fmla="*/ 469 h 502"/>
              <a:gd name="T62" fmla="*/ 838 w 1090"/>
              <a:gd name="T63" fmla="*/ 439 h 502"/>
              <a:gd name="T64" fmla="*/ 905 w 1090"/>
              <a:gd name="T65" fmla="*/ 402 h 502"/>
              <a:gd name="T66" fmla="*/ 967 w 1090"/>
              <a:gd name="T67" fmla="*/ 355 h 502"/>
              <a:gd name="T68" fmla="*/ 1022 w 1090"/>
              <a:gd name="T69" fmla="*/ 303 h 502"/>
              <a:gd name="T70" fmla="*/ 1071 w 1090"/>
              <a:gd name="T71" fmla="*/ 242 h 502"/>
              <a:gd name="T72" fmla="*/ 899 w 1090"/>
              <a:gd name="T73" fmla="*/ 25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0" h="502">
                <a:moveTo>
                  <a:pt x="899" y="250"/>
                </a:moveTo>
                <a:lnTo>
                  <a:pt x="866" y="115"/>
                </a:lnTo>
                <a:lnTo>
                  <a:pt x="866" y="115"/>
                </a:lnTo>
                <a:lnTo>
                  <a:pt x="852" y="131"/>
                </a:lnTo>
                <a:lnTo>
                  <a:pt x="838" y="146"/>
                </a:lnTo>
                <a:lnTo>
                  <a:pt x="807" y="174"/>
                </a:lnTo>
                <a:lnTo>
                  <a:pt x="791" y="187"/>
                </a:lnTo>
                <a:lnTo>
                  <a:pt x="774" y="199"/>
                </a:lnTo>
                <a:lnTo>
                  <a:pt x="756" y="211"/>
                </a:lnTo>
                <a:lnTo>
                  <a:pt x="737" y="221"/>
                </a:lnTo>
                <a:lnTo>
                  <a:pt x="719" y="230"/>
                </a:lnTo>
                <a:lnTo>
                  <a:pt x="698" y="238"/>
                </a:lnTo>
                <a:lnTo>
                  <a:pt x="678" y="244"/>
                </a:lnTo>
                <a:lnTo>
                  <a:pt x="659" y="250"/>
                </a:lnTo>
                <a:lnTo>
                  <a:pt x="637" y="254"/>
                </a:lnTo>
                <a:lnTo>
                  <a:pt x="616" y="258"/>
                </a:lnTo>
                <a:lnTo>
                  <a:pt x="592" y="260"/>
                </a:lnTo>
                <a:lnTo>
                  <a:pt x="571" y="260"/>
                </a:lnTo>
                <a:lnTo>
                  <a:pt x="571" y="260"/>
                </a:lnTo>
                <a:lnTo>
                  <a:pt x="545" y="260"/>
                </a:lnTo>
                <a:lnTo>
                  <a:pt x="522" y="258"/>
                </a:lnTo>
                <a:lnTo>
                  <a:pt x="498" y="254"/>
                </a:lnTo>
                <a:lnTo>
                  <a:pt x="477" y="248"/>
                </a:lnTo>
                <a:lnTo>
                  <a:pt x="453" y="242"/>
                </a:lnTo>
                <a:lnTo>
                  <a:pt x="432" y="234"/>
                </a:lnTo>
                <a:lnTo>
                  <a:pt x="410" y="225"/>
                </a:lnTo>
                <a:lnTo>
                  <a:pt x="391" y="215"/>
                </a:lnTo>
                <a:lnTo>
                  <a:pt x="371" y="203"/>
                </a:lnTo>
                <a:lnTo>
                  <a:pt x="352" y="189"/>
                </a:lnTo>
                <a:lnTo>
                  <a:pt x="334" y="176"/>
                </a:lnTo>
                <a:lnTo>
                  <a:pt x="317" y="160"/>
                </a:lnTo>
                <a:lnTo>
                  <a:pt x="301" y="144"/>
                </a:lnTo>
                <a:lnTo>
                  <a:pt x="287" y="127"/>
                </a:lnTo>
                <a:lnTo>
                  <a:pt x="272" y="109"/>
                </a:lnTo>
                <a:lnTo>
                  <a:pt x="260" y="92"/>
                </a:lnTo>
                <a:lnTo>
                  <a:pt x="301" y="66"/>
                </a:lnTo>
                <a:lnTo>
                  <a:pt x="84" y="0"/>
                </a:lnTo>
                <a:lnTo>
                  <a:pt x="0" y="238"/>
                </a:lnTo>
                <a:lnTo>
                  <a:pt x="49" y="211"/>
                </a:lnTo>
                <a:lnTo>
                  <a:pt x="49" y="211"/>
                </a:lnTo>
                <a:lnTo>
                  <a:pt x="71" y="242"/>
                </a:lnTo>
                <a:lnTo>
                  <a:pt x="94" y="273"/>
                </a:lnTo>
                <a:lnTo>
                  <a:pt x="119" y="303"/>
                </a:lnTo>
                <a:lnTo>
                  <a:pt x="145" y="330"/>
                </a:lnTo>
                <a:lnTo>
                  <a:pt x="174" y="355"/>
                </a:lnTo>
                <a:lnTo>
                  <a:pt x="203" y="379"/>
                </a:lnTo>
                <a:lnTo>
                  <a:pt x="235" y="402"/>
                </a:lnTo>
                <a:lnTo>
                  <a:pt x="268" y="422"/>
                </a:lnTo>
                <a:lnTo>
                  <a:pt x="301" y="439"/>
                </a:lnTo>
                <a:lnTo>
                  <a:pt x="336" y="455"/>
                </a:lnTo>
                <a:lnTo>
                  <a:pt x="373" y="469"/>
                </a:lnTo>
                <a:lnTo>
                  <a:pt x="410" y="480"/>
                </a:lnTo>
                <a:lnTo>
                  <a:pt x="450" y="490"/>
                </a:lnTo>
                <a:lnTo>
                  <a:pt x="489" y="496"/>
                </a:lnTo>
                <a:lnTo>
                  <a:pt x="530" y="500"/>
                </a:lnTo>
                <a:lnTo>
                  <a:pt x="571" y="502"/>
                </a:lnTo>
                <a:lnTo>
                  <a:pt x="571" y="502"/>
                </a:lnTo>
                <a:lnTo>
                  <a:pt x="612" y="500"/>
                </a:lnTo>
                <a:lnTo>
                  <a:pt x="651" y="496"/>
                </a:lnTo>
                <a:lnTo>
                  <a:pt x="692" y="490"/>
                </a:lnTo>
                <a:lnTo>
                  <a:pt x="729" y="480"/>
                </a:lnTo>
                <a:lnTo>
                  <a:pt x="766" y="469"/>
                </a:lnTo>
                <a:lnTo>
                  <a:pt x="803" y="455"/>
                </a:lnTo>
                <a:lnTo>
                  <a:pt x="838" y="439"/>
                </a:lnTo>
                <a:lnTo>
                  <a:pt x="873" y="422"/>
                </a:lnTo>
                <a:lnTo>
                  <a:pt x="905" y="402"/>
                </a:lnTo>
                <a:lnTo>
                  <a:pt x="938" y="379"/>
                </a:lnTo>
                <a:lnTo>
                  <a:pt x="967" y="355"/>
                </a:lnTo>
                <a:lnTo>
                  <a:pt x="994" y="330"/>
                </a:lnTo>
                <a:lnTo>
                  <a:pt x="1022" y="303"/>
                </a:lnTo>
                <a:lnTo>
                  <a:pt x="1047" y="273"/>
                </a:lnTo>
                <a:lnTo>
                  <a:pt x="1071" y="242"/>
                </a:lnTo>
                <a:lnTo>
                  <a:pt x="1090" y="211"/>
                </a:lnTo>
                <a:lnTo>
                  <a:pt x="899" y="250"/>
                </a:lnTo>
                <a:close/>
              </a:path>
            </a:pathLst>
          </a:custGeom>
          <a:solidFill>
            <a:srgbClr val="9F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58"/>
          <p:cNvSpPr>
            <a:spLocks/>
          </p:cNvSpPr>
          <p:nvPr/>
        </p:nvSpPr>
        <p:spPr bwMode="auto">
          <a:xfrm>
            <a:off x="6108440" y="3767514"/>
            <a:ext cx="26592" cy="25435"/>
          </a:xfrm>
          <a:custGeom>
            <a:avLst/>
            <a:gdLst>
              <a:gd name="T0" fmla="*/ 23 w 23"/>
              <a:gd name="T1" fmla="*/ 0 h 22"/>
              <a:gd name="T2" fmla="*/ 23 w 23"/>
              <a:gd name="T3" fmla="*/ 0 h 22"/>
              <a:gd name="T4" fmla="*/ 18 w 23"/>
              <a:gd name="T5" fmla="*/ 0 h 22"/>
              <a:gd name="T6" fmla="*/ 18 w 23"/>
              <a:gd name="T7" fmla="*/ 0 h 22"/>
              <a:gd name="T8" fmla="*/ 0 w 23"/>
              <a:gd name="T9" fmla="*/ 0 h 22"/>
              <a:gd name="T10" fmla="*/ 0 w 23"/>
              <a:gd name="T11" fmla="*/ 22 h 22"/>
              <a:gd name="T12" fmla="*/ 23 w 2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23" y="0"/>
                </a:moveTo>
                <a:lnTo>
                  <a:pt x="23" y="0"/>
                </a:lnTo>
                <a:lnTo>
                  <a:pt x="18" y="0"/>
                </a:lnTo>
                <a:lnTo>
                  <a:pt x="18" y="0"/>
                </a:lnTo>
                <a:lnTo>
                  <a:pt x="0" y="0"/>
                </a:lnTo>
                <a:lnTo>
                  <a:pt x="0" y="22"/>
                </a:lnTo>
                <a:lnTo>
                  <a:pt x="23"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59"/>
          <p:cNvSpPr>
            <a:spLocks/>
          </p:cNvSpPr>
          <p:nvPr/>
        </p:nvSpPr>
        <p:spPr bwMode="auto">
          <a:xfrm>
            <a:off x="5421684" y="3435698"/>
            <a:ext cx="831276" cy="1034759"/>
          </a:xfrm>
          <a:custGeom>
            <a:avLst/>
            <a:gdLst>
              <a:gd name="T0" fmla="*/ 590 w 719"/>
              <a:gd name="T1" fmla="*/ 45 h 895"/>
              <a:gd name="T2" fmla="*/ 551 w 719"/>
              <a:gd name="T3" fmla="*/ 49 h 895"/>
              <a:gd name="T4" fmla="*/ 522 w 719"/>
              <a:gd name="T5" fmla="*/ 51 h 895"/>
              <a:gd name="T6" fmla="*/ 467 w 719"/>
              <a:gd name="T7" fmla="*/ 63 h 895"/>
              <a:gd name="T8" fmla="*/ 412 w 719"/>
              <a:gd name="T9" fmla="*/ 78 h 895"/>
              <a:gd name="T10" fmla="*/ 360 w 719"/>
              <a:gd name="T11" fmla="*/ 100 h 895"/>
              <a:gd name="T12" fmla="*/ 311 w 719"/>
              <a:gd name="T13" fmla="*/ 125 h 895"/>
              <a:gd name="T14" fmla="*/ 264 w 719"/>
              <a:gd name="T15" fmla="*/ 154 h 895"/>
              <a:gd name="T16" fmla="*/ 219 w 719"/>
              <a:gd name="T17" fmla="*/ 188 h 895"/>
              <a:gd name="T18" fmla="*/ 178 w 719"/>
              <a:gd name="T19" fmla="*/ 225 h 895"/>
              <a:gd name="T20" fmla="*/ 141 w 719"/>
              <a:gd name="T21" fmla="*/ 266 h 895"/>
              <a:gd name="T22" fmla="*/ 108 w 719"/>
              <a:gd name="T23" fmla="*/ 309 h 895"/>
              <a:gd name="T24" fmla="*/ 78 w 719"/>
              <a:gd name="T25" fmla="*/ 356 h 895"/>
              <a:gd name="T26" fmla="*/ 53 w 719"/>
              <a:gd name="T27" fmla="*/ 406 h 895"/>
              <a:gd name="T28" fmla="*/ 33 w 719"/>
              <a:gd name="T29" fmla="*/ 457 h 895"/>
              <a:gd name="T30" fmla="*/ 18 w 719"/>
              <a:gd name="T31" fmla="*/ 512 h 895"/>
              <a:gd name="T32" fmla="*/ 6 w 719"/>
              <a:gd name="T33" fmla="*/ 569 h 895"/>
              <a:gd name="T34" fmla="*/ 0 w 719"/>
              <a:gd name="T35" fmla="*/ 627 h 895"/>
              <a:gd name="T36" fmla="*/ 0 w 719"/>
              <a:gd name="T37" fmla="*/ 656 h 895"/>
              <a:gd name="T38" fmla="*/ 4 w 719"/>
              <a:gd name="T39" fmla="*/ 719 h 895"/>
              <a:gd name="T40" fmla="*/ 12 w 719"/>
              <a:gd name="T41" fmla="*/ 780 h 895"/>
              <a:gd name="T42" fmla="*/ 28 w 719"/>
              <a:gd name="T43" fmla="*/ 840 h 895"/>
              <a:gd name="T44" fmla="*/ 49 w 719"/>
              <a:gd name="T45" fmla="*/ 895 h 895"/>
              <a:gd name="T46" fmla="*/ 262 w 719"/>
              <a:gd name="T47" fmla="*/ 776 h 895"/>
              <a:gd name="T48" fmla="*/ 252 w 719"/>
              <a:gd name="T49" fmla="*/ 746 h 895"/>
              <a:gd name="T50" fmla="*/ 242 w 719"/>
              <a:gd name="T51" fmla="*/ 688 h 895"/>
              <a:gd name="T52" fmla="*/ 242 w 719"/>
              <a:gd name="T53" fmla="*/ 656 h 895"/>
              <a:gd name="T54" fmla="*/ 248 w 719"/>
              <a:gd name="T55" fmla="*/ 590 h 895"/>
              <a:gd name="T56" fmla="*/ 266 w 719"/>
              <a:gd name="T57" fmla="*/ 526 h 895"/>
              <a:gd name="T58" fmla="*/ 293 w 719"/>
              <a:gd name="T59" fmla="*/ 467 h 895"/>
              <a:gd name="T60" fmla="*/ 330 w 719"/>
              <a:gd name="T61" fmla="*/ 416 h 895"/>
              <a:gd name="T62" fmla="*/ 377 w 719"/>
              <a:gd name="T63" fmla="*/ 371 h 895"/>
              <a:gd name="T64" fmla="*/ 430 w 719"/>
              <a:gd name="T65" fmla="*/ 334 h 895"/>
              <a:gd name="T66" fmla="*/ 489 w 719"/>
              <a:gd name="T67" fmla="*/ 307 h 895"/>
              <a:gd name="T68" fmla="*/ 553 w 719"/>
              <a:gd name="T69" fmla="*/ 291 h 895"/>
              <a:gd name="T70" fmla="*/ 719 w 719"/>
              <a:gd name="T71" fmla="*/ 1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9" h="895">
                <a:moveTo>
                  <a:pt x="592" y="47"/>
                </a:moveTo>
                <a:lnTo>
                  <a:pt x="590" y="45"/>
                </a:lnTo>
                <a:lnTo>
                  <a:pt x="551" y="0"/>
                </a:lnTo>
                <a:lnTo>
                  <a:pt x="551" y="49"/>
                </a:lnTo>
                <a:lnTo>
                  <a:pt x="551" y="49"/>
                </a:lnTo>
                <a:lnTo>
                  <a:pt x="522" y="51"/>
                </a:lnTo>
                <a:lnTo>
                  <a:pt x="494" y="57"/>
                </a:lnTo>
                <a:lnTo>
                  <a:pt x="467" y="63"/>
                </a:lnTo>
                <a:lnTo>
                  <a:pt x="440" y="70"/>
                </a:lnTo>
                <a:lnTo>
                  <a:pt x="412" y="78"/>
                </a:lnTo>
                <a:lnTo>
                  <a:pt x="385" y="88"/>
                </a:lnTo>
                <a:lnTo>
                  <a:pt x="360" y="100"/>
                </a:lnTo>
                <a:lnTo>
                  <a:pt x="334" y="111"/>
                </a:lnTo>
                <a:lnTo>
                  <a:pt x="311" y="125"/>
                </a:lnTo>
                <a:lnTo>
                  <a:pt x="287" y="139"/>
                </a:lnTo>
                <a:lnTo>
                  <a:pt x="264" y="154"/>
                </a:lnTo>
                <a:lnTo>
                  <a:pt x="241" y="170"/>
                </a:lnTo>
                <a:lnTo>
                  <a:pt x="219" y="188"/>
                </a:lnTo>
                <a:lnTo>
                  <a:pt x="200" y="205"/>
                </a:lnTo>
                <a:lnTo>
                  <a:pt x="178" y="225"/>
                </a:lnTo>
                <a:lnTo>
                  <a:pt x="160" y="244"/>
                </a:lnTo>
                <a:lnTo>
                  <a:pt x="141" y="266"/>
                </a:lnTo>
                <a:lnTo>
                  <a:pt x="125" y="287"/>
                </a:lnTo>
                <a:lnTo>
                  <a:pt x="108" y="309"/>
                </a:lnTo>
                <a:lnTo>
                  <a:pt x="94" y="332"/>
                </a:lnTo>
                <a:lnTo>
                  <a:pt x="78" y="356"/>
                </a:lnTo>
                <a:lnTo>
                  <a:pt x="67" y="381"/>
                </a:lnTo>
                <a:lnTo>
                  <a:pt x="53" y="406"/>
                </a:lnTo>
                <a:lnTo>
                  <a:pt x="43" y="432"/>
                </a:lnTo>
                <a:lnTo>
                  <a:pt x="33" y="457"/>
                </a:lnTo>
                <a:lnTo>
                  <a:pt x="24" y="485"/>
                </a:lnTo>
                <a:lnTo>
                  <a:pt x="18" y="512"/>
                </a:lnTo>
                <a:lnTo>
                  <a:pt x="12" y="541"/>
                </a:lnTo>
                <a:lnTo>
                  <a:pt x="6" y="569"/>
                </a:lnTo>
                <a:lnTo>
                  <a:pt x="2" y="598"/>
                </a:lnTo>
                <a:lnTo>
                  <a:pt x="0" y="627"/>
                </a:lnTo>
                <a:lnTo>
                  <a:pt x="0" y="656"/>
                </a:lnTo>
                <a:lnTo>
                  <a:pt x="0" y="656"/>
                </a:lnTo>
                <a:lnTo>
                  <a:pt x="0" y="688"/>
                </a:lnTo>
                <a:lnTo>
                  <a:pt x="4" y="719"/>
                </a:lnTo>
                <a:lnTo>
                  <a:pt x="8" y="750"/>
                </a:lnTo>
                <a:lnTo>
                  <a:pt x="12" y="780"/>
                </a:lnTo>
                <a:lnTo>
                  <a:pt x="20" y="811"/>
                </a:lnTo>
                <a:lnTo>
                  <a:pt x="28" y="840"/>
                </a:lnTo>
                <a:lnTo>
                  <a:pt x="37" y="867"/>
                </a:lnTo>
                <a:lnTo>
                  <a:pt x="49" y="895"/>
                </a:lnTo>
                <a:lnTo>
                  <a:pt x="108" y="727"/>
                </a:lnTo>
                <a:lnTo>
                  <a:pt x="262" y="776"/>
                </a:lnTo>
                <a:lnTo>
                  <a:pt x="262" y="776"/>
                </a:lnTo>
                <a:lnTo>
                  <a:pt x="252" y="746"/>
                </a:lnTo>
                <a:lnTo>
                  <a:pt x="246" y="717"/>
                </a:lnTo>
                <a:lnTo>
                  <a:pt x="242" y="688"/>
                </a:lnTo>
                <a:lnTo>
                  <a:pt x="242" y="656"/>
                </a:lnTo>
                <a:lnTo>
                  <a:pt x="242" y="656"/>
                </a:lnTo>
                <a:lnTo>
                  <a:pt x="242" y="623"/>
                </a:lnTo>
                <a:lnTo>
                  <a:pt x="248" y="590"/>
                </a:lnTo>
                <a:lnTo>
                  <a:pt x="256" y="557"/>
                </a:lnTo>
                <a:lnTo>
                  <a:pt x="266" y="526"/>
                </a:lnTo>
                <a:lnTo>
                  <a:pt x="278" y="496"/>
                </a:lnTo>
                <a:lnTo>
                  <a:pt x="293" y="467"/>
                </a:lnTo>
                <a:lnTo>
                  <a:pt x="311" y="440"/>
                </a:lnTo>
                <a:lnTo>
                  <a:pt x="330" y="416"/>
                </a:lnTo>
                <a:lnTo>
                  <a:pt x="354" y="393"/>
                </a:lnTo>
                <a:lnTo>
                  <a:pt x="377" y="371"/>
                </a:lnTo>
                <a:lnTo>
                  <a:pt x="403" y="352"/>
                </a:lnTo>
                <a:lnTo>
                  <a:pt x="430" y="334"/>
                </a:lnTo>
                <a:lnTo>
                  <a:pt x="459" y="320"/>
                </a:lnTo>
                <a:lnTo>
                  <a:pt x="489" y="307"/>
                </a:lnTo>
                <a:lnTo>
                  <a:pt x="520" y="299"/>
                </a:lnTo>
                <a:lnTo>
                  <a:pt x="553" y="291"/>
                </a:lnTo>
                <a:lnTo>
                  <a:pt x="553" y="348"/>
                </a:lnTo>
                <a:lnTo>
                  <a:pt x="719" y="191"/>
                </a:lnTo>
                <a:lnTo>
                  <a:pt x="592" y="47"/>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61" name="Group 60"/>
          <p:cNvGrpSpPr/>
          <p:nvPr/>
        </p:nvGrpSpPr>
        <p:grpSpPr>
          <a:xfrm>
            <a:off x="6426382" y="3675022"/>
            <a:ext cx="300600" cy="682132"/>
            <a:chOff x="5137150" y="1749425"/>
            <a:chExt cx="412750" cy="936626"/>
          </a:xfrm>
        </p:grpSpPr>
        <p:sp>
          <p:nvSpPr>
            <p:cNvPr id="62" name="Freeform 61"/>
            <p:cNvSpPr>
              <a:spLocks/>
            </p:cNvSpPr>
            <p:nvPr/>
          </p:nvSpPr>
          <p:spPr bwMode="auto">
            <a:xfrm>
              <a:off x="5137150" y="1749425"/>
              <a:ext cx="136525" cy="136525"/>
            </a:xfrm>
            <a:custGeom>
              <a:avLst/>
              <a:gdLst>
                <a:gd name="T0" fmla="*/ 73 w 86"/>
                <a:gd name="T1" fmla="*/ 47 h 86"/>
                <a:gd name="T2" fmla="*/ 73 w 86"/>
                <a:gd name="T3" fmla="*/ 47 h 86"/>
                <a:gd name="T4" fmla="*/ 77 w 86"/>
                <a:gd name="T5" fmla="*/ 39 h 86"/>
                <a:gd name="T6" fmla="*/ 75 w 86"/>
                <a:gd name="T7" fmla="*/ 31 h 86"/>
                <a:gd name="T8" fmla="*/ 73 w 86"/>
                <a:gd name="T9" fmla="*/ 24 h 86"/>
                <a:gd name="T10" fmla="*/ 67 w 86"/>
                <a:gd name="T11" fmla="*/ 18 h 86"/>
                <a:gd name="T12" fmla="*/ 67 w 86"/>
                <a:gd name="T13" fmla="*/ 18 h 86"/>
                <a:gd name="T14" fmla="*/ 61 w 86"/>
                <a:gd name="T15" fmla="*/ 14 h 86"/>
                <a:gd name="T16" fmla="*/ 55 w 86"/>
                <a:gd name="T17" fmla="*/ 12 h 86"/>
                <a:gd name="T18" fmla="*/ 49 w 86"/>
                <a:gd name="T19" fmla="*/ 10 h 86"/>
                <a:gd name="T20" fmla="*/ 43 w 86"/>
                <a:gd name="T21" fmla="*/ 12 h 86"/>
                <a:gd name="T22" fmla="*/ 34 w 86"/>
                <a:gd name="T23" fmla="*/ 16 h 86"/>
                <a:gd name="T24" fmla="*/ 24 w 86"/>
                <a:gd name="T25" fmla="*/ 26 h 86"/>
                <a:gd name="T26" fmla="*/ 24 w 86"/>
                <a:gd name="T27" fmla="*/ 26 h 86"/>
                <a:gd name="T28" fmla="*/ 16 w 86"/>
                <a:gd name="T29" fmla="*/ 35 h 86"/>
                <a:gd name="T30" fmla="*/ 12 w 86"/>
                <a:gd name="T31" fmla="*/ 47 h 86"/>
                <a:gd name="T32" fmla="*/ 12 w 86"/>
                <a:gd name="T33" fmla="*/ 53 h 86"/>
                <a:gd name="T34" fmla="*/ 14 w 86"/>
                <a:gd name="T35" fmla="*/ 59 h 86"/>
                <a:gd name="T36" fmla="*/ 16 w 86"/>
                <a:gd name="T37" fmla="*/ 65 h 86"/>
                <a:gd name="T38" fmla="*/ 22 w 86"/>
                <a:gd name="T39" fmla="*/ 70 h 86"/>
                <a:gd name="T40" fmla="*/ 22 w 86"/>
                <a:gd name="T41" fmla="*/ 70 h 86"/>
                <a:gd name="T42" fmla="*/ 30 w 86"/>
                <a:gd name="T43" fmla="*/ 74 h 86"/>
                <a:gd name="T44" fmla="*/ 40 w 86"/>
                <a:gd name="T45" fmla="*/ 76 h 86"/>
                <a:gd name="T46" fmla="*/ 47 w 86"/>
                <a:gd name="T47" fmla="*/ 74 h 86"/>
                <a:gd name="T48" fmla="*/ 55 w 86"/>
                <a:gd name="T49" fmla="*/ 68 h 86"/>
                <a:gd name="T50" fmla="*/ 65 w 86"/>
                <a:gd name="T51" fmla="*/ 74 h 86"/>
                <a:gd name="T52" fmla="*/ 65 w 86"/>
                <a:gd name="T53" fmla="*/ 74 h 86"/>
                <a:gd name="T54" fmla="*/ 53 w 86"/>
                <a:gd name="T55" fmla="*/ 84 h 86"/>
                <a:gd name="T56" fmla="*/ 45 w 86"/>
                <a:gd name="T57" fmla="*/ 86 h 86"/>
                <a:gd name="T58" fmla="*/ 40 w 86"/>
                <a:gd name="T59" fmla="*/ 86 h 86"/>
                <a:gd name="T60" fmla="*/ 34 w 86"/>
                <a:gd name="T61" fmla="*/ 86 h 86"/>
                <a:gd name="T62" fmla="*/ 28 w 86"/>
                <a:gd name="T63" fmla="*/ 84 h 86"/>
                <a:gd name="T64" fmla="*/ 22 w 86"/>
                <a:gd name="T65" fmla="*/ 80 h 86"/>
                <a:gd name="T66" fmla="*/ 14 w 86"/>
                <a:gd name="T67" fmla="*/ 76 h 86"/>
                <a:gd name="T68" fmla="*/ 14 w 86"/>
                <a:gd name="T69" fmla="*/ 76 h 86"/>
                <a:gd name="T70" fmla="*/ 8 w 86"/>
                <a:gd name="T71" fmla="*/ 70 h 86"/>
                <a:gd name="T72" fmla="*/ 4 w 86"/>
                <a:gd name="T73" fmla="*/ 63 h 86"/>
                <a:gd name="T74" fmla="*/ 2 w 86"/>
                <a:gd name="T75" fmla="*/ 55 h 86"/>
                <a:gd name="T76" fmla="*/ 0 w 86"/>
                <a:gd name="T77" fmla="*/ 47 h 86"/>
                <a:gd name="T78" fmla="*/ 2 w 86"/>
                <a:gd name="T79" fmla="*/ 41 h 86"/>
                <a:gd name="T80" fmla="*/ 4 w 86"/>
                <a:gd name="T81" fmla="*/ 33 h 86"/>
                <a:gd name="T82" fmla="*/ 8 w 86"/>
                <a:gd name="T83" fmla="*/ 26 h 86"/>
                <a:gd name="T84" fmla="*/ 14 w 86"/>
                <a:gd name="T85" fmla="*/ 18 h 86"/>
                <a:gd name="T86" fmla="*/ 14 w 86"/>
                <a:gd name="T87" fmla="*/ 18 h 86"/>
                <a:gd name="T88" fmla="*/ 20 w 86"/>
                <a:gd name="T89" fmla="*/ 12 h 86"/>
                <a:gd name="T90" fmla="*/ 28 w 86"/>
                <a:gd name="T91" fmla="*/ 6 h 86"/>
                <a:gd name="T92" fmla="*/ 36 w 86"/>
                <a:gd name="T93" fmla="*/ 4 h 86"/>
                <a:gd name="T94" fmla="*/ 43 w 86"/>
                <a:gd name="T95" fmla="*/ 2 h 86"/>
                <a:gd name="T96" fmla="*/ 51 w 86"/>
                <a:gd name="T97" fmla="*/ 0 h 86"/>
                <a:gd name="T98" fmla="*/ 59 w 86"/>
                <a:gd name="T99" fmla="*/ 2 h 86"/>
                <a:gd name="T100" fmla="*/ 65 w 86"/>
                <a:gd name="T101" fmla="*/ 6 h 86"/>
                <a:gd name="T102" fmla="*/ 73 w 86"/>
                <a:gd name="T103" fmla="*/ 10 h 86"/>
                <a:gd name="T104" fmla="*/ 73 w 86"/>
                <a:gd name="T105" fmla="*/ 10 h 86"/>
                <a:gd name="T106" fmla="*/ 82 w 86"/>
                <a:gd name="T107" fmla="*/ 20 h 86"/>
                <a:gd name="T108" fmla="*/ 86 w 86"/>
                <a:gd name="T109" fmla="*/ 31 h 86"/>
                <a:gd name="T110" fmla="*/ 86 w 86"/>
                <a:gd name="T111" fmla="*/ 43 h 86"/>
                <a:gd name="T112" fmla="*/ 84 w 86"/>
                <a:gd name="T113" fmla="*/ 49 h 86"/>
                <a:gd name="T114" fmla="*/ 82 w 86"/>
                <a:gd name="T115" fmla="*/ 55 h 86"/>
                <a:gd name="T116" fmla="*/ 73 w 86"/>
                <a:gd name="T117" fmla="*/ 4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 h="86">
                  <a:moveTo>
                    <a:pt x="73" y="47"/>
                  </a:moveTo>
                  <a:lnTo>
                    <a:pt x="73" y="47"/>
                  </a:lnTo>
                  <a:lnTo>
                    <a:pt x="77" y="39"/>
                  </a:lnTo>
                  <a:lnTo>
                    <a:pt x="75" y="31"/>
                  </a:lnTo>
                  <a:lnTo>
                    <a:pt x="73" y="24"/>
                  </a:lnTo>
                  <a:lnTo>
                    <a:pt x="67" y="18"/>
                  </a:lnTo>
                  <a:lnTo>
                    <a:pt x="67" y="18"/>
                  </a:lnTo>
                  <a:lnTo>
                    <a:pt x="61" y="14"/>
                  </a:lnTo>
                  <a:lnTo>
                    <a:pt x="55" y="12"/>
                  </a:lnTo>
                  <a:lnTo>
                    <a:pt x="49" y="10"/>
                  </a:lnTo>
                  <a:lnTo>
                    <a:pt x="43" y="12"/>
                  </a:lnTo>
                  <a:lnTo>
                    <a:pt x="34" y="16"/>
                  </a:lnTo>
                  <a:lnTo>
                    <a:pt x="24" y="26"/>
                  </a:lnTo>
                  <a:lnTo>
                    <a:pt x="24" y="26"/>
                  </a:lnTo>
                  <a:lnTo>
                    <a:pt x="16" y="35"/>
                  </a:lnTo>
                  <a:lnTo>
                    <a:pt x="12" y="47"/>
                  </a:lnTo>
                  <a:lnTo>
                    <a:pt x="12" y="53"/>
                  </a:lnTo>
                  <a:lnTo>
                    <a:pt x="14" y="59"/>
                  </a:lnTo>
                  <a:lnTo>
                    <a:pt x="16" y="65"/>
                  </a:lnTo>
                  <a:lnTo>
                    <a:pt x="22" y="70"/>
                  </a:lnTo>
                  <a:lnTo>
                    <a:pt x="22" y="70"/>
                  </a:lnTo>
                  <a:lnTo>
                    <a:pt x="30" y="74"/>
                  </a:lnTo>
                  <a:lnTo>
                    <a:pt x="40" y="76"/>
                  </a:lnTo>
                  <a:lnTo>
                    <a:pt x="47" y="74"/>
                  </a:lnTo>
                  <a:lnTo>
                    <a:pt x="55" y="68"/>
                  </a:lnTo>
                  <a:lnTo>
                    <a:pt x="65" y="74"/>
                  </a:lnTo>
                  <a:lnTo>
                    <a:pt x="65" y="74"/>
                  </a:lnTo>
                  <a:lnTo>
                    <a:pt x="53" y="84"/>
                  </a:lnTo>
                  <a:lnTo>
                    <a:pt x="45" y="86"/>
                  </a:lnTo>
                  <a:lnTo>
                    <a:pt x="40" y="86"/>
                  </a:lnTo>
                  <a:lnTo>
                    <a:pt x="34" y="86"/>
                  </a:lnTo>
                  <a:lnTo>
                    <a:pt x="28" y="84"/>
                  </a:lnTo>
                  <a:lnTo>
                    <a:pt x="22" y="80"/>
                  </a:lnTo>
                  <a:lnTo>
                    <a:pt x="14" y="76"/>
                  </a:lnTo>
                  <a:lnTo>
                    <a:pt x="14" y="76"/>
                  </a:lnTo>
                  <a:lnTo>
                    <a:pt x="8" y="70"/>
                  </a:lnTo>
                  <a:lnTo>
                    <a:pt x="4" y="63"/>
                  </a:lnTo>
                  <a:lnTo>
                    <a:pt x="2" y="55"/>
                  </a:lnTo>
                  <a:lnTo>
                    <a:pt x="0" y="47"/>
                  </a:lnTo>
                  <a:lnTo>
                    <a:pt x="2" y="41"/>
                  </a:lnTo>
                  <a:lnTo>
                    <a:pt x="4" y="33"/>
                  </a:lnTo>
                  <a:lnTo>
                    <a:pt x="8" y="26"/>
                  </a:lnTo>
                  <a:lnTo>
                    <a:pt x="14" y="18"/>
                  </a:lnTo>
                  <a:lnTo>
                    <a:pt x="14" y="18"/>
                  </a:lnTo>
                  <a:lnTo>
                    <a:pt x="20" y="12"/>
                  </a:lnTo>
                  <a:lnTo>
                    <a:pt x="28" y="6"/>
                  </a:lnTo>
                  <a:lnTo>
                    <a:pt x="36" y="4"/>
                  </a:lnTo>
                  <a:lnTo>
                    <a:pt x="43" y="2"/>
                  </a:lnTo>
                  <a:lnTo>
                    <a:pt x="51" y="0"/>
                  </a:lnTo>
                  <a:lnTo>
                    <a:pt x="59" y="2"/>
                  </a:lnTo>
                  <a:lnTo>
                    <a:pt x="65" y="6"/>
                  </a:lnTo>
                  <a:lnTo>
                    <a:pt x="73" y="10"/>
                  </a:lnTo>
                  <a:lnTo>
                    <a:pt x="73" y="10"/>
                  </a:lnTo>
                  <a:lnTo>
                    <a:pt x="82" y="20"/>
                  </a:lnTo>
                  <a:lnTo>
                    <a:pt x="86" y="31"/>
                  </a:lnTo>
                  <a:lnTo>
                    <a:pt x="86" y="43"/>
                  </a:lnTo>
                  <a:lnTo>
                    <a:pt x="84" y="49"/>
                  </a:lnTo>
                  <a:lnTo>
                    <a:pt x="82" y="55"/>
                  </a:lnTo>
                  <a:lnTo>
                    <a:pt x="73"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Freeform 62"/>
            <p:cNvSpPr>
              <a:spLocks noEditPoints="1"/>
            </p:cNvSpPr>
            <p:nvPr/>
          </p:nvSpPr>
          <p:spPr bwMode="auto">
            <a:xfrm>
              <a:off x="5230813" y="1866900"/>
              <a:ext cx="100013" cy="100013"/>
            </a:xfrm>
            <a:custGeom>
              <a:avLst/>
              <a:gdLst>
                <a:gd name="T0" fmla="*/ 55 w 63"/>
                <a:gd name="T1" fmla="*/ 10 h 63"/>
                <a:gd name="T2" fmla="*/ 55 w 63"/>
                <a:gd name="T3" fmla="*/ 10 h 63"/>
                <a:gd name="T4" fmla="*/ 59 w 63"/>
                <a:gd name="T5" fmla="*/ 16 h 63"/>
                <a:gd name="T6" fmla="*/ 63 w 63"/>
                <a:gd name="T7" fmla="*/ 22 h 63"/>
                <a:gd name="T8" fmla="*/ 63 w 63"/>
                <a:gd name="T9" fmla="*/ 28 h 63"/>
                <a:gd name="T10" fmla="*/ 63 w 63"/>
                <a:gd name="T11" fmla="*/ 34 h 63"/>
                <a:gd name="T12" fmla="*/ 59 w 63"/>
                <a:gd name="T13" fmla="*/ 43 h 63"/>
                <a:gd name="T14" fmla="*/ 51 w 63"/>
                <a:gd name="T15" fmla="*/ 53 h 63"/>
                <a:gd name="T16" fmla="*/ 51 w 63"/>
                <a:gd name="T17" fmla="*/ 53 h 63"/>
                <a:gd name="T18" fmla="*/ 41 w 63"/>
                <a:gd name="T19" fmla="*/ 61 h 63"/>
                <a:gd name="T20" fmla="*/ 29 w 63"/>
                <a:gd name="T21" fmla="*/ 63 h 63"/>
                <a:gd name="T22" fmla="*/ 23 w 63"/>
                <a:gd name="T23" fmla="*/ 63 h 63"/>
                <a:gd name="T24" fmla="*/ 18 w 63"/>
                <a:gd name="T25" fmla="*/ 61 h 63"/>
                <a:gd name="T26" fmla="*/ 14 w 63"/>
                <a:gd name="T27" fmla="*/ 57 h 63"/>
                <a:gd name="T28" fmla="*/ 8 w 63"/>
                <a:gd name="T29" fmla="*/ 53 h 63"/>
                <a:gd name="T30" fmla="*/ 8 w 63"/>
                <a:gd name="T31" fmla="*/ 53 h 63"/>
                <a:gd name="T32" fmla="*/ 4 w 63"/>
                <a:gd name="T33" fmla="*/ 47 h 63"/>
                <a:gd name="T34" fmla="*/ 2 w 63"/>
                <a:gd name="T35" fmla="*/ 41 h 63"/>
                <a:gd name="T36" fmla="*/ 0 w 63"/>
                <a:gd name="T37" fmla="*/ 36 h 63"/>
                <a:gd name="T38" fmla="*/ 0 w 63"/>
                <a:gd name="T39" fmla="*/ 30 h 63"/>
                <a:gd name="T40" fmla="*/ 4 w 63"/>
                <a:gd name="T41" fmla="*/ 20 h 63"/>
                <a:gd name="T42" fmla="*/ 12 w 63"/>
                <a:gd name="T43" fmla="*/ 10 h 63"/>
                <a:gd name="T44" fmla="*/ 12 w 63"/>
                <a:gd name="T45" fmla="*/ 10 h 63"/>
                <a:gd name="T46" fmla="*/ 22 w 63"/>
                <a:gd name="T47" fmla="*/ 2 h 63"/>
                <a:gd name="T48" fmla="*/ 33 w 63"/>
                <a:gd name="T49" fmla="*/ 0 h 63"/>
                <a:gd name="T50" fmla="*/ 39 w 63"/>
                <a:gd name="T51" fmla="*/ 0 h 63"/>
                <a:gd name="T52" fmla="*/ 45 w 63"/>
                <a:gd name="T53" fmla="*/ 2 h 63"/>
                <a:gd name="T54" fmla="*/ 51 w 63"/>
                <a:gd name="T55" fmla="*/ 6 h 63"/>
                <a:gd name="T56" fmla="*/ 55 w 63"/>
                <a:gd name="T57" fmla="*/ 10 h 63"/>
                <a:gd name="T58" fmla="*/ 55 w 63"/>
                <a:gd name="T59" fmla="*/ 10 h 63"/>
                <a:gd name="T60" fmla="*/ 14 w 63"/>
                <a:gd name="T61" fmla="*/ 47 h 63"/>
                <a:gd name="T62" fmla="*/ 14 w 63"/>
                <a:gd name="T63" fmla="*/ 47 h 63"/>
                <a:gd name="T64" fmla="*/ 20 w 63"/>
                <a:gd name="T65" fmla="*/ 51 h 63"/>
                <a:gd name="T66" fmla="*/ 27 w 63"/>
                <a:gd name="T67" fmla="*/ 53 h 63"/>
                <a:gd name="T68" fmla="*/ 35 w 63"/>
                <a:gd name="T69" fmla="*/ 51 h 63"/>
                <a:gd name="T70" fmla="*/ 45 w 63"/>
                <a:gd name="T71" fmla="*/ 45 h 63"/>
                <a:gd name="T72" fmla="*/ 45 w 63"/>
                <a:gd name="T73" fmla="*/ 45 h 63"/>
                <a:gd name="T74" fmla="*/ 51 w 63"/>
                <a:gd name="T75" fmla="*/ 37 h 63"/>
                <a:gd name="T76" fmla="*/ 53 w 63"/>
                <a:gd name="T77" fmla="*/ 30 h 63"/>
                <a:gd name="T78" fmla="*/ 53 w 63"/>
                <a:gd name="T79" fmla="*/ 24 h 63"/>
                <a:gd name="T80" fmla="*/ 49 w 63"/>
                <a:gd name="T81" fmla="*/ 16 h 63"/>
                <a:gd name="T82" fmla="*/ 49 w 63"/>
                <a:gd name="T83" fmla="*/ 16 h 63"/>
                <a:gd name="T84" fmla="*/ 43 w 63"/>
                <a:gd name="T85" fmla="*/ 12 h 63"/>
                <a:gd name="T86" fmla="*/ 35 w 63"/>
                <a:gd name="T87" fmla="*/ 10 h 63"/>
                <a:gd name="T88" fmla="*/ 27 w 63"/>
                <a:gd name="T89" fmla="*/ 12 h 63"/>
                <a:gd name="T90" fmla="*/ 20 w 63"/>
                <a:gd name="T91" fmla="*/ 18 h 63"/>
                <a:gd name="T92" fmla="*/ 20 w 63"/>
                <a:gd name="T93" fmla="*/ 18 h 63"/>
                <a:gd name="T94" fmla="*/ 12 w 63"/>
                <a:gd name="T95" fmla="*/ 26 h 63"/>
                <a:gd name="T96" fmla="*/ 10 w 63"/>
                <a:gd name="T97" fmla="*/ 34 h 63"/>
                <a:gd name="T98" fmla="*/ 10 w 63"/>
                <a:gd name="T99" fmla="*/ 41 h 63"/>
                <a:gd name="T100" fmla="*/ 14 w 63"/>
                <a:gd name="T101" fmla="*/ 47 h 63"/>
                <a:gd name="T102" fmla="*/ 14 w 63"/>
                <a:gd name="T103"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3">
                  <a:moveTo>
                    <a:pt x="55" y="10"/>
                  </a:moveTo>
                  <a:lnTo>
                    <a:pt x="55" y="10"/>
                  </a:lnTo>
                  <a:lnTo>
                    <a:pt x="59" y="16"/>
                  </a:lnTo>
                  <a:lnTo>
                    <a:pt x="63" y="22"/>
                  </a:lnTo>
                  <a:lnTo>
                    <a:pt x="63" y="28"/>
                  </a:lnTo>
                  <a:lnTo>
                    <a:pt x="63" y="34"/>
                  </a:lnTo>
                  <a:lnTo>
                    <a:pt x="59" y="43"/>
                  </a:lnTo>
                  <a:lnTo>
                    <a:pt x="51" y="53"/>
                  </a:lnTo>
                  <a:lnTo>
                    <a:pt x="51" y="53"/>
                  </a:lnTo>
                  <a:lnTo>
                    <a:pt x="41" y="61"/>
                  </a:lnTo>
                  <a:lnTo>
                    <a:pt x="29" y="63"/>
                  </a:lnTo>
                  <a:lnTo>
                    <a:pt x="23" y="63"/>
                  </a:lnTo>
                  <a:lnTo>
                    <a:pt x="18" y="61"/>
                  </a:lnTo>
                  <a:lnTo>
                    <a:pt x="14" y="57"/>
                  </a:lnTo>
                  <a:lnTo>
                    <a:pt x="8" y="53"/>
                  </a:lnTo>
                  <a:lnTo>
                    <a:pt x="8" y="53"/>
                  </a:lnTo>
                  <a:lnTo>
                    <a:pt x="4" y="47"/>
                  </a:lnTo>
                  <a:lnTo>
                    <a:pt x="2" y="41"/>
                  </a:lnTo>
                  <a:lnTo>
                    <a:pt x="0" y="36"/>
                  </a:lnTo>
                  <a:lnTo>
                    <a:pt x="0" y="30"/>
                  </a:lnTo>
                  <a:lnTo>
                    <a:pt x="4" y="20"/>
                  </a:lnTo>
                  <a:lnTo>
                    <a:pt x="12" y="10"/>
                  </a:lnTo>
                  <a:lnTo>
                    <a:pt x="12" y="10"/>
                  </a:lnTo>
                  <a:lnTo>
                    <a:pt x="22" y="2"/>
                  </a:lnTo>
                  <a:lnTo>
                    <a:pt x="33" y="0"/>
                  </a:lnTo>
                  <a:lnTo>
                    <a:pt x="39" y="0"/>
                  </a:lnTo>
                  <a:lnTo>
                    <a:pt x="45" y="2"/>
                  </a:lnTo>
                  <a:lnTo>
                    <a:pt x="51" y="6"/>
                  </a:lnTo>
                  <a:lnTo>
                    <a:pt x="55" y="10"/>
                  </a:lnTo>
                  <a:lnTo>
                    <a:pt x="55" y="10"/>
                  </a:lnTo>
                  <a:close/>
                  <a:moveTo>
                    <a:pt x="14" y="47"/>
                  </a:moveTo>
                  <a:lnTo>
                    <a:pt x="14" y="47"/>
                  </a:lnTo>
                  <a:lnTo>
                    <a:pt x="20" y="51"/>
                  </a:lnTo>
                  <a:lnTo>
                    <a:pt x="27" y="53"/>
                  </a:lnTo>
                  <a:lnTo>
                    <a:pt x="35" y="51"/>
                  </a:lnTo>
                  <a:lnTo>
                    <a:pt x="45" y="45"/>
                  </a:lnTo>
                  <a:lnTo>
                    <a:pt x="45" y="45"/>
                  </a:lnTo>
                  <a:lnTo>
                    <a:pt x="51" y="37"/>
                  </a:lnTo>
                  <a:lnTo>
                    <a:pt x="53" y="30"/>
                  </a:lnTo>
                  <a:lnTo>
                    <a:pt x="53" y="24"/>
                  </a:lnTo>
                  <a:lnTo>
                    <a:pt x="49" y="16"/>
                  </a:lnTo>
                  <a:lnTo>
                    <a:pt x="49" y="16"/>
                  </a:lnTo>
                  <a:lnTo>
                    <a:pt x="43" y="12"/>
                  </a:lnTo>
                  <a:lnTo>
                    <a:pt x="35" y="10"/>
                  </a:lnTo>
                  <a:lnTo>
                    <a:pt x="27" y="12"/>
                  </a:lnTo>
                  <a:lnTo>
                    <a:pt x="20" y="18"/>
                  </a:lnTo>
                  <a:lnTo>
                    <a:pt x="20" y="18"/>
                  </a:lnTo>
                  <a:lnTo>
                    <a:pt x="12" y="26"/>
                  </a:lnTo>
                  <a:lnTo>
                    <a:pt x="10" y="34"/>
                  </a:lnTo>
                  <a:lnTo>
                    <a:pt x="10" y="41"/>
                  </a:lnTo>
                  <a:lnTo>
                    <a:pt x="14" y="47"/>
                  </a:lnTo>
                  <a:lnTo>
                    <a:pt x="14"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63"/>
            <p:cNvSpPr>
              <a:spLocks/>
            </p:cNvSpPr>
            <p:nvPr/>
          </p:nvSpPr>
          <p:spPr bwMode="auto">
            <a:xfrm>
              <a:off x="5286375" y="1941513"/>
              <a:ext cx="146050" cy="168275"/>
            </a:xfrm>
            <a:custGeom>
              <a:avLst/>
              <a:gdLst>
                <a:gd name="T0" fmla="*/ 51 w 92"/>
                <a:gd name="T1" fmla="*/ 0 h 106"/>
                <a:gd name="T2" fmla="*/ 57 w 92"/>
                <a:gd name="T3" fmla="*/ 8 h 106"/>
                <a:gd name="T4" fmla="*/ 49 w 92"/>
                <a:gd name="T5" fmla="*/ 14 h 106"/>
                <a:gd name="T6" fmla="*/ 49 w 92"/>
                <a:gd name="T7" fmla="*/ 14 h 106"/>
                <a:gd name="T8" fmla="*/ 49 w 92"/>
                <a:gd name="T9" fmla="*/ 14 h 106"/>
                <a:gd name="T10" fmla="*/ 55 w 92"/>
                <a:gd name="T11" fmla="*/ 14 h 106"/>
                <a:gd name="T12" fmla="*/ 59 w 92"/>
                <a:gd name="T13" fmla="*/ 16 h 106"/>
                <a:gd name="T14" fmla="*/ 65 w 92"/>
                <a:gd name="T15" fmla="*/ 20 h 106"/>
                <a:gd name="T16" fmla="*/ 69 w 92"/>
                <a:gd name="T17" fmla="*/ 24 h 106"/>
                <a:gd name="T18" fmla="*/ 69 w 92"/>
                <a:gd name="T19" fmla="*/ 24 h 106"/>
                <a:gd name="T20" fmla="*/ 71 w 92"/>
                <a:gd name="T21" fmla="*/ 30 h 106"/>
                <a:gd name="T22" fmla="*/ 72 w 92"/>
                <a:gd name="T23" fmla="*/ 33 h 106"/>
                <a:gd name="T24" fmla="*/ 71 w 92"/>
                <a:gd name="T25" fmla="*/ 39 h 106"/>
                <a:gd name="T26" fmla="*/ 69 w 92"/>
                <a:gd name="T27" fmla="*/ 43 h 106"/>
                <a:gd name="T28" fmla="*/ 69 w 92"/>
                <a:gd name="T29" fmla="*/ 43 h 106"/>
                <a:gd name="T30" fmla="*/ 74 w 92"/>
                <a:gd name="T31" fmla="*/ 45 h 106"/>
                <a:gd name="T32" fmla="*/ 78 w 92"/>
                <a:gd name="T33" fmla="*/ 47 h 106"/>
                <a:gd name="T34" fmla="*/ 84 w 92"/>
                <a:gd name="T35" fmla="*/ 49 h 106"/>
                <a:gd name="T36" fmla="*/ 88 w 92"/>
                <a:gd name="T37" fmla="*/ 55 h 106"/>
                <a:gd name="T38" fmla="*/ 88 w 92"/>
                <a:gd name="T39" fmla="*/ 55 h 106"/>
                <a:gd name="T40" fmla="*/ 92 w 92"/>
                <a:gd name="T41" fmla="*/ 61 h 106"/>
                <a:gd name="T42" fmla="*/ 92 w 92"/>
                <a:gd name="T43" fmla="*/ 69 h 106"/>
                <a:gd name="T44" fmla="*/ 90 w 92"/>
                <a:gd name="T45" fmla="*/ 74 h 106"/>
                <a:gd name="T46" fmla="*/ 84 w 92"/>
                <a:gd name="T47" fmla="*/ 80 h 106"/>
                <a:gd name="T48" fmla="*/ 47 w 92"/>
                <a:gd name="T49" fmla="*/ 106 h 106"/>
                <a:gd name="T50" fmla="*/ 41 w 92"/>
                <a:gd name="T51" fmla="*/ 96 h 106"/>
                <a:gd name="T52" fmla="*/ 74 w 92"/>
                <a:gd name="T53" fmla="*/ 74 h 106"/>
                <a:gd name="T54" fmla="*/ 74 w 92"/>
                <a:gd name="T55" fmla="*/ 74 h 106"/>
                <a:gd name="T56" fmla="*/ 78 w 92"/>
                <a:gd name="T57" fmla="*/ 73 h 106"/>
                <a:gd name="T58" fmla="*/ 80 w 92"/>
                <a:gd name="T59" fmla="*/ 69 h 106"/>
                <a:gd name="T60" fmla="*/ 82 w 92"/>
                <a:gd name="T61" fmla="*/ 63 h 106"/>
                <a:gd name="T62" fmla="*/ 78 w 92"/>
                <a:gd name="T63" fmla="*/ 57 h 106"/>
                <a:gd name="T64" fmla="*/ 78 w 92"/>
                <a:gd name="T65" fmla="*/ 57 h 106"/>
                <a:gd name="T66" fmla="*/ 74 w 92"/>
                <a:gd name="T67" fmla="*/ 53 h 106"/>
                <a:gd name="T68" fmla="*/ 69 w 92"/>
                <a:gd name="T69" fmla="*/ 51 h 106"/>
                <a:gd name="T70" fmla="*/ 63 w 92"/>
                <a:gd name="T71" fmla="*/ 51 h 106"/>
                <a:gd name="T72" fmla="*/ 57 w 92"/>
                <a:gd name="T73" fmla="*/ 53 h 106"/>
                <a:gd name="T74" fmla="*/ 26 w 92"/>
                <a:gd name="T75" fmla="*/ 73 h 106"/>
                <a:gd name="T76" fmla="*/ 20 w 92"/>
                <a:gd name="T77" fmla="*/ 65 h 106"/>
                <a:gd name="T78" fmla="*/ 53 w 92"/>
                <a:gd name="T79" fmla="*/ 43 h 106"/>
                <a:gd name="T80" fmla="*/ 53 w 92"/>
                <a:gd name="T81" fmla="*/ 43 h 106"/>
                <a:gd name="T82" fmla="*/ 59 w 92"/>
                <a:gd name="T83" fmla="*/ 39 h 106"/>
                <a:gd name="T84" fmla="*/ 61 w 92"/>
                <a:gd name="T85" fmla="*/ 35 h 106"/>
                <a:gd name="T86" fmla="*/ 61 w 92"/>
                <a:gd name="T87" fmla="*/ 31 h 106"/>
                <a:gd name="T88" fmla="*/ 59 w 92"/>
                <a:gd name="T89" fmla="*/ 26 h 106"/>
                <a:gd name="T90" fmla="*/ 59 w 92"/>
                <a:gd name="T91" fmla="*/ 26 h 106"/>
                <a:gd name="T92" fmla="*/ 53 w 92"/>
                <a:gd name="T93" fmla="*/ 22 h 106"/>
                <a:gd name="T94" fmla="*/ 47 w 92"/>
                <a:gd name="T95" fmla="*/ 20 h 106"/>
                <a:gd name="T96" fmla="*/ 41 w 92"/>
                <a:gd name="T97" fmla="*/ 20 h 106"/>
                <a:gd name="T98" fmla="*/ 37 w 92"/>
                <a:gd name="T99" fmla="*/ 22 h 106"/>
                <a:gd name="T100" fmla="*/ 6 w 92"/>
                <a:gd name="T101" fmla="*/ 41 h 106"/>
                <a:gd name="T102" fmla="*/ 0 w 92"/>
                <a:gd name="T103" fmla="*/ 33 h 106"/>
                <a:gd name="T104" fmla="*/ 51 w 92"/>
                <a:gd name="T10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06">
                  <a:moveTo>
                    <a:pt x="51" y="0"/>
                  </a:moveTo>
                  <a:lnTo>
                    <a:pt x="57" y="8"/>
                  </a:lnTo>
                  <a:lnTo>
                    <a:pt x="49" y="14"/>
                  </a:lnTo>
                  <a:lnTo>
                    <a:pt x="49" y="14"/>
                  </a:lnTo>
                  <a:lnTo>
                    <a:pt x="49" y="14"/>
                  </a:lnTo>
                  <a:lnTo>
                    <a:pt x="55" y="14"/>
                  </a:lnTo>
                  <a:lnTo>
                    <a:pt x="59" y="16"/>
                  </a:lnTo>
                  <a:lnTo>
                    <a:pt x="65" y="20"/>
                  </a:lnTo>
                  <a:lnTo>
                    <a:pt x="69" y="24"/>
                  </a:lnTo>
                  <a:lnTo>
                    <a:pt x="69" y="24"/>
                  </a:lnTo>
                  <a:lnTo>
                    <a:pt x="71" y="30"/>
                  </a:lnTo>
                  <a:lnTo>
                    <a:pt x="72" y="33"/>
                  </a:lnTo>
                  <a:lnTo>
                    <a:pt x="71" y="39"/>
                  </a:lnTo>
                  <a:lnTo>
                    <a:pt x="69" y="43"/>
                  </a:lnTo>
                  <a:lnTo>
                    <a:pt x="69" y="43"/>
                  </a:lnTo>
                  <a:lnTo>
                    <a:pt x="74" y="45"/>
                  </a:lnTo>
                  <a:lnTo>
                    <a:pt x="78" y="47"/>
                  </a:lnTo>
                  <a:lnTo>
                    <a:pt x="84" y="49"/>
                  </a:lnTo>
                  <a:lnTo>
                    <a:pt x="88" y="55"/>
                  </a:lnTo>
                  <a:lnTo>
                    <a:pt x="88" y="55"/>
                  </a:lnTo>
                  <a:lnTo>
                    <a:pt x="92" y="61"/>
                  </a:lnTo>
                  <a:lnTo>
                    <a:pt x="92" y="69"/>
                  </a:lnTo>
                  <a:lnTo>
                    <a:pt x="90" y="74"/>
                  </a:lnTo>
                  <a:lnTo>
                    <a:pt x="84" y="80"/>
                  </a:lnTo>
                  <a:lnTo>
                    <a:pt x="47" y="106"/>
                  </a:lnTo>
                  <a:lnTo>
                    <a:pt x="41" y="96"/>
                  </a:lnTo>
                  <a:lnTo>
                    <a:pt x="74" y="74"/>
                  </a:lnTo>
                  <a:lnTo>
                    <a:pt x="74" y="74"/>
                  </a:lnTo>
                  <a:lnTo>
                    <a:pt x="78" y="73"/>
                  </a:lnTo>
                  <a:lnTo>
                    <a:pt x="80" y="69"/>
                  </a:lnTo>
                  <a:lnTo>
                    <a:pt x="82" y="63"/>
                  </a:lnTo>
                  <a:lnTo>
                    <a:pt x="78" y="57"/>
                  </a:lnTo>
                  <a:lnTo>
                    <a:pt x="78" y="57"/>
                  </a:lnTo>
                  <a:lnTo>
                    <a:pt x="74" y="53"/>
                  </a:lnTo>
                  <a:lnTo>
                    <a:pt x="69" y="51"/>
                  </a:lnTo>
                  <a:lnTo>
                    <a:pt x="63" y="51"/>
                  </a:lnTo>
                  <a:lnTo>
                    <a:pt x="57" y="53"/>
                  </a:lnTo>
                  <a:lnTo>
                    <a:pt x="26" y="73"/>
                  </a:lnTo>
                  <a:lnTo>
                    <a:pt x="20" y="65"/>
                  </a:lnTo>
                  <a:lnTo>
                    <a:pt x="53" y="43"/>
                  </a:lnTo>
                  <a:lnTo>
                    <a:pt x="53" y="43"/>
                  </a:lnTo>
                  <a:lnTo>
                    <a:pt x="59" y="39"/>
                  </a:lnTo>
                  <a:lnTo>
                    <a:pt x="61" y="35"/>
                  </a:lnTo>
                  <a:lnTo>
                    <a:pt x="61" y="31"/>
                  </a:lnTo>
                  <a:lnTo>
                    <a:pt x="59" y="26"/>
                  </a:lnTo>
                  <a:lnTo>
                    <a:pt x="59" y="26"/>
                  </a:lnTo>
                  <a:lnTo>
                    <a:pt x="53" y="22"/>
                  </a:lnTo>
                  <a:lnTo>
                    <a:pt x="47" y="20"/>
                  </a:lnTo>
                  <a:lnTo>
                    <a:pt x="41" y="20"/>
                  </a:lnTo>
                  <a:lnTo>
                    <a:pt x="37" y="22"/>
                  </a:lnTo>
                  <a:lnTo>
                    <a:pt x="6" y="41"/>
                  </a:lnTo>
                  <a:lnTo>
                    <a:pt x="0" y="33"/>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Freeform 64"/>
            <p:cNvSpPr>
              <a:spLocks noEditPoints="1"/>
            </p:cNvSpPr>
            <p:nvPr/>
          </p:nvSpPr>
          <p:spPr bwMode="auto">
            <a:xfrm>
              <a:off x="5334000" y="2087563"/>
              <a:ext cx="144463" cy="107950"/>
            </a:xfrm>
            <a:custGeom>
              <a:avLst/>
              <a:gdLst>
                <a:gd name="T0" fmla="*/ 78 w 91"/>
                <a:gd name="T1" fmla="*/ 0 h 68"/>
                <a:gd name="T2" fmla="*/ 82 w 91"/>
                <a:gd name="T3" fmla="*/ 10 h 68"/>
                <a:gd name="T4" fmla="*/ 74 w 91"/>
                <a:gd name="T5" fmla="*/ 14 h 68"/>
                <a:gd name="T6" fmla="*/ 74 w 91"/>
                <a:gd name="T7" fmla="*/ 14 h 68"/>
                <a:gd name="T8" fmla="*/ 74 w 91"/>
                <a:gd name="T9" fmla="*/ 14 h 68"/>
                <a:gd name="T10" fmla="*/ 78 w 91"/>
                <a:gd name="T11" fmla="*/ 14 h 68"/>
                <a:gd name="T12" fmla="*/ 83 w 91"/>
                <a:gd name="T13" fmla="*/ 18 h 68"/>
                <a:gd name="T14" fmla="*/ 87 w 91"/>
                <a:gd name="T15" fmla="*/ 22 h 68"/>
                <a:gd name="T16" fmla="*/ 89 w 91"/>
                <a:gd name="T17" fmla="*/ 27 h 68"/>
                <a:gd name="T18" fmla="*/ 89 w 91"/>
                <a:gd name="T19" fmla="*/ 27 h 68"/>
                <a:gd name="T20" fmla="*/ 91 w 91"/>
                <a:gd name="T21" fmla="*/ 33 h 68"/>
                <a:gd name="T22" fmla="*/ 91 w 91"/>
                <a:gd name="T23" fmla="*/ 39 h 68"/>
                <a:gd name="T24" fmla="*/ 91 w 91"/>
                <a:gd name="T25" fmla="*/ 45 h 68"/>
                <a:gd name="T26" fmla="*/ 89 w 91"/>
                <a:gd name="T27" fmla="*/ 51 h 68"/>
                <a:gd name="T28" fmla="*/ 82 w 91"/>
                <a:gd name="T29" fmla="*/ 59 h 68"/>
                <a:gd name="T30" fmla="*/ 72 w 91"/>
                <a:gd name="T31" fmla="*/ 65 h 68"/>
                <a:gd name="T32" fmla="*/ 72 w 91"/>
                <a:gd name="T33" fmla="*/ 65 h 68"/>
                <a:gd name="T34" fmla="*/ 60 w 91"/>
                <a:gd name="T35" fmla="*/ 68 h 68"/>
                <a:gd name="T36" fmla="*/ 48 w 91"/>
                <a:gd name="T37" fmla="*/ 68 h 68"/>
                <a:gd name="T38" fmla="*/ 42 w 91"/>
                <a:gd name="T39" fmla="*/ 66 h 68"/>
                <a:gd name="T40" fmla="*/ 39 w 91"/>
                <a:gd name="T41" fmla="*/ 63 h 68"/>
                <a:gd name="T42" fmla="*/ 35 w 91"/>
                <a:gd name="T43" fmla="*/ 59 h 68"/>
                <a:gd name="T44" fmla="*/ 31 w 91"/>
                <a:gd name="T45" fmla="*/ 53 h 68"/>
                <a:gd name="T46" fmla="*/ 31 w 91"/>
                <a:gd name="T47" fmla="*/ 53 h 68"/>
                <a:gd name="T48" fmla="*/ 29 w 91"/>
                <a:gd name="T49" fmla="*/ 41 h 68"/>
                <a:gd name="T50" fmla="*/ 29 w 91"/>
                <a:gd name="T51" fmla="*/ 35 h 68"/>
                <a:gd name="T52" fmla="*/ 33 w 91"/>
                <a:gd name="T53" fmla="*/ 31 h 68"/>
                <a:gd name="T54" fmla="*/ 33 w 91"/>
                <a:gd name="T55" fmla="*/ 29 h 68"/>
                <a:gd name="T56" fmla="*/ 3 w 91"/>
                <a:gd name="T57" fmla="*/ 43 h 68"/>
                <a:gd name="T58" fmla="*/ 0 w 91"/>
                <a:gd name="T59" fmla="*/ 33 h 68"/>
                <a:gd name="T60" fmla="*/ 78 w 91"/>
                <a:gd name="T61" fmla="*/ 0 h 68"/>
                <a:gd name="T62" fmla="*/ 82 w 91"/>
                <a:gd name="T63" fmla="*/ 29 h 68"/>
                <a:gd name="T64" fmla="*/ 82 w 91"/>
                <a:gd name="T65" fmla="*/ 29 h 68"/>
                <a:gd name="T66" fmla="*/ 76 w 91"/>
                <a:gd name="T67" fmla="*/ 22 h 68"/>
                <a:gd name="T68" fmla="*/ 68 w 91"/>
                <a:gd name="T69" fmla="*/ 20 h 68"/>
                <a:gd name="T70" fmla="*/ 60 w 91"/>
                <a:gd name="T71" fmla="*/ 20 h 68"/>
                <a:gd name="T72" fmla="*/ 52 w 91"/>
                <a:gd name="T73" fmla="*/ 22 h 68"/>
                <a:gd name="T74" fmla="*/ 52 w 91"/>
                <a:gd name="T75" fmla="*/ 22 h 68"/>
                <a:gd name="T76" fmla="*/ 44 w 91"/>
                <a:gd name="T77" fmla="*/ 25 h 68"/>
                <a:gd name="T78" fmla="*/ 41 w 91"/>
                <a:gd name="T79" fmla="*/ 31 h 68"/>
                <a:gd name="T80" fmla="*/ 37 w 91"/>
                <a:gd name="T81" fmla="*/ 39 h 68"/>
                <a:gd name="T82" fmla="*/ 39 w 91"/>
                <a:gd name="T83" fmla="*/ 47 h 68"/>
                <a:gd name="T84" fmla="*/ 39 w 91"/>
                <a:gd name="T85" fmla="*/ 47 h 68"/>
                <a:gd name="T86" fmla="*/ 44 w 91"/>
                <a:gd name="T87" fmla="*/ 55 h 68"/>
                <a:gd name="T88" fmla="*/ 50 w 91"/>
                <a:gd name="T89" fmla="*/ 59 h 68"/>
                <a:gd name="T90" fmla="*/ 60 w 91"/>
                <a:gd name="T91" fmla="*/ 59 h 68"/>
                <a:gd name="T92" fmla="*/ 68 w 91"/>
                <a:gd name="T93" fmla="*/ 55 h 68"/>
                <a:gd name="T94" fmla="*/ 68 w 91"/>
                <a:gd name="T95" fmla="*/ 55 h 68"/>
                <a:gd name="T96" fmla="*/ 76 w 91"/>
                <a:gd name="T97" fmla="*/ 51 h 68"/>
                <a:gd name="T98" fmla="*/ 80 w 91"/>
                <a:gd name="T99" fmla="*/ 45 h 68"/>
                <a:gd name="T100" fmla="*/ 83 w 91"/>
                <a:gd name="T101" fmla="*/ 37 h 68"/>
                <a:gd name="T102" fmla="*/ 82 w 91"/>
                <a:gd name="T103" fmla="*/ 29 h 68"/>
                <a:gd name="T104" fmla="*/ 82 w 91"/>
                <a:gd name="T105"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 h="68">
                  <a:moveTo>
                    <a:pt x="78" y="0"/>
                  </a:moveTo>
                  <a:lnTo>
                    <a:pt x="82" y="10"/>
                  </a:lnTo>
                  <a:lnTo>
                    <a:pt x="74" y="14"/>
                  </a:lnTo>
                  <a:lnTo>
                    <a:pt x="74" y="14"/>
                  </a:lnTo>
                  <a:lnTo>
                    <a:pt x="74" y="14"/>
                  </a:lnTo>
                  <a:lnTo>
                    <a:pt x="78" y="14"/>
                  </a:lnTo>
                  <a:lnTo>
                    <a:pt x="83" y="18"/>
                  </a:lnTo>
                  <a:lnTo>
                    <a:pt x="87" y="22"/>
                  </a:lnTo>
                  <a:lnTo>
                    <a:pt x="89" y="27"/>
                  </a:lnTo>
                  <a:lnTo>
                    <a:pt x="89" y="27"/>
                  </a:lnTo>
                  <a:lnTo>
                    <a:pt x="91" y="33"/>
                  </a:lnTo>
                  <a:lnTo>
                    <a:pt x="91" y="39"/>
                  </a:lnTo>
                  <a:lnTo>
                    <a:pt x="91" y="45"/>
                  </a:lnTo>
                  <a:lnTo>
                    <a:pt x="89" y="51"/>
                  </a:lnTo>
                  <a:lnTo>
                    <a:pt x="82" y="59"/>
                  </a:lnTo>
                  <a:lnTo>
                    <a:pt x="72" y="65"/>
                  </a:lnTo>
                  <a:lnTo>
                    <a:pt x="72" y="65"/>
                  </a:lnTo>
                  <a:lnTo>
                    <a:pt x="60" y="68"/>
                  </a:lnTo>
                  <a:lnTo>
                    <a:pt x="48" y="68"/>
                  </a:lnTo>
                  <a:lnTo>
                    <a:pt x="42" y="66"/>
                  </a:lnTo>
                  <a:lnTo>
                    <a:pt x="39" y="63"/>
                  </a:lnTo>
                  <a:lnTo>
                    <a:pt x="35" y="59"/>
                  </a:lnTo>
                  <a:lnTo>
                    <a:pt x="31" y="53"/>
                  </a:lnTo>
                  <a:lnTo>
                    <a:pt x="31" y="53"/>
                  </a:lnTo>
                  <a:lnTo>
                    <a:pt x="29" y="41"/>
                  </a:lnTo>
                  <a:lnTo>
                    <a:pt x="29" y="35"/>
                  </a:lnTo>
                  <a:lnTo>
                    <a:pt x="33" y="31"/>
                  </a:lnTo>
                  <a:lnTo>
                    <a:pt x="33" y="29"/>
                  </a:lnTo>
                  <a:lnTo>
                    <a:pt x="3" y="43"/>
                  </a:lnTo>
                  <a:lnTo>
                    <a:pt x="0" y="33"/>
                  </a:lnTo>
                  <a:lnTo>
                    <a:pt x="78" y="0"/>
                  </a:lnTo>
                  <a:close/>
                  <a:moveTo>
                    <a:pt x="82" y="29"/>
                  </a:moveTo>
                  <a:lnTo>
                    <a:pt x="82" y="29"/>
                  </a:lnTo>
                  <a:lnTo>
                    <a:pt x="76" y="22"/>
                  </a:lnTo>
                  <a:lnTo>
                    <a:pt x="68" y="20"/>
                  </a:lnTo>
                  <a:lnTo>
                    <a:pt x="60" y="20"/>
                  </a:lnTo>
                  <a:lnTo>
                    <a:pt x="52" y="22"/>
                  </a:lnTo>
                  <a:lnTo>
                    <a:pt x="52" y="22"/>
                  </a:lnTo>
                  <a:lnTo>
                    <a:pt x="44" y="25"/>
                  </a:lnTo>
                  <a:lnTo>
                    <a:pt x="41" y="31"/>
                  </a:lnTo>
                  <a:lnTo>
                    <a:pt x="37" y="39"/>
                  </a:lnTo>
                  <a:lnTo>
                    <a:pt x="39" y="47"/>
                  </a:lnTo>
                  <a:lnTo>
                    <a:pt x="39" y="47"/>
                  </a:lnTo>
                  <a:lnTo>
                    <a:pt x="44" y="55"/>
                  </a:lnTo>
                  <a:lnTo>
                    <a:pt x="50" y="59"/>
                  </a:lnTo>
                  <a:lnTo>
                    <a:pt x="60" y="59"/>
                  </a:lnTo>
                  <a:lnTo>
                    <a:pt x="68" y="55"/>
                  </a:lnTo>
                  <a:lnTo>
                    <a:pt x="68" y="55"/>
                  </a:lnTo>
                  <a:lnTo>
                    <a:pt x="76" y="51"/>
                  </a:lnTo>
                  <a:lnTo>
                    <a:pt x="80" y="45"/>
                  </a:lnTo>
                  <a:lnTo>
                    <a:pt x="83" y="37"/>
                  </a:lnTo>
                  <a:lnTo>
                    <a:pt x="82" y="29"/>
                  </a:lnTo>
                  <a:lnTo>
                    <a:pt x="8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65"/>
            <p:cNvSpPr>
              <a:spLocks/>
            </p:cNvSpPr>
            <p:nvPr/>
          </p:nvSpPr>
          <p:spPr bwMode="auto">
            <a:xfrm>
              <a:off x="5407025" y="2187575"/>
              <a:ext cx="130175" cy="55563"/>
            </a:xfrm>
            <a:custGeom>
              <a:avLst/>
              <a:gdLst>
                <a:gd name="T0" fmla="*/ 80 w 82"/>
                <a:gd name="T1" fmla="*/ 0 h 35"/>
                <a:gd name="T2" fmla="*/ 82 w 82"/>
                <a:gd name="T3" fmla="*/ 9 h 35"/>
                <a:gd name="T4" fmla="*/ 2 w 82"/>
                <a:gd name="T5" fmla="*/ 35 h 35"/>
                <a:gd name="T6" fmla="*/ 0 w 82"/>
                <a:gd name="T7" fmla="*/ 25 h 35"/>
                <a:gd name="T8" fmla="*/ 80 w 82"/>
                <a:gd name="T9" fmla="*/ 0 h 35"/>
              </a:gdLst>
              <a:ahLst/>
              <a:cxnLst>
                <a:cxn ang="0">
                  <a:pos x="T0" y="T1"/>
                </a:cxn>
                <a:cxn ang="0">
                  <a:pos x="T2" y="T3"/>
                </a:cxn>
                <a:cxn ang="0">
                  <a:pos x="T4" y="T5"/>
                </a:cxn>
                <a:cxn ang="0">
                  <a:pos x="T6" y="T7"/>
                </a:cxn>
                <a:cxn ang="0">
                  <a:pos x="T8" y="T9"/>
                </a:cxn>
              </a:cxnLst>
              <a:rect l="0" t="0" r="r" b="b"/>
              <a:pathLst>
                <a:path w="82" h="35">
                  <a:moveTo>
                    <a:pt x="80" y="0"/>
                  </a:moveTo>
                  <a:lnTo>
                    <a:pt x="82" y="9"/>
                  </a:lnTo>
                  <a:lnTo>
                    <a:pt x="2" y="35"/>
                  </a:lnTo>
                  <a:lnTo>
                    <a:pt x="0" y="25"/>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66"/>
            <p:cNvSpPr>
              <a:spLocks noEditPoints="1"/>
            </p:cNvSpPr>
            <p:nvPr/>
          </p:nvSpPr>
          <p:spPr bwMode="auto">
            <a:xfrm>
              <a:off x="5416550" y="2233613"/>
              <a:ext cx="133350" cy="46038"/>
            </a:xfrm>
            <a:custGeom>
              <a:avLst/>
              <a:gdLst>
                <a:gd name="T0" fmla="*/ 61 w 84"/>
                <a:gd name="T1" fmla="*/ 4 h 29"/>
                <a:gd name="T2" fmla="*/ 63 w 84"/>
                <a:gd name="T3" fmla="*/ 14 h 29"/>
                <a:gd name="T4" fmla="*/ 4 w 84"/>
                <a:gd name="T5" fmla="*/ 29 h 29"/>
                <a:gd name="T6" fmla="*/ 0 w 84"/>
                <a:gd name="T7" fmla="*/ 19 h 29"/>
                <a:gd name="T8" fmla="*/ 61 w 84"/>
                <a:gd name="T9" fmla="*/ 4 h 29"/>
                <a:gd name="T10" fmla="*/ 73 w 84"/>
                <a:gd name="T11" fmla="*/ 12 h 29"/>
                <a:gd name="T12" fmla="*/ 71 w 84"/>
                <a:gd name="T13" fmla="*/ 2 h 29"/>
                <a:gd name="T14" fmla="*/ 82 w 84"/>
                <a:gd name="T15" fmla="*/ 0 h 29"/>
                <a:gd name="T16" fmla="*/ 84 w 84"/>
                <a:gd name="T17" fmla="*/ 8 h 29"/>
                <a:gd name="T18" fmla="*/ 73 w 84"/>
                <a:gd name="T1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9">
                  <a:moveTo>
                    <a:pt x="61" y="4"/>
                  </a:moveTo>
                  <a:lnTo>
                    <a:pt x="63" y="14"/>
                  </a:lnTo>
                  <a:lnTo>
                    <a:pt x="4" y="29"/>
                  </a:lnTo>
                  <a:lnTo>
                    <a:pt x="0" y="19"/>
                  </a:lnTo>
                  <a:lnTo>
                    <a:pt x="61" y="4"/>
                  </a:lnTo>
                  <a:close/>
                  <a:moveTo>
                    <a:pt x="73" y="12"/>
                  </a:moveTo>
                  <a:lnTo>
                    <a:pt x="71" y="2"/>
                  </a:lnTo>
                  <a:lnTo>
                    <a:pt x="82" y="0"/>
                  </a:lnTo>
                  <a:lnTo>
                    <a:pt x="84" y="8"/>
                  </a:lnTo>
                  <a:lnTo>
                    <a:pt x="7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67"/>
            <p:cNvSpPr>
              <a:spLocks noEditPoints="1"/>
            </p:cNvSpPr>
            <p:nvPr/>
          </p:nvSpPr>
          <p:spPr bwMode="auto">
            <a:xfrm>
              <a:off x="5429250" y="2289175"/>
              <a:ext cx="103188" cy="96838"/>
            </a:xfrm>
            <a:custGeom>
              <a:avLst/>
              <a:gdLst>
                <a:gd name="T0" fmla="*/ 8 w 65"/>
                <a:gd name="T1" fmla="*/ 61 h 61"/>
                <a:gd name="T2" fmla="*/ 6 w 65"/>
                <a:gd name="T3" fmla="*/ 55 h 61"/>
                <a:gd name="T4" fmla="*/ 6 w 65"/>
                <a:gd name="T5" fmla="*/ 47 h 61"/>
                <a:gd name="T6" fmla="*/ 14 w 65"/>
                <a:gd name="T7" fmla="*/ 45 h 61"/>
                <a:gd name="T8" fmla="*/ 8 w 65"/>
                <a:gd name="T9" fmla="*/ 41 h 61"/>
                <a:gd name="T10" fmla="*/ 2 w 65"/>
                <a:gd name="T11" fmla="*/ 31 h 61"/>
                <a:gd name="T12" fmla="*/ 0 w 65"/>
                <a:gd name="T13" fmla="*/ 25 h 61"/>
                <a:gd name="T14" fmla="*/ 2 w 65"/>
                <a:gd name="T15" fmla="*/ 10 h 61"/>
                <a:gd name="T16" fmla="*/ 14 w 65"/>
                <a:gd name="T17" fmla="*/ 2 h 61"/>
                <a:gd name="T18" fmla="*/ 23 w 65"/>
                <a:gd name="T19" fmla="*/ 2 h 61"/>
                <a:gd name="T20" fmla="*/ 33 w 65"/>
                <a:gd name="T21" fmla="*/ 12 h 61"/>
                <a:gd name="T22" fmla="*/ 35 w 65"/>
                <a:gd name="T23" fmla="*/ 20 h 61"/>
                <a:gd name="T24" fmla="*/ 43 w 65"/>
                <a:gd name="T25" fmla="*/ 37 h 61"/>
                <a:gd name="T26" fmla="*/ 47 w 65"/>
                <a:gd name="T27" fmla="*/ 39 h 61"/>
                <a:gd name="T28" fmla="*/ 55 w 65"/>
                <a:gd name="T29" fmla="*/ 33 h 61"/>
                <a:gd name="T30" fmla="*/ 55 w 65"/>
                <a:gd name="T31" fmla="*/ 23 h 61"/>
                <a:gd name="T32" fmla="*/ 55 w 65"/>
                <a:gd name="T33" fmla="*/ 18 h 61"/>
                <a:gd name="T34" fmla="*/ 47 w 65"/>
                <a:gd name="T35" fmla="*/ 10 h 61"/>
                <a:gd name="T36" fmla="*/ 41 w 65"/>
                <a:gd name="T37" fmla="*/ 0 h 61"/>
                <a:gd name="T38" fmla="*/ 51 w 65"/>
                <a:gd name="T39" fmla="*/ 2 h 61"/>
                <a:gd name="T40" fmla="*/ 63 w 65"/>
                <a:gd name="T41" fmla="*/ 14 h 61"/>
                <a:gd name="T42" fmla="*/ 65 w 65"/>
                <a:gd name="T43" fmla="*/ 22 h 61"/>
                <a:gd name="T44" fmla="*/ 65 w 65"/>
                <a:gd name="T45" fmla="*/ 39 h 61"/>
                <a:gd name="T46" fmla="*/ 57 w 65"/>
                <a:gd name="T47" fmla="*/ 47 h 61"/>
                <a:gd name="T48" fmla="*/ 20 w 65"/>
                <a:gd name="T49" fmla="*/ 53 h 61"/>
                <a:gd name="T50" fmla="*/ 16 w 65"/>
                <a:gd name="T51" fmla="*/ 53 h 61"/>
                <a:gd name="T52" fmla="*/ 14 w 65"/>
                <a:gd name="T53" fmla="*/ 57 h 61"/>
                <a:gd name="T54" fmla="*/ 16 w 65"/>
                <a:gd name="T55" fmla="*/ 59 h 61"/>
                <a:gd name="T56" fmla="*/ 35 w 65"/>
                <a:gd name="T57" fmla="*/ 39 h 61"/>
                <a:gd name="T58" fmla="*/ 31 w 65"/>
                <a:gd name="T59" fmla="*/ 33 h 61"/>
                <a:gd name="T60" fmla="*/ 29 w 65"/>
                <a:gd name="T61" fmla="*/ 23 h 61"/>
                <a:gd name="T62" fmla="*/ 25 w 65"/>
                <a:gd name="T63" fmla="*/ 16 h 61"/>
                <a:gd name="T64" fmla="*/ 16 w 65"/>
                <a:gd name="T65" fmla="*/ 12 h 61"/>
                <a:gd name="T66" fmla="*/ 12 w 65"/>
                <a:gd name="T67" fmla="*/ 14 h 61"/>
                <a:gd name="T68" fmla="*/ 10 w 65"/>
                <a:gd name="T69" fmla="*/ 22 h 61"/>
                <a:gd name="T70" fmla="*/ 10 w 65"/>
                <a:gd name="T71" fmla="*/ 25 h 61"/>
                <a:gd name="T72" fmla="*/ 16 w 65"/>
                <a:gd name="T73" fmla="*/ 39 h 61"/>
                <a:gd name="T74" fmla="*/ 25 w 65"/>
                <a:gd name="T75"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61">
                  <a:moveTo>
                    <a:pt x="8" y="61"/>
                  </a:moveTo>
                  <a:lnTo>
                    <a:pt x="8" y="61"/>
                  </a:lnTo>
                  <a:lnTo>
                    <a:pt x="6" y="55"/>
                  </a:lnTo>
                  <a:lnTo>
                    <a:pt x="6" y="55"/>
                  </a:lnTo>
                  <a:lnTo>
                    <a:pt x="4" y="51"/>
                  </a:lnTo>
                  <a:lnTo>
                    <a:pt x="6" y="47"/>
                  </a:lnTo>
                  <a:lnTo>
                    <a:pt x="8" y="45"/>
                  </a:lnTo>
                  <a:lnTo>
                    <a:pt x="14" y="45"/>
                  </a:lnTo>
                  <a:lnTo>
                    <a:pt x="14" y="45"/>
                  </a:lnTo>
                  <a:lnTo>
                    <a:pt x="8" y="41"/>
                  </a:lnTo>
                  <a:lnTo>
                    <a:pt x="4" y="35"/>
                  </a:lnTo>
                  <a:lnTo>
                    <a:pt x="2" y="31"/>
                  </a:lnTo>
                  <a:lnTo>
                    <a:pt x="0" y="25"/>
                  </a:lnTo>
                  <a:lnTo>
                    <a:pt x="0" y="25"/>
                  </a:lnTo>
                  <a:lnTo>
                    <a:pt x="0" y="18"/>
                  </a:lnTo>
                  <a:lnTo>
                    <a:pt x="2" y="10"/>
                  </a:lnTo>
                  <a:lnTo>
                    <a:pt x="6" y="4"/>
                  </a:lnTo>
                  <a:lnTo>
                    <a:pt x="14" y="2"/>
                  </a:lnTo>
                  <a:lnTo>
                    <a:pt x="14" y="2"/>
                  </a:lnTo>
                  <a:lnTo>
                    <a:pt x="23" y="2"/>
                  </a:lnTo>
                  <a:lnTo>
                    <a:pt x="29" y="6"/>
                  </a:lnTo>
                  <a:lnTo>
                    <a:pt x="33" y="12"/>
                  </a:lnTo>
                  <a:lnTo>
                    <a:pt x="35" y="20"/>
                  </a:lnTo>
                  <a:lnTo>
                    <a:pt x="35" y="20"/>
                  </a:lnTo>
                  <a:lnTo>
                    <a:pt x="41" y="33"/>
                  </a:lnTo>
                  <a:lnTo>
                    <a:pt x="43" y="37"/>
                  </a:lnTo>
                  <a:lnTo>
                    <a:pt x="47" y="39"/>
                  </a:lnTo>
                  <a:lnTo>
                    <a:pt x="47" y="39"/>
                  </a:lnTo>
                  <a:lnTo>
                    <a:pt x="53" y="35"/>
                  </a:lnTo>
                  <a:lnTo>
                    <a:pt x="55" y="33"/>
                  </a:lnTo>
                  <a:lnTo>
                    <a:pt x="57" y="27"/>
                  </a:lnTo>
                  <a:lnTo>
                    <a:pt x="55" y="23"/>
                  </a:lnTo>
                  <a:lnTo>
                    <a:pt x="55" y="23"/>
                  </a:lnTo>
                  <a:lnTo>
                    <a:pt x="55" y="18"/>
                  </a:lnTo>
                  <a:lnTo>
                    <a:pt x="51" y="14"/>
                  </a:lnTo>
                  <a:lnTo>
                    <a:pt x="47" y="10"/>
                  </a:lnTo>
                  <a:lnTo>
                    <a:pt x="41" y="10"/>
                  </a:lnTo>
                  <a:lnTo>
                    <a:pt x="41" y="0"/>
                  </a:lnTo>
                  <a:lnTo>
                    <a:pt x="41" y="0"/>
                  </a:lnTo>
                  <a:lnTo>
                    <a:pt x="51" y="2"/>
                  </a:lnTo>
                  <a:lnTo>
                    <a:pt x="57" y="6"/>
                  </a:lnTo>
                  <a:lnTo>
                    <a:pt x="63" y="14"/>
                  </a:lnTo>
                  <a:lnTo>
                    <a:pt x="65" y="22"/>
                  </a:lnTo>
                  <a:lnTo>
                    <a:pt x="65" y="22"/>
                  </a:lnTo>
                  <a:lnTo>
                    <a:pt x="65" y="31"/>
                  </a:lnTo>
                  <a:lnTo>
                    <a:pt x="65" y="39"/>
                  </a:lnTo>
                  <a:lnTo>
                    <a:pt x="59" y="45"/>
                  </a:lnTo>
                  <a:lnTo>
                    <a:pt x="57" y="47"/>
                  </a:lnTo>
                  <a:lnTo>
                    <a:pt x="51" y="47"/>
                  </a:lnTo>
                  <a:lnTo>
                    <a:pt x="20" y="53"/>
                  </a:lnTo>
                  <a:lnTo>
                    <a:pt x="20" y="53"/>
                  </a:lnTo>
                  <a:lnTo>
                    <a:pt x="16" y="53"/>
                  </a:lnTo>
                  <a:lnTo>
                    <a:pt x="14" y="55"/>
                  </a:lnTo>
                  <a:lnTo>
                    <a:pt x="14" y="57"/>
                  </a:lnTo>
                  <a:lnTo>
                    <a:pt x="14" y="57"/>
                  </a:lnTo>
                  <a:lnTo>
                    <a:pt x="16" y="59"/>
                  </a:lnTo>
                  <a:lnTo>
                    <a:pt x="8" y="61"/>
                  </a:lnTo>
                  <a:close/>
                  <a:moveTo>
                    <a:pt x="35" y="39"/>
                  </a:moveTo>
                  <a:lnTo>
                    <a:pt x="35" y="39"/>
                  </a:lnTo>
                  <a:lnTo>
                    <a:pt x="31" y="33"/>
                  </a:lnTo>
                  <a:lnTo>
                    <a:pt x="29" y="23"/>
                  </a:lnTo>
                  <a:lnTo>
                    <a:pt x="29" y="23"/>
                  </a:lnTo>
                  <a:lnTo>
                    <a:pt x="27" y="18"/>
                  </a:lnTo>
                  <a:lnTo>
                    <a:pt x="25" y="16"/>
                  </a:lnTo>
                  <a:lnTo>
                    <a:pt x="22" y="12"/>
                  </a:lnTo>
                  <a:lnTo>
                    <a:pt x="16" y="12"/>
                  </a:lnTo>
                  <a:lnTo>
                    <a:pt x="16" y="12"/>
                  </a:lnTo>
                  <a:lnTo>
                    <a:pt x="12" y="14"/>
                  </a:lnTo>
                  <a:lnTo>
                    <a:pt x="10" y="18"/>
                  </a:lnTo>
                  <a:lnTo>
                    <a:pt x="10" y="22"/>
                  </a:lnTo>
                  <a:lnTo>
                    <a:pt x="10" y="25"/>
                  </a:lnTo>
                  <a:lnTo>
                    <a:pt x="10" y="25"/>
                  </a:lnTo>
                  <a:lnTo>
                    <a:pt x="12" y="33"/>
                  </a:lnTo>
                  <a:lnTo>
                    <a:pt x="16" y="39"/>
                  </a:lnTo>
                  <a:lnTo>
                    <a:pt x="22" y="41"/>
                  </a:lnTo>
                  <a:lnTo>
                    <a:pt x="25" y="41"/>
                  </a:lnTo>
                  <a:lnTo>
                    <a:pt x="35"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68"/>
            <p:cNvSpPr>
              <a:spLocks/>
            </p:cNvSpPr>
            <p:nvPr/>
          </p:nvSpPr>
          <p:spPr bwMode="auto">
            <a:xfrm>
              <a:off x="5441950" y="2393950"/>
              <a:ext cx="98425" cy="80963"/>
            </a:xfrm>
            <a:custGeom>
              <a:avLst/>
              <a:gdLst>
                <a:gd name="T0" fmla="*/ 60 w 62"/>
                <a:gd name="T1" fmla="*/ 0 h 51"/>
                <a:gd name="T2" fmla="*/ 60 w 62"/>
                <a:gd name="T3" fmla="*/ 10 h 51"/>
                <a:gd name="T4" fmla="*/ 51 w 62"/>
                <a:gd name="T5" fmla="*/ 10 h 51"/>
                <a:gd name="T6" fmla="*/ 51 w 62"/>
                <a:gd name="T7" fmla="*/ 10 h 51"/>
                <a:gd name="T8" fmla="*/ 51 w 62"/>
                <a:gd name="T9" fmla="*/ 10 h 51"/>
                <a:gd name="T10" fmla="*/ 57 w 62"/>
                <a:gd name="T11" fmla="*/ 14 h 51"/>
                <a:gd name="T12" fmla="*/ 60 w 62"/>
                <a:gd name="T13" fmla="*/ 18 h 51"/>
                <a:gd name="T14" fmla="*/ 62 w 62"/>
                <a:gd name="T15" fmla="*/ 24 h 51"/>
                <a:gd name="T16" fmla="*/ 62 w 62"/>
                <a:gd name="T17" fmla="*/ 30 h 51"/>
                <a:gd name="T18" fmla="*/ 62 w 62"/>
                <a:gd name="T19" fmla="*/ 30 h 51"/>
                <a:gd name="T20" fmla="*/ 62 w 62"/>
                <a:gd name="T21" fmla="*/ 40 h 51"/>
                <a:gd name="T22" fmla="*/ 57 w 62"/>
                <a:gd name="T23" fmla="*/ 45 h 51"/>
                <a:gd name="T24" fmla="*/ 51 w 62"/>
                <a:gd name="T25" fmla="*/ 49 h 51"/>
                <a:gd name="T26" fmla="*/ 41 w 62"/>
                <a:gd name="T27" fmla="*/ 51 h 51"/>
                <a:gd name="T28" fmla="*/ 2 w 62"/>
                <a:gd name="T29" fmla="*/ 51 h 51"/>
                <a:gd name="T30" fmla="*/ 2 w 62"/>
                <a:gd name="T31" fmla="*/ 41 h 51"/>
                <a:gd name="T32" fmla="*/ 43 w 62"/>
                <a:gd name="T33" fmla="*/ 41 h 51"/>
                <a:gd name="T34" fmla="*/ 43 w 62"/>
                <a:gd name="T35" fmla="*/ 41 h 51"/>
                <a:gd name="T36" fmla="*/ 47 w 62"/>
                <a:gd name="T37" fmla="*/ 40 h 51"/>
                <a:gd name="T38" fmla="*/ 51 w 62"/>
                <a:gd name="T39" fmla="*/ 38 h 51"/>
                <a:gd name="T40" fmla="*/ 53 w 62"/>
                <a:gd name="T41" fmla="*/ 34 h 51"/>
                <a:gd name="T42" fmla="*/ 55 w 62"/>
                <a:gd name="T43" fmla="*/ 28 h 51"/>
                <a:gd name="T44" fmla="*/ 55 w 62"/>
                <a:gd name="T45" fmla="*/ 28 h 51"/>
                <a:gd name="T46" fmla="*/ 53 w 62"/>
                <a:gd name="T47" fmla="*/ 20 h 51"/>
                <a:gd name="T48" fmla="*/ 49 w 62"/>
                <a:gd name="T49" fmla="*/ 14 h 51"/>
                <a:gd name="T50" fmla="*/ 43 w 62"/>
                <a:gd name="T51" fmla="*/ 12 h 51"/>
                <a:gd name="T52" fmla="*/ 35 w 62"/>
                <a:gd name="T53" fmla="*/ 10 h 51"/>
                <a:gd name="T54" fmla="*/ 0 w 62"/>
                <a:gd name="T55" fmla="*/ 12 h 51"/>
                <a:gd name="T56" fmla="*/ 0 w 62"/>
                <a:gd name="T57" fmla="*/ 2 h 51"/>
                <a:gd name="T58" fmla="*/ 60 w 62"/>
                <a:gd name="T5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51">
                  <a:moveTo>
                    <a:pt x="60" y="0"/>
                  </a:moveTo>
                  <a:lnTo>
                    <a:pt x="60" y="10"/>
                  </a:lnTo>
                  <a:lnTo>
                    <a:pt x="51" y="10"/>
                  </a:lnTo>
                  <a:lnTo>
                    <a:pt x="51" y="10"/>
                  </a:lnTo>
                  <a:lnTo>
                    <a:pt x="51" y="10"/>
                  </a:lnTo>
                  <a:lnTo>
                    <a:pt x="57" y="14"/>
                  </a:lnTo>
                  <a:lnTo>
                    <a:pt x="60" y="18"/>
                  </a:lnTo>
                  <a:lnTo>
                    <a:pt x="62" y="24"/>
                  </a:lnTo>
                  <a:lnTo>
                    <a:pt x="62" y="30"/>
                  </a:lnTo>
                  <a:lnTo>
                    <a:pt x="62" y="30"/>
                  </a:lnTo>
                  <a:lnTo>
                    <a:pt x="62" y="40"/>
                  </a:lnTo>
                  <a:lnTo>
                    <a:pt x="57" y="45"/>
                  </a:lnTo>
                  <a:lnTo>
                    <a:pt x="51" y="49"/>
                  </a:lnTo>
                  <a:lnTo>
                    <a:pt x="41" y="51"/>
                  </a:lnTo>
                  <a:lnTo>
                    <a:pt x="2" y="51"/>
                  </a:lnTo>
                  <a:lnTo>
                    <a:pt x="2" y="41"/>
                  </a:lnTo>
                  <a:lnTo>
                    <a:pt x="43" y="41"/>
                  </a:lnTo>
                  <a:lnTo>
                    <a:pt x="43" y="41"/>
                  </a:lnTo>
                  <a:lnTo>
                    <a:pt x="47" y="40"/>
                  </a:lnTo>
                  <a:lnTo>
                    <a:pt x="51" y="38"/>
                  </a:lnTo>
                  <a:lnTo>
                    <a:pt x="53" y="34"/>
                  </a:lnTo>
                  <a:lnTo>
                    <a:pt x="55" y="28"/>
                  </a:lnTo>
                  <a:lnTo>
                    <a:pt x="55" y="28"/>
                  </a:lnTo>
                  <a:lnTo>
                    <a:pt x="53" y="20"/>
                  </a:lnTo>
                  <a:lnTo>
                    <a:pt x="49" y="14"/>
                  </a:lnTo>
                  <a:lnTo>
                    <a:pt x="43" y="12"/>
                  </a:lnTo>
                  <a:lnTo>
                    <a:pt x="35" y="10"/>
                  </a:lnTo>
                  <a:lnTo>
                    <a:pt x="0" y="12"/>
                  </a:lnTo>
                  <a:lnTo>
                    <a:pt x="0" y="2"/>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69"/>
            <p:cNvSpPr>
              <a:spLocks/>
            </p:cNvSpPr>
            <p:nvPr/>
          </p:nvSpPr>
          <p:spPr bwMode="auto">
            <a:xfrm>
              <a:off x="5438775" y="2497138"/>
              <a:ext cx="98425" cy="87313"/>
            </a:xfrm>
            <a:custGeom>
              <a:avLst/>
              <a:gdLst>
                <a:gd name="T0" fmla="*/ 41 w 62"/>
                <a:gd name="T1" fmla="*/ 45 h 55"/>
                <a:gd name="T2" fmla="*/ 41 w 62"/>
                <a:gd name="T3" fmla="*/ 45 h 55"/>
                <a:gd name="T4" fmla="*/ 47 w 62"/>
                <a:gd name="T5" fmla="*/ 43 h 55"/>
                <a:gd name="T6" fmla="*/ 51 w 62"/>
                <a:gd name="T7" fmla="*/ 41 h 55"/>
                <a:gd name="T8" fmla="*/ 53 w 62"/>
                <a:gd name="T9" fmla="*/ 37 h 55"/>
                <a:gd name="T10" fmla="*/ 55 w 62"/>
                <a:gd name="T11" fmla="*/ 31 h 55"/>
                <a:gd name="T12" fmla="*/ 55 w 62"/>
                <a:gd name="T13" fmla="*/ 31 h 55"/>
                <a:gd name="T14" fmla="*/ 53 w 62"/>
                <a:gd name="T15" fmla="*/ 21 h 55"/>
                <a:gd name="T16" fmla="*/ 49 w 62"/>
                <a:gd name="T17" fmla="*/ 16 h 55"/>
                <a:gd name="T18" fmla="*/ 41 w 62"/>
                <a:gd name="T19" fmla="*/ 12 h 55"/>
                <a:gd name="T20" fmla="*/ 31 w 62"/>
                <a:gd name="T21" fmla="*/ 10 h 55"/>
                <a:gd name="T22" fmla="*/ 31 w 62"/>
                <a:gd name="T23" fmla="*/ 10 h 55"/>
                <a:gd name="T24" fmla="*/ 23 w 62"/>
                <a:gd name="T25" fmla="*/ 10 h 55"/>
                <a:gd name="T26" fmla="*/ 16 w 62"/>
                <a:gd name="T27" fmla="*/ 12 h 55"/>
                <a:gd name="T28" fmla="*/ 12 w 62"/>
                <a:gd name="T29" fmla="*/ 18 h 55"/>
                <a:gd name="T30" fmla="*/ 8 w 62"/>
                <a:gd name="T31" fmla="*/ 25 h 55"/>
                <a:gd name="T32" fmla="*/ 8 w 62"/>
                <a:gd name="T33" fmla="*/ 25 h 55"/>
                <a:gd name="T34" fmla="*/ 10 w 62"/>
                <a:gd name="T35" fmla="*/ 33 h 55"/>
                <a:gd name="T36" fmla="*/ 12 w 62"/>
                <a:gd name="T37" fmla="*/ 37 h 55"/>
                <a:gd name="T38" fmla="*/ 16 w 62"/>
                <a:gd name="T39" fmla="*/ 41 h 55"/>
                <a:gd name="T40" fmla="*/ 21 w 62"/>
                <a:gd name="T41" fmla="*/ 43 h 55"/>
                <a:gd name="T42" fmla="*/ 21 w 62"/>
                <a:gd name="T43" fmla="*/ 55 h 55"/>
                <a:gd name="T44" fmla="*/ 21 w 62"/>
                <a:gd name="T45" fmla="*/ 55 h 55"/>
                <a:gd name="T46" fmla="*/ 12 w 62"/>
                <a:gd name="T47" fmla="*/ 51 h 55"/>
                <a:gd name="T48" fmla="*/ 4 w 62"/>
                <a:gd name="T49" fmla="*/ 43 h 55"/>
                <a:gd name="T50" fmla="*/ 0 w 62"/>
                <a:gd name="T51" fmla="*/ 35 h 55"/>
                <a:gd name="T52" fmla="*/ 0 w 62"/>
                <a:gd name="T53" fmla="*/ 25 h 55"/>
                <a:gd name="T54" fmla="*/ 0 w 62"/>
                <a:gd name="T55" fmla="*/ 25 h 55"/>
                <a:gd name="T56" fmla="*/ 0 w 62"/>
                <a:gd name="T57" fmla="*/ 19 h 55"/>
                <a:gd name="T58" fmla="*/ 2 w 62"/>
                <a:gd name="T59" fmla="*/ 14 h 55"/>
                <a:gd name="T60" fmla="*/ 6 w 62"/>
                <a:gd name="T61" fmla="*/ 8 h 55"/>
                <a:gd name="T62" fmla="*/ 10 w 62"/>
                <a:gd name="T63" fmla="*/ 4 h 55"/>
                <a:gd name="T64" fmla="*/ 19 w 62"/>
                <a:gd name="T65" fmla="*/ 0 h 55"/>
                <a:gd name="T66" fmla="*/ 33 w 62"/>
                <a:gd name="T67" fmla="*/ 0 h 55"/>
                <a:gd name="T68" fmla="*/ 33 w 62"/>
                <a:gd name="T69" fmla="*/ 0 h 55"/>
                <a:gd name="T70" fmla="*/ 45 w 62"/>
                <a:gd name="T71" fmla="*/ 2 h 55"/>
                <a:gd name="T72" fmla="*/ 55 w 62"/>
                <a:gd name="T73" fmla="*/ 8 h 55"/>
                <a:gd name="T74" fmla="*/ 59 w 62"/>
                <a:gd name="T75" fmla="*/ 12 h 55"/>
                <a:gd name="T76" fmla="*/ 60 w 62"/>
                <a:gd name="T77" fmla="*/ 18 h 55"/>
                <a:gd name="T78" fmla="*/ 62 w 62"/>
                <a:gd name="T79" fmla="*/ 23 h 55"/>
                <a:gd name="T80" fmla="*/ 62 w 62"/>
                <a:gd name="T81" fmla="*/ 31 h 55"/>
                <a:gd name="T82" fmla="*/ 62 w 62"/>
                <a:gd name="T83" fmla="*/ 31 h 55"/>
                <a:gd name="T84" fmla="*/ 60 w 62"/>
                <a:gd name="T85" fmla="*/ 41 h 55"/>
                <a:gd name="T86" fmla="*/ 57 w 62"/>
                <a:gd name="T87" fmla="*/ 47 h 55"/>
                <a:gd name="T88" fmla="*/ 49 w 62"/>
                <a:gd name="T89" fmla="*/ 53 h 55"/>
                <a:gd name="T90" fmla="*/ 39 w 62"/>
                <a:gd name="T91" fmla="*/ 55 h 55"/>
                <a:gd name="T92" fmla="*/ 41 w 62"/>
                <a:gd name="T93"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55">
                  <a:moveTo>
                    <a:pt x="41" y="45"/>
                  </a:moveTo>
                  <a:lnTo>
                    <a:pt x="41" y="45"/>
                  </a:lnTo>
                  <a:lnTo>
                    <a:pt x="47" y="43"/>
                  </a:lnTo>
                  <a:lnTo>
                    <a:pt x="51" y="41"/>
                  </a:lnTo>
                  <a:lnTo>
                    <a:pt x="53" y="37"/>
                  </a:lnTo>
                  <a:lnTo>
                    <a:pt x="55" y="31"/>
                  </a:lnTo>
                  <a:lnTo>
                    <a:pt x="55" y="31"/>
                  </a:lnTo>
                  <a:lnTo>
                    <a:pt x="53" y="21"/>
                  </a:lnTo>
                  <a:lnTo>
                    <a:pt x="49" y="16"/>
                  </a:lnTo>
                  <a:lnTo>
                    <a:pt x="41" y="12"/>
                  </a:lnTo>
                  <a:lnTo>
                    <a:pt x="31" y="10"/>
                  </a:lnTo>
                  <a:lnTo>
                    <a:pt x="31" y="10"/>
                  </a:lnTo>
                  <a:lnTo>
                    <a:pt x="23" y="10"/>
                  </a:lnTo>
                  <a:lnTo>
                    <a:pt x="16" y="12"/>
                  </a:lnTo>
                  <a:lnTo>
                    <a:pt x="12" y="18"/>
                  </a:lnTo>
                  <a:lnTo>
                    <a:pt x="8" y="25"/>
                  </a:lnTo>
                  <a:lnTo>
                    <a:pt x="8" y="25"/>
                  </a:lnTo>
                  <a:lnTo>
                    <a:pt x="10" y="33"/>
                  </a:lnTo>
                  <a:lnTo>
                    <a:pt x="12" y="37"/>
                  </a:lnTo>
                  <a:lnTo>
                    <a:pt x="16" y="41"/>
                  </a:lnTo>
                  <a:lnTo>
                    <a:pt x="21" y="43"/>
                  </a:lnTo>
                  <a:lnTo>
                    <a:pt x="21" y="55"/>
                  </a:lnTo>
                  <a:lnTo>
                    <a:pt x="21" y="55"/>
                  </a:lnTo>
                  <a:lnTo>
                    <a:pt x="12" y="51"/>
                  </a:lnTo>
                  <a:lnTo>
                    <a:pt x="4" y="43"/>
                  </a:lnTo>
                  <a:lnTo>
                    <a:pt x="0" y="35"/>
                  </a:lnTo>
                  <a:lnTo>
                    <a:pt x="0" y="25"/>
                  </a:lnTo>
                  <a:lnTo>
                    <a:pt x="0" y="25"/>
                  </a:lnTo>
                  <a:lnTo>
                    <a:pt x="0" y="19"/>
                  </a:lnTo>
                  <a:lnTo>
                    <a:pt x="2" y="14"/>
                  </a:lnTo>
                  <a:lnTo>
                    <a:pt x="6" y="8"/>
                  </a:lnTo>
                  <a:lnTo>
                    <a:pt x="10" y="4"/>
                  </a:lnTo>
                  <a:lnTo>
                    <a:pt x="19" y="0"/>
                  </a:lnTo>
                  <a:lnTo>
                    <a:pt x="33" y="0"/>
                  </a:lnTo>
                  <a:lnTo>
                    <a:pt x="33" y="0"/>
                  </a:lnTo>
                  <a:lnTo>
                    <a:pt x="45" y="2"/>
                  </a:lnTo>
                  <a:lnTo>
                    <a:pt x="55" y="8"/>
                  </a:lnTo>
                  <a:lnTo>
                    <a:pt x="59" y="12"/>
                  </a:lnTo>
                  <a:lnTo>
                    <a:pt x="60" y="18"/>
                  </a:lnTo>
                  <a:lnTo>
                    <a:pt x="62" y="23"/>
                  </a:lnTo>
                  <a:lnTo>
                    <a:pt x="62" y="31"/>
                  </a:lnTo>
                  <a:lnTo>
                    <a:pt x="62" y="31"/>
                  </a:lnTo>
                  <a:lnTo>
                    <a:pt x="60" y="41"/>
                  </a:lnTo>
                  <a:lnTo>
                    <a:pt x="57" y="47"/>
                  </a:lnTo>
                  <a:lnTo>
                    <a:pt x="49" y="53"/>
                  </a:lnTo>
                  <a:lnTo>
                    <a:pt x="39" y="55"/>
                  </a:lnTo>
                  <a:lnTo>
                    <a:pt x="41"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70"/>
            <p:cNvSpPr>
              <a:spLocks noEditPoints="1"/>
            </p:cNvSpPr>
            <p:nvPr/>
          </p:nvSpPr>
          <p:spPr bwMode="auto">
            <a:xfrm>
              <a:off x="5422899" y="2595563"/>
              <a:ext cx="103187" cy="90488"/>
            </a:xfrm>
            <a:custGeom>
              <a:avLst/>
              <a:gdLst>
                <a:gd name="T0" fmla="*/ 16 w 65"/>
                <a:gd name="T1" fmla="*/ 53 h 57"/>
                <a:gd name="T2" fmla="*/ 16 w 65"/>
                <a:gd name="T3" fmla="*/ 53 h 57"/>
                <a:gd name="T4" fmla="*/ 8 w 65"/>
                <a:gd name="T5" fmla="*/ 49 h 57"/>
                <a:gd name="T6" fmla="*/ 4 w 65"/>
                <a:gd name="T7" fmla="*/ 41 h 57"/>
                <a:gd name="T8" fmla="*/ 0 w 65"/>
                <a:gd name="T9" fmla="*/ 34 h 57"/>
                <a:gd name="T10" fmla="*/ 0 w 65"/>
                <a:gd name="T11" fmla="*/ 24 h 57"/>
                <a:gd name="T12" fmla="*/ 0 w 65"/>
                <a:gd name="T13" fmla="*/ 24 h 57"/>
                <a:gd name="T14" fmla="*/ 2 w 65"/>
                <a:gd name="T15" fmla="*/ 18 h 57"/>
                <a:gd name="T16" fmla="*/ 6 w 65"/>
                <a:gd name="T17" fmla="*/ 12 h 57"/>
                <a:gd name="T18" fmla="*/ 10 w 65"/>
                <a:gd name="T19" fmla="*/ 8 h 57"/>
                <a:gd name="T20" fmla="*/ 14 w 65"/>
                <a:gd name="T21" fmla="*/ 4 h 57"/>
                <a:gd name="T22" fmla="*/ 26 w 65"/>
                <a:gd name="T23" fmla="*/ 0 h 57"/>
                <a:gd name="T24" fmla="*/ 37 w 65"/>
                <a:gd name="T25" fmla="*/ 2 h 57"/>
                <a:gd name="T26" fmla="*/ 37 w 65"/>
                <a:gd name="T27" fmla="*/ 2 h 57"/>
                <a:gd name="T28" fmla="*/ 49 w 65"/>
                <a:gd name="T29" fmla="*/ 6 h 57"/>
                <a:gd name="T30" fmla="*/ 59 w 65"/>
                <a:gd name="T31" fmla="*/ 14 h 57"/>
                <a:gd name="T32" fmla="*/ 61 w 65"/>
                <a:gd name="T33" fmla="*/ 18 h 57"/>
                <a:gd name="T34" fmla="*/ 63 w 65"/>
                <a:gd name="T35" fmla="*/ 24 h 57"/>
                <a:gd name="T36" fmla="*/ 65 w 65"/>
                <a:gd name="T37" fmla="*/ 30 h 57"/>
                <a:gd name="T38" fmla="*/ 65 w 65"/>
                <a:gd name="T39" fmla="*/ 36 h 57"/>
                <a:gd name="T40" fmla="*/ 65 w 65"/>
                <a:gd name="T41" fmla="*/ 36 h 57"/>
                <a:gd name="T42" fmla="*/ 61 w 65"/>
                <a:gd name="T43" fmla="*/ 41 h 57"/>
                <a:gd name="T44" fmla="*/ 59 w 65"/>
                <a:gd name="T45" fmla="*/ 47 h 57"/>
                <a:gd name="T46" fmla="*/ 53 w 65"/>
                <a:gd name="T47" fmla="*/ 51 h 57"/>
                <a:gd name="T48" fmla="*/ 49 w 65"/>
                <a:gd name="T49" fmla="*/ 55 h 57"/>
                <a:gd name="T50" fmla="*/ 35 w 65"/>
                <a:gd name="T51" fmla="*/ 57 h 57"/>
                <a:gd name="T52" fmla="*/ 24 w 65"/>
                <a:gd name="T53" fmla="*/ 55 h 57"/>
                <a:gd name="T54" fmla="*/ 33 w 65"/>
                <a:gd name="T55" fmla="*/ 12 h 57"/>
                <a:gd name="T56" fmla="*/ 33 w 65"/>
                <a:gd name="T57" fmla="*/ 12 h 57"/>
                <a:gd name="T58" fmla="*/ 26 w 65"/>
                <a:gd name="T59" fmla="*/ 10 h 57"/>
                <a:gd name="T60" fmla="*/ 18 w 65"/>
                <a:gd name="T61" fmla="*/ 12 h 57"/>
                <a:gd name="T62" fmla="*/ 12 w 65"/>
                <a:gd name="T63" fmla="*/ 18 h 57"/>
                <a:gd name="T64" fmla="*/ 10 w 65"/>
                <a:gd name="T65" fmla="*/ 26 h 57"/>
                <a:gd name="T66" fmla="*/ 10 w 65"/>
                <a:gd name="T67" fmla="*/ 26 h 57"/>
                <a:gd name="T68" fmla="*/ 10 w 65"/>
                <a:gd name="T69" fmla="*/ 32 h 57"/>
                <a:gd name="T70" fmla="*/ 10 w 65"/>
                <a:gd name="T71" fmla="*/ 38 h 57"/>
                <a:gd name="T72" fmla="*/ 14 w 65"/>
                <a:gd name="T73" fmla="*/ 41 h 57"/>
                <a:gd name="T74" fmla="*/ 18 w 65"/>
                <a:gd name="T75" fmla="*/ 43 h 57"/>
                <a:gd name="T76" fmla="*/ 16 w 65"/>
                <a:gd name="T77" fmla="*/ 53 h 57"/>
                <a:gd name="T78" fmla="*/ 35 w 65"/>
                <a:gd name="T79" fmla="*/ 47 h 57"/>
                <a:gd name="T80" fmla="*/ 35 w 65"/>
                <a:gd name="T81" fmla="*/ 47 h 57"/>
                <a:gd name="T82" fmla="*/ 41 w 65"/>
                <a:gd name="T83" fmla="*/ 47 h 57"/>
                <a:gd name="T84" fmla="*/ 47 w 65"/>
                <a:gd name="T85" fmla="*/ 43 h 57"/>
                <a:gd name="T86" fmla="*/ 53 w 65"/>
                <a:gd name="T87" fmla="*/ 40 h 57"/>
                <a:gd name="T88" fmla="*/ 55 w 65"/>
                <a:gd name="T89" fmla="*/ 34 h 57"/>
                <a:gd name="T90" fmla="*/ 55 w 65"/>
                <a:gd name="T91" fmla="*/ 34 h 57"/>
                <a:gd name="T92" fmla="*/ 55 w 65"/>
                <a:gd name="T93" fmla="*/ 26 h 57"/>
                <a:gd name="T94" fmla="*/ 53 w 65"/>
                <a:gd name="T95" fmla="*/ 20 h 57"/>
                <a:gd name="T96" fmla="*/ 47 w 65"/>
                <a:gd name="T97" fmla="*/ 16 h 57"/>
                <a:gd name="T98" fmla="*/ 41 w 65"/>
                <a:gd name="T99" fmla="*/ 12 h 57"/>
                <a:gd name="T100" fmla="*/ 35 w 65"/>
                <a:gd name="T101"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57">
                  <a:moveTo>
                    <a:pt x="16" y="53"/>
                  </a:moveTo>
                  <a:lnTo>
                    <a:pt x="16" y="53"/>
                  </a:lnTo>
                  <a:lnTo>
                    <a:pt x="8" y="49"/>
                  </a:lnTo>
                  <a:lnTo>
                    <a:pt x="4" y="41"/>
                  </a:lnTo>
                  <a:lnTo>
                    <a:pt x="0" y="34"/>
                  </a:lnTo>
                  <a:lnTo>
                    <a:pt x="0" y="24"/>
                  </a:lnTo>
                  <a:lnTo>
                    <a:pt x="0" y="24"/>
                  </a:lnTo>
                  <a:lnTo>
                    <a:pt x="2" y="18"/>
                  </a:lnTo>
                  <a:lnTo>
                    <a:pt x="6" y="12"/>
                  </a:lnTo>
                  <a:lnTo>
                    <a:pt x="10" y="8"/>
                  </a:lnTo>
                  <a:lnTo>
                    <a:pt x="14" y="4"/>
                  </a:lnTo>
                  <a:lnTo>
                    <a:pt x="26" y="0"/>
                  </a:lnTo>
                  <a:lnTo>
                    <a:pt x="37" y="2"/>
                  </a:lnTo>
                  <a:lnTo>
                    <a:pt x="37" y="2"/>
                  </a:lnTo>
                  <a:lnTo>
                    <a:pt x="49" y="6"/>
                  </a:lnTo>
                  <a:lnTo>
                    <a:pt x="59" y="14"/>
                  </a:lnTo>
                  <a:lnTo>
                    <a:pt x="61" y="18"/>
                  </a:lnTo>
                  <a:lnTo>
                    <a:pt x="63" y="24"/>
                  </a:lnTo>
                  <a:lnTo>
                    <a:pt x="65" y="30"/>
                  </a:lnTo>
                  <a:lnTo>
                    <a:pt x="65" y="36"/>
                  </a:lnTo>
                  <a:lnTo>
                    <a:pt x="65" y="36"/>
                  </a:lnTo>
                  <a:lnTo>
                    <a:pt x="61" y="41"/>
                  </a:lnTo>
                  <a:lnTo>
                    <a:pt x="59" y="47"/>
                  </a:lnTo>
                  <a:lnTo>
                    <a:pt x="53" y="51"/>
                  </a:lnTo>
                  <a:lnTo>
                    <a:pt x="49" y="55"/>
                  </a:lnTo>
                  <a:lnTo>
                    <a:pt x="35" y="57"/>
                  </a:lnTo>
                  <a:lnTo>
                    <a:pt x="24" y="55"/>
                  </a:lnTo>
                  <a:lnTo>
                    <a:pt x="33" y="12"/>
                  </a:lnTo>
                  <a:lnTo>
                    <a:pt x="33" y="12"/>
                  </a:lnTo>
                  <a:lnTo>
                    <a:pt x="26" y="10"/>
                  </a:lnTo>
                  <a:lnTo>
                    <a:pt x="18" y="12"/>
                  </a:lnTo>
                  <a:lnTo>
                    <a:pt x="12" y="18"/>
                  </a:lnTo>
                  <a:lnTo>
                    <a:pt x="10" y="26"/>
                  </a:lnTo>
                  <a:lnTo>
                    <a:pt x="10" y="26"/>
                  </a:lnTo>
                  <a:lnTo>
                    <a:pt x="10" y="32"/>
                  </a:lnTo>
                  <a:lnTo>
                    <a:pt x="10" y="38"/>
                  </a:lnTo>
                  <a:lnTo>
                    <a:pt x="14" y="41"/>
                  </a:lnTo>
                  <a:lnTo>
                    <a:pt x="18" y="43"/>
                  </a:lnTo>
                  <a:lnTo>
                    <a:pt x="16" y="53"/>
                  </a:lnTo>
                  <a:close/>
                  <a:moveTo>
                    <a:pt x="35" y="47"/>
                  </a:moveTo>
                  <a:lnTo>
                    <a:pt x="35" y="47"/>
                  </a:lnTo>
                  <a:lnTo>
                    <a:pt x="41" y="47"/>
                  </a:lnTo>
                  <a:lnTo>
                    <a:pt x="47" y="43"/>
                  </a:lnTo>
                  <a:lnTo>
                    <a:pt x="53" y="40"/>
                  </a:lnTo>
                  <a:lnTo>
                    <a:pt x="55" y="34"/>
                  </a:lnTo>
                  <a:lnTo>
                    <a:pt x="55" y="34"/>
                  </a:lnTo>
                  <a:lnTo>
                    <a:pt x="55" y="26"/>
                  </a:lnTo>
                  <a:lnTo>
                    <a:pt x="53" y="20"/>
                  </a:lnTo>
                  <a:lnTo>
                    <a:pt x="47" y="16"/>
                  </a:lnTo>
                  <a:lnTo>
                    <a:pt x="41" y="12"/>
                  </a:lnTo>
                  <a:lnTo>
                    <a:pt x="35"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72" name="Group 71"/>
          <p:cNvGrpSpPr/>
          <p:nvPr/>
        </p:nvGrpSpPr>
        <p:grpSpPr>
          <a:xfrm>
            <a:off x="5698005" y="4567573"/>
            <a:ext cx="708724" cy="223138"/>
            <a:chOff x="4137025" y="2974975"/>
            <a:chExt cx="973138" cy="306388"/>
          </a:xfrm>
        </p:grpSpPr>
        <p:sp>
          <p:nvSpPr>
            <p:cNvPr id="73" name="Freeform 72"/>
            <p:cNvSpPr>
              <a:spLocks/>
            </p:cNvSpPr>
            <p:nvPr/>
          </p:nvSpPr>
          <p:spPr bwMode="auto">
            <a:xfrm>
              <a:off x="4967288" y="3117850"/>
              <a:ext cx="142875" cy="139700"/>
            </a:xfrm>
            <a:custGeom>
              <a:avLst/>
              <a:gdLst>
                <a:gd name="T0" fmla="*/ 14 w 90"/>
                <a:gd name="T1" fmla="*/ 23 h 88"/>
                <a:gd name="T2" fmla="*/ 14 w 90"/>
                <a:gd name="T3" fmla="*/ 23 h 88"/>
                <a:gd name="T4" fmla="*/ 18 w 90"/>
                <a:gd name="T5" fmla="*/ 15 h 88"/>
                <a:gd name="T6" fmla="*/ 22 w 90"/>
                <a:gd name="T7" fmla="*/ 9 h 88"/>
                <a:gd name="T8" fmla="*/ 27 w 90"/>
                <a:gd name="T9" fmla="*/ 6 h 88"/>
                <a:gd name="T10" fmla="*/ 35 w 90"/>
                <a:gd name="T11" fmla="*/ 2 h 88"/>
                <a:gd name="T12" fmla="*/ 35 w 90"/>
                <a:gd name="T13" fmla="*/ 2 h 88"/>
                <a:gd name="T14" fmla="*/ 43 w 90"/>
                <a:gd name="T15" fmla="*/ 0 h 88"/>
                <a:gd name="T16" fmla="*/ 51 w 90"/>
                <a:gd name="T17" fmla="*/ 0 h 88"/>
                <a:gd name="T18" fmla="*/ 59 w 90"/>
                <a:gd name="T19" fmla="*/ 2 h 88"/>
                <a:gd name="T20" fmla="*/ 66 w 90"/>
                <a:gd name="T21" fmla="*/ 6 h 88"/>
                <a:gd name="T22" fmla="*/ 72 w 90"/>
                <a:gd name="T23" fmla="*/ 9 h 88"/>
                <a:gd name="T24" fmla="*/ 78 w 90"/>
                <a:gd name="T25" fmla="*/ 15 h 88"/>
                <a:gd name="T26" fmla="*/ 84 w 90"/>
                <a:gd name="T27" fmla="*/ 21 h 88"/>
                <a:gd name="T28" fmla="*/ 86 w 90"/>
                <a:gd name="T29" fmla="*/ 29 h 88"/>
                <a:gd name="T30" fmla="*/ 86 w 90"/>
                <a:gd name="T31" fmla="*/ 29 h 88"/>
                <a:gd name="T32" fmla="*/ 90 w 90"/>
                <a:gd name="T33" fmla="*/ 37 h 88"/>
                <a:gd name="T34" fmla="*/ 90 w 90"/>
                <a:gd name="T35" fmla="*/ 47 h 88"/>
                <a:gd name="T36" fmla="*/ 90 w 90"/>
                <a:gd name="T37" fmla="*/ 54 h 88"/>
                <a:gd name="T38" fmla="*/ 88 w 90"/>
                <a:gd name="T39" fmla="*/ 62 h 88"/>
                <a:gd name="T40" fmla="*/ 84 w 90"/>
                <a:gd name="T41" fmla="*/ 70 h 88"/>
                <a:gd name="T42" fmla="*/ 80 w 90"/>
                <a:gd name="T43" fmla="*/ 76 h 88"/>
                <a:gd name="T44" fmla="*/ 72 w 90"/>
                <a:gd name="T45" fmla="*/ 82 h 88"/>
                <a:gd name="T46" fmla="*/ 64 w 90"/>
                <a:gd name="T47" fmla="*/ 86 h 88"/>
                <a:gd name="T48" fmla="*/ 64 w 90"/>
                <a:gd name="T49" fmla="*/ 86 h 88"/>
                <a:gd name="T50" fmla="*/ 53 w 90"/>
                <a:gd name="T51" fmla="*/ 88 h 88"/>
                <a:gd name="T52" fmla="*/ 39 w 90"/>
                <a:gd name="T53" fmla="*/ 88 h 88"/>
                <a:gd name="T54" fmla="*/ 35 w 90"/>
                <a:gd name="T55" fmla="*/ 86 h 88"/>
                <a:gd name="T56" fmla="*/ 29 w 90"/>
                <a:gd name="T57" fmla="*/ 82 h 88"/>
                <a:gd name="T58" fmla="*/ 25 w 90"/>
                <a:gd name="T59" fmla="*/ 78 h 88"/>
                <a:gd name="T60" fmla="*/ 22 w 90"/>
                <a:gd name="T61" fmla="*/ 72 h 88"/>
                <a:gd name="T62" fmla="*/ 31 w 90"/>
                <a:gd name="T63" fmla="*/ 68 h 88"/>
                <a:gd name="T64" fmla="*/ 31 w 90"/>
                <a:gd name="T65" fmla="*/ 68 h 88"/>
                <a:gd name="T66" fmla="*/ 37 w 90"/>
                <a:gd name="T67" fmla="*/ 74 h 88"/>
                <a:gd name="T68" fmla="*/ 45 w 90"/>
                <a:gd name="T69" fmla="*/ 78 h 88"/>
                <a:gd name="T70" fmla="*/ 53 w 90"/>
                <a:gd name="T71" fmla="*/ 78 h 88"/>
                <a:gd name="T72" fmla="*/ 61 w 90"/>
                <a:gd name="T73" fmla="*/ 76 h 88"/>
                <a:gd name="T74" fmla="*/ 61 w 90"/>
                <a:gd name="T75" fmla="*/ 76 h 88"/>
                <a:gd name="T76" fmla="*/ 68 w 90"/>
                <a:gd name="T77" fmla="*/ 74 h 88"/>
                <a:gd name="T78" fmla="*/ 72 w 90"/>
                <a:gd name="T79" fmla="*/ 70 h 88"/>
                <a:gd name="T80" fmla="*/ 76 w 90"/>
                <a:gd name="T81" fmla="*/ 64 h 88"/>
                <a:gd name="T82" fmla="*/ 78 w 90"/>
                <a:gd name="T83" fmla="*/ 58 h 88"/>
                <a:gd name="T84" fmla="*/ 80 w 90"/>
                <a:gd name="T85" fmla="*/ 47 h 88"/>
                <a:gd name="T86" fmla="*/ 76 w 90"/>
                <a:gd name="T87" fmla="*/ 33 h 88"/>
                <a:gd name="T88" fmla="*/ 76 w 90"/>
                <a:gd name="T89" fmla="*/ 33 h 88"/>
                <a:gd name="T90" fmla="*/ 70 w 90"/>
                <a:gd name="T91" fmla="*/ 21 h 88"/>
                <a:gd name="T92" fmla="*/ 61 w 90"/>
                <a:gd name="T93" fmla="*/ 13 h 88"/>
                <a:gd name="T94" fmla="*/ 57 w 90"/>
                <a:gd name="T95" fmla="*/ 11 h 88"/>
                <a:gd name="T96" fmla="*/ 51 w 90"/>
                <a:gd name="T97" fmla="*/ 9 h 88"/>
                <a:gd name="T98" fmla="*/ 45 w 90"/>
                <a:gd name="T99" fmla="*/ 9 h 88"/>
                <a:gd name="T100" fmla="*/ 37 w 90"/>
                <a:gd name="T101" fmla="*/ 11 h 88"/>
                <a:gd name="T102" fmla="*/ 37 w 90"/>
                <a:gd name="T103" fmla="*/ 11 h 88"/>
                <a:gd name="T104" fmla="*/ 27 w 90"/>
                <a:gd name="T105" fmla="*/ 17 h 88"/>
                <a:gd name="T106" fmla="*/ 22 w 90"/>
                <a:gd name="T107" fmla="*/ 25 h 88"/>
                <a:gd name="T108" fmla="*/ 20 w 90"/>
                <a:gd name="T109" fmla="*/ 35 h 88"/>
                <a:gd name="T110" fmla="*/ 22 w 90"/>
                <a:gd name="T111" fmla="*/ 47 h 88"/>
                <a:gd name="T112" fmla="*/ 47 w 90"/>
                <a:gd name="T113" fmla="*/ 37 h 88"/>
                <a:gd name="T114" fmla="*/ 51 w 90"/>
                <a:gd name="T115" fmla="*/ 47 h 88"/>
                <a:gd name="T116" fmla="*/ 16 w 90"/>
                <a:gd name="T117" fmla="*/ 58 h 88"/>
                <a:gd name="T118" fmla="*/ 0 w 90"/>
                <a:gd name="T119" fmla="*/ 17 h 88"/>
                <a:gd name="T120" fmla="*/ 8 w 90"/>
                <a:gd name="T121" fmla="*/ 15 h 88"/>
                <a:gd name="T122" fmla="*/ 14 w 90"/>
                <a:gd name="T12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88">
                  <a:moveTo>
                    <a:pt x="14" y="23"/>
                  </a:moveTo>
                  <a:lnTo>
                    <a:pt x="14" y="23"/>
                  </a:lnTo>
                  <a:lnTo>
                    <a:pt x="18" y="15"/>
                  </a:lnTo>
                  <a:lnTo>
                    <a:pt x="22" y="9"/>
                  </a:lnTo>
                  <a:lnTo>
                    <a:pt x="27" y="6"/>
                  </a:lnTo>
                  <a:lnTo>
                    <a:pt x="35" y="2"/>
                  </a:lnTo>
                  <a:lnTo>
                    <a:pt x="35" y="2"/>
                  </a:lnTo>
                  <a:lnTo>
                    <a:pt x="43" y="0"/>
                  </a:lnTo>
                  <a:lnTo>
                    <a:pt x="51" y="0"/>
                  </a:lnTo>
                  <a:lnTo>
                    <a:pt x="59" y="2"/>
                  </a:lnTo>
                  <a:lnTo>
                    <a:pt x="66" y="6"/>
                  </a:lnTo>
                  <a:lnTo>
                    <a:pt x="72" y="9"/>
                  </a:lnTo>
                  <a:lnTo>
                    <a:pt x="78" y="15"/>
                  </a:lnTo>
                  <a:lnTo>
                    <a:pt x="84" y="21"/>
                  </a:lnTo>
                  <a:lnTo>
                    <a:pt x="86" y="29"/>
                  </a:lnTo>
                  <a:lnTo>
                    <a:pt x="86" y="29"/>
                  </a:lnTo>
                  <a:lnTo>
                    <a:pt x="90" y="37"/>
                  </a:lnTo>
                  <a:lnTo>
                    <a:pt x="90" y="47"/>
                  </a:lnTo>
                  <a:lnTo>
                    <a:pt x="90" y="54"/>
                  </a:lnTo>
                  <a:lnTo>
                    <a:pt x="88" y="62"/>
                  </a:lnTo>
                  <a:lnTo>
                    <a:pt x="84" y="70"/>
                  </a:lnTo>
                  <a:lnTo>
                    <a:pt x="80" y="76"/>
                  </a:lnTo>
                  <a:lnTo>
                    <a:pt x="72" y="82"/>
                  </a:lnTo>
                  <a:lnTo>
                    <a:pt x="64" y="86"/>
                  </a:lnTo>
                  <a:lnTo>
                    <a:pt x="64" y="86"/>
                  </a:lnTo>
                  <a:lnTo>
                    <a:pt x="53" y="88"/>
                  </a:lnTo>
                  <a:lnTo>
                    <a:pt x="39" y="88"/>
                  </a:lnTo>
                  <a:lnTo>
                    <a:pt x="35" y="86"/>
                  </a:lnTo>
                  <a:lnTo>
                    <a:pt x="29" y="82"/>
                  </a:lnTo>
                  <a:lnTo>
                    <a:pt x="25" y="78"/>
                  </a:lnTo>
                  <a:lnTo>
                    <a:pt x="22" y="72"/>
                  </a:lnTo>
                  <a:lnTo>
                    <a:pt x="31" y="68"/>
                  </a:lnTo>
                  <a:lnTo>
                    <a:pt x="31" y="68"/>
                  </a:lnTo>
                  <a:lnTo>
                    <a:pt x="37" y="74"/>
                  </a:lnTo>
                  <a:lnTo>
                    <a:pt x="45" y="78"/>
                  </a:lnTo>
                  <a:lnTo>
                    <a:pt x="53" y="78"/>
                  </a:lnTo>
                  <a:lnTo>
                    <a:pt x="61" y="76"/>
                  </a:lnTo>
                  <a:lnTo>
                    <a:pt x="61" y="76"/>
                  </a:lnTo>
                  <a:lnTo>
                    <a:pt x="68" y="74"/>
                  </a:lnTo>
                  <a:lnTo>
                    <a:pt x="72" y="70"/>
                  </a:lnTo>
                  <a:lnTo>
                    <a:pt x="76" y="64"/>
                  </a:lnTo>
                  <a:lnTo>
                    <a:pt x="78" y="58"/>
                  </a:lnTo>
                  <a:lnTo>
                    <a:pt x="80" y="47"/>
                  </a:lnTo>
                  <a:lnTo>
                    <a:pt x="76" y="33"/>
                  </a:lnTo>
                  <a:lnTo>
                    <a:pt x="76" y="33"/>
                  </a:lnTo>
                  <a:lnTo>
                    <a:pt x="70" y="21"/>
                  </a:lnTo>
                  <a:lnTo>
                    <a:pt x="61" y="13"/>
                  </a:lnTo>
                  <a:lnTo>
                    <a:pt x="57" y="11"/>
                  </a:lnTo>
                  <a:lnTo>
                    <a:pt x="51" y="9"/>
                  </a:lnTo>
                  <a:lnTo>
                    <a:pt x="45" y="9"/>
                  </a:lnTo>
                  <a:lnTo>
                    <a:pt x="37" y="11"/>
                  </a:lnTo>
                  <a:lnTo>
                    <a:pt x="37" y="11"/>
                  </a:lnTo>
                  <a:lnTo>
                    <a:pt x="27" y="17"/>
                  </a:lnTo>
                  <a:lnTo>
                    <a:pt x="22" y="25"/>
                  </a:lnTo>
                  <a:lnTo>
                    <a:pt x="20" y="35"/>
                  </a:lnTo>
                  <a:lnTo>
                    <a:pt x="22" y="47"/>
                  </a:lnTo>
                  <a:lnTo>
                    <a:pt x="47" y="37"/>
                  </a:lnTo>
                  <a:lnTo>
                    <a:pt x="51" y="47"/>
                  </a:lnTo>
                  <a:lnTo>
                    <a:pt x="16" y="58"/>
                  </a:lnTo>
                  <a:lnTo>
                    <a:pt x="0" y="17"/>
                  </a:lnTo>
                  <a:lnTo>
                    <a:pt x="8" y="15"/>
                  </a:lnTo>
                  <a:lnTo>
                    <a:pt x="1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Freeform 73"/>
            <p:cNvSpPr>
              <a:spLocks noEditPoints="1"/>
            </p:cNvSpPr>
            <p:nvPr/>
          </p:nvSpPr>
          <p:spPr bwMode="auto">
            <a:xfrm>
              <a:off x="4870450" y="3154363"/>
              <a:ext cx="96838" cy="103188"/>
            </a:xfrm>
            <a:custGeom>
              <a:avLst/>
              <a:gdLst>
                <a:gd name="T0" fmla="*/ 38 w 61"/>
                <a:gd name="T1" fmla="*/ 65 h 65"/>
                <a:gd name="T2" fmla="*/ 38 w 61"/>
                <a:gd name="T3" fmla="*/ 65 h 65"/>
                <a:gd name="T4" fmla="*/ 32 w 61"/>
                <a:gd name="T5" fmla="*/ 65 h 65"/>
                <a:gd name="T6" fmla="*/ 26 w 61"/>
                <a:gd name="T7" fmla="*/ 65 h 65"/>
                <a:gd name="T8" fmla="*/ 20 w 61"/>
                <a:gd name="T9" fmla="*/ 63 h 65"/>
                <a:gd name="T10" fmla="*/ 14 w 61"/>
                <a:gd name="T11" fmla="*/ 61 h 65"/>
                <a:gd name="T12" fmla="*/ 6 w 61"/>
                <a:gd name="T13" fmla="*/ 51 h 65"/>
                <a:gd name="T14" fmla="*/ 2 w 61"/>
                <a:gd name="T15" fmla="*/ 39 h 65"/>
                <a:gd name="T16" fmla="*/ 2 w 61"/>
                <a:gd name="T17" fmla="*/ 39 h 65"/>
                <a:gd name="T18" fmla="*/ 0 w 61"/>
                <a:gd name="T19" fmla="*/ 27 h 65"/>
                <a:gd name="T20" fmla="*/ 4 w 61"/>
                <a:gd name="T21" fmla="*/ 16 h 65"/>
                <a:gd name="T22" fmla="*/ 6 w 61"/>
                <a:gd name="T23" fmla="*/ 12 h 65"/>
                <a:gd name="T24" fmla="*/ 12 w 61"/>
                <a:gd name="T25" fmla="*/ 8 h 65"/>
                <a:gd name="T26" fmla="*/ 16 w 61"/>
                <a:gd name="T27" fmla="*/ 4 h 65"/>
                <a:gd name="T28" fmla="*/ 24 w 61"/>
                <a:gd name="T29" fmla="*/ 2 h 65"/>
                <a:gd name="T30" fmla="*/ 24 w 61"/>
                <a:gd name="T31" fmla="*/ 2 h 65"/>
                <a:gd name="T32" fmla="*/ 30 w 61"/>
                <a:gd name="T33" fmla="*/ 0 h 65"/>
                <a:gd name="T34" fmla="*/ 36 w 61"/>
                <a:gd name="T35" fmla="*/ 2 h 65"/>
                <a:gd name="T36" fmla="*/ 42 w 61"/>
                <a:gd name="T37" fmla="*/ 2 h 65"/>
                <a:gd name="T38" fmla="*/ 47 w 61"/>
                <a:gd name="T39" fmla="*/ 6 h 65"/>
                <a:gd name="T40" fmla="*/ 55 w 61"/>
                <a:gd name="T41" fmla="*/ 14 h 65"/>
                <a:gd name="T42" fmla="*/ 59 w 61"/>
                <a:gd name="T43" fmla="*/ 26 h 65"/>
                <a:gd name="T44" fmla="*/ 59 w 61"/>
                <a:gd name="T45" fmla="*/ 26 h 65"/>
                <a:gd name="T46" fmla="*/ 61 w 61"/>
                <a:gd name="T47" fmla="*/ 39 h 65"/>
                <a:gd name="T48" fmla="*/ 57 w 61"/>
                <a:gd name="T49" fmla="*/ 49 h 65"/>
                <a:gd name="T50" fmla="*/ 53 w 61"/>
                <a:gd name="T51" fmla="*/ 55 h 65"/>
                <a:gd name="T52" fmla="*/ 49 w 61"/>
                <a:gd name="T53" fmla="*/ 59 h 65"/>
                <a:gd name="T54" fmla="*/ 45 w 61"/>
                <a:gd name="T55" fmla="*/ 61 h 65"/>
                <a:gd name="T56" fmla="*/ 38 w 61"/>
                <a:gd name="T57" fmla="*/ 65 h 65"/>
                <a:gd name="T58" fmla="*/ 38 w 61"/>
                <a:gd name="T59" fmla="*/ 65 h 65"/>
                <a:gd name="T60" fmla="*/ 26 w 61"/>
                <a:gd name="T61" fmla="*/ 10 h 65"/>
                <a:gd name="T62" fmla="*/ 26 w 61"/>
                <a:gd name="T63" fmla="*/ 10 h 65"/>
                <a:gd name="T64" fmla="*/ 18 w 61"/>
                <a:gd name="T65" fmla="*/ 14 h 65"/>
                <a:gd name="T66" fmla="*/ 14 w 61"/>
                <a:gd name="T67" fmla="*/ 20 h 65"/>
                <a:gd name="T68" fmla="*/ 12 w 61"/>
                <a:gd name="T69" fmla="*/ 27 h 65"/>
                <a:gd name="T70" fmla="*/ 12 w 61"/>
                <a:gd name="T71" fmla="*/ 37 h 65"/>
                <a:gd name="T72" fmla="*/ 12 w 61"/>
                <a:gd name="T73" fmla="*/ 37 h 65"/>
                <a:gd name="T74" fmla="*/ 16 w 61"/>
                <a:gd name="T75" fmla="*/ 47 h 65"/>
                <a:gd name="T76" fmla="*/ 22 w 61"/>
                <a:gd name="T77" fmla="*/ 53 h 65"/>
                <a:gd name="T78" fmla="*/ 28 w 61"/>
                <a:gd name="T79" fmla="*/ 55 h 65"/>
                <a:gd name="T80" fmla="*/ 36 w 61"/>
                <a:gd name="T81" fmla="*/ 55 h 65"/>
                <a:gd name="T82" fmla="*/ 36 w 61"/>
                <a:gd name="T83" fmla="*/ 55 h 65"/>
                <a:gd name="T84" fmla="*/ 43 w 61"/>
                <a:gd name="T85" fmla="*/ 53 h 65"/>
                <a:gd name="T86" fmla="*/ 47 w 61"/>
                <a:gd name="T87" fmla="*/ 47 h 65"/>
                <a:gd name="T88" fmla="*/ 49 w 61"/>
                <a:gd name="T89" fmla="*/ 39 h 65"/>
                <a:gd name="T90" fmla="*/ 49 w 61"/>
                <a:gd name="T91" fmla="*/ 27 h 65"/>
                <a:gd name="T92" fmla="*/ 49 w 61"/>
                <a:gd name="T93" fmla="*/ 27 h 65"/>
                <a:gd name="T94" fmla="*/ 45 w 61"/>
                <a:gd name="T95" fmla="*/ 20 h 65"/>
                <a:gd name="T96" fmla="*/ 40 w 61"/>
                <a:gd name="T97" fmla="*/ 14 h 65"/>
                <a:gd name="T98" fmla="*/ 34 w 61"/>
                <a:gd name="T99" fmla="*/ 10 h 65"/>
                <a:gd name="T100" fmla="*/ 26 w 61"/>
                <a:gd name="T101" fmla="*/ 10 h 65"/>
                <a:gd name="T102" fmla="*/ 26 w 61"/>
                <a:gd name="T103"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65">
                  <a:moveTo>
                    <a:pt x="38" y="65"/>
                  </a:moveTo>
                  <a:lnTo>
                    <a:pt x="38" y="65"/>
                  </a:lnTo>
                  <a:lnTo>
                    <a:pt x="32" y="65"/>
                  </a:lnTo>
                  <a:lnTo>
                    <a:pt x="26" y="65"/>
                  </a:lnTo>
                  <a:lnTo>
                    <a:pt x="20" y="63"/>
                  </a:lnTo>
                  <a:lnTo>
                    <a:pt x="14" y="61"/>
                  </a:lnTo>
                  <a:lnTo>
                    <a:pt x="6" y="51"/>
                  </a:lnTo>
                  <a:lnTo>
                    <a:pt x="2" y="39"/>
                  </a:lnTo>
                  <a:lnTo>
                    <a:pt x="2" y="39"/>
                  </a:lnTo>
                  <a:lnTo>
                    <a:pt x="0" y="27"/>
                  </a:lnTo>
                  <a:lnTo>
                    <a:pt x="4" y="16"/>
                  </a:lnTo>
                  <a:lnTo>
                    <a:pt x="6" y="12"/>
                  </a:lnTo>
                  <a:lnTo>
                    <a:pt x="12" y="8"/>
                  </a:lnTo>
                  <a:lnTo>
                    <a:pt x="16" y="4"/>
                  </a:lnTo>
                  <a:lnTo>
                    <a:pt x="24" y="2"/>
                  </a:lnTo>
                  <a:lnTo>
                    <a:pt x="24" y="2"/>
                  </a:lnTo>
                  <a:lnTo>
                    <a:pt x="30" y="0"/>
                  </a:lnTo>
                  <a:lnTo>
                    <a:pt x="36" y="2"/>
                  </a:lnTo>
                  <a:lnTo>
                    <a:pt x="42" y="2"/>
                  </a:lnTo>
                  <a:lnTo>
                    <a:pt x="47" y="6"/>
                  </a:lnTo>
                  <a:lnTo>
                    <a:pt x="55" y="14"/>
                  </a:lnTo>
                  <a:lnTo>
                    <a:pt x="59" y="26"/>
                  </a:lnTo>
                  <a:lnTo>
                    <a:pt x="59" y="26"/>
                  </a:lnTo>
                  <a:lnTo>
                    <a:pt x="61" y="39"/>
                  </a:lnTo>
                  <a:lnTo>
                    <a:pt x="57" y="49"/>
                  </a:lnTo>
                  <a:lnTo>
                    <a:pt x="53" y="55"/>
                  </a:lnTo>
                  <a:lnTo>
                    <a:pt x="49" y="59"/>
                  </a:lnTo>
                  <a:lnTo>
                    <a:pt x="45" y="61"/>
                  </a:lnTo>
                  <a:lnTo>
                    <a:pt x="38" y="65"/>
                  </a:lnTo>
                  <a:lnTo>
                    <a:pt x="38" y="65"/>
                  </a:lnTo>
                  <a:close/>
                  <a:moveTo>
                    <a:pt x="26" y="10"/>
                  </a:moveTo>
                  <a:lnTo>
                    <a:pt x="26" y="10"/>
                  </a:lnTo>
                  <a:lnTo>
                    <a:pt x="18" y="14"/>
                  </a:lnTo>
                  <a:lnTo>
                    <a:pt x="14" y="20"/>
                  </a:lnTo>
                  <a:lnTo>
                    <a:pt x="12" y="27"/>
                  </a:lnTo>
                  <a:lnTo>
                    <a:pt x="12" y="37"/>
                  </a:lnTo>
                  <a:lnTo>
                    <a:pt x="12" y="37"/>
                  </a:lnTo>
                  <a:lnTo>
                    <a:pt x="16" y="47"/>
                  </a:lnTo>
                  <a:lnTo>
                    <a:pt x="22" y="53"/>
                  </a:lnTo>
                  <a:lnTo>
                    <a:pt x="28" y="55"/>
                  </a:lnTo>
                  <a:lnTo>
                    <a:pt x="36" y="55"/>
                  </a:lnTo>
                  <a:lnTo>
                    <a:pt x="36" y="55"/>
                  </a:lnTo>
                  <a:lnTo>
                    <a:pt x="43" y="53"/>
                  </a:lnTo>
                  <a:lnTo>
                    <a:pt x="47" y="47"/>
                  </a:lnTo>
                  <a:lnTo>
                    <a:pt x="49" y="39"/>
                  </a:lnTo>
                  <a:lnTo>
                    <a:pt x="49" y="27"/>
                  </a:lnTo>
                  <a:lnTo>
                    <a:pt x="49" y="27"/>
                  </a:lnTo>
                  <a:lnTo>
                    <a:pt x="45" y="20"/>
                  </a:lnTo>
                  <a:lnTo>
                    <a:pt x="40" y="14"/>
                  </a:lnTo>
                  <a:lnTo>
                    <a:pt x="34" y="10"/>
                  </a:lnTo>
                  <a:lnTo>
                    <a:pt x="26" y="10"/>
                  </a:lnTo>
                  <a:lnTo>
                    <a:pt x="2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Freeform 74"/>
            <p:cNvSpPr>
              <a:spLocks/>
            </p:cNvSpPr>
            <p:nvPr/>
          </p:nvSpPr>
          <p:spPr bwMode="auto">
            <a:xfrm>
              <a:off x="4781550" y="3176588"/>
              <a:ext cx="87313" cy="101600"/>
            </a:xfrm>
            <a:custGeom>
              <a:avLst/>
              <a:gdLst>
                <a:gd name="T0" fmla="*/ 14 w 55"/>
                <a:gd name="T1" fmla="*/ 2 h 64"/>
                <a:gd name="T2" fmla="*/ 25 w 55"/>
                <a:gd name="T3" fmla="*/ 0 h 64"/>
                <a:gd name="T4" fmla="*/ 55 w 55"/>
                <a:gd name="T5" fmla="*/ 56 h 64"/>
                <a:gd name="T6" fmla="*/ 45 w 55"/>
                <a:gd name="T7" fmla="*/ 58 h 64"/>
                <a:gd name="T8" fmla="*/ 21 w 55"/>
                <a:gd name="T9" fmla="*/ 10 h 64"/>
                <a:gd name="T10" fmla="*/ 19 w 55"/>
                <a:gd name="T11" fmla="*/ 10 h 64"/>
                <a:gd name="T12" fmla="*/ 10 w 55"/>
                <a:gd name="T13" fmla="*/ 62 h 64"/>
                <a:gd name="T14" fmla="*/ 0 w 55"/>
                <a:gd name="T15" fmla="*/ 64 h 64"/>
                <a:gd name="T16" fmla="*/ 14 w 55"/>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4">
                  <a:moveTo>
                    <a:pt x="14" y="2"/>
                  </a:moveTo>
                  <a:lnTo>
                    <a:pt x="25" y="0"/>
                  </a:lnTo>
                  <a:lnTo>
                    <a:pt x="55" y="56"/>
                  </a:lnTo>
                  <a:lnTo>
                    <a:pt x="45" y="58"/>
                  </a:lnTo>
                  <a:lnTo>
                    <a:pt x="21" y="10"/>
                  </a:lnTo>
                  <a:lnTo>
                    <a:pt x="19" y="10"/>
                  </a:lnTo>
                  <a:lnTo>
                    <a:pt x="10" y="62"/>
                  </a:lnTo>
                  <a:lnTo>
                    <a:pt x="0" y="64"/>
                  </a:lnTo>
                  <a:lnTo>
                    <a:pt x="1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Freeform 75"/>
            <p:cNvSpPr>
              <a:spLocks noEditPoints="1"/>
            </p:cNvSpPr>
            <p:nvPr/>
          </p:nvSpPr>
          <p:spPr bwMode="auto">
            <a:xfrm>
              <a:off x="4675188" y="3182938"/>
              <a:ext cx="87313" cy="98425"/>
            </a:xfrm>
            <a:custGeom>
              <a:avLst/>
              <a:gdLst>
                <a:gd name="T0" fmla="*/ 0 w 55"/>
                <a:gd name="T1" fmla="*/ 19 h 62"/>
                <a:gd name="T2" fmla="*/ 0 w 55"/>
                <a:gd name="T3" fmla="*/ 19 h 62"/>
                <a:gd name="T4" fmla="*/ 4 w 55"/>
                <a:gd name="T5" fmla="*/ 11 h 62"/>
                <a:gd name="T6" fmla="*/ 8 w 55"/>
                <a:gd name="T7" fmla="*/ 4 h 62"/>
                <a:gd name="T8" fmla="*/ 16 w 55"/>
                <a:gd name="T9" fmla="*/ 0 h 62"/>
                <a:gd name="T10" fmla="*/ 26 w 55"/>
                <a:gd name="T11" fmla="*/ 0 h 62"/>
                <a:gd name="T12" fmla="*/ 26 w 55"/>
                <a:gd name="T13" fmla="*/ 0 h 62"/>
                <a:gd name="T14" fmla="*/ 34 w 55"/>
                <a:gd name="T15" fmla="*/ 0 h 62"/>
                <a:gd name="T16" fmla="*/ 39 w 55"/>
                <a:gd name="T17" fmla="*/ 2 h 62"/>
                <a:gd name="T18" fmla="*/ 43 w 55"/>
                <a:gd name="T19" fmla="*/ 4 h 62"/>
                <a:gd name="T20" fmla="*/ 47 w 55"/>
                <a:gd name="T21" fmla="*/ 8 h 62"/>
                <a:gd name="T22" fmla="*/ 53 w 55"/>
                <a:gd name="T23" fmla="*/ 17 h 62"/>
                <a:gd name="T24" fmla="*/ 55 w 55"/>
                <a:gd name="T25" fmla="*/ 31 h 62"/>
                <a:gd name="T26" fmla="*/ 55 w 55"/>
                <a:gd name="T27" fmla="*/ 31 h 62"/>
                <a:gd name="T28" fmla="*/ 53 w 55"/>
                <a:gd name="T29" fmla="*/ 43 h 62"/>
                <a:gd name="T30" fmla="*/ 47 w 55"/>
                <a:gd name="T31" fmla="*/ 52 h 62"/>
                <a:gd name="T32" fmla="*/ 43 w 55"/>
                <a:gd name="T33" fmla="*/ 56 h 62"/>
                <a:gd name="T34" fmla="*/ 39 w 55"/>
                <a:gd name="T35" fmla="*/ 60 h 62"/>
                <a:gd name="T36" fmla="*/ 34 w 55"/>
                <a:gd name="T37" fmla="*/ 62 h 62"/>
                <a:gd name="T38" fmla="*/ 28 w 55"/>
                <a:gd name="T39" fmla="*/ 62 h 62"/>
                <a:gd name="T40" fmla="*/ 28 w 55"/>
                <a:gd name="T41" fmla="*/ 62 h 62"/>
                <a:gd name="T42" fmla="*/ 20 w 55"/>
                <a:gd name="T43" fmla="*/ 62 h 62"/>
                <a:gd name="T44" fmla="*/ 14 w 55"/>
                <a:gd name="T45" fmla="*/ 60 h 62"/>
                <a:gd name="T46" fmla="*/ 8 w 55"/>
                <a:gd name="T47" fmla="*/ 56 h 62"/>
                <a:gd name="T48" fmla="*/ 6 w 55"/>
                <a:gd name="T49" fmla="*/ 50 h 62"/>
                <a:gd name="T50" fmla="*/ 0 w 55"/>
                <a:gd name="T51" fmla="*/ 39 h 62"/>
                <a:gd name="T52" fmla="*/ 0 w 55"/>
                <a:gd name="T53" fmla="*/ 29 h 62"/>
                <a:gd name="T54" fmla="*/ 45 w 55"/>
                <a:gd name="T55" fmla="*/ 27 h 62"/>
                <a:gd name="T56" fmla="*/ 45 w 55"/>
                <a:gd name="T57" fmla="*/ 27 h 62"/>
                <a:gd name="T58" fmla="*/ 43 w 55"/>
                <a:gd name="T59" fmla="*/ 19 h 62"/>
                <a:gd name="T60" fmla="*/ 41 w 55"/>
                <a:gd name="T61" fmla="*/ 13 h 62"/>
                <a:gd name="T62" fmla="*/ 34 w 55"/>
                <a:gd name="T63" fmla="*/ 9 h 62"/>
                <a:gd name="T64" fmla="*/ 26 w 55"/>
                <a:gd name="T65" fmla="*/ 8 h 62"/>
                <a:gd name="T66" fmla="*/ 26 w 55"/>
                <a:gd name="T67" fmla="*/ 8 h 62"/>
                <a:gd name="T68" fmla="*/ 20 w 55"/>
                <a:gd name="T69" fmla="*/ 9 h 62"/>
                <a:gd name="T70" fmla="*/ 16 w 55"/>
                <a:gd name="T71" fmla="*/ 11 h 62"/>
                <a:gd name="T72" fmla="*/ 12 w 55"/>
                <a:gd name="T73" fmla="*/ 15 h 62"/>
                <a:gd name="T74" fmla="*/ 10 w 55"/>
                <a:gd name="T75" fmla="*/ 19 h 62"/>
                <a:gd name="T76" fmla="*/ 0 w 55"/>
                <a:gd name="T77" fmla="*/ 19 h 62"/>
                <a:gd name="T78" fmla="*/ 10 w 55"/>
                <a:gd name="T79" fmla="*/ 37 h 62"/>
                <a:gd name="T80" fmla="*/ 10 w 55"/>
                <a:gd name="T81" fmla="*/ 37 h 62"/>
                <a:gd name="T82" fmla="*/ 12 w 55"/>
                <a:gd name="T83" fmla="*/ 43 h 62"/>
                <a:gd name="T84" fmla="*/ 16 w 55"/>
                <a:gd name="T85" fmla="*/ 49 h 62"/>
                <a:gd name="T86" fmla="*/ 22 w 55"/>
                <a:gd name="T87" fmla="*/ 52 h 62"/>
                <a:gd name="T88" fmla="*/ 28 w 55"/>
                <a:gd name="T89" fmla="*/ 54 h 62"/>
                <a:gd name="T90" fmla="*/ 28 w 55"/>
                <a:gd name="T91" fmla="*/ 54 h 62"/>
                <a:gd name="T92" fmla="*/ 36 w 55"/>
                <a:gd name="T93" fmla="*/ 52 h 62"/>
                <a:gd name="T94" fmla="*/ 39 w 55"/>
                <a:gd name="T95" fmla="*/ 49 h 62"/>
                <a:gd name="T96" fmla="*/ 43 w 55"/>
                <a:gd name="T97" fmla="*/ 43 h 62"/>
                <a:gd name="T98" fmla="*/ 45 w 55"/>
                <a:gd name="T99" fmla="*/ 37 h 62"/>
                <a:gd name="T100" fmla="*/ 10 w 55"/>
                <a:gd name="T101" fmla="*/ 3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62">
                  <a:moveTo>
                    <a:pt x="0" y="19"/>
                  </a:moveTo>
                  <a:lnTo>
                    <a:pt x="0" y="19"/>
                  </a:lnTo>
                  <a:lnTo>
                    <a:pt x="4" y="11"/>
                  </a:lnTo>
                  <a:lnTo>
                    <a:pt x="8" y="4"/>
                  </a:lnTo>
                  <a:lnTo>
                    <a:pt x="16" y="0"/>
                  </a:lnTo>
                  <a:lnTo>
                    <a:pt x="26" y="0"/>
                  </a:lnTo>
                  <a:lnTo>
                    <a:pt x="26" y="0"/>
                  </a:lnTo>
                  <a:lnTo>
                    <a:pt x="34" y="0"/>
                  </a:lnTo>
                  <a:lnTo>
                    <a:pt x="39" y="2"/>
                  </a:lnTo>
                  <a:lnTo>
                    <a:pt x="43" y="4"/>
                  </a:lnTo>
                  <a:lnTo>
                    <a:pt x="47" y="8"/>
                  </a:lnTo>
                  <a:lnTo>
                    <a:pt x="53" y="17"/>
                  </a:lnTo>
                  <a:lnTo>
                    <a:pt x="55" y="31"/>
                  </a:lnTo>
                  <a:lnTo>
                    <a:pt x="55" y="31"/>
                  </a:lnTo>
                  <a:lnTo>
                    <a:pt x="53" y="43"/>
                  </a:lnTo>
                  <a:lnTo>
                    <a:pt x="47" y="52"/>
                  </a:lnTo>
                  <a:lnTo>
                    <a:pt x="43" y="56"/>
                  </a:lnTo>
                  <a:lnTo>
                    <a:pt x="39" y="60"/>
                  </a:lnTo>
                  <a:lnTo>
                    <a:pt x="34" y="62"/>
                  </a:lnTo>
                  <a:lnTo>
                    <a:pt x="28" y="62"/>
                  </a:lnTo>
                  <a:lnTo>
                    <a:pt x="28" y="62"/>
                  </a:lnTo>
                  <a:lnTo>
                    <a:pt x="20" y="62"/>
                  </a:lnTo>
                  <a:lnTo>
                    <a:pt x="14" y="60"/>
                  </a:lnTo>
                  <a:lnTo>
                    <a:pt x="8" y="56"/>
                  </a:lnTo>
                  <a:lnTo>
                    <a:pt x="6" y="50"/>
                  </a:lnTo>
                  <a:lnTo>
                    <a:pt x="0" y="39"/>
                  </a:lnTo>
                  <a:lnTo>
                    <a:pt x="0" y="29"/>
                  </a:lnTo>
                  <a:lnTo>
                    <a:pt x="45" y="27"/>
                  </a:lnTo>
                  <a:lnTo>
                    <a:pt x="45" y="27"/>
                  </a:lnTo>
                  <a:lnTo>
                    <a:pt x="43" y="19"/>
                  </a:lnTo>
                  <a:lnTo>
                    <a:pt x="41" y="13"/>
                  </a:lnTo>
                  <a:lnTo>
                    <a:pt x="34" y="9"/>
                  </a:lnTo>
                  <a:lnTo>
                    <a:pt x="26" y="8"/>
                  </a:lnTo>
                  <a:lnTo>
                    <a:pt x="26" y="8"/>
                  </a:lnTo>
                  <a:lnTo>
                    <a:pt x="20" y="9"/>
                  </a:lnTo>
                  <a:lnTo>
                    <a:pt x="16" y="11"/>
                  </a:lnTo>
                  <a:lnTo>
                    <a:pt x="12" y="15"/>
                  </a:lnTo>
                  <a:lnTo>
                    <a:pt x="10" y="19"/>
                  </a:lnTo>
                  <a:lnTo>
                    <a:pt x="0" y="19"/>
                  </a:lnTo>
                  <a:close/>
                  <a:moveTo>
                    <a:pt x="10" y="37"/>
                  </a:moveTo>
                  <a:lnTo>
                    <a:pt x="10" y="37"/>
                  </a:lnTo>
                  <a:lnTo>
                    <a:pt x="12" y="43"/>
                  </a:lnTo>
                  <a:lnTo>
                    <a:pt x="16" y="49"/>
                  </a:lnTo>
                  <a:lnTo>
                    <a:pt x="22" y="52"/>
                  </a:lnTo>
                  <a:lnTo>
                    <a:pt x="28" y="54"/>
                  </a:lnTo>
                  <a:lnTo>
                    <a:pt x="28" y="54"/>
                  </a:lnTo>
                  <a:lnTo>
                    <a:pt x="36" y="52"/>
                  </a:lnTo>
                  <a:lnTo>
                    <a:pt x="39" y="49"/>
                  </a:lnTo>
                  <a:lnTo>
                    <a:pt x="43" y="43"/>
                  </a:lnTo>
                  <a:lnTo>
                    <a:pt x="45" y="37"/>
                  </a:lnTo>
                  <a:lnTo>
                    <a:pt x="1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76"/>
            <p:cNvSpPr>
              <a:spLocks/>
            </p:cNvSpPr>
            <p:nvPr/>
          </p:nvSpPr>
          <p:spPr bwMode="auto">
            <a:xfrm>
              <a:off x="4602163" y="3179763"/>
              <a:ext cx="58738" cy="98425"/>
            </a:xfrm>
            <a:custGeom>
              <a:avLst/>
              <a:gdLst>
                <a:gd name="T0" fmla="*/ 31 w 37"/>
                <a:gd name="T1" fmla="*/ 62 h 62"/>
                <a:gd name="T2" fmla="*/ 23 w 37"/>
                <a:gd name="T3" fmla="*/ 60 h 62"/>
                <a:gd name="T4" fmla="*/ 23 w 37"/>
                <a:gd name="T5" fmla="*/ 49 h 62"/>
                <a:gd name="T6" fmla="*/ 23 w 37"/>
                <a:gd name="T7" fmla="*/ 49 h 62"/>
                <a:gd name="T8" fmla="*/ 23 w 37"/>
                <a:gd name="T9" fmla="*/ 49 h 62"/>
                <a:gd name="T10" fmla="*/ 19 w 37"/>
                <a:gd name="T11" fmla="*/ 54 h 62"/>
                <a:gd name="T12" fmla="*/ 13 w 37"/>
                <a:gd name="T13" fmla="*/ 58 h 62"/>
                <a:gd name="T14" fmla="*/ 7 w 37"/>
                <a:gd name="T15" fmla="*/ 60 h 62"/>
                <a:gd name="T16" fmla="*/ 0 w 37"/>
                <a:gd name="T17" fmla="*/ 60 h 62"/>
                <a:gd name="T18" fmla="*/ 2 w 37"/>
                <a:gd name="T19" fmla="*/ 51 h 62"/>
                <a:gd name="T20" fmla="*/ 2 w 37"/>
                <a:gd name="T21" fmla="*/ 51 h 62"/>
                <a:gd name="T22" fmla="*/ 11 w 37"/>
                <a:gd name="T23" fmla="*/ 49 h 62"/>
                <a:gd name="T24" fmla="*/ 19 w 37"/>
                <a:gd name="T25" fmla="*/ 45 h 62"/>
                <a:gd name="T26" fmla="*/ 23 w 37"/>
                <a:gd name="T27" fmla="*/ 37 h 62"/>
                <a:gd name="T28" fmla="*/ 25 w 37"/>
                <a:gd name="T29" fmla="*/ 27 h 62"/>
                <a:gd name="T30" fmla="*/ 27 w 37"/>
                <a:gd name="T31" fmla="*/ 0 h 62"/>
                <a:gd name="T32" fmla="*/ 37 w 37"/>
                <a:gd name="T33" fmla="*/ 2 h 62"/>
                <a:gd name="T34" fmla="*/ 31 w 37"/>
                <a:gd name="T3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1" y="62"/>
                  </a:moveTo>
                  <a:lnTo>
                    <a:pt x="23" y="60"/>
                  </a:lnTo>
                  <a:lnTo>
                    <a:pt x="23" y="49"/>
                  </a:lnTo>
                  <a:lnTo>
                    <a:pt x="23" y="49"/>
                  </a:lnTo>
                  <a:lnTo>
                    <a:pt x="23" y="49"/>
                  </a:lnTo>
                  <a:lnTo>
                    <a:pt x="19" y="54"/>
                  </a:lnTo>
                  <a:lnTo>
                    <a:pt x="13" y="58"/>
                  </a:lnTo>
                  <a:lnTo>
                    <a:pt x="7" y="60"/>
                  </a:lnTo>
                  <a:lnTo>
                    <a:pt x="0" y="60"/>
                  </a:lnTo>
                  <a:lnTo>
                    <a:pt x="2" y="51"/>
                  </a:lnTo>
                  <a:lnTo>
                    <a:pt x="2" y="51"/>
                  </a:lnTo>
                  <a:lnTo>
                    <a:pt x="11" y="49"/>
                  </a:lnTo>
                  <a:lnTo>
                    <a:pt x="19" y="45"/>
                  </a:lnTo>
                  <a:lnTo>
                    <a:pt x="23" y="37"/>
                  </a:lnTo>
                  <a:lnTo>
                    <a:pt x="25" y="27"/>
                  </a:lnTo>
                  <a:lnTo>
                    <a:pt x="27" y="0"/>
                  </a:lnTo>
                  <a:lnTo>
                    <a:pt x="37" y="2"/>
                  </a:lnTo>
                  <a:lnTo>
                    <a:pt x="31"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77"/>
            <p:cNvSpPr>
              <a:spLocks/>
            </p:cNvSpPr>
            <p:nvPr/>
          </p:nvSpPr>
          <p:spPr bwMode="auto">
            <a:xfrm>
              <a:off x="4505325" y="3160713"/>
              <a:ext cx="93663" cy="107950"/>
            </a:xfrm>
            <a:custGeom>
              <a:avLst/>
              <a:gdLst>
                <a:gd name="T0" fmla="*/ 47 w 59"/>
                <a:gd name="T1" fmla="*/ 68 h 68"/>
                <a:gd name="T2" fmla="*/ 37 w 59"/>
                <a:gd name="T3" fmla="*/ 66 h 68"/>
                <a:gd name="T4" fmla="*/ 39 w 59"/>
                <a:gd name="T5" fmla="*/ 59 h 68"/>
                <a:gd name="T6" fmla="*/ 39 w 59"/>
                <a:gd name="T7" fmla="*/ 59 h 68"/>
                <a:gd name="T8" fmla="*/ 39 w 59"/>
                <a:gd name="T9" fmla="*/ 59 h 68"/>
                <a:gd name="T10" fmla="*/ 35 w 59"/>
                <a:gd name="T11" fmla="*/ 63 h 68"/>
                <a:gd name="T12" fmla="*/ 29 w 59"/>
                <a:gd name="T13" fmla="*/ 64 h 68"/>
                <a:gd name="T14" fmla="*/ 23 w 59"/>
                <a:gd name="T15" fmla="*/ 64 h 68"/>
                <a:gd name="T16" fmla="*/ 18 w 59"/>
                <a:gd name="T17" fmla="*/ 64 h 68"/>
                <a:gd name="T18" fmla="*/ 18 w 59"/>
                <a:gd name="T19" fmla="*/ 64 h 68"/>
                <a:gd name="T20" fmla="*/ 8 w 59"/>
                <a:gd name="T21" fmla="*/ 61 h 68"/>
                <a:gd name="T22" fmla="*/ 2 w 59"/>
                <a:gd name="T23" fmla="*/ 55 h 68"/>
                <a:gd name="T24" fmla="*/ 0 w 59"/>
                <a:gd name="T25" fmla="*/ 47 h 68"/>
                <a:gd name="T26" fmla="*/ 2 w 59"/>
                <a:gd name="T27" fmla="*/ 39 h 68"/>
                <a:gd name="T28" fmla="*/ 10 w 59"/>
                <a:gd name="T29" fmla="*/ 0 h 68"/>
                <a:gd name="T30" fmla="*/ 20 w 59"/>
                <a:gd name="T31" fmla="*/ 2 h 68"/>
                <a:gd name="T32" fmla="*/ 12 w 59"/>
                <a:gd name="T33" fmla="*/ 41 h 68"/>
                <a:gd name="T34" fmla="*/ 12 w 59"/>
                <a:gd name="T35" fmla="*/ 41 h 68"/>
                <a:gd name="T36" fmla="*/ 12 w 59"/>
                <a:gd name="T37" fmla="*/ 47 h 68"/>
                <a:gd name="T38" fmla="*/ 12 w 59"/>
                <a:gd name="T39" fmla="*/ 51 h 68"/>
                <a:gd name="T40" fmla="*/ 16 w 59"/>
                <a:gd name="T41" fmla="*/ 55 h 68"/>
                <a:gd name="T42" fmla="*/ 21 w 59"/>
                <a:gd name="T43" fmla="*/ 57 h 68"/>
                <a:gd name="T44" fmla="*/ 21 w 59"/>
                <a:gd name="T45" fmla="*/ 57 h 68"/>
                <a:gd name="T46" fmla="*/ 29 w 59"/>
                <a:gd name="T47" fmla="*/ 57 h 68"/>
                <a:gd name="T48" fmla="*/ 35 w 59"/>
                <a:gd name="T49" fmla="*/ 55 h 68"/>
                <a:gd name="T50" fmla="*/ 39 w 59"/>
                <a:gd name="T51" fmla="*/ 49 h 68"/>
                <a:gd name="T52" fmla="*/ 43 w 59"/>
                <a:gd name="T53" fmla="*/ 41 h 68"/>
                <a:gd name="T54" fmla="*/ 49 w 59"/>
                <a:gd name="T55" fmla="*/ 8 h 68"/>
                <a:gd name="T56" fmla="*/ 59 w 59"/>
                <a:gd name="T57" fmla="*/ 10 h 68"/>
                <a:gd name="T58" fmla="*/ 47 w 59"/>
                <a:gd name="T5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68">
                  <a:moveTo>
                    <a:pt x="47" y="68"/>
                  </a:moveTo>
                  <a:lnTo>
                    <a:pt x="37" y="66"/>
                  </a:lnTo>
                  <a:lnTo>
                    <a:pt x="39" y="59"/>
                  </a:lnTo>
                  <a:lnTo>
                    <a:pt x="39" y="59"/>
                  </a:lnTo>
                  <a:lnTo>
                    <a:pt x="39" y="59"/>
                  </a:lnTo>
                  <a:lnTo>
                    <a:pt x="35" y="63"/>
                  </a:lnTo>
                  <a:lnTo>
                    <a:pt x="29" y="64"/>
                  </a:lnTo>
                  <a:lnTo>
                    <a:pt x="23" y="64"/>
                  </a:lnTo>
                  <a:lnTo>
                    <a:pt x="18" y="64"/>
                  </a:lnTo>
                  <a:lnTo>
                    <a:pt x="18" y="64"/>
                  </a:lnTo>
                  <a:lnTo>
                    <a:pt x="8" y="61"/>
                  </a:lnTo>
                  <a:lnTo>
                    <a:pt x="2" y="55"/>
                  </a:lnTo>
                  <a:lnTo>
                    <a:pt x="0" y="47"/>
                  </a:lnTo>
                  <a:lnTo>
                    <a:pt x="2" y="39"/>
                  </a:lnTo>
                  <a:lnTo>
                    <a:pt x="10" y="0"/>
                  </a:lnTo>
                  <a:lnTo>
                    <a:pt x="20" y="2"/>
                  </a:lnTo>
                  <a:lnTo>
                    <a:pt x="12" y="41"/>
                  </a:lnTo>
                  <a:lnTo>
                    <a:pt x="12" y="41"/>
                  </a:lnTo>
                  <a:lnTo>
                    <a:pt x="12" y="47"/>
                  </a:lnTo>
                  <a:lnTo>
                    <a:pt x="12" y="51"/>
                  </a:lnTo>
                  <a:lnTo>
                    <a:pt x="16" y="55"/>
                  </a:lnTo>
                  <a:lnTo>
                    <a:pt x="21" y="57"/>
                  </a:lnTo>
                  <a:lnTo>
                    <a:pt x="21" y="57"/>
                  </a:lnTo>
                  <a:lnTo>
                    <a:pt x="29" y="57"/>
                  </a:lnTo>
                  <a:lnTo>
                    <a:pt x="35" y="55"/>
                  </a:lnTo>
                  <a:lnTo>
                    <a:pt x="39" y="49"/>
                  </a:lnTo>
                  <a:lnTo>
                    <a:pt x="43" y="41"/>
                  </a:lnTo>
                  <a:lnTo>
                    <a:pt x="49" y="8"/>
                  </a:lnTo>
                  <a:lnTo>
                    <a:pt x="59" y="10"/>
                  </a:lnTo>
                  <a:lnTo>
                    <a:pt x="47"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78"/>
            <p:cNvSpPr>
              <a:spLocks noEditPoints="1"/>
            </p:cNvSpPr>
            <p:nvPr/>
          </p:nvSpPr>
          <p:spPr bwMode="auto">
            <a:xfrm>
              <a:off x="4403725" y="3127375"/>
              <a:ext cx="95250" cy="111125"/>
            </a:xfrm>
            <a:custGeom>
              <a:avLst/>
              <a:gdLst>
                <a:gd name="T0" fmla="*/ 11 w 60"/>
                <a:gd name="T1" fmla="*/ 0 h 70"/>
                <a:gd name="T2" fmla="*/ 19 w 60"/>
                <a:gd name="T3" fmla="*/ 0 h 70"/>
                <a:gd name="T4" fmla="*/ 23 w 60"/>
                <a:gd name="T5" fmla="*/ 3 h 70"/>
                <a:gd name="T6" fmla="*/ 23 w 60"/>
                <a:gd name="T7" fmla="*/ 11 h 70"/>
                <a:gd name="T8" fmla="*/ 29 w 60"/>
                <a:gd name="T9" fmla="*/ 9 h 70"/>
                <a:gd name="T10" fmla="*/ 41 w 60"/>
                <a:gd name="T11" fmla="*/ 7 h 70"/>
                <a:gd name="T12" fmla="*/ 46 w 60"/>
                <a:gd name="T13" fmla="*/ 9 h 70"/>
                <a:gd name="T14" fmla="*/ 58 w 60"/>
                <a:gd name="T15" fmla="*/ 19 h 70"/>
                <a:gd name="T16" fmla="*/ 60 w 60"/>
                <a:gd name="T17" fmla="*/ 33 h 70"/>
                <a:gd name="T18" fmla="*/ 54 w 60"/>
                <a:gd name="T19" fmla="*/ 41 h 70"/>
                <a:gd name="T20" fmla="*/ 43 w 60"/>
                <a:gd name="T21" fmla="*/ 44 h 70"/>
                <a:gd name="T22" fmla="*/ 35 w 60"/>
                <a:gd name="T23" fmla="*/ 43 h 70"/>
                <a:gd name="T24" fmla="*/ 15 w 60"/>
                <a:gd name="T25" fmla="*/ 41 h 70"/>
                <a:gd name="T26" fmla="*/ 11 w 60"/>
                <a:gd name="T27" fmla="*/ 44 h 70"/>
                <a:gd name="T28" fmla="*/ 13 w 60"/>
                <a:gd name="T29" fmla="*/ 54 h 70"/>
                <a:gd name="T30" fmla="*/ 21 w 60"/>
                <a:gd name="T31" fmla="*/ 58 h 70"/>
                <a:gd name="T32" fmla="*/ 27 w 60"/>
                <a:gd name="T33" fmla="*/ 60 h 70"/>
                <a:gd name="T34" fmla="*/ 37 w 60"/>
                <a:gd name="T35" fmla="*/ 58 h 70"/>
                <a:gd name="T36" fmla="*/ 48 w 60"/>
                <a:gd name="T37" fmla="*/ 56 h 70"/>
                <a:gd name="T38" fmla="*/ 43 w 60"/>
                <a:gd name="T39" fmla="*/ 64 h 70"/>
                <a:gd name="T40" fmla="*/ 27 w 60"/>
                <a:gd name="T41" fmla="*/ 70 h 70"/>
                <a:gd name="T42" fmla="*/ 17 w 60"/>
                <a:gd name="T43" fmla="*/ 66 h 70"/>
                <a:gd name="T44" fmla="*/ 3 w 60"/>
                <a:gd name="T45" fmla="*/ 58 h 70"/>
                <a:gd name="T46" fmla="*/ 0 w 60"/>
                <a:gd name="T47" fmla="*/ 48 h 70"/>
                <a:gd name="T48" fmla="*/ 11 w 60"/>
                <a:gd name="T49" fmla="*/ 13 h 70"/>
                <a:gd name="T50" fmla="*/ 13 w 60"/>
                <a:gd name="T51" fmla="*/ 9 h 70"/>
                <a:gd name="T52" fmla="*/ 11 w 60"/>
                <a:gd name="T53" fmla="*/ 7 h 70"/>
                <a:gd name="T54" fmla="*/ 9 w 60"/>
                <a:gd name="T55" fmla="*/ 5 h 70"/>
                <a:gd name="T56" fmla="*/ 15 w 60"/>
                <a:gd name="T57" fmla="*/ 33 h 70"/>
                <a:gd name="T58" fmla="*/ 25 w 60"/>
                <a:gd name="T59" fmla="*/ 35 h 70"/>
                <a:gd name="T60" fmla="*/ 35 w 60"/>
                <a:gd name="T61" fmla="*/ 37 h 70"/>
                <a:gd name="T62" fmla="*/ 43 w 60"/>
                <a:gd name="T63" fmla="*/ 37 h 70"/>
                <a:gd name="T64" fmla="*/ 50 w 60"/>
                <a:gd name="T65" fmla="*/ 31 h 70"/>
                <a:gd name="T66" fmla="*/ 50 w 60"/>
                <a:gd name="T67" fmla="*/ 25 h 70"/>
                <a:gd name="T68" fmla="*/ 44 w 60"/>
                <a:gd name="T69" fmla="*/ 19 h 70"/>
                <a:gd name="T70" fmla="*/ 41 w 60"/>
                <a:gd name="T71" fmla="*/ 17 h 70"/>
                <a:gd name="T72" fmla="*/ 27 w 60"/>
                <a:gd name="T73" fmla="*/ 17 h 70"/>
                <a:gd name="T74" fmla="*/ 19 w 60"/>
                <a:gd name="T75"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70">
                  <a:moveTo>
                    <a:pt x="11" y="0"/>
                  </a:moveTo>
                  <a:lnTo>
                    <a:pt x="11" y="0"/>
                  </a:lnTo>
                  <a:lnTo>
                    <a:pt x="19" y="0"/>
                  </a:lnTo>
                  <a:lnTo>
                    <a:pt x="19" y="0"/>
                  </a:lnTo>
                  <a:lnTo>
                    <a:pt x="21" y="1"/>
                  </a:lnTo>
                  <a:lnTo>
                    <a:pt x="23" y="3"/>
                  </a:lnTo>
                  <a:lnTo>
                    <a:pt x="25" y="7"/>
                  </a:lnTo>
                  <a:lnTo>
                    <a:pt x="23" y="11"/>
                  </a:lnTo>
                  <a:lnTo>
                    <a:pt x="23" y="11"/>
                  </a:lnTo>
                  <a:lnTo>
                    <a:pt x="29" y="9"/>
                  </a:lnTo>
                  <a:lnTo>
                    <a:pt x="35" y="7"/>
                  </a:lnTo>
                  <a:lnTo>
                    <a:pt x="41" y="7"/>
                  </a:lnTo>
                  <a:lnTo>
                    <a:pt x="46" y="9"/>
                  </a:lnTo>
                  <a:lnTo>
                    <a:pt x="46" y="9"/>
                  </a:lnTo>
                  <a:lnTo>
                    <a:pt x="54" y="13"/>
                  </a:lnTo>
                  <a:lnTo>
                    <a:pt x="58" y="19"/>
                  </a:lnTo>
                  <a:lnTo>
                    <a:pt x="60" y="25"/>
                  </a:lnTo>
                  <a:lnTo>
                    <a:pt x="60" y="33"/>
                  </a:lnTo>
                  <a:lnTo>
                    <a:pt x="60" y="33"/>
                  </a:lnTo>
                  <a:lnTo>
                    <a:pt x="54" y="41"/>
                  </a:lnTo>
                  <a:lnTo>
                    <a:pt x="48" y="44"/>
                  </a:lnTo>
                  <a:lnTo>
                    <a:pt x="43" y="44"/>
                  </a:lnTo>
                  <a:lnTo>
                    <a:pt x="35" y="43"/>
                  </a:lnTo>
                  <a:lnTo>
                    <a:pt x="35" y="43"/>
                  </a:lnTo>
                  <a:lnTo>
                    <a:pt x="19" y="41"/>
                  </a:lnTo>
                  <a:lnTo>
                    <a:pt x="15" y="41"/>
                  </a:lnTo>
                  <a:lnTo>
                    <a:pt x="11" y="44"/>
                  </a:lnTo>
                  <a:lnTo>
                    <a:pt x="11" y="44"/>
                  </a:lnTo>
                  <a:lnTo>
                    <a:pt x="11" y="50"/>
                  </a:lnTo>
                  <a:lnTo>
                    <a:pt x="13" y="54"/>
                  </a:lnTo>
                  <a:lnTo>
                    <a:pt x="17" y="56"/>
                  </a:lnTo>
                  <a:lnTo>
                    <a:pt x="21" y="58"/>
                  </a:lnTo>
                  <a:lnTo>
                    <a:pt x="21" y="58"/>
                  </a:lnTo>
                  <a:lnTo>
                    <a:pt x="27" y="60"/>
                  </a:lnTo>
                  <a:lnTo>
                    <a:pt x="31" y="60"/>
                  </a:lnTo>
                  <a:lnTo>
                    <a:pt x="37" y="58"/>
                  </a:lnTo>
                  <a:lnTo>
                    <a:pt x="39" y="52"/>
                  </a:lnTo>
                  <a:lnTo>
                    <a:pt x="48" y="56"/>
                  </a:lnTo>
                  <a:lnTo>
                    <a:pt x="48" y="56"/>
                  </a:lnTo>
                  <a:lnTo>
                    <a:pt x="43" y="64"/>
                  </a:lnTo>
                  <a:lnTo>
                    <a:pt x="35" y="68"/>
                  </a:lnTo>
                  <a:lnTo>
                    <a:pt x="27" y="70"/>
                  </a:lnTo>
                  <a:lnTo>
                    <a:pt x="17" y="66"/>
                  </a:lnTo>
                  <a:lnTo>
                    <a:pt x="17" y="66"/>
                  </a:lnTo>
                  <a:lnTo>
                    <a:pt x="9" y="64"/>
                  </a:lnTo>
                  <a:lnTo>
                    <a:pt x="3" y="58"/>
                  </a:lnTo>
                  <a:lnTo>
                    <a:pt x="0" y="52"/>
                  </a:lnTo>
                  <a:lnTo>
                    <a:pt x="0" y="48"/>
                  </a:lnTo>
                  <a:lnTo>
                    <a:pt x="2" y="43"/>
                  </a:lnTo>
                  <a:lnTo>
                    <a:pt x="11" y="13"/>
                  </a:lnTo>
                  <a:lnTo>
                    <a:pt x="11" y="13"/>
                  </a:lnTo>
                  <a:lnTo>
                    <a:pt x="13" y="9"/>
                  </a:lnTo>
                  <a:lnTo>
                    <a:pt x="13" y="7"/>
                  </a:lnTo>
                  <a:lnTo>
                    <a:pt x="11" y="7"/>
                  </a:lnTo>
                  <a:lnTo>
                    <a:pt x="11" y="7"/>
                  </a:lnTo>
                  <a:lnTo>
                    <a:pt x="9" y="5"/>
                  </a:lnTo>
                  <a:lnTo>
                    <a:pt x="11" y="0"/>
                  </a:lnTo>
                  <a:close/>
                  <a:moveTo>
                    <a:pt x="15" y="33"/>
                  </a:moveTo>
                  <a:lnTo>
                    <a:pt x="15" y="33"/>
                  </a:lnTo>
                  <a:lnTo>
                    <a:pt x="25" y="35"/>
                  </a:lnTo>
                  <a:lnTo>
                    <a:pt x="35" y="37"/>
                  </a:lnTo>
                  <a:lnTo>
                    <a:pt x="35" y="37"/>
                  </a:lnTo>
                  <a:lnTo>
                    <a:pt x="39" y="37"/>
                  </a:lnTo>
                  <a:lnTo>
                    <a:pt x="43" y="37"/>
                  </a:lnTo>
                  <a:lnTo>
                    <a:pt x="46" y="35"/>
                  </a:lnTo>
                  <a:lnTo>
                    <a:pt x="50" y="31"/>
                  </a:lnTo>
                  <a:lnTo>
                    <a:pt x="50" y="31"/>
                  </a:lnTo>
                  <a:lnTo>
                    <a:pt x="50" y="25"/>
                  </a:lnTo>
                  <a:lnTo>
                    <a:pt x="48" y="23"/>
                  </a:lnTo>
                  <a:lnTo>
                    <a:pt x="44" y="19"/>
                  </a:lnTo>
                  <a:lnTo>
                    <a:pt x="41" y="17"/>
                  </a:lnTo>
                  <a:lnTo>
                    <a:pt x="41" y="17"/>
                  </a:lnTo>
                  <a:lnTo>
                    <a:pt x="33" y="15"/>
                  </a:lnTo>
                  <a:lnTo>
                    <a:pt x="27" y="17"/>
                  </a:lnTo>
                  <a:lnTo>
                    <a:pt x="21" y="21"/>
                  </a:lnTo>
                  <a:lnTo>
                    <a:pt x="19" y="25"/>
                  </a:lnTo>
                  <a:lnTo>
                    <a:pt x="1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79"/>
            <p:cNvSpPr>
              <a:spLocks/>
            </p:cNvSpPr>
            <p:nvPr/>
          </p:nvSpPr>
          <p:spPr bwMode="auto">
            <a:xfrm>
              <a:off x="4306888" y="3082925"/>
              <a:ext cx="104775" cy="120650"/>
            </a:xfrm>
            <a:custGeom>
              <a:avLst/>
              <a:gdLst>
                <a:gd name="T0" fmla="*/ 37 w 66"/>
                <a:gd name="T1" fmla="*/ 76 h 76"/>
                <a:gd name="T2" fmla="*/ 29 w 66"/>
                <a:gd name="T3" fmla="*/ 72 h 76"/>
                <a:gd name="T4" fmla="*/ 33 w 66"/>
                <a:gd name="T5" fmla="*/ 65 h 76"/>
                <a:gd name="T6" fmla="*/ 33 w 66"/>
                <a:gd name="T7" fmla="*/ 65 h 76"/>
                <a:gd name="T8" fmla="*/ 33 w 66"/>
                <a:gd name="T9" fmla="*/ 65 h 76"/>
                <a:gd name="T10" fmla="*/ 27 w 66"/>
                <a:gd name="T11" fmla="*/ 67 h 76"/>
                <a:gd name="T12" fmla="*/ 23 w 66"/>
                <a:gd name="T13" fmla="*/ 67 h 76"/>
                <a:gd name="T14" fmla="*/ 18 w 66"/>
                <a:gd name="T15" fmla="*/ 67 h 76"/>
                <a:gd name="T16" fmla="*/ 12 w 66"/>
                <a:gd name="T17" fmla="*/ 65 h 76"/>
                <a:gd name="T18" fmla="*/ 12 w 66"/>
                <a:gd name="T19" fmla="*/ 65 h 76"/>
                <a:gd name="T20" fmla="*/ 4 w 66"/>
                <a:gd name="T21" fmla="*/ 59 h 76"/>
                <a:gd name="T22" fmla="*/ 0 w 66"/>
                <a:gd name="T23" fmla="*/ 51 h 76"/>
                <a:gd name="T24" fmla="*/ 0 w 66"/>
                <a:gd name="T25" fmla="*/ 43 h 76"/>
                <a:gd name="T26" fmla="*/ 4 w 66"/>
                <a:gd name="T27" fmla="*/ 35 h 76"/>
                <a:gd name="T28" fmla="*/ 21 w 66"/>
                <a:gd name="T29" fmla="*/ 0 h 76"/>
                <a:gd name="T30" fmla="*/ 31 w 66"/>
                <a:gd name="T31" fmla="*/ 4 h 76"/>
                <a:gd name="T32" fmla="*/ 12 w 66"/>
                <a:gd name="T33" fmla="*/ 41 h 76"/>
                <a:gd name="T34" fmla="*/ 12 w 66"/>
                <a:gd name="T35" fmla="*/ 41 h 76"/>
                <a:gd name="T36" fmla="*/ 10 w 66"/>
                <a:gd name="T37" fmla="*/ 45 h 76"/>
                <a:gd name="T38" fmla="*/ 10 w 66"/>
                <a:gd name="T39" fmla="*/ 51 h 76"/>
                <a:gd name="T40" fmla="*/ 12 w 66"/>
                <a:gd name="T41" fmla="*/ 55 h 76"/>
                <a:gd name="T42" fmla="*/ 16 w 66"/>
                <a:gd name="T43" fmla="*/ 57 h 76"/>
                <a:gd name="T44" fmla="*/ 16 w 66"/>
                <a:gd name="T45" fmla="*/ 57 h 76"/>
                <a:gd name="T46" fmla="*/ 23 w 66"/>
                <a:gd name="T47" fmla="*/ 61 h 76"/>
                <a:gd name="T48" fmla="*/ 31 w 66"/>
                <a:gd name="T49" fmla="*/ 59 h 76"/>
                <a:gd name="T50" fmla="*/ 37 w 66"/>
                <a:gd name="T51" fmla="*/ 55 h 76"/>
                <a:gd name="T52" fmla="*/ 41 w 66"/>
                <a:gd name="T53" fmla="*/ 49 h 76"/>
                <a:gd name="T54" fmla="*/ 57 w 66"/>
                <a:gd name="T55" fmla="*/ 18 h 76"/>
                <a:gd name="T56" fmla="*/ 66 w 66"/>
                <a:gd name="T57" fmla="*/ 24 h 76"/>
                <a:gd name="T58" fmla="*/ 37 w 66"/>
                <a:gd name="T5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76">
                  <a:moveTo>
                    <a:pt x="37" y="76"/>
                  </a:moveTo>
                  <a:lnTo>
                    <a:pt x="29" y="72"/>
                  </a:lnTo>
                  <a:lnTo>
                    <a:pt x="33" y="65"/>
                  </a:lnTo>
                  <a:lnTo>
                    <a:pt x="33" y="65"/>
                  </a:lnTo>
                  <a:lnTo>
                    <a:pt x="33" y="65"/>
                  </a:lnTo>
                  <a:lnTo>
                    <a:pt x="27" y="67"/>
                  </a:lnTo>
                  <a:lnTo>
                    <a:pt x="23" y="67"/>
                  </a:lnTo>
                  <a:lnTo>
                    <a:pt x="18" y="67"/>
                  </a:lnTo>
                  <a:lnTo>
                    <a:pt x="12" y="65"/>
                  </a:lnTo>
                  <a:lnTo>
                    <a:pt x="12" y="65"/>
                  </a:lnTo>
                  <a:lnTo>
                    <a:pt x="4" y="59"/>
                  </a:lnTo>
                  <a:lnTo>
                    <a:pt x="0" y="51"/>
                  </a:lnTo>
                  <a:lnTo>
                    <a:pt x="0" y="43"/>
                  </a:lnTo>
                  <a:lnTo>
                    <a:pt x="4" y="35"/>
                  </a:lnTo>
                  <a:lnTo>
                    <a:pt x="21" y="0"/>
                  </a:lnTo>
                  <a:lnTo>
                    <a:pt x="31" y="4"/>
                  </a:lnTo>
                  <a:lnTo>
                    <a:pt x="12" y="41"/>
                  </a:lnTo>
                  <a:lnTo>
                    <a:pt x="12" y="41"/>
                  </a:lnTo>
                  <a:lnTo>
                    <a:pt x="10" y="45"/>
                  </a:lnTo>
                  <a:lnTo>
                    <a:pt x="10" y="51"/>
                  </a:lnTo>
                  <a:lnTo>
                    <a:pt x="12" y="55"/>
                  </a:lnTo>
                  <a:lnTo>
                    <a:pt x="16" y="57"/>
                  </a:lnTo>
                  <a:lnTo>
                    <a:pt x="16" y="57"/>
                  </a:lnTo>
                  <a:lnTo>
                    <a:pt x="23" y="61"/>
                  </a:lnTo>
                  <a:lnTo>
                    <a:pt x="31" y="59"/>
                  </a:lnTo>
                  <a:lnTo>
                    <a:pt x="37" y="55"/>
                  </a:lnTo>
                  <a:lnTo>
                    <a:pt x="41" y="49"/>
                  </a:lnTo>
                  <a:lnTo>
                    <a:pt x="57" y="18"/>
                  </a:lnTo>
                  <a:lnTo>
                    <a:pt x="66" y="24"/>
                  </a:lnTo>
                  <a:lnTo>
                    <a:pt x="37"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80"/>
            <p:cNvSpPr>
              <a:spLocks/>
            </p:cNvSpPr>
            <p:nvPr/>
          </p:nvSpPr>
          <p:spPr bwMode="auto">
            <a:xfrm>
              <a:off x="4213225" y="3036888"/>
              <a:ext cx="100013" cy="101600"/>
            </a:xfrm>
            <a:custGeom>
              <a:avLst/>
              <a:gdLst>
                <a:gd name="T0" fmla="*/ 12 w 63"/>
                <a:gd name="T1" fmla="*/ 31 h 64"/>
                <a:gd name="T2" fmla="*/ 12 w 63"/>
                <a:gd name="T3" fmla="*/ 31 h 64"/>
                <a:gd name="T4" fmla="*/ 12 w 63"/>
                <a:gd name="T5" fmla="*/ 37 h 64"/>
                <a:gd name="T6" fmla="*/ 12 w 63"/>
                <a:gd name="T7" fmla="*/ 41 h 64"/>
                <a:gd name="T8" fmla="*/ 14 w 63"/>
                <a:gd name="T9" fmla="*/ 47 h 64"/>
                <a:gd name="T10" fmla="*/ 18 w 63"/>
                <a:gd name="T11" fmla="*/ 51 h 64"/>
                <a:gd name="T12" fmla="*/ 18 w 63"/>
                <a:gd name="T13" fmla="*/ 51 h 64"/>
                <a:gd name="T14" fmla="*/ 26 w 63"/>
                <a:gd name="T15" fmla="*/ 55 h 64"/>
                <a:gd name="T16" fmla="*/ 34 w 63"/>
                <a:gd name="T17" fmla="*/ 53 h 64"/>
                <a:gd name="T18" fmla="*/ 41 w 63"/>
                <a:gd name="T19" fmla="*/ 49 h 64"/>
                <a:gd name="T20" fmla="*/ 47 w 63"/>
                <a:gd name="T21" fmla="*/ 41 h 64"/>
                <a:gd name="T22" fmla="*/ 47 w 63"/>
                <a:gd name="T23" fmla="*/ 41 h 64"/>
                <a:gd name="T24" fmla="*/ 51 w 63"/>
                <a:gd name="T25" fmla="*/ 35 h 64"/>
                <a:gd name="T26" fmla="*/ 53 w 63"/>
                <a:gd name="T27" fmla="*/ 27 h 64"/>
                <a:gd name="T28" fmla="*/ 51 w 63"/>
                <a:gd name="T29" fmla="*/ 19 h 64"/>
                <a:gd name="T30" fmla="*/ 45 w 63"/>
                <a:gd name="T31" fmla="*/ 14 h 64"/>
                <a:gd name="T32" fmla="*/ 45 w 63"/>
                <a:gd name="T33" fmla="*/ 14 h 64"/>
                <a:gd name="T34" fmla="*/ 39 w 63"/>
                <a:gd name="T35" fmla="*/ 10 h 64"/>
                <a:gd name="T36" fmla="*/ 34 w 63"/>
                <a:gd name="T37" fmla="*/ 10 h 64"/>
                <a:gd name="T38" fmla="*/ 28 w 63"/>
                <a:gd name="T39" fmla="*/ 12 h 64"/>
                <a:gd name="T40" fmla="*/ 24 w 63"/>
                <a:gd name="T41" fmla="*/ 15 h 64"/>
                <a:gd name="T42" fmla="*/ 16 w 63"/>
                <a:gd name="T43" fmla="*/ 10 h 64"/>
                <a:gd name="T44" fmla="*/ 16 w 63"/>
                <a:gd name="T45" fmla="*/ 10 h 64"/>
                <a:gd name="T46" fmla="*/ 24 w 63"/>
                <a:gd name="T47" fmla="*/ 4 h 64"/>
                <a:gd name="T48" fmla="*/ 32 w 63"/>
                <a:gd name="T49" fmla="*/ 0 h 64"/>
                <a:gd name="T50" fmla="*/ 41 w 63"/>
                <a:gd name="T51" fmla="*/ 2 h 64"/>
                <a:gd name="T52" fmla="*/ 51 w 63"/>
                <a:gd name="T53" fmla="*/ 6 h 64"/>
                <a:gd name="T54" fmla="*/ 51 w 63"/>
                <a:gd name="T55" fmla="*/ 6 h 64"/>
                <a:gd name="T56" fmla="*/ 55 w 63"/>
                <a:gd name="T57" fmla="*/ 10 h 64"/>
                <a:gd name="T58" fmla="*/ 59 w 63"/>
                <a:gd name="T59" fmla="*/ 15 h 64"/>
                <a:gd name="T60" fmla="*/ 61 w 63"/>
                <a:gd name="T61" fmla="*/ 19 h 64"/>
                <a:gd name="T62" fmla="*/ 63 w 63"/>
                <a:gd name="T63" fmla="*/ 25 h 64"/>
                <a:gd name="T64" fmla="*/ 61 w 63"/>
                <a:gd name="T65" fmla="*/ 37 h 64"/>
                <a:gd name="T66" fmla="*/ 55 w 63"/>
                <a:gd name="T67" fmla="*/ 49 h 64"/>
                <a:gd name="T68" fmla="*/ 55 w 63"/>
                <a:gd name="T69" fmla="*/ 49 h 64"/>
                <a:gd name="T70" fmla="*/ 47 w 63"/>
                <a:gd name="T71" fmla="*/ 57 h 64"/>
                <a:gd name="T72" fmla="*/ 36 w 63"/>
                <a:gd name="T73" fmla="*/ 62 h 64"/>
                <a:gd name="T74" fmla="*/ 32 w 63"/>
                <a:gd name="T75" fmla="*/ 64 h 64"/>
                <a:gd name="T76" fmla="*/ 26 w 63"/>
                <a:gd name="T77" fmla="*/ 62 h 64"/>
                <a:gd name="T78" fmla="*/ 20 w 63"/>
                <a:gd name="T79" fmla="*/ 60 h 64"/>
                <a:gd name="T80" fmla="*/ 14 w 63"/>
                <a:gd name="T81" fmla="*/ 58 h 64"/>
                <a:gd name="T82" fmla="*/ 14 w 63"/>
                <a:gd name="T83" fmla="*/ 58 h 64"/>
                <a:gd name="T84" fmla="*/ 6 w 63"/>
                <a:gd name="T85" fmla="*/ 51 h 64"/>
                <a:gd name="T86" fmla="*/ 2 w 63"/>
                <a:gd name="T87" fmla="*/ 43 h 64"/>
                <a:gd name="T88" fmla="*/ 0 w 63"/>
                <a:gd name="T89" fmla="*/ 35 h 64"/>
                <a:gd name="T90" fmla="*/ 4 w 63"/>
                <a:gd name="T91" fmla="*/ 25 h 64"/>
                <a:gd name="T92" fmla="*/ 12 w 63"/>
                <a:gd name="T9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64">
                  <a:moveTo>
                    <a:pt x="12" y="31"/>
                  </a:moveTo>
                  <a:lnTo>
                    <a:pt x="12" y="31"/>
                  </a:lnTo>
                  <a:lnTo>
                    <a:pt x="12" y="37"/>
                  </a:lnTo>
                  <a:lnTo>
                    <a:pt x="12" y="41"/>
                  </a:lnTo>
                  <a:lnTo>
                    <a:pt x="14" y="47"/>
                  </a:lnTo>
                  <a:lnTo>
                    <a:pt x="18" y="51"/>
                  </a:lnTo>
                  <a:lnTo>
                    <a:pt x="18" y="51"/>
                  </a:lnTo>
                  <a:lnTo>
                    <a:pt x="26" y="55"/>
                  </a:lnTo>
                  <a:lnTo>
                    <a:pt x="34" y="53"/>
                  </a:lnTo>
                  <a:lnTo>
                    <a:pt x="41" y="49"/>
                  </a:lnTo>
                  <a:lnTo>
                    <a:pt x="47" y="41"/>
                  </a:lnTo>
                  <a:lnTo>
                    <a:pt x="47" y="41"/>
                  </a:lnTo>
                  <a:lnTo>
                    <a:pt x="51" y="35"/>
                  </a:lnTo>
                  <a:lnTo>
                    <a:pt x="53" y="27"/>
                  </a:lnTo>
                  <a:lnTo>
                    <a:pt x="51" y="19"/>
                  </a:lnTo>
                  <a:lnTo>
                    <a:pt x="45" y="14"/>
                  </a:lnTo>
                  <a:lnTo>
                    <a:pt x="45" y="14"/>
                  </a:lnTo>
                  <a:lnTo>
                    <a:pt x="39" y="10"/>
                  </a:lnTo>
                  <a:lnTo>
                    <a:pt x="34" y="10"/>
                  </a:lnTo>
                  <a:lnTo>
                    <a:pt x="28" y="12"/>
                  </a:lnTo>
                  <a:lnTo>
                    <a:pt x="24" y="15"/>
                  </a:lnTo>
                  <a:lnTo>
                    <a:pt x="16" y="10"/>
                  </a:lnTo>
                  <a:lnTo>
                    <a:pt x="16" y="10"/>
                  </a:lnTo>
                  <a:lnTo>
                    <a:pt x="24" y="4"/>
                  </a:lnTo>
                  <a:lnTo>
                    <a:pt x="32" y="0"/>
                  </a:lnTo>
                  <a:lnTo>
                    <a:pt x="41" y="2"/>
                  </a:lnTo>
                  <a:lnTo>
                    <a:pt x="51" y="6"/>
                  </a:lnTo>
                  <a:lnTo>
                    <a:pt x="51" y="6"/>
                  </a:lnTo>
                  <a:lnTo>
                    <a:pt x="55" y="10"/>
                  </a:lnTo>
                  <a:lnTo>
                    <a:pt x="59" y="15"/>
                  </a:lnTo>
                  <a:lnTo>
                    <a:pt x="61" y="19"/>
                  </a:lnTo>
                  <a:lnTo>
                    <a:pt x="63" y="25"/>
                  </a:lnTo>
                  <a:lnTo>
                    <a:pt x="61" y="37"/>
                  </a:lnTo>
                  <a:lnTo>
                    <a:pt x="55" y="49"/>
                  </a:lnTo>
                  <a:lnTo>
                    <a:pt x="55" y="49"/>
                  </a:lnTo>
                  <a:lnTo>
                    <a:pt x="47" y="57"/>
                  </a:lnTo>
                  <a:lnTo>
                    <a:pt x="36" y="62"/>
                  </a:lnTo>
                  <a:lnTo>
                    <a:pt x="32" y="64"/>
                  </a:lnTo>
                  <a:lnTo>
                    <a:pt x="26" y="62"/>
                  </a:lnTo>
                  <a:lnTo>
                    <a:pt x="20" y="60"/>
                  </a:lnTo>
                  <a:lnTo>
                    <a:pt x="14" y="58"/>
                  </a:lnTo>
                  <a:lnTo>
                    <a:pt x="14" y="58"/>
                  </a:lnTo>
                  <a:lnTo>
                    <a:pt x="6" y="51"/>
                  </a:lnTo>
                  <a:lnTo>
                    <a:pt x="2" y="43"/>
                  </a:lnTo>
                  <a:lnTo>
                    <a:pt x="0" y="35"/>
                  </a:lnTo>
                  <a:lnTo>
                    <a:pt x="4" y="25"/>
                  </a:lnTo>
                  <a:lnTo>
                    <a:pt x="12"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81"/>
            <p:cNvSpPr>
              <a:spLocks noEditPoints="1"/>
            </p:cNvSpPr>
            <p:nvPr/>
          </p:nvSpPr>
          <p:spPr bwMode="auto">
            <a:xfrm>
              <a:off x="4137025" y="2974975"/>
              <a:ext cx="95250" cy="95250"/>
            </a:xfrm>
            <a:custGeom>
              <a:avLst/>
              <a:gdLst>
                <a:gd name="T0" fmla="*/ 17 w 60"/>
                <a:gd name="T1" fmla="*/ 4 h 60"/>
                <a:gd name="T2" fmla="*/ 17 w 60"/>
                <a:gd name="T3" fmla="*/ 4 h 60"/>
                <a:gd name="T4" fmla="*/ 27 w 60"/>
                <a:gd name="T5" fmla="*/ 0 h 60"/>
                <a:gd name="T6" fmla="*/ 35 w 60"/>
                <a:gd name="T7" fmla="*/ 0 h 60"/>
                <a:gd name="T8" fmla="*/ 43 w 60"/>
                <a:gd name="T9" fmla="*/ 2 h 60"/>
                <a:gd name="T10" fmla="*/ 50 w 60"/>
                <a:gd name="T11" fmla="*/ 6 h 60"/>
                <a:gd name="T12" fmla="*/ 50 w 60"/>
                <a:gd name="T13" fmla="*/ 6 h 60"/>
                <a:gd name="T14" fmla="*/ 56 w 60"/>
                <a:gd name="T15" fmla="*/ 12 h 60"/>
                <a:gd name="T16" fmla="*/ 58 w 60"/>
                <a:gd name="T17" fmla="*/ 17 h 60"/>
                <a:gd name="T18" fmla="*/ 60 w 60"/>
                <a:gd name="T19" fmla="*/ 21 h 60"/>
                <a:gd name="T20" fmla="*/ 60 w 60"/>
                <a:gd name="T21" fmla="*/ 27 h 60"/>
                <a:gd name="T22" fmla="*/ 58 w 60"/>
                <a:gd name="T23" fmla="*/ 39 h 60"/>
                <a:gd name="T24" fmla="*/ 50 w 60"/>
                <a:gd name="T25" fmla="*/ 51 h 60"/>
                <a:gd name="T26" fmla="*/ 50 w 60"/>
                <a:gd name="T27" fmla="*/ 51 h 60"/>
                <a:gd name="T28" fmla="*/ 41 w 60"/>
                <a:gd name="T29" fmla="*/ 58 h 60"/>
                <a:gd name="T30" fmla="*/ 29 w 60"/>
                <a:gd name="T31" fmla="*/ 60 h 60"/>
                <a:gd name="T32" fmla="*/ 25 w 60"/>
                <a:gd name="T33" fmla="*/ 60 h 60"/>
                <a:gd name="T34" fmla="*/ 19 w 60"/>
                <a:gd name="T35" fmla="*/ 60 h 60"/>
                <a:gd name="T36" fmla="*/ 13 w 60"/>
                <a:gd name="T37" fmla="*/ 58 h 60"/>
                <a:gd name="T38" fmla="*/ 9 w 60"/>
                <a:gd name="T39" fmla="*/ 54 h 60"/>
                <a:gd name="T40" fmla="*/ 9 w 60"/>
                <a:gd name="T41" fmla="*/ 54 h 60"/>
                <a:gd name="T42" fmla="*/ 3 w 60"/>
                <a:gd name="T43" fmla="*/ 49 h 60"/>
                <a:gd name="T44" fmla="*/ 2 w 60"/>
                <a:gd name="T45" fmla="*/ 43 h 60"/>
                <a:gd name="T46" fmla="*/ 0 w 60"/>
                <a:gd name="T47" fmla="*/ 37 h 60"/>
                <a:gd name="T48" fmla="*/ 0 w 60"/>
                <a:gd name="T49" fmla="*/ 31 h 60"/>
                <a:gd name="T50" fmla="*/ 5 w 60"/>
                <a:gd name="T51" fmla="*/ 19 h 60"/>
                <a:gd name="T52" fmla="*/ 11 w 60"/>
                <a:gd name="T53" fmla="*/ 10 h 60"/>
                <a:gd name="T54" fmla="*/ 44 w 60"/>
                <a:gd name="T55" fmla="*/ 41 h 60"/>
                <a:gd name="T56" fmla="*/ 44 w 60"/>
                <a:gd name="T57" fmla="*/ 41 h 60"/>
                <a:gd name="T58" fmla="*/ 50 w 60"/>
                <a:gd name="T59" fmla="*/ 33 h 60"/>
                <a:gd name="T60" fmla="*/ 52 w 60"/>
                <a:gd name="T61" fmla="*/ 27 h 60"/>
                <a:gd name="T62" fmla="*/ 50 w 60"/>
                <a:gd name="T63" fmla="*/ 19 h 60"/>
                <a:gd name="T64" fmla="*/ 44 w 60"/>
                <a:gd name="T65" fmla="*/ 13 h 60"/>
                <a:gd name="T66" fmla="*/ 44 w 60"/>
                <a:gd name="T67" fmla="*/ 13 h 60"/>
                <a:gd name="T68" fmla="*/ 41 w 60"/>
                <a:gd name="T69" fmla="*/ 10 h 60"/>
                <a:gd name="T70" fmla="*/ 35 w 60"/>
                <a:gd name="T71" fmla="*/ 8 h 60"/>
                <a:gd name="T72" fmla="*/ 31 w 60"/>
                <a:gd name="T73" fmla="*/ 8 h 60"/>
                <a:gd name="T74" fmla="*/ 25 w 60"/>
                <a:gd name="T75" fmla="*/ 12 h 60"/>
                <a:gd name="T76" fmla="*/ 17 w 60"/>
                <a:gd name="T77" fmla="*/ 4 h 60"/>
                <a:gd name="T78" fmla="*/ 13 w 60"/>
                <a:gd name="T79" fmla="*/ 23 h 60"/>
                <a:gd name="T80" fmla="*/ 13 w 60"/>
                <a:gd name="T81" fmla="*/ 23 h 60"/>
                <a:gd name="T82" fmla="*/ 9 w 60"/>
                <a:gd name="T83" fmla="*/ 29 h 60"/>
                <a:gd name="T84" fmla="*/ 9 w 60"/>
                <a:gd name="T85" fmla="*/ 35 h 60"/>
                <a:gd name="T86" fmla="*/ 11 w 60"/>
                <a:gd name="T87" fmla="*/ 43 h 60"/>
                <a:gd name="T88" fmla="*/ 15 w 60"/>
                <a:gd name="T89" fmla="*/ 49 h 60"/>
                <a:gd name="T90" fmla="*/ 15 w 60"/>
                <a:gd name="T91" fmla="*/ 49 h 60"/>
                <a:gd name="T92" fmla="*/ 21 w 60"/>
                <a:gd name="T93" fmla="*/ 51 h 60"/>
                <a:gd name="T94" fmla="*/ 27 w 60"/>
                <a:gd name="T95" fmla="*/ 53 h 60"/>
                <a:gd name="T96" fmla="*/ 35 w 60"/>
                <a:gd name="T97" fmla="*/ 51 h 60"/>
                <a:gd name="T98" fmla="*/ 39 w 60"/>
                <a:gd name="T99" fmla="*/ 47 h 60"/>
                <a:gd name="T100" fmla="*/ 13 w 60"/>
                <a:gd name="T10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60">
                  <a:moveTo>
                    <a:pt x="17" y="4"/>
                  </a:moveTo>
                  <a:lnTo>
                    <a:pt x="17" y="4"/>
                  </a:lnTo>
                  <a:lnTo>
                    <a:pt x="27" y="0"/>
                  </a:lnTo>
                  <a:lnTo>
                    <a:pt x="35" y="0"/>
                  </a:lnTo>
                  <a:lnTo>
                    <a:pt x="43" y="2"/>
                  </a:lnTo>
                  <a:lnTo>
                    <a:pt x="50" y="6"/>
                  </a:lnTo>
                  <a:lnTo>
                    <a:pt x="50" y="6"/>
                  </a:lnTo>
                  <a:lnTo>
                    <a:pt x="56" y="12"/>
                  </a:lnTo>
                  <a:lnTo>
                    <a:pt x="58" y="17"/>
                  </a:lnTo>
                  <a:lnTo>
                    <a:pt x="60" y="21"/>
                  </a:lnTo>
                  <a:lnTo>
                    <a:pt x="60" y="27"/>
                  </a:lnTo>
                  <a:lnTo>
                    <a:pt x="58" y="39"/>
                  </a:lnTo>
                  <a:lnTo>
                    <a:pt x="50" y="51"/>
                  </a:lnTo>
                  <a:lnTo>
                    <a:pt x="50" y="51"/>
                  </a:lnTo>
                  <a:lnTo>
                    <a:pt x="41" y="58"/>
                  </a:lnTo>
                  <a:lnTo>
                    <a:pt x="29" y="60"/>
                  </a:lnTo>
                  <a:lnTo>
                    <a:pt x="25" y="60"/>
                  </a:lnTo>
                  <a:lnTo>
                    <a:pt x="19" y="60"/>
                  </a:lnTo>
                  <a:lnTo>
                    <a:pt x="13" y="58"/>
                  </a:lnTo>
                  <a:lnTo>
                    <a:pt x="9" y="54"/>
                  </a:lnTo>
                  <a:lnTo>
                    <a:pt x="9" y="54"/>
                  </a:lnTo>
                  <a:lnTo>
                    <a:pt x="3" y="49"/>
                  </a:lnTo>
                  <a:lnTo>
                    <a:pt x="2" y="43"/>
                  </a:lnTo>
                  <a:lnTo>
                    <a:pt x="0" y="37"/>
                  </a:lnTo>
                  <a:lnTo>
                    <a:pt x="0" y="31"/>
                  </a:lnTo>
                  <a:lnTo>
                    <a:pt x="5" y="19"/>
                  </a:lnTo>
                  <a:lnTo>
                    <a:pt x="11" y="10"/>
                  </a:lnTo>
                  <a:lnTo>
                    <a:pt x="44" y="41"/>
                  </a:lnTo>
                  <a:lnTo>
                    <a:pt x="44" y="41"/>
                  </a:lnTo>
                  <a:lnTo>
                    <a:pt x="50" y="33"/>
                  </a:lnTo>
                  <a:lnTo>
                    <a:pt x="52" y="27"/>
                  </a:lnTo>
                  <a:lnTo>
                    <a:pt x="50" y="19"/>
                  </a:lnTo>
                  <a:lnTo>
                    <a:pt x="44" y="13"/>
                  </a:lnTo>
                  <a:lnTo>
                    <a:pt x="44" y="13"/>
                  </a:lnTo>
                  <a:lnTo>
                    <a:pt x="41" y="10"/>
                  </a:lnTo>
                  <a:lnTo>
                    <a:pt x="35" y="8"/>
                  </a:lnTo>
                  <a:lnTo>
                    <a:pt x="31" y="8"/>
                  </a:lnTo>
                  <a:lnTo>
                    <a:pt x="25" y="12"/>
                  </a:lnTo>
                  <a:lnTo>
                    <a:pt x="17" y="4"/>
                  </a:lnTo>
                  <a:close/>
                  <a:moveTo>
                    <a:pt x="13" y="23"/>
                  </a:moveTo>
                  <a:lnTo>
                    <a:pt x="13" y="23"/>
                  </a:lnTo>
                  <a:lnTo>
                    <a:pt x="9" y="29"/>
                  </a:lnTo>
                  <a:lnTo>
                    <a:pt x="9" y="35"/>
                  </a:lnTo>
                  <a:lnTo>
                    <a:pt x="11" y="43"/>
                  </a:lnTo>
                  <a:lnTo>
                    <a:pt x="15" y="49"/>
                  </a:lnTo>
                  <a:lnTo>
                    <a:pt x="15" y="49"/>
                  </a:lnTo>
                  <a:lnTo>
                    <a:pt x="21" y="51"/>
                  </a:lnTo>
                  <a:lnTo>
                    <a:pt x="27" y="53"/>
                  </a:lnTo>
                  <a:lnTo>
                    <a:pt x="35" y="51"/>
                  </a:lnTo>
                  <a:lnTo>
                    <a:pt x="39" y="47"/>
                  </a:ln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3" name="Group 82"/>
          <p:cNvGrpSpPr/>
          <p:nvPr/>
        </p:nvGrpSpPr>
        <p:grpSpPr>
          <a:xfrm>
            <a:off x="5509552" y="3603340"/>
            <a:ext cx="589639" cy="654384"/>
            <a:chOff x="3878263" y="1651000"/>
            <a:chExt cx="809625" cy="898525"/>
          </a:xfrm>
        </p:grpSpPr>
        <p:sp>
          <p:nvSpPr>
            <p:cNvPr id="84" name="Freeform 83"/>
            <p:cNvSpPr>
              <a:spLocks noEditPoints="1"/>
            </p:cNvSpPr>
            <p:nvPr/>
          </p:nvSpPr>
          <p:spPr bwMode="auto">
            <a:xfrm>
              <a:off x="3878263" y="2425700"/>
              <a:ext cx="130175" cy="123825"/>
            </a:xfrm>
            <a:custGeom>
              <a:avLst/>
              <a:gdLst>
                <a:gd name="T0" fmla="*/ 0 w 82"/>
                <a:gd name="T1" fmla="*/ 37 h 78"/>
                <a:gd name="T2" fmla="*/ 2 w 82"/>
                <a:gd name="T3" fmla="*/ 23 h 78"/>
                <a:gd name="T4" fmla="*/ 82 w 82"/>
                <a:gd name="T5" fmla="*/ 0 h 78"/>
                <a:gd name="T6" fmla="*/ 81 w 82"/>
                <a:gd name="T7" fmla="*/ 12 h 78"/>
                <a:gd name="T8" fmla="*/ 57 w 82"/>
                <a:gd name="T9" fmla="*/ 20 h 78"/>
                <a:gd name="T10" fmla="*/ 53 w 82"/>
                <a:gd name="T11" fmla="*/ 55 h 78"/>
                <a:gd name="T12" fmla="*/ 75 w 82"/>
                <a:gd name="T13" fmla="*/ 66 h 78"/>
                <a:gd name="T14" fmla="*/ 73 w 82"/>
                <a:gd name="T15" fmla="*/ 78 h 78"/>
                <a:gd name="T16" fmla="*/ 0 w 82"/>
                <a:gd name="T17" fmla="*/ 37 h 78"/>
                <a:gd name="T18" fmla="*/ 45 w 82"/>
                <a:gd name="T19" fmla="*/ 49 h 78"/>
                <a:gd name="T20" fmla="*/ 47 w 82"/>
                <a:gd name="T21" fmla="*/ 21 h 78"/>
                <a:gd name="T22" fmla="*/ 10 w 82"/>
                <a:gd name="T23" fmla="*/ 31 h 78"/>
                <a:gd name="T24" fmla="*/ 10 w 82"/>
                <a:gd name="T25" fmla="*/ 31 h 78"/>
                <a:gd name="T26" fmla="*/ 45 w 82"/>
                <a:gd name="T27"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78">
                  <a:moveTo>
                    <a:pt x="0" y="37"/>
                  </a:moveTo>
                  <a:lnTo>
                    <a:pt x="2" y="23"/>
                  </a:lnTo>
                  <a:lnTo>
                    <a:pt x="82" y="0"/>
                  </a:lnTo>
                  <a:lnTo>
                    <a:pt x="81" y="12"/>
                  </a:lnTo>
                  <a:lnTo>
                    <a:pt x="57" y="20"/>
                  </a:lnTo>
                  <a:lnTo>
                    <a:pt x="53" y="55"/>
                  </a:lnTo>
                  <a:lnTo>
                    <a:pt x="75" y="66"/>
                  </a:lnTo>
                  <a:lnTo>
                    <a:pt x="73" y="78"/>
                  </a:lnTo>
                  <a:lnTo>
                    <a:pt x="0" y="37"/>
                  </a:lnTo>
                  <a:close/>
                  <a:moveTo>
                    <a:pt x="45" y="49"/>
                  </a:moveTo>
                  <a:lnTo>
                    <a:pt x="47" y="21"/>
                  </a:lnTo>
                  <a:lnTo>
                    <a:pt x="10" y="31"/>
                  </a:lnTo>
                  <a:lnTo>
                    <a:pt x="10" y="31"/>
                  </a:lnTo>
                  <a:lnTo>
                    <a:pt x="45"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Freeform 84"/>
            <p:cNvSpPr>
              <a:spLocks noEditPoints="1"/>
            </p:cNvSpPr>
            <p:nvPr/>
          </p:nvSpPr>
          <p:spPr bwMode="auto">
            <a:xfrm>
              <a:off x="3906838" y="2308225"/>
              <a:ext cx="123825" cy="104775"/>
            </a:xfrm>
            <a:custGeom>
              <a:avLst/>
              <a:gdLst>
                <a:gd name="T0" fmla="*/ 78 w 78"/>
                <a:gd name="T1" fmla="*/ 15 h 66"/>
                <a:gd name="T2" fmla="*/ 74 w 78"/>
                <a:gd name="T3" fmla="*/ 25 h 66"/>
                <a:gd name="T4" fmla="*/ 68 w 78"/>
                <a:gd name="T5" fmla="*/ 23 h 66"/>
                <a:gd name="T6" fmla="*/ 68 w 78"/>
                <a:gd name="T7" fmla="*/ 25 h 66"/>
                <a:gd name="T8" fmla="*/ 68 w 78"/>
                <a:gd name="T9" fmla="*/ 25 h 66"/>
                <a:gd name="T10" fmla="*/ 70 w 78"/>
                <a:gd name="T11" fmla="*/ 29 h 66"/>
                <a:gd name="T12" fmla="*/ 72 w 78"/>
                <a:gd name="T13" fmla="*/ 33 h 66"/>
                <a:gd name="T14" fmla="*/ 72 w 78"/>
                <a:gd name="T15" fmla="*/ 39 h 66"/>
                <a:gd name="T16" fmla="*/ 72 w 78"/>
                <a:gd name="T17" fmla="*/ 45 h 66"/>
                <a:gd name="T18" fmla="*/ 72 w 78"/>
                <a:gd name="T19" fmla="*/ 45 h 66"/>
                <a:gd name="T20" fmla="*/ 70 w 78"/>
                <a:gd name="T21" fmla="*/ 51 h 66"/>
                <a:gd name="T22" fmla="*/ 66 w 78"/>
                <a:gd name="T23" fmla="*/ 56 h 66"/>
                <a:gd name="T24" fmla="*/ 64 w 78"/>
                <a:gd name="T25" fmla="*/ 60 h 66"/>
                <a:gd name="T26" fmla="*/ 59 w 78"/>
                <a:gd name="T27" fmla="*/ 64 h 66"/>
                <a:gd name="T28" fmla="*/ 49 w 78"/>
                <a:gd name="T29" fmla="*/ 66 h 66"/>
                <a:gd name="T30" fmla="*/ 37 w 78"/>
                <a:gd name="T31" fmla="*/ 66 h 66"/>
                <a:gd name="T32" fmla="*/ 37 w 78"/>
                <a:gd name="T33" fmla="*/ 66 h 66"/>
                <a:gd name="T34" fmla="*/ 27 w 78"/>
                <a:gd name="T35" fmla="*/ 62 h 66"/>
                <a:gd name="T36" fmla="*/ 20 w 78"/>
                <a:gd name="T37" fmla="*/ 56 h 66"/>
                <a:gd name="T38" fmla="*/ 18 w 78"/>
                <a:gd name="T39" fmla="*/ 51 h 66"/>
                <a:gd name="T40" fmla="*/ 16 w 78"/>
                <a:gd name="T41" fmla="*/ 45 h 66"/>
                <a:gd name="T42" fmla="*/ 16 w 78"/>
                <a:gd name="T43" fmla="*/ 39 h 66"/>
                <a:gd name="T44" fmla="*/ 16 w 78"/>
                <a:gd name="T45" fmla="*/ 33 h 66"/>
                <a:gd name="T46" fmla="*/ 16 w 78"/>
                <a:gd name="T47" fmla="*/ 33 h 66"/>
                <a:gd name="T48" fmla="*/ 20 w 78"/>
                <a:gd name="T49" fmla="*/ 23 h 66"/>
                <a:gd name="T50" fmla="*/ 23 w 78"/>
                <a:gd name="T51" fmla="*/ 19 h 66"/>
                <a:gd name="T52" fmla="*/ 27 w 78"/>
                <a:gd name="T53" fmla="*/ 15 h 66"/>
                <a:gd name="T54" fmla="*/ 27 w 78"/>
                <a:gd name="T55" fmla="*/ 15 h 66"/>
                <a:gd name="T56" fmla="*/ 0 w 78"/>
                <a:gd name="T57" fmla="*/ 10 h 66"/>
                <a:gd name="T58" fmla="*/ 2 w 78"/>
                <a:gd name="T59" fmla="*/ 0 h 66"/>
                <a:gd name="T60" fmla="*/ 78 w 78"/>
                <a:gd name="T61" fmla="*/ 15 h 66"/>
                <a:gd name="T62" fmla="*/ 64 w 78"/>
                <a:gd name="T63" fmla="*/ 43 h 66"/>
                <a:gd name="T64" fmla="*/ 64 w 78"/>
                <a:gd name="T65" fmla="*/ 43 h 66"/>
                <a:gd name="T66" fmla="*/ 64 w 78"/>
                <a:gd name="T67" fmla="*/ 33 h 66"/>
                <a:gd name="T68" fmla="*/ 61 w 78"/>
                <a:gd name="T69" fmla="*/ 27 h 66"/>
                <a:gd name="T70" fmla="*/ 55 w 78"/>
                <a:gd name="T71" fmla="*/ 21 h 66"/>
                <a:gd name="T72" fmla="*/ 49 w 78"/>
                <a:gd name="T73" fmla="*/ 19 h 66"/>
                <a:gd name="T74" fmla="*/ 49 w 78"/>
                <a:gd name="T75" fmla="*/ 19 h 66"/>
                <a:gd name="T76" fmla="*/ 41 w 78"/>
                <a:gd name="T77" fmla="*/ 19 h 66"/>
                <a:gd name="T78" fmla="*/ 33 w 78"/>
                <a:gd name="T79" fmla="*/ 21 h 66"/>
                <a:gd name="T80" fmla="*/ 27 w 78"/>
                <a:gd name="T81" fmla="*/ 25 h 66"/>
                <a:gd name="T82" fmla="*/ 23 w 78"/>
                <a:gd name="T83" fmla="*/ 33 h 66"/>
                <a:gd name="T84" fmla="*/ 23 w 78"/>
                <a:gd name="T85" fmla="*/ 33 h 66"/>
                <a:gd name="T86" fmla="*/ 23 w 78"/>
                <a:gd name="T87" fmla="*/ 43 h 66"/>
                <a:gd name="T88" fmla="*/ 27 w 78"/>
                <a:gd name="T89" fmla="*/ 49 h 66"/>
                <a:gd name="T90" fmla="*/ 33 w 78"/>
                <a:gd name="T91" fmla="*/ 54 h 66"/>
                <a:gd name="T92" fmla="*/ 41 w 78"/>
                <a:gd name="T93" fmla="*/ 56 h 66"/>
                <a:gd name="T94" fmla="*/ 41 w 78"/>
                <a:gd name="T95" fmla="*/ 56 h 66"/>
                <a:gd name="T96" fmla="*/ 49 w 78"/>
                <a:gd name="T97" fmla="*/ 56 h 66"/>
                <a:gd name="T98" fmla="*/ 55 w 78"/>
                <a:gd name="T99" fmla="*/ 54 h 66"/>
                <a:gd name="T100" fmla="*/ 61 w 78"/>
                <a:gd name="T101" fmla="*/ 51 h 66"/>
                <a:gd name="T102" fmla="*/ 64 w 78"/>
                <a:gd name="T103" fmla="*/ 43 h 66"/>
                <a:gd name="T104" fmla="*/ 64 w 78"/>
                <a:gd name="T105"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66">
                  <a:moveTo>
                    <a:pt x="78" y="15"/>
                  </a:moveTo>
                  <a:lnTo>
                    <a:pt x="74" y="25"/>
                  </a:lnTo>
                  <a:lnTo>
                    <a:pt x="68" y="23"/>
                  </a:lnTo>
                  <a:lnTo>
                    <a:pt x="68" y="25"/>
                  </a:lnTo>
                  <a:lnTo>
                    <a:pt x="68" y="25"/>
                  </a:lnTo>
                  <a:lnTo>
                    <a:pt x="70" y="29"/>
                  </a:lnTo>
                  <a:lnTo>
                    <a:pt x="72" y="33"/>
                  </a:lnTo>
                  <a:lnTo>
                    <a:pt x="72" y="39"/>
                  </a:lnTo>
                  <a:lnTo>
                    <a:pt x="72" y="45"/>
                  </a:lnTo>
                  <a:lnTo>
                    <a:pt x="72" y="45"/>
                  </a:lnTo>
                  <a:lnTo>
                    <a:pt x="70" y="51"/>
                  </a:lnTo>
                  <a:lnTo>
                    <a:pt x="66" y="56"/>
                  </a:lnTo>
                  <a:lnTo>
                    <a:pt x="64" y="60"/>
                  </a:lnTo>
                  <a:lnTo>
                    <a:pt x="59" y="64"/>
                  </a:lnTo>
                  <a:lnTo>
                    <a:pt x="49" y="66"/>
                  </a:lnTo>
                  <a:lnTo>
                    <a:pt x="37" y="66"/>
                  </a:lnTo>
                  <a:lnTo>
                    <a:pt x="37" y="66"/>
                  </a:lnTo>
                  <a:lnTo>
                    <a:pt x="27" y="62"/>
                  </a:lnTo>
                  <a:lnTo>
                    <a:pt x="20" y="56"/>
                  </a:lnTo>
                  <a:lnTo>
                    <a:pt x="18" y="51"/>
                  </a:lnTo>
                  <a:lnTo>
                    <a:pt x="16" y="45"/>
                  </a:lnTo>
                  <a:lnTo>
                    <a:pt x="16" y="39"/>
                  </a:lnTo>
                  <a:lnTo>
                    <a:pt x="16" y="33"/>
                  </a:lnTo>
                  <a:lnTo>
                    <a:pt x="16" y="33"/>
                  </a:lnTo>
                  <a:lnTo>
                    <a:pt x="20" y="23"/>
                  </a:lnTo>
                  <a:lnTo>
                    <a:pt x="23" y="19"/>
                  </a:lnTo>
                  <a:lnTo>
                    <a:pt x="27" y="15"/>
                  </a:lnTo>
                  <a:lnTo>
                    <a:pt x="27" y="15"/>
                  </a:lnTo>
                  <a:lnTo>
                    <a:pt x="0" y="10"/>
                  </a:lnTo>
                  <a:lnTo>
                    <a:pt x="2" y="0"/>
                  </a:lnTo>
                  <a:lnTo>
                    <a:pt x="78" y="15"/>
                  </a:lnTo>
                  <a:close/>
                  <a:moveTo>
                    <a:pt x="64" y="43"/>
                  </a:moveTo>
                  <a:lnTo>
                    <a:pt x="64" y="43"/>
                  </a:lnTo>
                  <a:lnTo>
                    <a:pt x="64" y="33"/>
                  </a:lnTo>
                  <a:lnTo>
                    <a:pt x="61" y="27"/>
                  </a:lnTo>
                  <a:lnTo>
                    <a:pt x="55" y="21"/>
                  </a:lnTo>
                  <a:lnTo>
                    <a:pt x="49" y="19"/>
                  </a:lnTo>
                  <a:lnTo>
                    <a:pt x="49" y="19"/>
                  </a:lnTo>
                  <a:lnTo>
                    <a:pt x="41" y="19"/>
                  </a:lnTo>
                  <a:lnTo>
                    <a:pt x="33" y="21"/>
                  </a:lnTo>
                  <a:lnTo>
                    <a:pt x="27" y="25"/>
                  </a:lnTo>
                  <a:lnTo>
                    <a:pt x="23" y="33"/>
                  </a:lnTo>
                  <a:lnTo>
                    <a:pt x="23" y="33"/>
                  </a:lnTo>
                  <a:lnTo>
                    <a:pt x="23" y="43"/>
                  </a:lnTo>
                  <a:lnTo>
                    <a:pt x="27" y="49"/>
                  </a:lnTo>
                  <a:lnTo>
                    <a:pt x="33" y="54"/>
                  </a:lnTo>
                  <a:lnTo>
                    <a:pt x="41" y="56"/>
                  </a:lnTo>
                  <a:lnTo>
                    <a:pt x="41" y="56"/>
                  </a:lnTo>
                  <a:lnTo>
                    <a:pt x="49" y="56"/>
                  </a:lnTo>
                  <a:lnTo>
                    <a:pt x="55" y="54"/>
                  </a:lnTo>
                  <a:lnTo>
                    <a:pt x="61" y="51"/>
                  </a:lnTo>
                  <a:lnTo>
                    <a:pt x="64" y="43"/>
                  </a:lnTo>
                  <a:lnTo>
                    <a:pt x="6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Freeform 85"/>
            <p:cNvSpPr>
              <a:spLocks/>
            </p:cNvSpPr>
            <p:nvPr/>
          </p:nvSpPr>
          <p:spPr bwMode="auto">
            <a:xfrm>
              <a:off x="3949700" y="2162175"/>
              <a:ext cx="130175" cy="149225"/>
            </a:xfrm>
            <a:custGeom>
              <a:avLst/>
              <a:gdLst>
                <a:gd name="T0" fmla="*/ 0 w 82"/>
                <a:gd name="T1" fmla="*/ 76 h 94"/>
                <a:gd name="T2" fmla="*/ 4 w 82"/>
                <a:gd name="T3" fmla="*/ 66 h 94"/>
                <a:gd name="T4" fmla="*/ 12 w 82"/>
                <a:gd name="T5" fmla="*/ 70 h 94"/>
                <a:gd name="T6" fmla="*/ 12 w 82"/>
                <a:gd name="T7" fmla="*/ 70 h 94"/>
                <a:gd name="T8" fmla="*/ 12 w 82"/>
                <a:gd name="T9" fmla="*/ 70 h 94"/>
                <a:gd name="T10" fmla="*/ 8 w 82"/>
                <a:gd name="T11" fmla="*/ 64 h 94"/>
                <a:gd name="T12" fmla="*/ 8 w 82"/>
                <a:gd name="T13" fmla="*/ 59 h 94"/>
                <a:gd name="T14" fmla="*/ 8 w 82"/>
                <a:gd name="T15" fmla="*/ 55 h 94"/>
                <a:gd name="T16" fmla="*/ 10 w 82"/>
                <a:gd name="T17" fmla="*/ 49 h 94"/>
                <a:gd name="T18" fmla="*/ 10 w 82"/>
                <a:gd name="T19" fmla="*/ 49 h 94"/>
                <a:gd name="T20" fmla="*/ 12 w 82"/>
                <a:gd name="T21" fmla="*/ 43 h 94"/>
                <a:gd name="T22" fmla="*/ 14 w 82"/>
                <a:gd name="T23" fmla="*/ 39 h 94"/>
                <a:gd name="T24" fmla="*/ 20 w 82"/>
                <a:gd name="T25" fmla="*/ 37 h 94"/>
                <a:gd name="T26" fmla="*/ 24 w 82"/>
                <a:gd name="T27" fmla="*/ 35 h 94"/>
                <a:gd name="T28" fmla="*/ 24 w 82"/>
                <a:gd name="T29" fmla="*/ 35 h 94"/>
                <a:gd name="T30" fmla="*/ 22 w 82"/>
                <a:gd name="T31" fmla="*/ 31 h 94"/>
                <a:gd name="T32" fmla="*/ 20 w 82"/>
                <a:gd name="T33" fmla="*/ 25 h 94"/>
                <a:gd name="T34" fmla="*/ 20 w 82"/>
                <a:gd name="T35" fmla="*/ 19 h 94"/>
                <a:gd name="T36" fmla="*/ 22 w 82"/>
                <a:gd name="T37" fmla="*/ 14 h 94"/>
                <a:gd name="T38" fmla="*/ 22 w 82"/>
                <a:gd name="T39" fmla="*/ 14 h 94"/>
                <a:gd name="T40" fmla="*/ 26 w 82"/>
                <a:gd name="T41" fmla="*/ 6 h 94"/>
                <a:gd name="T42" fmla="*/ 30 w 82"/>
                <a:gd name="T43" fmla="*/ 2 h 94"/>
                <a:gd name="T44" fmla="*/ 36 w 82"/>
                <a:gd name="T45" fmla="*/ 0 h 94"/>
                <a:gd name="T46" fmla="*/ 43 w 82"/>
                <a:gd name="T47" fmla="*/ 0 h 94"/>
                <a:gd name="T48" fmla="*/ 82 w 82"/>
                <a:gd name="T49" fmla="*/ 14 h 94"/>
                <a:gd name="T50" fmla="*/ 79 w 82"/>
                <a:gd name="T51" fmla="*/ 23 h 94"/>
                <a:gd name="T52" fmla="*/ 43 w 82"/>
                <a:gd name="T53" fmla="*/ 12 h 94"/>
                <a:gd name="T54" fmla="*/ 43 w 82"/>
                <a:gd name="T55" fmla="*/ 12 h 94"/>
                <a:gd name="T56" fmla="*/ 39 w 82"/>
                <a:gd name="T57" fmla="*/ 10 h 94"/>
                <a:gd name="T58" fmla="*/ 36 w 82"/>
                <a:gd name="T59" fmla="*/ 10 h 94"/>
                <a:gd name="T60" fmla="*/ 32 w 82"/>
                <a:gd name="T61" fmla="*/ 14 h 94"/>
                <a:gd name="T62" fmla="*/ 28 w 82"/>
                <a:gd name="T63" fmla="*/ 18 h 94"/>
                <a:gd name="T64" fmla="*/ 28 w 82"/>
                <a:gd name="T65" fmla="*/ 18 h 94"/>
                <a:gd name="T66" fmla="*/ 28 w 82"/>
                <a:gd name="T67" fmla="*/ 25 h 94"/>
                <a:gd name="T68" fmla="*/ 28 w 82"/>
                <a:gd name="T69" fmla="*/ 31 h 94"/>
                <a:gd name="T70" fmla="*/ 32 w 82"/>
                <a:gd name="T71" fmla="*/ 35 h 94"/>
                <a:gd name="T72" fmla="*/ 36 w 82"/>
                <a:gd name="T73" fmla="*/ 37 h 94"/>
                <a:gd name="T74" fmla="*/ 69 w 82"/>
                <a:gd name="T75" fmla="*/ 49 h 94"/>
                <a:gd name="T76" fmla="*/ 65 w 82"/>
                <a:gd name="T77" fmla="*/ 59 h 94"/>
                <a:gd name="T78" fmla="*/ 32 w 82"/>
                <a:gd name="T79" fmla="*/ 47 h 94"/>
                <a:gd name="T80" fmla="*/ 32 w 82"/>
                <a:gd name="T81" fmla="*/ 47 h 94"/>
                <a:gd name="T82" fmla="*/ 26 w 82"/>
                <a:gd name="T83" fmla="*/ 45 h 94"/>
                <a:gd name="T84" fmla="*/ 22 w 82"/>
                <a:gd name="T85" fmla="*/ 47 h 94"/>
                <a:gd name="T86" fmla="*/ 18 w 82"/>
                <a:gd name="T87" fmla="*/ 49 h 94"/>
                <a:gd name="T88" fmla="*/ 16 w 82"/>
                <a:gd name="T89" fmla="*/ 53 h 94"/>
                <a:gd name="T90" fmla="*/ 16 w 82"/>
                <a:gd name="T91" fmla="*/ 53 h 94"/>
                <a:gd name="T92" fmla="*/ 14 w 82"/>
                <a:gd name="T93" fmla="*/ 61 h 94"/>
                <a:gd name="T94" fmla="*/ 16 w 82"/>
                <a:gd name="T95" fmla="*/ 66 h 94"/>
                <a:gd name="T96" fmla="*/ 20 w 82"/>
                <a:gd name="T97" fmla="*/ 72 h 94"/>
                <a:gd name="T98" fmla="*/ 24 w 82"/>
                <a:gd name="T99" fmla="*/ 74 h 94"/>
                <a:gd name="T100" fmla="*/ 57 w 82"/>
                <a:gd name="T101" fmla="*/ 86 h 94"/>
                <a:gd name="T102" fmla="*/ 53 w 82"/>
                <a:gd name="T103" fmla="*/ 94 h 94"/>
                <a:gd name="T104" fmla="*/ 0 w 82"/>
                <a:gd name="T105" fmla="*/ 7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94">
                  <a:moveTo>
                    <a:pt x="0" y="76"/>
                  </a:moveTo>
                  <a:lnTo>
                    <a:pt x="4" y="66"/>
                  </a:lnTo>
                  <a:lnTo>
                    <a:pt x="12" y="70"/>
                  </a:lnTo>
                  <a:lnTo>
                    <a:pt x="12" y="70"/>
                  </a:lnTo>
                  <a:lnTo>
                    <a:pt x="12" y="70"/>
                  </a:lnTo>
                  <a:lnTo>
                    <a:pt x="8" y="64"/>
                  </a:lnTo>
                  <a:lnTo>
                    <a:pt x="8" y="59"/>
                  </a:lnTo>
                  <a:lnTo>
                    <a:pt x="8" y="55"/>
                  </a:lnTo>
                  <a:lnTo>
                    <a:pt x="10" y="49"/>
                  </a:lnTo>
                  <a:lnTo>
                    <a:pt x="10" y="49"/>
                  </a:lnTo>
                  <a:lnTo>
                    <a:pt x="12" y="43"/>
                  </a:lnTo>
                  <a:lnTo>
                    <a:pt x="14" y="39"/>
                  </a:lnTo>
                  <a:lnTo>
                    <a:pt x="20" y="37"/>
                  </a:lnTo>
                  <a:lnTo>
                    <a:pt x="24" y="35"/>
                  </a:lnTo>
                  <a:lnTo>
                    <a:pt x="24" y="35"/>
                  </a:lnTo>
                  <a:lnTo>
                    <a:pt x="22" y="31"/>
                  </a:lnTo>
                  <a:lnTo>
                    <a:pt x="20" y="25"/>
                  </a:lnTo>
                  <a:lnTo>
                    <a:pt x="20" y="19"/>
                  </a:lnTo>
                  <a:lnTo>
                    <a:pt x="22" y="14"/>
                  </a:lnTo>
                  <a:lnTo>
                    <a:pt x="22" y="14"/>
                  </a:lnTo>
                  <a:lnTo>
                    <a:pt x="26" y="6"/>
                  </a:lnTo>
                  <a:lnTo>
                    <a:pt x="30" y="2"/>
                  </a:lnTo>
                  <a:lnTo>
                    <a:pt x="36" y="0"/>
                  </a:lnTo>
                  <a:lnTo>
                    <a:pt x="43" y="0"/>
                  </a:lnTo>
                  <a:lnTo>
                    <a:pt x="82" y="14"/>
                  </a:lnTo>
                  <a:lnTo>
                    <a:pt x="79" y="23"/>
                  </a:lnTo>
                  <a:lnTo>
                    <a:pt x="43" y="12"/>
                  </a:lnTo>
                  <a:lnTo>
                    <a:pt x="43" y="12"/>
                  </a:lnTo>
                  <a:lnTo>
                    <a:pt x="39" y="10"/>
                  </a:lnTo>
                  <a:lnTo>
                    <a:pt x="36" y="10"/>
                  </a:lnTo>
                  <a:lnTo>
                    <a:pt x="32" y="14"/>
                  </a:lnTo>
                  <a:lnTo>
                    <a:pt x="28" y="18"/>
                  </a:lnTo>
                  <a:lnTo>
                    <a:pt x="28" y="18"/>
                  </a:lnTo>
                  <a:lnTo>
                    <a:pt x="28" y="25"/>
                  </a:lnTo>
                  <a:lnTo>
                    <a:pt x="28" y="31"/>
                  </a:lnTo>
                  <a:lnTo>
                    <a:pt x="32" y="35"/>
                  </a:lnTo>
                  <a:lnTo>
                    <a:pt x="36" y="37"/>
                  </a:lnTo>
                  <a:lnTo>
                    <a:pt x="69" y="49"/>
                  </a:lnTo>
                  <a:lnTo>
                    <a:pt x="65" y="59"/>
                  </a:lnTo>
                  <a:lnTo>
                    <a:pt x="32" y="47"/>
                  </a:lnTo>
                  <a:lnTo>
                    <a:pt x="32" y="47"/>
                  </a:lnTo>
                  <a:lnTo>
                    <a:pt x="26" y="45"/>
                  </a:lnTo>
                  <a:lnTo>
                    <a:pt x="22" y="47"/>
                  </a:lnTo>
                  <a:lnTo>
                    <a:pt x="18" y="49"/>
                  </a:lnTo>
                  <a:lnTo>
                    <a:pt x="16" y="53"/>
                  </a:lnTo>
                  <a:lnTo>
                    <a:pt x="16" y="53"/>
                  </a:lnTo>
                  <a:lnTo>
                    <a:pt x="14" y="61"/>
                  </a:lnTo>
                  <a:lnTo>
                    <a:pt x="16" y="66"/>
                  </a:lnTo>
                  <a:lnTo>
                    <a:pt x="20" y="72"/>
                  </a:lnTo>
                  <a:lnTo>
                    <a:pt x="24" y="74"/>
                  </a:lnTo>
                  <a:lnTo>
                    <a:pt x="57" y="86"/>
                  </a:lnTo>
                  <a:lnTo>
                    <a:pt x="53" y="94"/>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7" name="Freeform 86"/>
            <p:cNvSpPr>
              <a:spLocks noEditPoints="1"/>
            </p:cNvSpPr>
            <p:nvPr/>
          </p:nvSpPr>
          <p:spPr bwMode="auto">
            <a:xfrm>
              <a:off x="3981450" y="2097088"/>
              <a:ext cx="117475" cy="68263"/>
            </a:xfrm>
            <a:custGeom>
              <a:avLst/>
              <a:gdLst>
                <a:gd name="T0" fmla="*/ 16 w 74"/>
                <a:gd name="T1" fmla="*/ 6 h 43"/>
                <a:gd name="T2" fmla="*/ 10 w 74"/>
                <a:gd name="T3" fmla="*/ 14 h 43"/>
                <a:gd name="T4" fmla="*/ 0 w 74"/>
                <a:gd name="T5" fmla="*/ 10 h 43"/>
                <a:gd name="T6" fmla="*/ 4 w 74"/>
                <a:gd name="T7" fmla="*/ 0 h 43"/>
                <a:gd name="T8" fmla="*/ 16 w 74"/>
                <a:gd name="T9" fmla="*/ 6 h 43"/>
                <a:gd name="T10" fmla="*/ 19 w 74"/>
                <a:gd name="T11" fmla="*/ 19 h 43"/>
                <a:gd name="T12" fmla="*/ 23 w 74"/>
                <a:gd name="T13" fmla="*/ 10 h 43"/>
                <a:gd name="T14" fmla="*/ 74 w 74"/>
                <a:gd name="T15" fmla="*/ 33 h 43"/>
                <a:gd name="T16" fmla="*/ 68 w 74"/>
                <a:gd name="T17" fmla="*/ 43 h 43"/>
                <a:gd name="T18" fmla="*/ 19 w 74"/>
                <a:gd name="T19"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43">
                  <a:moveTo>
                    <a:pt x="16" y="6"/>
                  </a:moveTo>
                  <a:lnTo>
                    <a:pt x="10" y="14"/>
                  </a:lnTo>
                  <a:lnTo>
                    <a:pt x="0" y="10"/>
                  </a:lnTo>
                  <a:lnTo>
                    <a:pt x="4" y="0"/>
                  </a:lnTo>
                  <a:lnTo>
                    <a:pt x="16" y="6"/>
                  </a:lnTo>
                  <a:close/>
                  <a:moveTo>
                    <a:pt x="19" y="19"/>
                  </a:moveTo>
                  <a:lnTo>
                    <a:pt x="23" y="10"/>
                  </a:lnTo>
                  <a:lnTo>
                    <a:pt x="74" y="33"/>
                  </a:lnTo>
                  <a:lnTo>
                    <a:pt x="68" y="43"/>
                  </a:lnTo>
                  <a:lnTo>
                    <a:pt x="1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Freeform 87"/>
            <p:cNvSpPr>
              <a:spLocks/>
            </p:cNvSpPr>
            <p:nvPr/>
          </p:nvSpPr>
          <p:spPr bwMode="auto">
            <a:xfrm>
              <a:off x="4030663" y="2025650"/>
              <a:ext cx="117475" cy="104775"/>
            </a:xfrm>
            <a:custGeom>
              <a:avLst/>
              <a:gdLst>
                <a:gd name="T0" fmla="*/ 0 w 74"/>
                <a:gd name="T1" fmla="*/ 37 h 66"/>
                <a:gd name="T2" fmla="*/ 6 w 74"/>
                <a:gd name="T3" fmla="*/ 29 h 66"/>
                <a:gd name="T4" fmla="*/ 14 w 74"/>
                <a:gd name="T5" fmla="*/ 33 h 66"/>
                <a:gd name="T6" fmla="*/ 14 w 74"/>
                <a:gd name="T7" fmla="*/ 33 h 66"/>
                <a:gd name="T8" fmla="*/ 14 w 74"/>
                <a:gd name="T9" fmla="*/ 33 h 66"/>
                <a:gd name="T10" fmla="*/ 12 w 74"/>
                <a:gd name="T11" fmla="*/ 29 h 66"/>
                <a:gd name="T12" fmla="*/ 12 w 74"/>
                <a:gd name="T13" fmla="*/ 23 h 66"/>
                <a:gd name="T14" fmla="*/ 12 w 74"/>
                <a:gd name="T15" fmla="*/ 18 h 66"/>
                <a:gd name="T16" fmla="*/ 16 w 74"/>
                <a:gd name="T17" fmla="*/ 12 h 66"/>
                <a:gd name="T18" fmla="*/ 16 w 74"/>
                <a:gd name="T19" fmla="*/ 12 h 66"/>
                <a:gd name="T20" fmla="*/ 22 w 74"/>
                <a:gd name="T21" fmla="*/ 4 h 66"/>
                <a:gd name="T22" fmla="*/ 28 w 74"/>
                <a:gd name="T23" fmla="*/ 0 h 66"/>
                <a:gd name="T24" fmla="*/ 35 w 74"/>
                <a:gd name="T25" fmla="*/ 0 h 66"/>
                <a:gd name="T26" fmla="*/ 43 w 74"/>
                <a:gd name="T27" fmla="*/ 4 h 66"/>
                <a:gd name="T28" fmla="*/ 74 w 74"/>
                <a:gd name="T29" fmla="*/ 23 h 66"/>
                <a:gd name="T30" fmla="*/ 69 w 74"/>
                <a:gd name="T31" fmla="*/ 31 h 66"/>
                <a:gd name="T32" fmla="*/ 37 w 74"/>
                <a:gd name="T33" fmla="*/ 12 h 66"/>
                <a:gd name="T34" fmla="*/ 37 w 74"/>
                <a:gd name="T35" fmla="*/ 12 h 66"/>
                <a:gd name="T36" fmla="*/ 33 w 74"/>
                <a:gd name="T37" fmla="*/ 10 h 66"/>
                <a:gd name="T38" fmla="*/ 28 w 74"/>
                <a:gd name="T39" fmla="*/ 12 h 66"/>
                <a:gd name="T40" fmla="*/ 24 w 74"/>
                <a:gd name="T41" fmla="*/ 14 h 66"/>
                <a:gd name="T42" fmla="*/ 22 w 74"/>
                <a:gd name="T43" fmla="*/ 18 h 66"/>
                <a:gd name="T44" fmla="*/ 22 w 74"/>
                <a:gd name="T45" fmla="*/ 18 h 66"/>
                <a:gd name="T46" fmla="*/ 18 w 74"/>
                <a:gd name="T47" fmla="*/ 25 h 66"/>
                <a:gd name="T48" fmla="*/ 18 w 74"/>
                <a:gd name="T49" fmla="*/ 31 h 66"/>
                <a:gd name="T50" fmla="*/ 22 w 74"/>
                <a:gd name="T51" fmla="*/ 37 h 66"/>
                <a:gd name="T52" fmla="*/ 28 w 74"/>
                <a:gd name="T53" fmla="*/ 41 h 66"/>
                <a:gd name="T54" fmla="*/ 53 w 74"/>
                <a:gd name="T55" fmla="*/ 57 h 66"/>
                <a:gd name="T56" fmla="*/ 49 w 74"/>
                <a:gd name="T57" fmla="*/ 66 h 66"/>
                <a:gd name="T58" fmla="*/ 0 w 74"/>
                <a:gd name="T5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66">
                  <a:moveTo>
                    <a:pt x="0" y="37"/>
                  </a:moveTo>
                  <a:lnTo>
                    <a:pt x="6" y="29"/>
                  </a:lnTo>
                  <a:lnTo>
                    <a:pt x="14" y="33"/>
                  </a:lnTo>
                  <a:lnTo>
                    <a:pt x="14" y="33"/>
                  </a:lnTo>
                  <a:lnTo>
                    <a:pt x="14" y="33"/>
                  </a:lnTo>
                  <a:lnTo>
                    <a:pt x="12" y="29"/>
                  </a:lnTo>
                  <a:lnTo>
                    <a:pt x="12" y="23"/>
                  </a:lnTo>
                  <a:lnTo>
                    <a:pt x="12" y="18"/>
                  </a:lnTo>
                  <a:lnTo>
                    <a:pt x="16" y="12"/>
                  </a:lnTo>
                  <a:lnTo>
                    <a:pt x="16" y="12"/>
                  </a:lnTo>
                  <a:lnTo>
                    <a:pt x="22" y="4"/>
                  </a:lnTo>
                  <a:lnTo>
                    <a:pt x="28" y="0"/>
                  </a:lnTo>
                  <a:lnTo>
                    <a:pt x="35" y="0"/>
                  </a:lnTo>
                  <a:lnTo>
                    <a:pt x="43" y="4"/>
                  </a:lnTo>
                  <a:lnTo>
                    <a:pt x="74" y="23"/>
                  </a:lnTo>
                  <a:lnTo>
                    <a:pt x="69" y="31"/>
                  </a:lnTo>
                  <a:lnTo>
                    <a:pt x="37" y="12"/>
                  </a:lnTo>
                  <a:lnTo>
                    <a:pt x="37" y="12"/>
                  </a:lnTo>
                  <a:lnTo>
                    <a:pt x="33" y="10"/>
                  </a:lnTo>
                  <a:lnTo>
                    <a:pt x="28" y="12"/>
                  </a:lnTo>
                  <a:lnTo>
                    <a:pt x="24" y="14"/>
                  </a:lnTo>
                  <a:lnTo>
                    <a:pt x="22" y="18"/>
                  </a:lnTo>
                  <a:lnTo>
                    <a:pt x="22" y="18"/>
                  </a:lnTo>
                  <a:lnTo>
                    <a:pt x="18" y="25"/>
                  </a:lnTo>
                  <a:lnTo>
                    <a:pt x="18" y="31"/>
                  </a:lnTo>
                  <a:lnTo>
                    <a:pt x="22" y="37"/>
                  </a:lnTo>
                  <a:lnTo>
                    <a:pt x="28" y="41"/>
                  </a:lnTo>
                  <a:lnTo>
                    <a:pt x="53" y="57"/>
                  </a:lnTo>
                  <a:lnTo>
                    <a:pt x="49" y="66"/>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Freeform 88"/>
            <p:cNvSpPr>
              <a:spLocks noEditPoints="1"/>
            </p:cNvSpPr>
            <p:nvPr/>
          </p:nvSpPr>
          <p:spPr bwMode="auto">
            <a:xfrm>
              <a:off x="4065588" y="1960563"/>
              <a:ext cx="104775" cy="84138"/>
            </a:xfrm>
            <a:custGeom>
              <a:avLst/>
              <a:gdLst>
                <a:gd name="T0" fmla="*/ 15 w 66"/>
                <a:gd name="T1" fmla="*/ 6 h 53"/>
                <a:gd name="T2" fmla="*/ 9 w 66"/>
                <a:gd name="T3" fmla="*/ 14 h 53"/>
                <a:gd name="T4" fmla="*/ 0 w 66"/>
                <a:gd name="T5" fmla="*/ 8 h 53"/>
                <a:gd name="T6" fmla="*/ 6 w 66"/>
                <a:gd name="T7" fmla="*/ 0 h 53"/>
                <a:gd name="T8" fmla="*/ 15 w 66"/>
                <a:gd name="T9" fmla="*/ 6 h 53"/>
                <a:gd name="T10" fmla="*/ 17 w 66"/>
                <a:gd name="T11" fmla="*/ 19 h 53"/>
                <a:gd name="T12" fmla="*/ 23 w 66"/>
                <a:gd name="T13" fmla="*/ 12 h 53"/>
                <a:gd name="T14" fmla="*/ 66 w 66"/>
                <a:gd name="T15" fmla="*/ 45 h 53"/>
                <a:gd name="T16" fmla="*/ 60 w 66"/>
                <a:gd name="T17" fmla="*/ 53 h 53"/>
                <a:gd name="T18" fmla="*/ 17 w 66"/>
                <a:gd name="T19"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3">
                  <a:moveTo>
                    <a:pt x="15" y="6"/>
                  </a:moveTo>
                  <a:lnTo>
                    <a:pt x="9" y="14"/>
                  </a:lnTo>
                  <a:lnTo>
                    <a:pt x="0" y="8"/>
                  </a:lnTo>
                  <a:lnTo>
                    <a:pt x="6" y="0"/>
                  </a:lnTo>
                  <a:lnTo>
                    <a:pt x="15" y="6"/>
                  </a:lnTo>
                  <a:close/>
                  <a:moveTo>
                    <a:pt x="17" y="19"/>
                  </a:moveTo>
                  <a:lnTo>
                    <a:pt x="23" y="12"/>
                  </a:lnTo>
                  <a:lnTo>
                    <a:pt x="66" y="45"/>
                  </a:lnTo>
                  <a:lnTo>
                    <a:pt x="60" y="53"/>
                  </a:lnTo>
                  <a:lnTo>
                    <a:pt x="1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Freeform 89"/>
            <p:cNvSpPr>
              <a:spLocks/>
            </p:cNvSpPr>
            <p:nvPr/>
          </p:nvSpPr>
          <p:spPr bwMode="auto">
            <a:xfrm>
              <a:off x="4127500" y="1911350"/>
              <a:ext cx="95250" cy="95250"/>
            </a:xfrm>
            <a:custGeom>
              <a:avLst/>
              <a:gdLst>
                <a:gd name="T0" fmla="*/ 27 w 60"/>
                <a:gd name="T1" fmla="*/ 49 h 60"/>
                <a:gd name="T2" fmla="*/ 27 w 60"/>
                <a:gd name="T3" fmla="*/ 49 h 60"/>
                <a:gd name="T4" fmla="*/ 33 w 60"/>
                <a:gd name="T5" fmla="*/ 50 h 60"/>
                <a:gd name="T6" fmla="*/ 37 w 60"/>
                <a:gd name="T7" fmla="*/ 50 h 60"/>
                <a:gd name="T8" fmla="*/ 43 w 60"/>
                <a:gd name="T9" fmla="*/ 47 h 60"/>
                <a:gd name="T10" fmla="*/ 47 w 60"/>
                <a:gd name="T11" fmla="*/ 43 h 60"/>
                <a:gd name="T12" fmla="*/ 47 w 60"/>
                <a:gd name="T13" fmla="*/ 43 h 60"/>
                <a:gd name="T14" fmla="*/ 52 w 60"/>
                <a:gd name="T15" fmla="*/ 35 h 60"/>
                <a:gd name="T16" fmla="*/ 52 w 60"/>
                <a:gd name="T17" fmla="*/ 31 h 60"/>
                <a:gd name="T18" fmla="*/ 50 w 60"/>
                <a:gd name="T19" fmla="*/ 27 h 60"/>
                <a:gd name="T20" fmla="*/ 50 w 60"/>
                <a:gd name="T21" fmla="*/ 27 h 60"/>
                <a:gd name="T22" fmla="*/ 45 w 60"/>
                <a:gd name="T23" fmla="*/ 25 h 60"/>
                <a:gd name="T24" fmla="*/ 41 w 60"/>
                <a:gd name="T25" fmla="*/ 27 h 60"/>
                <a:gd name="T26" fmla="*/ 29 w 60"/>
                <a:gd name="T27" fmla="*/ 35 h 60"/>
                <a:gd name="T28" fmla="*/ 29 w 60"/>
                <a:gd name="T29" fmla="*/ 35 h 60"/>
                <a:gd name="T30" fmla="*/ 23 w 60"/>
                <a:gd name="T31" fmla="*/ 39 h 60"/>
                <a:gd name="T32" fmla="*/ 15 w 60"/>
                <a:gd name="T33" fmla="*/ 43 h 60"/>
                <a:gd name="T34" fmla="*/ 9 w 60"/>
                <a:gd name="T35" fmla="*/ 43 h 60"/>
                <a:gd name="T36" fmla="*/ 4 w 60"/>
                <a:gd name="T37" fmla="*/ 39 h 60"/>
                <a:gd name="T38" fmla="*/ 4 w 60"/>
                <a:gd name="T39" fmla="*/ 39 h 60"/>
                <a:gd name="T40" fmla="*/ 0 w 60"/>
                <a:gd name="T41" fmla="*/ 33 h 60"/>
                <a:gd name="T42" fmla="*/ 0 w 60"/>
                <a:gd name="T43" fmla="*/ 25 h 60"/>
                <a:gd name="T44" fmla="*/ 2 w 60"/>
                <a:gd name="T45" fmla="*/ 17 h 60"/>
                <a:gd name="T46" fmla="*/ 8 w 60"/>
                <a:gd name="T47" fmla="*/ 11 h 60"/>
                <a:gd name="T48" fmla="*/ 8 w 60"/>
                <a:gd name="T49" fmla="*/ 11 h 60"/>
                <a:gd name="T50" fmla="*/ 13 w 60"/>
                <a:gd name="T51" fmla="*/ 6 h 60"/>
                <a:gd name="T52" fmla="*/ 21 w 60"/>
                <a:gd name="T53" fmla="*/ 2 h 60"/>
                <a:gd name="T54" fmla="*/ 29 w 60"/>
                <a:gd name="T55" fmla="*/ 0 h 60"/>
                <a:gd name="T56" fmla="*/ 37 w 60"/>
                <a:gd name="T57" fmla="*/ 4 h 60"/>
                <a:gd name="T58" fmla="*/ 31 w 60"/>
                <a:gd name="T59" fmla="*/ 11 h 60"/>
                <a:gd name="T60" fmla="*/ 31 w 60"/>
                <a:gd name="T61" fmla="*/ 11 h 60"/>
                <a:gd name="T62" fmla="*/ 25 w 60"/>
                <a:gd name="T63" fmla="*/ 9 h 60"/>
                <a:gd name="T64" fmla="*/ 21 w 60"/>
                <a:gd name="T65" fmla="*/ 11 h 60"/>
                <a:gd name="T66" fmla="*/ 17 w 60"/>
                <a:gd name="T67" fmla="*/ 13 h 60"/>
                <a:gd name="T68" fmla="*/ 13 w 60"/>
                <a:gd name="T69" fmla="*/ 17 h 60"/>
                <a:gd name="T70" fmla="*/ 13 w 60"/>
                <a:gd name="T71" fmla="*/ 17 h 60"/>
                <a:gd name="T72" fmla="*/ 9 w 60"/>
                <a:gd name="T73" fmla="*/ 23 h 60"/>
                <a:gd name="T74" fmla="*/ 9 w 60"/>
                <a:gd name="T75" fmla="*/ 27 h 60"/>
                <a:gd name="T76" fmla="*/ 11 w 60"/>
                <a:gd name="T77" fmla="*/ 31 h 60"/>
                <a:gd name="T78" fmla="*/ 11 w 60"/>
                <a:gd name="T79" fmla="*/ 31 h 60"/>
                <a:gd name="T80" fmla="*/ 15 w 60"/>
                <a:gd name="T81" fmla="*/ 33 h 60"/>
                <a:gd name="T82" fmla="*/ 19 w 60"/>
                <a:gd name="T83" fmla="*/ 31 h 60"/>
                <a:gd name="T84" fmla="*/ 31 w 60"/>
                <a:gd name="T85" fmla="*/ 21 h 60"/>
                <a:gd name="T86" fmla="*/ 31 w 60"/>
                <a:gd name="T87" fmla="*/ 21 h 60"/>
                <a:gd name="T88" fmla="*/ 37 w 60"/>
                <a:gd name="T89" fmla="*/ 17 h 60"/>
                <a:gd name="T90" fmla="*/ 43 w 60"/>
                <a:gd name="T91" fmla="*/ 15 h 60"/>
                <a:gd name="T92" fmla="*/ 50 w 60"/>
                <a:gd name="T93" fmla="*/ 15 h 60"/>
                <a:gd name="T94" fmla="*/ 56 w 60"/>
                <a:gd name="T95" fmla="*/ 17 h 60"/>
                <a:gd name="T96" fmla="*/ 56 w 60"/>
                <a:gd name="T97" fmla="*/ 17 h 60"/>
                <a:gd name="T98" fmla="*/ 58 w 60"/>
                <a:gd name="T99" fmla="*/ 21 h 60"/>
                <a:gd name="T100" fmla="*/ 60 w 60"/>
                <a:gd name="T101" fmla="*/ 25 h 60"/>
                <a:gd name="T102" fmla="*/ 60 w 60"/>
                <a:gd name="T103" fmla="*/ 33 h 60"/>
                <a:gd name="T104" fmla="*/ 56 w 60"/>
                <a:gd name="T105" fmla="*/ 41 h 60"/>
                <a:gd name="T106" fmla="*/ 52 w 60"/>
                <a:gd name="T107" fmla="*/ 49 h 60"/>
                <a:gd name="T108" fmla="*/ 52 w 60"/>
                <a:gd name="T109" fmla="*/ 49 h 60"/>
                <a:gd name="T110" fmla="*/ 45 w 60"/>
                <a:gd name="T111" fmla="*/ 54 h 60"/>
                <a:gd name="T112" fmla="*/ 37 w 60"/>
                <a:gd name="T113" fmla="*/ 58 h 60"/>
                <a:gd name="T114" fmla="*/ 29 w 60"/>
                <a:gd name="T115" fmla="*/ 60 h 60"/>
                <a:gd name="T116" fmla="*/ 21 w 60"/>
                <a:gd name="T117" fmla="*/ 56 h 60"/>
                <a:gd name="T118" fmla="*/ 27 w 60"/>
                <a:gd name="T119"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 h="60">
                  <a:moveTo>
                    <a:pt x="27" y="49"/>
                  </a:moveTo>
                  <a:lnTo>
                    <a:pt x="27" y="49"/>
                  </a:lnTo>
                  <a:lnTo>
                    <a:pt x="33" y="50"/>
                  </a:lnTo>
                  <a:lnTo>
                    <a:pt x="37" y="50"/>
                  </a:lnTo>
                  <a:lnTo>
                    <a:pt x="43" y="47"/>
                  </a:lnTo>
                  <a:lnTo>
                    <a:pt x="47" y="43"/>
                  </a:lnTo>
                  <a:lnTo>
                    <a:pt x="47" y="43"/>
                  </a:lnTo>
                  <a:lnTo>
                    <a:pt x="52" y="35"/>
                  </a:lnTo>
                  <a:lnTo>
                    <a:pt x="52" y="31"/>
                  </a:lnTo>
                  <a:lnTo>
                    <a:pt x="50" y="27"/>
                  </a:lnTo>
                  <a:lnTo>
                    <a:pt x="50" y="27"/>
                  </a:lnTo>
                  <a:lnTo>
                    <a:pt x="45" y="25"/>
                  </a:lnTo>
                  <a:lnTo>
                    <a:pt x="41" y="27"/>
                  </a:lnTo>
                  <a:lnTo>
                    <a:pt x="29" y="35"/>
                  </a:lnTo>
                  <a:lnTo>
                    <a:pt x="29" y="35"/>
                  </a:lnTo>
                  <a:lnTo>
                    <a:pt x="23" y="39"/>
                  </a:lnTo>
                  <a:lnTo>
                    <a:pt x="15" y="43"/>
                  </a:lnTo>
                  <a:lnTo>
                    <a:pt x="9" y="43"/>
                  </a:lnTo>
                  <a:lnTo>
                    <a:pt x="4" y="39"/>
                  </a:lnTo>
                  <a:lnTo>
                    <a:pt x="4" y="39"/>
                  </a:lnTo>
                  <a:lnTo>
                    <a:pt x="0" y="33"/>
                  </a:lnTo>
                  <a:lnTo>
                    <a:pt x="0" y="25"/>
                  </a:lnTo>
                  <a:lnTo>
                    <a:pt x="2" y="17"/>
                  </a:lnTo>
                  <a:lnTo>
                    <a:pt x="8" y="11"/>
                  </a:lnTo>
                  <a:lnTo>
                    <a:pt x="8" y="11"/>
                  </a:lnTo>
                  <a:lnTo>
                    <a:pt x="13" y="6"/>
                  </a:lnTo>
                  <a:lnTo>
                    <a:pt x="21" y="2"/>
                  </a:lnTo>
                  <a:lnTo>
                    <a:pt x="29" y="0"/>
                  </a:lnTo>
                  <a:lnTo>
                    <a:pt x="37" y="4"/>
                  </a:lnTo>
                  <a:lnTo>
                    <a:pt x="31" y="11"/>
                  </a:lnTo>
                  <a:lnTo>
                    <a:pt x="31" y="11"/>
                  </a:lnTo>
                  <a:lnTo>
                    <a:pt x="25" y="9"/>
                  </a:lnTo>
                  <a:lnTo>
                    <a:pt x="21" y="11"/>
                  </a:lnTo>
                  <a:lnTo>
                    <a:pt x="17" y="13"/>
                  </a:lnTo>
                  <a:lnTo>
                    <a:pt x="13" y="17"/>
                  </a:lnTo>
                  <a:lnTo>
                    <a:pt x="13" y="17"/>
                  </a:lnTo>
                  <a:lnTo>
                    <a:pt x="9" y="23"/>
                  </a:lnTo>
                  <a:lnTo>
                    <a:pt x="9" y="27"/>
                  </a:lnTo>
                  <a:lnTo>
                    <a:pt x="11" y="31"/>
                  </a:lnTo>
                  <a:lnTo>
                    <a:pt x="11" y="31"/>
                  </a:lnTo>
                  <a:lnTo>
                    <a:pt x="15" y="33"/>
                  </a:lnTo>
                  <a:lnTo>
                    <a:pt x="19" y="31"/>
                  </a:lnTo>
                  <a:lnTo>
                    <a:pt x="31" y="21"/>
                  </a:lnTo>
                  <a:lnTo>
                    <a:pt x="31" y="21"/>
                  </a:lnTo>
                  <a:lnTo>
                    <a:pt x="37" y="17"/>
                  </a:lnTo>
                  <a:lnTo>
                    <a:pt x="43" y="15"/>
                  </a:lnTo>
                  <a:lnTo>
                    <a:pt x="50" y="15"/>
                  </a:lnTo>
                  <a:lnTo>
                    <a:pt x="56" y="17"/>
                  </a:lnTo>
                  <a:lnTo>
                    <a:pt x="56" y="17"/>
                  </a:lnTo>
                  <a:lnTo>
                    <a:pt x="58" y="21"/>
                  </a:lnTo>
                  <a:lnTo>
                    <a:pt x="60" y="25"/>
                  </a:lnTo>
                  <a:lnTo>
                    <a:pt x="60" y="33"/>
                  </a:lnTo>
                  <a:lnTo>
                    <a:pt x="56" y="41"/>
                  </a:lnTo>
                  <a:lnTo>
                    <a:pt x="52" y="49"/>
                  </a:lnTo>
                  <a:lnTo>
                    <a:pt x="52" y="49"/>
                  </a:lnTo>
                  <a:lnTo>
                    <a:pt x="45" y="54"/>
                  </a:lnTo>
                  <a:lnTo>
                    <a:pt x="37" y="58"/>
                  </a:lnTo>
                  <a:lnTo>
                    <a:pt x="29" y="60"/>
                  </a:lnTo>
                  <a:lnTo>
                    <a:pt x="21" y="56"/>
                  </a:lnTo>
                  <a:lnTo>
                    <a:pt x="27"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Freeform 90"/>
            <p:cNvSpPr>
              <a:spLocks/>
            </p:cNvSpPr>
            <p:nvPr/>
          </p:nvSpPr>
          <p:spPr bwMode="auto">
            <a:xfrm>
              <a:off x="4173538" y="1849438"/>
              <a:ext cx="104775" cy="85725"/>
            </a:xfrm>
            <a:custGeom>
              <a:avLst/>
              <a:gdLst>
                <a:gd name="T0" fmla="*/ 20 w 66"/>
                <a:gd name="T1" fmla="*/ 11 h 54"/>
                <a:gd name="T2" fmla="*/ 27 w 66"/>
                <a:gd name="T3" fmla="*/ 4 h 54"/>
                <a:gd name="T4" fmla="*/ 33 w 66"/>
                <a:gd name="T5" fmla="*/ 9 h 54"/>
                <a:gd name="T6" fmla="*/ 25 w 66"/>
                <a:gd name="T7" fmla="*/ 17 h 54"/>
                <a:gd name="T8" fmla="*/ 47 w 66"/>
                <a:gd name="T9" fmla="*/ 43 h 54"/>
                <a:gd name="T10" fmla="*/ 47 w 66"/>
                <a:gd name="T11" fmla="*/ 43 h 54"/>
                <a:gd name="T12" fmla="*/ 49 w 66"/>
                <a:gd name="T13" fmla="*/ 45 h 54"/>
                <a:gd name="T14" fmla="*/ 51 w 66"/>
                <a:gd name="T15" fmla="*/ 45 h 54"/>
                <a:gd name="T16" fmla="*/ 57 w 66"/>
                <a:gd name="T17" fmla="*/ 41 h 54"/>
                <a:gd name="T18" fmla="*/ 61 w 66"/>
                <a:gd name="T19" fmla="*/ 37 h 54"/>
                <a:gd name="T20" fmla="*/ 66 w 66"/>
                <a:gd name="T21" fmla="*/ 43 h 54"/>
                <a:gd name="T22" fmla="*/ 61 w 66"/>
                <a:gd name="T23" fmla="*/ 48 h 54"/>
                <a:gd name="T24" fmla="*/ 61 w 66"/>
                <a:gd name="T25" fmla="*/ 48 h 54"/>
                <a:gd name="T26" fmla="*/ 55 w 66"/>
                <a:gd name="T27" fmla="*/ 52 h 54"/>
                <a:gd name="T28" fmla="*/ 51 w 66"/>
                <a:gd name="T29" fmla="*/ 54 h 54"/>
                <a:gd name="T30" fmla="*/ 45 w 66"/>
                <a:gd name="T31" fmla="*/ 54 h 54"/>
                <a:gd name="T32" fmla="*/ 41 w 66"/>
                <a:gd name="T33" fmla="*/ 50 h 54"/>
                <a:gd name="T34" fmla="*/ 18 w 66"/>
                <a:gd name="T35" fmla="*/ 23 h 54"/>
                <a:gd name="T36" fmla="*/ 10 w 66"/>
                <a:gd name="T37" fmla="*/ 31 h 54"/>
                <a:gd name="T38" fmla="*/ 4 w 66"/>
                <a:gd name="T39" fmla="*/ 25 h 54"/>
                <a:gd name="T40" fmla="*/ 12 w 66"/>
                <a:gd name="T41" fmla="*/ 17 h 54"/>
                <a:gd name="T42" fmla="*/ 0 w 66"/>
                <a:gd name="T43" fmla="*/ 5 h 54"/>
                <a:gd name="T44" fmla="*/ 8 w 66"/>
                <a:gd name="T45" fmla="*/ 0 h 54"/>
                <a:gd name="T46" fmla="*/ 20 w 66"/>
                <a:gd name="T47"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54">
                  <a:moveTo>
                    <a:pt x="20" y="11"/>
                  </a:moveTo>
                  <a:lnTo>
                    <a:pt x="27" y="4"/>
                  </a:lnTo>
                  <a:lnTo>
                    <a:pt x="33" y="9"/>
                  </a:lnTo>
                  <a:lnTo>
                    <a:pt x="25" y="17"/>
                  </a:lnTo>
                  <a:lnTo>
                    <a:pt x="47" y="43"/>
                  </a:lnTo>
                  <a:lnTo>
                    <a:pt x="47" y="43"/>
                  </a:lnTo>
                  <a:lnTo>
                    <a:pt x="49" y="45"/>
                  </a:lnTo>
                  <a:lnTo>
                    <a:pt x="51" y="45"/>
                  </a:lnTo>
                  <a:lnTo>
                    <a:pt x="57" y="41"/>
                  </a:lnTo>
                  <a:lnTo>
                    <a:pt x="61" y="37"/>
                  </a:lnTo>
                  <a:lnTo>
                    <a:pt x="66" y="43"/>
                  </a:lnTo>
                  <a:lnTo>
                    <a:pt x="61" y="48"/>
                  </a:lnTo>
                  <a:lnTo>
                    <a:pt x="61" y="48"/>
                  </a:lnTo>
                  <a:lnTo>
                    <a:pt x="55" y="52"/>
                  </a:lnTo>
                  <a:lnTo>
                    <a:pt x="51" y="54"/>
                  </a:lnTo>
                  <a:lnTo>
                    <a:pt x="45" y="54"/>
                  </a:lnTo>
                  <a:lnTo>
                    <a:pt x="41" y="50"/>
                  </a:lnTo>
                  <a:lnTo>
                    <a:pt x="18" y="23"/>
                  </a:lnTo>
                  <a:lnTo>
                    <a:pt x="10" y="31"/>
                  </a:lnTo>
                  <a:lnTo>
                    <a:pt x="4" y="25"/>
                  </a:lnTo>
                  <a:lnTo>
                    <a:pt x="12" y="17"/>
                  </a:lnTo>
                  <a:lnTo>
                    <a:pt x="0" y="5"/>
                  </a:lnTo>
                  <a:lnTo>
                    <a:pt x="8" y="0"/>
                  </a:ln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Freeform 91"/>
            <p:cNvSpPr>
              <a:spLocks/>
            </p:cNvSpPr>
            <p:nvPr/>
          </p:nvSpPr>
          <p:spPr bwMode="auto">
            <a:xfrm>
              <a:off x="4235450" y="1804988"/>
              <a:ext cx="65088" cy="103188"/>
            </a:xfrm>
            <a:custGeom>
              <a:avLst/>
              <a:gdLst>
                <a:gd name="T0" fmla="*/ 0 w 41"/>
                <a:gd name="T1" fmla="*/ 22 h 65"/>
                <a:gd name="T2" fmla="*/ 8 w 41"/>
                <a:gd name="T3" fmla="*/ 16 h 65"/>
                <a:gd name="T4" fmla="*/ 14 w 41"/>
                <a:gd name="T5" fmla="*/ 26 h 65"/>
                <a:gd name="T6" fmla="*/ 14 w 41"/>
                <a:gd name="T7" fmla="*/ 26 h 65"/>
                <a:gd name="T8" fmla="*/ 14 w 41"/>
                <a:gd name="T9" fmla="*/ 26 h 65"/>
                <a:gd name="T10" fmla="*/ 14 w 41"/>
                <a:gd name="T11" fmla="*/ 18 h 65"/>
                <a:gd name="T12" fmla="*/ 16 w 41"/>
                <a:gd name="T13" fmla="*/ 12 h 65"/>
                <a:gd name="T14" fmla="*/ 20 w 41"/>
                <a:gd name="T15" fmla="*/ 6 h 65"/>
                <a:gd name="T16" fmla="*/ 24 w 41"/>
                <a:gd name="T17" fmla="*/ 0 h 65"/>
                <a:gd name="T18" fmla="*/ 29 w 41"/>
                <a:gd name="T19" fmla="*/ 8 h 65"/>
                <a:gd name="T20" fmla="*/ 29 w 41"/>
                <a:gd name="T21" fmla="*/ 8 h 65"/>
                <a:gd name="T22" fmla="*/ 24 w 41"/>
                <a:gd name="T23" fmla="*/ 16 h 65"/>
                <a:gd name="T24" fmla="*/ 20 w 41"/>
                <a:gd name="T25" fmla="*/ 24 h 65"/>
                <a:gd name="T26" fmla="*/ 22 w 41"/>
                <a:gd name="T27" fmla="*/ 32 h 65"/>
                <a:gd name="T28" fmla="*/ 27 w 41"/>
                <a:gd name="T29" fmla="*/ 39 h 65"/>
                <a:gd name="T30" fmla="*/ 41 w 41"/>
                <a:gd name="T31" fmla="*/ 59 h 65"/>
                <a:gd name="T32" fmla="*/ 33 w 41"/>
                <a:gd name="T33" fmla="*/ 65 h 65"/>
                <a:gd name="T34" fmla="*/ 0 w 41"/>
                <a:gd name="T35" fmla="*/ 2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65">
                  <a:moveTo>
                    <a:pt x="0" y="22"/>
                  </a:moveTo>
                  <a:lnTo>
                    <a:pt x="8" y="16"/>
                  </a:lnTo>
                  <a:lnTo>
                    <a:pt x="14" y="26"/>
                  </a:lnTo>
                  <a:lnTo>
                    <a:pt x="14" y="26"/>
                  </a:lnTo>
                  <a:lnTo>
                    <a:pt x="14" y="26"/>
                  </a:lnTo>
                  <a:lnTo>
                    <a:pt x="14" y="18"/>
                  </a:lnTo>
                  <a:lnTo>
                    <a:pt x="16" y="12"/>
                  </a:lnTo>
                  <a:lnTo>
                    <a:pt x="20" y="6"/>
                  </a:lnTo>
                  <a:lnTo>
                    <a:pt x="24" y="0"/>
                  </a:lnTo>
                  <a:lnTo>
                    <a:pt x="29" y="8"/>
                  </a:lnTo>
                  <a:lnTo>
                    <a:pt x="29" y="8"/>
                  </a:lnTo>
                  <a:lnTo>
                    <a:pt x="24" y="16"/>
                  </a:lnTo>
                  <a:lnTo>
                    <a:pt x="20" y="24"/>
                  </a:lnTo>
                  <a:lnTo>
                    <a:pt x="22" y="32"/>
                  </a:lnTo>
                  <a:lnTo>
                    <a:pt x="27" y="39"/>
                  </a:lnTo>
                  <a:lnTo>
                    <a:pt x="41" y="59"/>
                  </a:lnTo>
                  <a:lnTo>
                    <a:pt x="33" y="65"/>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Freeform 92"/>
            <p:cNvSpPr>
              <a:spLocks noEditPoints="1"/>
            </p:cNvSpPr>
            <p:nvPr/>
          </p:nvSpPr>
          <p:spPr bwMode="auto">
            <a:xfrm>
              <a:off x="4300538" y="1765300"/>
              <a:ext cx="107950" cy="101600"/>
            </a:xfrm>
            <a:custGeom>
              <a:avLst/>
              <a:gdLst>
                <a:gd name="T0" fmla="*/ 68 w 68"/>
                <a:gd name="T1" fmla="*/ 39 h 64"/>
                <a:gd name="T2" fmla="*/ 63 w 68"/>
                <a:gd name="T3" fmla="*/ 43 h 64"/>
                <a:gd name="T4" fmla="*/ 57 w 68"/>
                <a:gd name="T5" fmla="*/ 45 h 64"/>
                <a:gd name="T6" fmla="*/ 51 w 68"/>
                <a:gd name="T7" fmla="*/ 41 h 64"/>
                <a:gd name="T8" fmla="*/ 49 w 68"/>
                <a:gd name="T9" fmla="*/ 47 h 64"/>
                <a:gd name="T10" fmla="*/ 37 w 68"/>
                <a:gd name="T11" fmla="*/ 60 h 64"/>
                <a:gd name="T12" fmla="*/ 31 w 68"/>
                <a:gd name="T13" fmla="*/ 62 h 64"/>
                <a:gd name="T14" fmla="*/ 18 w 68"/>
                <a:gd name="T15" fmla="*/ 62 h 64"/>
                <a:gd name="T16" fmla="*/ 12 w 68"/>
                <a:gd name="T17" fmla="*/ 57 h 64"/>
                <a:gd name="T18" fmla="*/ 12 w 68"/>
                <a:gd name="T19" fmla="*/ 43 h 64"/>
                <a:gd name="T20" fmla="*/ 22 w 68"/>
                <a:gd name="T21" fmla="*/ 31 h 64"/>
                <a:gd name="T22" fmla="*/ 31 w 68"/>
                <a:gd name="T23" fmla="*/ 21 h 64"/>
                <a:gd name="T24" fmla="*/ 33 w 68"/>
                <a:gd name="T25" fmla="*/ 14 h 64"/>
                <a:gd name="T26" fmla="*/ 31 w 68"/>
                <a:gd name="T27" fmla="*/ 10 h 64"/>
                <a:gd name="T28" fmla="*/ 22 w 68"/>
                <a:gd name="T29" fmla="*/ 12 h 64"/>
                <a:gd name="T30" fmla="*/ 18 w 68"/>
                <a:gd name="T31" fmla="*/ 14 h 64"/>
                <a:gd name="T32" fmla="*/ 10 w 68"/>
                <a:gd name="T33" fmla="*/ 21 h 64"/>
                <a:gd name="T34" fmla="*/ 10 w 68"/>
                <a:gd name="T35" fmla="*/ 31 h 64"/>
                <a:gd name="T36" fmla="*/ 2 w 68"/>
                <a:gd name="T37" fmla="*/ 35 h 64"/>
                <a:gd name="T38" fmla="*/ 2 w 68"/>
                <a:gd name="T39" fmla="*/ 19 h 64"/>
                <a:gd name="T40" fmla="*/ 14 w 68"/>
                <a:gd name="T41" fmla="*/ 6 h 64"/>
                <a:gd name="T42" fmla="*/ 22 w 68"/>
                <a:gd name="T43" fmla="*/ 2 h 64"/>
                <a:gd name="T44" fmla="*/ 35 w 68"/>
                <a:gd name="T45" fmla="*/ 2 h 64"/>
                <a:gd name="T46" fmla="*/ 41 w 68"/>
                <a:gd name="T47" fmla="*/ 8 h 64"/>
                <a:gd name="T48" fmla="*/ 57 w 68"/>
                <a:gd name="T49" fmla="*/ 31 h 64"/>
                <a:gd name="T50" fmla="*/ 63 w 68"/>
                <a:gd name="T51" fmla="*/ 35 h 64"/>
                <a:gd name="T52" fmla="*/ 65 w 68"/>
                <a:gd name="T53" fmla="*/ 33 h 64"/>
                <a:gd name="T54" fmla="*/ 39 w 68"/>
                <a:gd name="T55" fmla="*/ 23 h 64"/>
                <a:gd name="T56" fmla="*/ 33 w 68"/>
                <a:gd name="T57" fmla="*/ 29 h 64"/>
                <a:gd name="T58" fmla="*/ 25 w 68"/>
                <a:gd name="T59" fmla="*/ 35 h 64"/>
                <a:gd name="T60" fmla="*/ 20 w 68"/>
                <a:gd name="T61" fmla="*/ 47 h 64"/>
                <a:gd name="T62" fmla="*/ 22 w 68"/>
                <a:gd name="T63" fmla="*/ 51 h 64"/>
                <a:gd name="T64" fmla="*/ 27 w 68"/>
                <a:gd name="T65" fmla="*/ 55 h 64"/>
                <a:gd name="T66" fmla="*/ 35 w 68"/>
                <a:gd name="T67" fmla="*/ 51 h 64"/>
                <a:gd name="T68" fmla="*/ 45 w 68"/>
                <a:gd name="T69" fmla="*/ 41 h 64"/>
                <a:gd name="T70" fmla="*/ 45 w 68"/>
                <a:gd name="T71"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64">
                  <a:moveTo>
                    <a:pt x="68" y="39"/>
                  </a:moveTo>
                  <a:lnTo>
                    <a:pt x="68" y="39"/>
                  </a:lnTo>
                  <a:lnTo>
                    <a:pt x="63" y="43"/>
                  </a:lnTo>
                  <a:lnTo>
                    <a:pt x="63" y="43"/>
                  </a:lnTo>
                  <a:lnTo>
                    <a:pt x="61" y="45"/>
                  </a:lnTo>
                  <a:lnTo>
                    <a:pt x="57" y="45"/>
                  </a:lnTo>
                  <a:lnTo>
                    <a:pt x="55" y="43"/>
                  </a:lnTo>
                  <a:lnTo>
                    <a:pt x="51" y="41"/>
                  </a:lnTo>
                  <a:lnTo>
                    <a:pt x="51" y="41"/>
                  </a:lnTo>
                  <a:lnTo>
                    <a:pt x="49" y="47"/>
                  </a:lnTo>
                  <a:lnTo>
                    <a:pt x="47" y="51"/>
                  </a:lnTo>
                  <a:lnTo>
                    <a:pt x="37" y="60"/>
                  </a:lnTo>
                  <a:lnTo>
                    <a:pt x="37" y="60"/>
                  </a:lnTo>
                  <a:lnTo>
                    <a:pt x="31" y="62"/>
                  </a:lnTo>
                  <a:lnTo>
                    <a:pt x="24" y="64"/>
                  </a:lnTo>
                  <a:lnTo>
                    <a:pt x="18" y="62"/>
                  </a:lnTo>
                  <a:lnTo>
                    <a:pt x="12" y="57"/>
                  </a:lnTo>
                  <a:lnTo>
                    <a:pt x="12" y="57"/>
                  </a:lnTo>
                  <a:lnTo>
                    <a:pt x="10" y="49"/>
                  </a:lnTo>
                  <a:lnTo>
                    <a:pt x="12" y="43"/>
                  </a:lnTo>
                  <a:lnTo>
                    <a:pt x="16" y="37"/>
                  </a:lnTo>
                  <a:lnTo>
                    <a:pt x="22" y="31"/>
                  </a:lnTo>
                  <a:lnTo>
                    <a:pt x="22" y="31"/>
                  </a:lnTo>
                  <a:lnTo>
                    <a:pt x="31" y="21"/>
                  </a:lnTo>
                  <a:lnTo>
                    <a:pt x="35" y="17"/>
                  </a:lnTo>
                  <a:lnTo>
                    <a:pt x="33" y="14"/>
                  </a:lnTo>
                  <a:lnTo>
                    <a:pt x="33" y="14"/>
                  </a:lnTo>
                  <a:lnTo>
                    <a:pt x="31" y="10"/>
                  </a:lnTo>
                  <a:lnTo>
                    <a:pt x="27" y="10"/>
                  </a:lnTo>
                  <a:lnTo>
                    <a:pt x="22" y="12"/>
                  </a:lnTo>
                  <a:lnTo>
                    <a:pt x="18" y="14"/>
                  </a:lnTo>
                  <a:lnTo>
                    <a:pt x="18" y="14"/>
                  </a:lnTo>
                  <a:lnTo>
                    <a:pt x="14" y="17"/>
                  </a:lnTo>
                  <a:lnTo>
                    <a:pt x="10" y="21"/>
                  </a:lnTo>
                  <a:lnTo>
                    <a:pt x="8" y="25"/>
                  </a:lnTo>
                  <a:lnTo>
                    <a:pt x="10" y="31"/>
                  </a:lnTo>
                  <a:lnTo>
                    <a:pt x="2" y="35"/>
                  </a:lnTo>
                  <a:lnTo>
                    <a:pt x="2" y="35"/>
                  </a:lnTo>
                  <a:lnTo>
                    <a:pt x="0" y="27"/>
                  </a:lnTo>
                  <a:lnTo>
                    <a:pt x="2" y="19"/>
                  </a:lnTo>
                  <a:lnTo>
                    <a:pt x="6" y="12"/>
                  </a:lnTo>
                  <a:lnTo>
                    <a:pt x="14" y="6"/>
                  </a:lnTo>
                  <a:lnTo>
                    <a:pt x="14" y="6"/>
                  </a:lnTo>
                  <a:lnTo>
                    <a:pt x="22" y="2"/>
                  </a:lnTo>
                  <a:lnTo>
                    <a:pt x="29" y="0"/>
                  </a:lnTo>
                  <a:lnTo>
                    <a:pt x="35" y="2"/>
                  </a:lnTo>
                  <a:lnTo>
                    <a:pt x="39" y="4"/>
                  </a:lnTo>
                  <a:lnTo>
                    <a:pt x="41" y="8"/>
                  </a:lnTo>
                  <a:lnTo>
                    <a:pt x="57" y="31"/>
                  </a:lnTo>
                  <a:lnTo>
                    <a:pt x="57" y="31"/>
                  </a:lnTo>
                  <a:lnTo>
                    <a:pt x="59" y="35"/>
                  </a:lnTo>
                  <a:lnTo>
                    <a:pt x="63" y="35"/>
                  </a:lnTo>
                  <a:lnTo>
                    <a:pt x="63" y="35"/>
                  </a:lnTo>
                  <a:lnTo>
                    <a:pt x="65" y="33"/>
                  </a:lnTo>
                  <a:lnTo>
                    <a:pt x="68" y="39"/>
                  </a:lnTo>
                  <a:close/>
                  <a:moveTo>
                    <a:pt x="39" y="23"/>
                  </a:moveTo>
                  <a:lnTo>
                    <a:pt x="39" y="23"/>
                  </a:lnTo>
                  <a:lnTo>
                    <a:pt x="33" y="29"/>
                  </a:lnTo>
                  <a:lnTo>
                    <a:pt x="25" y="35"/>
                  </a:lnTo>
                  <a:lnTo>
                    <a:pt x="25" y="35"/>
                  </a:lnTo>
                  <a:lnTo>
                    <a:pt x="20" y="43"/>
                  </a:lnTo>
                  <a:lnTo>
                    <a:pt x="20" y="47"/>
                  </a:lnTo>
                  <a:lnTo>
                    <a:pt x="22" y="51"/>
                  </a:lnTo>
                  <a:lnTo>
                    <a:pt x="22" y="51"/>
                  </a:lnTo>
                  <a:lnTo>
                    <a:pt x="24" y="53"/>
                  </a:lnTo>
                  <a:lnTo>
                    <a:pt x="27" y="55"/>
                  </a:lnTo>
                  <a:lnTo>
                    <a:pt x="35" y="51"/>
                  </a:lnTo>
                  <a:lnTo>
                    <a:pt x="35" y="51"/>
                  </a:lnTo>
                  <a:lnTo>
                    <a:pt x="41" y="47"/>
                  </a:lnTo>
                  <a:lnTo>
                    <a:pt x="45" y="41"/>
                  </a:lnTo>
                  <a:lnTo>
                    <a:pt x="45" y="35"/>
                  </a:lnTo>
                  <a:lnTo>
                    <a:pt x="45" y="31"/>
                  </a:lnTo>
                  <a:lnTo>
                    <a:pt x="3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Freeform 93"/>
            <p:cNvSpPr>
              <a:spLocks/>
            </p:cNvSpPr>
            <p:nvPr/>
          </p:nvSpPr>
          <p:spPr bwMode="auto">
            <a:xfrm>
              <a:off x="4371975" y="1709738"/>
              <a:ext cx="87313" cy="104775"/>
            </a:xfrm>
            <a:custGeom>
              <a:avLst/>
              <a:gdLst>
                <a:gd name="T0" fmla="*/ 20 w 55"/>
                <a:gd name="T1" fmla="*/ 15 h 66"/>
                <a:gd name="T2" fmla="*/ 29 w 55"/>
                <a:gd name="T3" fmla="*/ 9 h 66"/>
                <a:gd name="T4" fmla="*/ 33 w 55"/>
                <a:gd name="T5" fmla="*/ 17 h 66"/>
                <a:gd name="T6" fmla="*/ 23 w 55"/>
                <a:gd name="T7" fmla="*/ 23 h 66"/>
                <a:gd name="T8" fmla="*/ 37 w 55"/>
                <a:gd name="T9" fmla="*/ 52 h 66"/>
                <a:gd name="T10" fmla="*/ 37 w 55"/>
                <a:gd name="T11" fmla="*/ 52 h 66"/>
                <a:gd name="T12" fmla="*/ 39 w 55"/>
                <a:gd name="T13" fmla="*/ 54 h 66"/>
                <a:gd name="T14" fmla="*/ 41 w 55"/>
                <a:gd name="T15" fmla="*/ 56 h 66"/>
                <a:gd name="T16" fmla="*/ 47 w 55"/>
                <a:gd name="T17" fmla="*/ 54 h 66"/>
                <a:gd name="T18" fmla="*/ 51 w 55"/>
                <a:gd name="T19" fmla="*/ 52 h 66"/>
                <a:gd name="T20" fmla="*/ 55 w 55"/>
                <a:gd name="T21" fmla="*/ 58 h 66"/>
                <a:gd name="T22" fmla="*/ 47 w 55"/>
                <a:gd name="T23" fmla="*/ 62 h 66"/>
                <a:gd name="T24" fmla="*/ 47 w 55"/>
                <a:gd name="T25" fmla="*/ 62 h 66"/>
                <a:gd name="T26" fmla="*/ 41 w 55"/>
                <a:gd name="T27" fmla="*/ 66 h 66"/>
                <a:gd name="T28" fmla="*/ 37 w 55"/>
                <a:gd name="T29" fmla="*/ 66 h 66"/>
                <a:gd name="T30" fmla="*/ 33 w 55"/>
                <a:gd name="T31" fmla="*/ 64 h 66"/>
                <a:gd name="T32" fmla="*/ 29 w 55"/>
                <a:gd name="T33" fmla="*/ 58 h 66"/>
                <a:gd name="T34" fmla="*/ 14 w 55"/>
                <a:gd name="T35" fmla="*/ 27 h 66"/>
                <a:gd name="T36" fmla="*/ 4 w 55"/>
                <a:gd name="T37" fmla="*/ 31 h 66"/>
                <a:gd name="T38" fmla="*/ 0 w 55"/>
                <a:gd name="T39" fmla="*/ 23 h 66"/>
                <a:gd name="T40" fmla="*/ 10 w 55"/>
                <a:gd name="T41" fmla="*/ 19 h 66"/>
                <a:gd name="T42" fmla="*/ 2 w 55"/>
                <a:gd name="T43" fmla="*/ 6 h 66"/>
                <a:gd name="T44" fmla="*/ 12 w 55"/>
                <a:gd name="T45" fmla="*/ 0 h 66"/>
                <a:gd name="T46" fmla="*/ 20 w 55"/>
                <a:gd name="T47"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66">
                  <a:moveTo>
                    <a:pt x="20" y="15"/>
                  </a:moveTo>
                  <a:lnTo>
                    <a:pt x="29" y="9"/>
                  </a:lnTo>
                  <a:lnTo>
                    <a:pt x="33" y="17"/>
                  </a:lnTo>
                  <a:lnTo>
                    <a:pt x="23" y="23"/>
                  </a:lnTo>
                  <a:lnTo>
                    <a:pt x="37" y="52"/>
                  </a:lnTo>
                  <a:lnTo>
                    <a:pt x="37" y="52"/>
                  </a:lnTo>
                  <a:lnTo>
                    <a:pt x="39" y="54"/>
                  </a:lnTo>
                  <a:lnTo>
                    <a:pt x="41" y="56"/>
                  </a:lnTo>
                  <a:lnTo>
                    <a:pt x="47" y="54"/>
                  </a:lnTo>
                  <a:lnTo>
                    <a:pt x="51" y="52"/>
                  </a:lnTo>
                  <a:lnTo>
                    <a:pt x="55" y="58"/>
                  </a:lnTo>
                  <a:lnTo>
                    <a:pt x="47" y="62"/>
                  </a:lnTo>
                  <a:lnTo>
                    <a:pt x="47" y="62"/>
                  </a:lnTo>
                  <a:lnTo>
                    <a:pt x="41" y="66"/>
                  </a:lnTo>
                  <a:lnTo>
                    <a:pt x="37" y="66"/>
                  </a:lnTo>
                  <a:lnTo>
                    <a:pt x="33" y="64"/>
                  </a:lnTo>
                  <a:lnTo>
                    <a:pt x="29" y="58"/>
                  </a:lnTo>
                  <a:lnTo>
                    <a:pt x="14" y="27"/>
                  </a:lnTo>
                  <a:lnTo>
                    <a:pt x="4" y="31"/>
                  </a:lnTo>
                  <a:lnTo>
                    <a:pt x="0" y="23"/>
                  </a:lnTo>
                  <a:lnTo>
                    <a:pt x="10" y="19"/>
                  </a:lnTo>
                  <a:lnTo>
                    <a:pt x="2" y="6"/>
                  </a:lnTo>
                  <a:lnTo>
                    <a:pt x="12" y="0"/>
                  </a:lnTo>
                  <a:lnTo>
                    <a:pt x="2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Freeform 94"/>
            <p:cNvSpPr>
              <a:spLocks noEditPoints="1"/>
            </p:cNvSpPr>
            <p:nvPr/>
          </p:nvSpPr>
          <p:spPr bwMode="auto">
            <a:xfrm>
              <a:off x="4427538" y="1677988"/>
              <a:ext cx="61913" cy="117475"/>
            </a:xfrm>
            <a:custGeom>
              <a:avLst/>
              <a:gdLst>
                <a:gd name="T0" fmla="*/ 12 w 39"/>
                <a:gd name="T1" fmla="*/ 12 h 74"/>
                <a:gd name="T2" fmla="*/ 4 w 39"/>
                <a:gd name="T3" fmla="*/ 16 h 74"/>
                <a:gd name="T4" fmla="*/ 0 w 39"/>
                <a:gd name="T5" fmla="*/ 4 h 74"/>
                <a:gd name="T6" fmla="*/ 8 w 39"/>
                <a:gd name="T7" fmla="*/ 0 h 74"/>
                <a:gd name="T8" fmla="*/ 12 w 39"/>
                <a:gd name="T9" fmla="*/ 12 h 74"/>
                <a:gd name="T10" fmla="*/ 8 w 39"/>
                <a:gd name="T11" fmla="*/ 24 h 74"/>
                <a:gd name="T12" fmla="*/ 16 w 39"/>
                <a:gd name="T13" fmla="*/ 20 h 74"/>
                <a:gd name="T14" fmla="*/ 39 w 39"/>
                <a:gd name="T15" fmla="*/ 71 h 74"/>
                <a:gd name="T16" fmla="*/ 29 w 39"/>
                <a:gd name="T17" fmla="*/ 74 h 74"/>
                <a:gd name="T18" fmla="*/ 8 w 39"/>
                <a:gd name="T19" fmla="*/ 2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74">
                  <a:moveTo>
                    <a:pt x="12" y="12"/>
                  </a:moveTo>
                  <a:lnTo>
                    <a:pt x="4" y="16"/>
                  </a:lnTo>
                  <a:lnTo>
                    <a:pt x="0" y="4"/>
                  </a:lnTo>
                  <a:lnTo>
                    <a:pt x="8" y="0"/>
                  </a:lnTo>
                  <a:lnTo>
                    <a:pt x="12" y="12"/>
                  </a:lnTo>
                  <a:close/>
                  <a:moveTo>
                    <a:pt x="8" y="24"/>
                  </a:moveTo>
                  <a:lnTo>
                    <a:pt x="16" y="20"/>
                  </a:lnTo>
                  <a:lnTo>
                    <a:pt x="39" y="71"/>
                  </a:lnTo>
                  <a:lnTo>
                    <a:pt x="29" y="74"/>
                  </a:lnTo>
                  <a:lnTo>
                    <a:pt x="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Freeform 95"/>
            <p:cNvSpPr>
              <a:spLocks noEditPoints="1"/>
            </p:cNvSpPr>
            <p:nvPr/>
          </p:nvSpPr>
          <p:spPr bwMode="auto">
            <a:xfrm>
              <a:off x="4486275" y="1681163"/>
              <a:ext cx="96838" cy="93663"/>
            </a:xfrm>
            <a:custGeom>
              <a:avLst/>
              <a:gdLst>
                <a:gd name="T0" fmla="*/ 22 w 61"/>
                <a:gd name="T1" fmla="*/ 2 h 59"/>
                <a:gd name="T2" fmla="*/ 22 w 61"/>
                <a:gd name="T3" fmla="*/ 2 h 59"/>
                <a:gd name="T4" fmla="*/ 28 w 61"/>
                <a:gd name="T5" fmla="*/ 0 h 59"/>
                <a:gd name="T6" fmla="*/ 33 w 61"/>
                <a:gd name="T7" fmla="*/ 0 h 59"/>
                <a:gd name="T8" fmla="*/ 39 w 61"/>
                <a:gd name="T9" fmla="*/ 0 h 59"/>
                <a:gd name="T10" fmla="*/ 45 w 61"/>
                <a:gd name="T11" fmla="*/ 2 h 59"/>
                <a:gd name="T12" fmla="*/ 53 w 61"/>
                <a:gd name="T13" fmla="*/ 10 h 59"/>
                <a:gd name="T14" fmla="*/ 59 w 61"/>
                <a:gd name="T15" fmla="*/ 20 h 59"/>
                <a:gd name="T16" fmla="*/ 59 w 61"/>
                <a:gd name="T17" fmla="*/ 20 h 59"/>
                <a:gd name="T18" fmla="*/ 61 w 61"/>
                <a:gd name="T19" fmla="*/ 31 h 59"/>
                <a:gd name="T20" fmla="*/ 59 w 61"/>
                <a:gd name="T21" fmla="*/ 41 h 59"/>
                <a:gd name="T22" fmla="*/ 55 w 61"/>
                <a:gd name="T23" fmla="*/ 45 h 59"/>
                <a:gd name="T24" fmla="*/ 51 w 61"/>
                <a:gd name="T25" fmla="*/ 49 h 59"/>
                <a:gd name="T26" fmla="*/ 45 w 61"/>
                <a:gd name="T27" fmla="*/ 53 h 59"/>
                <a:gd name="T28" fmla="*/ 39 w 61"/>
                <a:gd name="T29" fmla="*/ 57 h 59"/>
                <a:gd name="T30" fmla="*/ 39 w 61"/>
                <a:gd name="T31" fmla="*/ 57 h 59"/>
                <a:gd name="T32" fmla="*/ 33 w 61"/>
                <a:gd name="T33" fmla="*/ 59 h 59"/>
                <a:gd name="T34" fmla="*/ 28 w 61"/>
                <a:gd name="T35" fmla="*/ 59 h 59"/>
                <a:gd name="T36" fmla="*/ 22 w 61"/>
                <a:gd name="T37" fmla="*/ 57 h 59"/>
                <a:gd name="T38" fmla="*/ 16 w 61"/>
                <a:gd name="T39" fmla="*/ 55 h 59"/>
                <a:gd name="T40" fmla="*/ 8 w 61"/>
                <a:gd name="T41" fmla="*/ 49 h 59"/>
                <a:gd name="T42" fmla="*/ 2 w 61"/>
                <a:gd name="T43" fmla="*/ 37 h 59"/>
                <a:gd name="T44" fmla="*/ 2 w 61"/>
                <a:gd name="T45" fmla="*/ 37 h 59"/>
                <a:gd name="T46" fmla="*/ 0 w 61"/>
                <a:gd name="T47" fmla="*/ 27 h 59"/>
                <a:gd name="T48" fmla="*/ 2 w 61"/>
                <a:gd name="T49" fmla="*/ 16 h 59"/>
                <a:gd name="T50" fmla="*/ 6 w 61"/>
                <a:gd name="T51" fmla="*/ 12 h 59"/>
                <a:gd name="T52" fmla="*/ 10 w 61"/>
                <a:gd name="T53" fmla="*/ 8 h 59"/>
                <a:gd name="T54" fmla="*/ 16 w 61"/>
                <a:gd name="T55" fmla="*/ 4 h 59"/>
                <a:gd name="T56" fmla="*/ 22 w 61"/>
                <a:gd name="T57" fmla="*/ 2 h 59"/>
                <a:gd name="T58" fmla="*/ 22 w 61"/>
                <a:gd name="T59" fmla="*/ 2 h 59"/>
                <a:gd name="T60" fmla="*/ 37 w 61"/>
                <a:gd name="T61" fmla="*/ 49 h 59"/>
                <a:gd name="T62" fmla="*/ 37 w 61"/>
                <a:gd name="T63" fmla="*/ 49 h 59"/>
                <a:gd name="T64" fmla="*/ 43 w 61"/>
                <a:gd name="T65" fmla="*/ 45 h 59"/>
                <a:gd name="T66" fmla="*/ 49 w 61"/>
                <a:gd name="T67" fmla="*/ 39 h 59"/>
                <a:gd name="T68" fmla="*/ 49 w 61"/>
                <a:gd name="T69" fmla="*/ 31 h 59"/>
                <a:gd name="T70" fmla="*/ 49 w 61"/>
                <a:gd name="T71" fmla="*/ 24 h 59"/>
                <a:gd name="T72" fmla="*/ 49 w 61"/>
                <a:gd name="T73" fmla="*/ 24 h 59"/>
                <a:gd name="T74" fmla="*/ 45 w 61"/>
                <a:gd name="T75" fmla="*/ 14 h 59"/>
                <a:gd name="T76" fmla="*/ 39 w 61"/>
                <a:gd name="T77" fmla="*/ 10 h 59"/>
                <a:gd name="T78" fmla="*/ 32 w 61"/>
                <a:gd name="T79" fmla="*/ 8 h 59"/>
                <a:gd name="T80" fmla="*/ 24 w 61"/>
                <a:gd name="T81" fmla="*/ 8 h 59"/>
                <a:gd name="T82" fmla="*/ 24 w 61"/>
                <a:gd name="T83" fmla="*/ 8 h 59"/>
                <a:gd name="T84" fmla="*/ 18 w 61"/>
                <a:gd name="T85" fmla="*/ 12 h 59"/>
                <a:gd name="T86" fmla="*/ 12 w 61"/>
                <a:gd name="T87" fmla="*/ 18 h 59"/>
                <a:gd name="T88" fmla="*/ 12 w 61"/>
                <a:gd name="T89" fmla="*/ 26 h 59"/>
                <a:gd name="T90" fmla="*/ 12 w 61"/>
                <a:gd name="T91" fmla="*/ 35 h 59"/>
                <a:gd name="T92" fmla="*/ 12 w 61"/>
                <a:gd name="T93" fmla="*/ 35 h 59"/>
                <a:gd name="T94" fmla="*/ 16 w 61"/>
                <a:gd name="T95" fmla="*/ 43 h 59"/>
                <a:gd name="T96" fmla="*/ 24 w 61"/>
                <a:gd name="T97" fmla="*/ 47 h 59"/>
                <a:gd name="T98" fmla="*/ 30 w 61"/>
                <a:gd name="T99" fmla="*/ 49 h 59"/>
                <a:gd name="T100" fmla="*/ 37 w 61"/>
                <a:gd name="T101" fmla="*/ 49 h 59"/>
                <a:gd name="T102" fmla="*/ 37 w 61"/>
                <a:gd name="T103"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59">
                  <a:moveTo>
                    <a:pt x="22" y="2"/>
                  </a:moveTo>
                  <a:lnTo>
                    <a:pt x="22" y="2"/>
                  </a:lnTo>
                  <a:lnTo>
                    <a:pt x="28" y="0"/>
                  </a:lnTo>
                  <a:lnTo>
                    <a:pt x="33" y="0"/>
                  </a:lnTo>
                  <a:lnTo>
                    <a:pt x="39" y="0"/>
                  </a:lnTo>
                  <a:lnTo>
                    <a:pt x="45" y="2"/>
                  </a:lnTo>
                  <a:lnTo>
                    <a:pt x="53" y="10"/>
                  </a:lnTo>
                  <a:lnTo>
                    <a:pt x="59" y="20"/>
                  </a:lnTo>
                  <a:lnTo>
                    <a:pt x="59" y="20"/>
                  </a:lnTo>
                  <a:lnTo>
                    <a:pt x="61" y="31"/>
                  </a:lnTo>
                  <a:lnTo>
                    <a:pt x="59" y="41"/>
                  </a:lnTo>
                  <a:lnTo>
                    <a:pt x="55" y="45"/>
                  </a:lnTo>
                  <a:lnTo>
                    <a:pt x="51" y="49"/>
                  </a:lnTo>
                  <a:lnTo>
                    <a:pt x="45" y="53"/>
                  </a:lnTo>
                  <a:lnTo>
                    <a:pt x="39" y="57"/>
                  </a:lnTo>
                  <a:lnTo>
                    <a:pt x="39" y="57"/>
                  </a:lnTo>
                  <a:lnTo>
                    <a:pt x="33" y="59"/>
                  </a:lnTo>
                  <a:lnTo>
                    <a:pt x="28" y="59"/>
                  </a:lnTo>
                  <a:lnTo>
                    <a:pt x="22" y="57"/>
                  </a:lnTo>
                  <a:lnTo>
                    <a:pt x="16" y="55"/>
                  </a:lnTo>
                  <a:lnTo>
                    <a:pt x="8" y="49"/>
                  </a:lnTo>
                  <a:lnTo>
                    <a:pt x="2" y="37"/>
                  </a:lnTo>
                  <a:lnTo>
                    <a:pt x="2" y="37"/>
                  </a:lnTo>
                  <a:lnTo>
                    <a:pt x="0" y="27"/>
                  </a:lnTo>
                  <a:lnTo>
                    <a:pt x="2" y="16"/>
                  </a:lnTo>
                  <a:lnTo>
                    <a:pt x="6" y="12"/>
                  </a:lnTo>
                  <a:lnTo>
                    <a:pt x="10" y="8"/>
                  </a:lnTo>
                  <a:lnTo>
                    <a:pt x="16" y="4"/>
                  </a:lnTo>
                  <a:lnTo>
                    <a:pt x="22" y="2"/>
                  </a:lnTo>
                  <a:lnTo>
                    <a:pt x="22" y="2"/>
                  </a:lnTo>
                  <a:close/>
                  <a:moveTo>
                    <a:pt x="37" y="49"/>
                  </a:moveTo>
                  <a:lnTo>
                    <a:pt x="37" y="49"/>
                  </a:lnTo>
                  <a:lnTo>
                    <a:pt x="43" y="45"/>
                  </a:lnTo>
                  <a:lnTo>
                    <a:pt x="49" y="39"/>
                  </a:lnTo>
                  <a:lnTo>
                    <a:pt x="49" y="31"/>
                  </a:lnTo>
                  <a:lnTo>
                    <a:pt x="49" y="24"/>
                  </a:lnTo>
                  <a:lnTo>
                    <a:pt x="49" y="24"/>
                  </a:lnTo>
                  <a:lnTo>
                    <a:pt x="45" y="14"/>
                  </a:lnTo>
                  <a:lnTo>
                    <a:pt x="39" y="10"/>
                  </a:lnTo>
                  <a:lnTo>
                    <a:pt x="32" y="8"/>
                  </a:lnTo>
                  <a:lnTo>
                    <a:pt x="24" y="8"/>
                  </a:lnTo>
                  <a:lnTo>
                    <a:pt x="24" y="8"/>
                  </a:lnTo>
                  <a:lnTo>
                    <a:pt x="18" y="12"/>
                  </a:lnTo>
                  <a:lnTo>
                    <a:pt x="12" y="18"/>
                  </a:lnTo>
                  <a:lnTo>
                    <a:pt x="12" y="26"/>
                  </a:lnTo>
                  <a:lnTo>
                    <a:pt x="12" y="35"/>
                  </a:lnTo>
                  <a:lnTo>
                    <a:pt x="12" y="35"/>
                  </a:lnTo>
                  <a:lnTo>
                    <a:pt x="16" y="43"/>
                  </a:lnTo>
                  <a:lnTo>
                    <a:pt x="24" y="47"/>
                  </a:lnTo>
                  <a:lnTo>
                    <a:pt x="30" y="49"/>
                  </a:lnTo>
                  <a:lnTo>
                    <a:pt x="37" y="49"/>
                  </a:lnTo>
                  <a:lnTo>
                    <a:pt x="37"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Freeform 96"/>
            <p:cNvSpPr>
              <a:spLocks/>
            </p:cNvSpPr>
            <p:nvPr/>
          </p:nvSpPr>
          <p:spPr bwMode="auto">
            <a:xfrm>
              <a:off x="4589463" y="1651000"/>
              <a:ext cx="98425" cy="98425"/>
            </a:xfrm>
            <a:custGeom>
              <a:avLst/>
              <a:gdLst>
                <a:gd name="T0" fmla="*/ 0 w 62"/>
                <a:gd name="T1" fmla="*/ 7 h 62"/>
                <a:gd name="T2" fmla="*/ 10 w 62"/>
                <a:gd name="T3" fmla="*/ 5 h 62"/>
                <a:gd name="T4" fmla="*/ 11 w 62"/>
                <a:gd name="T5" fmla="*/ 15 h 62"/>
                <a:gd name="T6" fmla="*/ 11 w 62"/>
                <a:gd name="T7" fmla="*/ 15 h 62"/>
                <a:gd name="T8" fmla="*/ 11 w 62"/>
                <a:gd name="T9" fmla="*/ 15 h 62"/>
                <a:gd name="T10" fmla="*/ 13 w 62"/>
                <a:gd name="T11" fmla="*/ 9 h 62"/>
                <a:gd name="T12" fmla="*/ 17 w 62"/>
                <a:gd name="T13" fmla="*/ 5 h 62"/>
                <a:gd name="T14" fmla="*/ 23 w 62"/>
                <a:gd name="T15" fmla="*/ 2 h 62"/>
                <a:gd name="T16" fmla="*/ 29 w 62"/>
                <a:gd name="T17" fmla="*/ 0 h 62"/>
                <a:gd name="T18" fmla="*/ 29 w 62"/>
                <a:gd name="T19" fmla="*/ 0 h 62"/>
                <a:gd name="T20" fmla="*/ 39 w 62"/>
                <a:gd name="T21" fmla="*/ 0 h 62"/>
                <a:gd name="T22" fmla="*/ 47 w 62"/>
                <a:gd name="T23" fmla="*/ 2 h 62"/>
                <a:gd name="T24" fmla="*/ 51 w 62"/>
                <a:gd name="T25" fmla="*/ 7 h 62"/>
                <a:gd name="T26" fmla="*/ 54 w 62"/>
                <a:gd name="T27" fmla="*/ 15 h 62"/>
                <a:gd name="T28" fmla="*/ 62 w 62"/>
                <a:gd name="T29" fmla="*/ 50 h 62"/>
                <a:gd name="T30" fmla="*/ 52 w 62"/>
                <a:gd name="T31" fmla="*/ 52 h 62"/>
                <a:gd name="T32" fmla="*/ 43 w 62"/>
                <a:gd name="T33" fmla="*/ 17 h 62"/>
                <a:gd name="T34" fmla="*/ 43 w 62"/>
                <a:gd name="T35" fmla="*/ 17 h 62"/>
                <a:gd name="T36" fmla="*/ 43 w 62"/>
                <a:gd name="T37" fmla="*/ 11 h 62"/>
                <a:gd name="T38" fmla="*/ 39 w 62"/>
                <a:gd name="T39" fmla="*/ 9 h 62"/>
                <a:gd name="T40" fmla="*/ 35 w 62"/>
                <a:gd name="T41" fmla="*/ 7 h 62"/>
                <a:gd name="T42" fmla="*/ 29 w 62"/>
                <a:gd name="T43" fmla="*/ 9 h 62"/>
                <a:gd name="T44" fmla="*/ 29 w 62"/>
                <a:gd name="T45" fmla="*/ 9 h 62"/>
                <a:gd name="T46" fmla="*/ 21 w 62"/>
                <a:gd name="T47" fmla="*/ 11 h 62"/>
                <a:gd name="T48" fmla="*/ 17 w 62"/>
                <a:gd name="T49" fmla="*/ 17 h 62"/>
                <a:gd name="T50" fmla="*/ 15 w 62"/>
                <a:gd name="T51" fmla="*/ 23 h 62"/>
                <a:gd name="T52" fmla="*/ 15 w 62"/>
                <a:gd name="T53" fmla="*/ 29 h 62"/>
                <a:gd name="T54" fmla="*/ 23 w 62"/>
                <a:gd name="T55" fmla="*/ 60 h 62"/>
                <a:gd name="T56" fmla="*/ 13 w 62"/>
                <a:gd name="T57" fmla="*/ 62 h 62"/>
                <a:gd name="T58" fmla="*/ 0 w 62"/>
                <a:gd name="T59"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62">
                  <a:moveTo>
                    <a:pt x="0" y="7"/>
                  </a:moveTo>
                  <a:lnTo>
                    <a:pt x="10" y="5"/>
                  </a:lnTo>
                  <a:lnTo>
                    <a:pt x="11" y="15"/>
                  </a:lnTo>
                  <a:lnTo>
                    <a:pt x="11" y="15"/>
                  </a:lnTo>
                  <a:lnTo>
                    <a:pt x="11" y="15"/>
                  </a:lnTo>
                  <a:lnTo>
                    <a:pt x="13" y="9"/>
                  </a:lnTo>
                  <a:lnTo>
                    <a:pt x="17" y="5"/>
                  </a:lnTo>
                  <a:lnTo>
                    <a:pt x="23" y="2"/>
                  </a:lnTo>
                  <a:lnTo>
                    <a:pt x="29" y="0"/>
                  </a:lnTo>
                  <a:lnTo>
                    <a:pt x="29" y="0"/>
                  </a:lnTo>
                  <a:lnTo>
                    <a:pt x="39" y="0"/>
                  </a:lnTo>
                  <a:lnTo>
                    <a:pt x="47" y="2"/>
                  </a:lnTo>
                  <a:lnTo>
                    <a:pt x="51" y="7"/>
                  </a:lnTo>
                  <a:lnTo>
                    <a:pt x="54" y="15"/>
                  </a:lnTo>
                  <a:lnTo>
                    <a:pt x="62" y="50"/>
                  </a:lnTo>
                  <a:lnTo>
                    <a:pt x="52" y="52"/>
                  </a:lnTo>
                  <a:lnTo>
                    <a:pt x="43" y="17"/>
                  </a:lnTo>
                  <a:lnTo>
                    <a:pt x="43" y="17"/>
                  </a:lnTo>
                  <a:lnTo>
                    <a:pt x="43" y="11"/>
                  </a:lnTo>
                  <a:lnTo>
                    <a:pt x="39" y="9"/>
                  </a:lnTo>
                  <a:lnTo>
                    <a:pt x="35" y="7"/>
                  </a:lnTo>
                  <a:lnTo>
                    <a:pt x="29" y="9"/>
                  </a:lnTo>
                  <a:lnTo>
                    <a:pt x="29" y="9"/>
                  </a:lnTo>
                  <a:lnTo>
                    <a:pt x="21" y="11"/>
                  </a:lnTo>
                  <a:lnTo>
                    <a:pt x="17" y="17"/>
                  </a:lnTo>
                  <a:lnTo>
                    <a:pt x="15" y="23"/>
                  </a:lnTo>
                  <a:lnTo>
                    <a:pt x="15" y="29"/>
                  </a:lnTo>
                  <a:lnTo>
                    <a:pt x="23" y="60"/>
                  </a:lnTo>
                  <a:lnTo>
                    <a:pt x="13" y="62"/>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8" name="Freeform 97"/>
          <p:cNvSpPr>
            <a:spLocks/>
          </p:cNvSpPr>
          <p:nvPr/>
        </p:nvSpPr>
        <p:spPr bwMode="auto">
          <a:xfrm>
            <a:off x="5297975" y="5974614"/>
            <a:ext cx="6937" cy="6937"/>
          </a:xfrm>
          <a:custGeom>
            <a:avLst/>
            <a:gdLst>
              <a:gd name="T0" fmla="*/ 0 w 6"/>
              <a:gd name="T1" fmla="*/ 6 h 6"/>
              <a:gd name="T2" fmla="*/ 6 w 6"/>
              <a:gd name="T3" fmla="*/ 2 h 6"/>
              <a:gd name="T4" fmla="*/ 0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2"/>
                </a:lnTo>
                <a:lnTo>
                  <a:pt x="0" y="0"/>
                </a:lnTo>
                <a:lnTo>
                  <a:pt x="0" y="6"/>
                </a:lnTo>
                <a:close/>
              </a:path>
            </a:pathLst>
          </a:custGeom>
          <a:solidFill>
            <a:srgbClr val="888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99" name="Group 98"/>
          <p:cNvGrpSpPr/>
          <p:nvPr/>
        </p:nvGrpSpPr>
        <p:grpSpPr>
          <a:xfrm>
            <a:off x="4250498" y="5023098"/>
            <a:ext cx="1052102" cy="987356"/>
            <a:chOff x="2149475" y="3600450"/>
            <a:chExt cx="1444626" cy="1355725"/>
          </a:xfrm>
        </p:grpSpPr>
        <p:sp>
          <p:nvSpPr>
            <p:cNvPr id="100" name="Freeform 99"/>
            <p:cNvSpPr>
              <a:spLocks/>
            </p:cNvSpPr>
            <p:nvPr/>
          </p:nvSpPr>
          <p:spPr bwMode="auto">
            <a:xfrm>
              <a:off x="2198688" y="3730625"/>
              <a:ext cx="1395413" cy="1225550"/>
            </a:xfrm>
            <a:custGeom>
              <a:avLst/>
              <a:gdLst>
                <a:gd name="T0" fmla="*/ 35 w 879"/>
                <a:gd name="T1" fmla="*/ 155 h 772"/>
                <a:gd name="T2" fmla="*/ 66 w 879"/>
                <a:gd name="T3" fmla="*/ 241 h 772"/>
                <a:gd name="T4" fmla="*/ 101 w 879"/>
                <a:gd name="T5" fmla="*/ 321 h 772"/>
                <a:gd name="T6" fmla="*/ 144 w 879"/>
                <a:gd name="T7" fmla="*/ 395 h 772"/>
                <a:gd name="T8" fmla="*/ 191 w 879"/>
                <a:gd name="T9" fmla="*/ 462 h 772"/>
                <a:gd name="T10" fmla="*/ 221 w 879"/>
                <a:gd name="T11" fmla="*/ 499 h 772"/>
                <a:gd name="T12" fmla="*/ 285 w 879"/>
                <a:gd name="T13" fmla="*/ 563 h 772"/>
                <a:gd name="T14" fmla="*/ 355 w 879"/>
                <a:gd name="T15" fmla="*/ 620 h 772"/>
                <a:gd name="T16" fmla="*/ 433 w 879"/>
                <a:gd name="T17" fmla="*/ 667 h 772"/>
                <a:gd name="T18" fmla="*/ 472 w 879"/>
                <a:gd name="T19" fmla="*/ 688 h 772"/>
                <a:gd name="T20" fmla="*/ 545 w 879"/>
                <a:gd name="T21" fmla="*/ 717 h 772"/>
                <a:gd name="T22" fmla="*/ 613 w 879"/>
                <a:gd name="T23" fmla="*/ 739 h 772"/>
                <a:gd name="T24" fmla="*/ 678 w 879"/>
                <a:gd name="T25" fmla="*/ 755 h 772"/>
                <a:gd name="T26" fmla="*/ 785 w 879"/>
                <a:gd name="T27" fmla="*/ 770 h 772"/>
                <a:gd name="T28" fmla="*/ 859 w 879"/>
                <a:gd name="T29" fmla="*/ 772 h 772"/>
                <a:gd name="T30" fmla="*/ 875 w 879"/>
                <a:gd name="T31" fmla="*/ 717 h 772"/>
                <a:gd name="T32" fmla="*/ 834 w 879"/>
                <a:gd name="T33" fmla="*/ 717 h 772"/>
                <a:gd name="T34" fmla="*/ 748 w 879"/>
                <a:gd name="T35" fmla="*/ 712 h 772"/>
                <a:gd name="T36" fmla="*/ 662 w 879"/>
                <a:gd name="T37" fmla="*/ 696 h 772"/>
                <a:gd name="T38" fmla="*/ 598 w 879"/>
                <a:gd name="T39" fmla="*/ 680 h 772"/>
                <a:gd name="T40" fmla="*/ 531 w 879"/>
                <a:gd name="T41" fmla="*/ 655 h 772"/>
                <a:gd name="T42" fmla="*/ 496 w 879"/>
                <a:gd name="T43" fmla="*/ 639 h 772"/>
                <a:gd name="T44" fmla="*/ 412 w 879"/>
                <a:gd name="T45" fmla="*/ 594 h 772"/>
                <a:gd name="T46" fmla="*/ 336 w 879"/>
                <a:gd name="T47" fmla="*/ 538 h 772"/>
                <a:gd name="T48" fmla="*/ 267 w 879"/>
                <a:gd name="T49" fmla="*/ 471 h 772"/>
                <a:gd name="T50" fmla="*/ 209 w 879"/>
                <a:gd name="T51" fmla="*/ 395 h 772"/>
                <a:gd name="T52" fmla="*/ 156 w 879"/>
                <a:gd name="T53" fmla="*/ 311 h 772"/>
                <a:gd name="T54" fmla="*/ 113 w 879"/>
                <a:gd name="T55" fmla="*/ 217 h 772"/>
                <a:gd name="T56" fmla="*/ 78 w 879"/>
                <a:gd name="T57" fmla="*/ 114 h 772"/>
                <a:gd name="T58" fmla="*/ 53 w 879"/>
                <a:gd name="T59" fmla="*/ 0 h 772"/>
                <a:gd name="T60" fmla="*/ 0 w 879"/>
                <a:gd name="T61" fmla="*/ 12 h 772"/>
                <a:gd name="T62" fmla="*/ 35 w 879"/>
                <a:gd name="T63" fmla="*/ 15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9" h="772">
                  <a:moveTo>
                    <a:pt x="35" y="155"/>
                  </a:moveTo>
                  <a:lnTo>
                    <a:pt x="35" y="155"/>
                  </a:lnTo>
                  <a:lnTo>
                    <a:pt x="51" y="198"/>
                  </a:lnTo>
                  <a:lnTo>
                    <a:pt x="66" y="241"/>
                  </a:lnTo>
                  <a:lnTo>
                    <a:pt x="84" y="282"/>
                  </a:lnTo>
                  <a:lnTo>
                    <a:pt x="101" y="321"/>
                  </a:lnTo>
                  <a:lnTo>
                    <a:pt x="123" y="358"/>
                  </a:lnTo>
                  <a:lnTo>
                    <a:pt x="144" y="395"/>
                  </a:lnTo>
                  <a:lnTo>
                    <a:pt x="168" y="428"/>
                  </a:lnTo>
                  <a:lnTo>
                    <a:pt x="191" y="462"/>
                  </a:lnTo>
                  <a:lnTo>
                    <a:pt x="191" y="462"/>
                  </a:lnTo>
                  <a:lnTo>
                    <a:pt x="221" y="499"/>
                  </a:lnTo>
                  <a:lnTo>
                    <a:pt x="252" y="532"/>
                  </a:lnTo>
                  <a:lnTo>
                    <a:pt x="285" y="563"/>
                  </a:lnTo>
                  <a:lnTo>
                    <a:pt x="318" y="592"/>
                  </a:lnTo>
                  <a:lnTo>
                    <a:pt x="355" y="620"/>
                  </a:lnTo>
                  <a:lnTo>
                    <a:pt x="392" y="645"/>
                  </a:lnTo>
                  <a:lnTo>
                    <a:pt x="433" y="667"/>
                  </a:lnTo>
                  <a:lnTo>
                    <a:pt x="472" y="688"/>
                  </a:lnTo>
                  <a:lnTo>
                    <a:pt x="472" y="688"/>
                  </a:lnTo>
                  <a:lnTo>
                    <a:pt x="510" y="704"/>
                  </a:lnTo>
                  <a:lnTo>
                    <a:pt x="545" y="717"/>
                  </a:lnTo>
                  <a:lnTo>
                    <a:pt x="580" y="729"/>
                  </a:lnTo>
                  <a:lnTo>
                    <a:pt x="613" y="739"/>
                  </a:lnTo>
                  <a:lnTo>
                    <a:pt x="646" y="749"/>
                  </a:lnTo>
                  <a:lnTo>
                    <a:pt x="678" y="755"/>
                  </a:lnTo>
                  <a:lnTo>
                    <a:pt x="734" y="764"/>
                  </a:lnTo>
                  <a:lnTo>
                    <a:pt x="785" y="770"/>
                  </a:lnTo>
                  <a:lnTo>
                    <a:pt x="828" y="772"/>
                  </a:lnTo>
                  <a:lnTo>
                    <a:pt x="859" y="772"/>
                  </a:lnTo>
                  <a:lnTo>
                    <a:pt x="879" y="770"/>
                  </a:lnTo>
                  <a:lnTo>
                    <a:pt x="875" y="717"/>
                  </a:lnTo>
                  <a:lnTo>
                    <a:pt x="875" y="717"/>
                  </a:lnTo>
                  <a:lnTo>
                    <a:pt x="834" y="717"/>
                  </a:lnTo>
                  <a:lnTo>
                    <a:pt x="795" y="716"/>
                  </a:lnTo>
                  <a:lnTo>
                    <a:pt x="748" y="712"/>
                  </a:lnTo>
                  <a:lnTo>
                    <a:pt x="691" y="704"/>
                  </a:lnTo>
                  <a:lnTo>
                    <a:pt x="662" y="696"/>
                  </a:lnTo>
                  <a:lnTo>
                    <a:pt x="631" y="688"/>
                  </a:lnTo>
                  <a:lnTo>
                    <a:pt x="598" y="680"/>
                  </a:lnTo>
                  <a:lnTo>
                    <a:pt x="564" y="669"/>
                  </a:lnTo>
                  <a:lnTo>
                    <a:pt x="531" y="655"/>
                  </a:lnTo>
                  <a:lnTo>
                    <a:pt x="496" y="639"/>
                  </a:lnTo>
                  <a:lnTo>
                    <a:pt x="496" y="639"/>
                  </a:lnTo>
                  <a:lnTo>
                    <a:pt x="453" y="618"/>
                  </a:lnTo>
                  <a:lnTo>
                    <a:pt x="412" y="594"/>
                  </a:lnTo>
                  <a:lnTo>
                    <a:pt x="373" y="567"/>
                  </a:lnTo>
                  <a:lnTo>
                    <a:pt x="336" y="538"/>
                  </a:lnTo>
                  <a:lnTo>
                    <a:pt x="301" y="505"/>
                  </a:lnTo>
                  <a:lnTo>
                    <a:pt x="267" y="471"/>
                  </a:lnTo>
                  <a:lnTo>
                    <a:pt x="236" y="434"/>
                  </a:lnTo>
                  <a:lnTo>
                    <a:pt x="209" y="395"/>
                  </a:lnTo>
                  <a:lnTo>
                    <a:pt x="181" y="354"/>
                  </a:lnTo>
                  <a:lnTo>
                    <a:pt x="156" y="311"/>
                  </a:lnTo>
                  <a:lnTo>
                    <a:pt x="135" y="266"/>
                  </a:lnTo>
                  <a:lnTo>
                    <a:pt x="113" y="217"/>
                  </a:lnTo>
                  <a:lnTo>
                    <a:pt x="96" y="167"/>
                  </a:lnTo>
                  <a:lnTo>
                    <a:pt x="78" y="114"/>
                  </a:lnTo>
                  <a:lnTo>
                    <a:pt x="64" y="59"/>
                  </a:lnTo>
                  <a:lnTo>
                    <a:pt x="53" y="0"/>
                  </a:lnTo>
                  <a:lnTo>
                    <a:pt x="0" y="12"/>
                  </a:lnTo>
                  <a:lnTo>
                    <a:pt x="0" y="12"/>
                  </a:lnTo>
                  <a:lnTo>
                    <a:pt x="15" y="84"/>
                  </a:lnTo>
                  <a:lnTo>
                    <a:pt x="35" y="155"/>
                  </a:lnTo>
                  <a:lnTo>
                    <a:pt x="35" y="155"/>
                  </a:lnTo>
                  <a:close/>
                </a:path>
              </a:pathLst>
            </a:custGeom>
            <a:solidFill>
              <a:srgbClr val="888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1" name="Freeform 100"/>
            <p:cNvSpPr>
              <a:spLocks/>
            </p:cNvSpPr>
            <p:nvPr/>
          </p:nvSpPr>
          <p:spPr bwMode="auto">
            <a:xfrm>
              <a:off x="2149475" y="3600450"/>
              <a:ext cx="192088" cy="184150"/>
            </a:xfrm>
            <a:custGeom>
              <a:avLst/>
              <a:gdLst>
                <a:gd name="T0" fmla="*/ 0 w 121"/>
                <a:gd name="T1" fmla="*/ 116 h 116"/>
                <a:gd name="T2" fmla="*/ 43 w 121"/>
                <a:gd name="T3" fmla="*/ 0 h 116"/>
                <a:gd name="T4" fmla="*/ 121 w 121"/>
                <a:gd name="T5" fmla="*/ 96 h 116"/>
                <a:gd name="T6" fmla="*/ 0 w 121"/>
                <a:gd name="T7" fmla="*/ 116 h 116"/>
              </a:gdLst>
              <a:ahLst/>
              <a:cxnLst>
                <a:cxn ang="0">
                  <a:pos x="T0" y="T1"/>
                </a:cxn>
                <a:cxn ang="0">
                  <a:pos x="T2" y="T3"/>
                </a:cxn>
                <a:cxn ang="0">
                  <a:pos x="T4" y="T5"/>
                </a:cxn>
                <a:cxn ang="0">
                  <a:pos x="T6" y="T7"/>
                </a:cxn>
              </a:cxnLst>
              <a:rect l="0" t="0" r="r" b="b"/>
              <a:pathLst>
                <a:path w="121" h="116">
                  <a:moveTo>
                    <a:pt x="0" y="116"/>
                  </a:moveTo>
                  <a:lnTo>
                    <a:pt x="43" y="0"/>
                  </a:lnTo>
                  <a:lnTo>
                    <a:pt x="121" y="96"/>
                  </a:lnTo>
                  <a:lnTo>
                    <a:pt x="0" y="116"/>
                  </a:lnTo>
                  <a:close/>
                </a:path>
              </a:pathLst>
            </a:custGeom>
            <a:solidFill>
              <a:srgbClr val="888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02" name="Group 101"/>
          <p:cNvGrpSpPr/>
          <p:nvPr/>
        </p:nvGrpSpPr>
        <p:grpSpPr>
          <a:xfrm>
            <a:off x="6959370" y="5023098"/>
            <a:ext cx="1050945" cy="1034759"/>
            <a:chOff x="5868988" y="3600450"/>
            <a:chExt cx="1443038" cy="1420813"/>
          </a:xfrm>
        </p:grpSpPr>
        <p:sp>
          <p:nvSpPr>
            <p:cNvPr id="103" name="Freeform 102"/>
            <p:cNvSpPr>
              <a:spLocks/>
            </p:cNvSpPr>
            <p:nvPr/>
          </p:nvSpPr>
          <p:spPr bwMode="auto">
            <a:xfrm>
              <a:off x="6005513" y="3736975"/>
              <a:ext cx="1252538" cy="1235075"/>
            </a:xfrm>
            <a:custGeom>
              <a:avLst/>
              <a:gdLst>
                <a:gd name="T0" fmla="*/ 737 w 789"/>
                <a:gd name="T1" fmla="*/ 0 h 778"/>
                <a:gd name="T2" fmla="*/ 789 w 789"/>
                <a:gd name="T3" fmla="*/ 6 h 778"/>
                <a:gd name="T4" fmla="*/ 789 w 789"/>
                <a:gd name="T5" fmla="*/ 6 h 778"/>
                <a:gd name="T6" fmla="*/ 784 w 789"/>
                <a:gd name="T7" fmla="*/ 55 h 778"/>
                <a:gd name="T8" fmla="*/ 778 w 789"/>
                <a:gd name="T9" fmla="*/ 104 h 778"/>
                <a:gd name="T10" fmla="*/ 768 w 789"/>
                <a:gd name="T11" fmla="*/ 151 h 778"/>
                <a:gd name="T12" fmla="*/ 756 w 789"/>
                <a:gd name="T13" fmla="*/ 196 h 778"/>
                <a:gd name="T14" fmla="*/ 743 w 789"/>
                <a:gd name="T15" fmla="*/ 241 h 778"/>
                <a:gd name="T16" fmla="*/ 727 w 789"/>
                <a:gd name="T17" fmla="*/ 284 h 778"/>
                <a:gd name="T18" fmla="*/ 709 w 789"/>
                <a:gd name="T19" fmla="*/ 323 h 778"/>
                <a:gd name="T20" fmla="*/ 690 w 789"/>
                <a:gd name="T21" fmla="*/ 364 h 778"/>
                <a:gd name="T22" fmla="*/ 666 w 789"/>
                <a:gd name="T23" fmla="*/ 401 h 778"/>
                <a:gd name="T24" fmla="*/ 643 w 789"/>
                <a:gd name="T25" fmla="*/ 436 h 778"/>
                <a:gd name="T26" fmla="*/ 618 w 789"/>
                <a:gd name="T27" fmla="*/ 471 h 778"/>
                <a:gd name="T28" fmla="*/ 588 w 789"/>
                <a:gd name="T29" fmla="*/ 504 h 778"/>
                <a:gd name="T30" fmla="*/ 559 w 789"/>
                <a:gd name="T31" fmla="*/ 536 h 778"/>
                <a:gd name="T32" fmla="*/ 528 w 789"/>
                <a:gd name="T33" fmla="*/ 565 h 778"/>
                <a:gd name="T34" fmla="*/ 493 w 789"/>
                <a:gd name="T35" fmla="*/ 592 h 778"/>
                <a:gd name="T36" fmla="*/ 457 w 789"/>
                <a:gd name="T37" fmla="*/ 620 h 778"/>
                <a:gd name="T38" fmla="*/ 457 w 789"/>
                <a:gd name="T39" fmla="*/ 620 h 778"/>
                <a:gd name="T40" fmla="*/ 426 w 789"/>
                <a:gd name="T41" fmla="*/ 639 h 778"/>
                <a:gd name="T42" fmla="*/ 393 w 789"/>
                <a:gd name="T43" fmla="*/ 657 h 778"/>
                <a:gd name="T44" fmla="*/ 362 w 789"/>
                <a:gd name="T45" fmla="*/ 674 h 778"/>
                <a:gd name="T46" fmla="*/ 330 w 789"/>
                <a:gd name="T47" fmla="*/ 690 h 778"/>
                <a:gd name="T48" fmla="*/ 297 w 789"/>
                <a:gd name="T49" fmla="*/ 704 h 778"/>
                <a:gd name="T50" fmla="*/ 266 w 789"/>
                <a:gd name="T51" fmla="*/ 715 h 778"/>
                <a:gd name="T52" fmla="*/ 205 w 789"/>
                <a:gd name="T53" fmla="*/ 737 h 778"/>
                <a:gd name="T54" fmla="*/ 147 w 789"/>
                <a:gd name="T55" fmla="*/ 753 h 778"/>
                <a:gd name="T56" fmla="*/ 94 w 789"/>
                <a:gd name="T57" fmla="*/ 764 h 778"/>
                <a:gd name="T58" fmla="*/ 47 w 789"/>
                <a:gd name="T59" fmla="*/ 772 h 778"/>
                <a:gd name="T60" fmla="*/ 6 w 789"/>
                <a:gd name="T61" fmla="*/ 778 h 778"/>
                <a:gd name="T62" fmla="*/ 0 w 789"/>
                <a:gd name="T63" fmla="*/ 723 h 778"/>
                <a:gd name="T64" fmla="*/ 0 w 789"/>
                <a:gd name="T65" fmla="*/ 723 h 778"/>
                <a:gd name="T66" fmla="*/ 41 w 789"/>
                <a:gd name="T67" fmla="*/ 719 h 778"/>
                <a:gd name="T68" fmla="*/ 88 w 789"/>
                <a:gd name="T69" fmla="*/ 712 h 778"/>
                <a:gd name="T70" fmla="*/ 141 w 789"/>
                <a:gd name="T71" fmla="*/ 700 h 778"/>
                <a:gd name="T72" fmla="*/ 196 w 789"/>
                <a:gd name="T73" fmla="*/ 684 h 778"/>
                <a:gd name="T74" fmla="*/ 252 w 789"/>
                <a:gd name="T75" fmla="*/ 665 h 778"/>
                <a:gd name="T76" fmla="*/ 311 w 789"/>
                <a:gd name="T77" fmla="*/ 641 h 778"/>
                <a:gd name="T78" fmla="*/ 340 w 789"/>
                <a:gd name="T79" fmla="*/ 626 h 778"/>
                <a:gd name="T80" fmla="*/ 370 w 789"/>
                <a:gd name="T81" fmla="*/ 610 h 778"/>
                <a:gd name="T82" fmla="*/ 399 w 789"/>
                <a:gd name="T83" fmla="*/ 592 h 778"/>
                <a:gd name="T84" fmla="*/ 426 w 789"/>
                <a:gd name="T85" fmla="*/ 575 h 778"/>
                <a:gd name="T86" fmla="*/ 455 w 789"/>
                <a:gd name="T87" fmla="*/ 553 h 778"/>
                <a:gd name="T88" fmla="*/ 483 w 789"/>
                <a:gd name="T89" fmla="*/ 532 h 778"/>
                <a:gd name="T90" fmla="*/ 510 w 789"/>
                <a:gd name="T91" fmla="*/ 508 h 778"/>
                <a:gd name="T92" fmla="*/ 536 w 789"/>
                <a:gd name="T93" fmla="*/ 481 h 778"/>
                <a:gd name="T94" fmla="*/ 561 w 789"/>
                <a:gd name="T95" fmla="*/ 454 h 778"/>
                <a:gd name="T96" fmla="*/ 584 w 789"/>
                <a:gd name="T97" fmla="*/ 424 h 778"/>
                <a:gd name="T98" fmla="*/ 608 w 789"/>
                <a:gd name="T99" fmla="*/ 393 h 778"/>
                <a:gd name="T100" fmla="*/ 629 w 789"/>
                <a:gd name="T101" fmla="*/ 358 h 778"/>
                <a:gd name="T102" fmla="*/ 649 w 789"/>
                <a:gd name="T103" fmla="*/ 323 h 778"/>
                <a:gd name="T104" fmla="*/ 668 w 789"/>
                <a:gd name="T105" fmla="*/ 284 h 778"/>
                <a:gd name="T106" fmla="*/ 684 w 789"/>
                <a:gd name="T107" fmla="*/ 243 h 778"/>
                <a:gd name="T108" fmla="*/ 700 w 789"/>
                <a:gd name="T109" fmla="*/ 200 h 778"/>
                <a:gd name="T110" fmla="*/ 711 w 789"/>
                <a:gd name="T111" fmla="*/ 155 h 778"/>
                <a:gd name="T112" fmla="*/ 723 w 789"/>
                <a:gd name="T113" fmla="*/ 106 h 778"/>
                <a:gd name="T114" fmla="*/ 731 w 789"/>
                <a:gd name="T115" fmla="*/ 55 h 778"/>
                <a:gd name="T116" fmla="*/ 737 w 789"/>
                <a:gd name="T117" fmla="*/ 0 h 778"/>
                <a:gd name="T118" fmla="*/ 737 w 789"/>
                <a:gd name="T11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9" h="778">
                  <a:moveTo>
                    <a:pt x="737" y="0"/>
                  </a:moveTo>
                  <a:lnTo>
                    <a:pt x="789" y="6"/>
                  </a:lnTo>
                  <a:lnTo>
                    <a:pt x="789" y="6"/>
                  </a:lnTo>
                  <a:lnTo>
                    <a:pt x="784" y="55"/>
                  </a:lnTo>
                  <a:lnTo>
                    <a:pt x="778" y="104"/>
                  </a:lnTo>
                  <a:lnTo>
                    <a:pt x="768" y="151"/>
                  </a:lnTo>
                  <a:lnTo>
                    <a:pt x="756" y="196"/>
                  </a:lnTo>
                  <a:lnTo>
                    <a:pt x="743" y="241"/>
                  </a:lnTo>
                  <a:lnTo>
                    <a:pt x="727" y="284"/>
                  </a:lnTo>
                  <a:lnTo>
                    <a:pt x="709" y="323"/>
                  </a:lnTo>
                  <a:lnTo>
                    <a:pt x="690" y="364"/>
                  </a:lnTo>
                  <a:lnTo>
                    <a:pt x="666" y="401"/>
                  </a:lnTo>
                  <a:lnTo>
                    <a:pt x="643" y="436"/>
                  </a:lnTo>
                  <a:lnTo>
                    <a:pt x="618" y="471"/>
                  </a:lnTo>
                  <a:lnTo>
                    <a:pt x="588" y="504"/>
                  </a:lnTo>
                  <a:lnTo>
                    <a:pt x="559" y="536"/>
                  </a:lnTo>
                  <a:lnTo>
                    <a:pt x="528" y="565"/>
                  </a:lnTo>
                  <a:lnTo>
                    <a:pt x="493" y="592"/>
                  </a:lnTo>
                  <a:lnTo>
                    <a:pt x="457" y="620"/>
                  </a:lnTo>
                  <a:lnTo>
                    <a:pt x="457" y="620"/>
                  </a:lnTo>
                  <a:lnTo>
                    <a:pt x="426" y="639"/>
                  </a:lnTo>
                  <a:lnTo>
                    <a:pt x="393" y="657"/>
                  </a:lnTo>
                  <a:lnTo>
                    <a:pt x="362" y="674"/>
                  </a:lnTo>
                  <a:lnTo>
                    <a:pt x="330" y="690"/>
                  </a:lnTo>
                  <a:lnTo>
                    <a:pt x="297" y="704"/>
                  </a:lnTo>
                  <a:lnTo>
                    <a:pt x="266" y="715"/>
                  </a:lnTo>
                  <a:lnTo>
                    <a:pt x="205" y="737"/>
                  </a:lnTo>
                  <a:lnTo>
                    <a:pt x="147" y="753"/>
                  </a:lnTo>
                  <a:lnTo>
                    <a:pt x="94" y="764"/>
                  </a:lnTo>
                  <a:lnTo>
                    <a:pt x="47" y="772"/>
                  </a:lnTo>
                  <a:lnTo>
                    <a:pt x="6" y="778"/>
                  </a:lnTo>
                  <a:lnTo>
                    <a:pt x="0" y="723"/>
                  </a:lnTo>
                  <a:lnTo>
                    <a:pt x="0" y="723"/>
                  </a:lnTo>
                  <a:lnTo>
                    <a:pt x="41" y="719"/>
                  </a:lnTo>
                  <a:lnTo>
                    <a:pt x="88" y="712"/>
                  </a:lnTo>
                  <a:lnTo>
                    <a:pt x="141" y="700"/>
                  </a:lnTo>
                  <a:lnTo>
                    <a:pt x="196" y="684"/>
                  </a:lnTo>
                  <a:lnTo>
                    <a:pt x="252" y="665"/>
                  </a:lnTo>
                  <a:lnTo>
                    <a:pt x="311" y="641"/>
                  </a:lnTo>
                  <a:lnTo>
                    <a:pt x="340" y="626"/>
                  </a:lnTo>
                  <a:lnTo>
                    <a:pt x="370" y="610"/>
                  </a:lnTo>
                  <a:lnTo>
                    <a:pt x="399" y="592"/>
                  </a:lnTo>
                  <a:lnTo>
                    <a:pt x="426" y="575"/>
                  </a:lnTo>
                  <a:lnTo>
                    <a:pt x="455" y="553"/>
                  </a:lnTo>
                  <a:lnTo>
                    <a:pt x="483" y="532"/>
                  </a:lnTo>
                  <a:lnTo>
                    <a:pt x="510" y="508"/>
                  </a:lnTo>
                  <a:lnTo>
                    <a:pt x="536" y="481"/>
                  </a:lnTo>
                  <a:lnTo>
                    <a:pt x="561" y="454"/>
                  </a:lnTo>
                  <a:lnTo>
                    <a:pt x="584" y="424"/>
                  </a:lnTo>
                  <a:lnTo>
                    <a:pt x="608" y="393"/>
                  </a:lnTo>
                  <a:lnTo>
                    <a:pt x="629" y="358"/>
                  </a:lnTo>
                  <a:lnTo>
                    <a:pt x="649" y="323"/>
                  </a:lnTo>
                  <a:lnTo>
                    <a:pt x="668" y="284"/>
                  </a:lnTo>
                  <a:lnTo>
                    <a:pt x="684" y="243"/>
                  </a:lnTo>
                  <a:lnTo>
                    <a:pt x="700" y="200"/>
                  </a:lnTo>
                  <a:lnTo>
                    <a:pt x="711" y="155"/>
                  </a:lnTo>
                  <a:lnTo>
                    <a:pt x="723" y="106"/>
                  </a:lnTo>
                  <a:lnTo>
                    <a:pt x="731" y="55"/>
                  </a:lnTo>
                  <a:lnTo>
                    <a:pt x="737" y="0"/>
                  </a:lnTo>
                  <a:lnTo>
                    <a:pt x="737" y="0"/>
                  </a:lnTo>
                  <a:close/>
                </a:path>
              </a:pathLst>
            </a:custGeom>
            <a:solidFill>
              <a:srgbClr val="888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4" name="Freeform 103"/>
            <p:cNvSpPr>
              <a:spLocks/>
            </p:cNvSpPr>
            <p:nvPr/>
          </p:nvSpPr>
          <p:spPr bwMode="auto">
            <a:xfrm>
              <a:off x="5868988" y="4829175"/>
              <a:ext cx="177800" cy="192088"/>
            </a:xfrm>
            <a:custGeom>
              <a:avLst/>
              <a:gdLst>
                <a:gd name="T0" fmla="*/ 112 w 112"/>
                <a:gd name="T1" fmla="*/ 121 h 121"/>
                <a:gd name="T2" fmla="*/ 0 w 112"/>
                <a:gd name="T3" fmla="*/ 68 h 121"/>
                <a:gd name="T4" fmla="*/ 102 w 112"/>
                <a:gd name="T5" fmla="*/ 0 h 121"/>
                <a:gd name="T6" fmla="*/ 112 w 112"/>
                <a:gd name="T7" fmla="*/ 121 h 121"/>
              </a:gdLst>
              <a:ahLst/>
              <a:cxnLst>
                <a:cxn ang="0">
                  <a:pos x="T0" y="T1"/>
                </a:cxn>
                <a:cxn ang="0">
                  <a:pos x="T2" y="T3"/>
                </a:cxn>
                <a:cxn ang="0">
                  <a:pos x="T4" y="T5"/>
                </a:cxn>
                <a:cxn ang="0">
                  <a:pos x="T6" y="T7"/>
                </a:cxn>
              </a:cxnLst>
              <a:rect l="0" t="0" r="r" b="b"/>
              <a:pathLst>
                <a:path w="112" h="121">
                  <a:moveTo>
                    <a:pt x="112" y="121"/>
                  </a:moveTo>
                  <a:lnTo>
                    <a:pt x="0" y="68"/>
                  </a:lnTo>
                  <a:lnTo>
                    <a:pt x="102" y="0"/>
                  </a:lnTo>
                  <a:lnTo>
                    <a:pt x="112" y="121"/>
                  </a:lnTo>
                  <a:close/>
                </a:path>
              </a:pathLst>
            </a:custGeom>
            <a:solidFill>
              <a:srgbClr val="888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5" name="Freeform 104"/>
            <p:cNvSpPr>
              <a:spLocks/>
            </p:cNvSpPr>
            <p:nvPr/>
          </p:nvSpPr>
          <p:spPr bwMode="auto">
            <a:xfrm>
              <a:off x="7116763" y="3600450"/>
              <a:ext cx="195263" cy="174625"/>
            </a:xfrm>
            <a:custGeom>
              <a:avLst/>
              <a:gdLst>
                <a:gd name="T0" fmla="*/ 123 w 123"/>
                <a:gd name="T1" fmla="*/ 110 h 110"/>
                <a:gd name="T2" fmla="*/ 68 w 123"/>
                <a:gd name="T3" fmla="*/ 0 h 110"/>
                <a:gd name="T4" fmla="*/ 0 w 123"/>
                <a:gd name="T5" fmla="*/ 104 h 110"/>
                <a:gd name="T6" fmla="*/ 123 w 123"/>
                <a:gd name="T7" fmla="*/ 110 h 110"/>
              </a:gdLst>
              <a:ahLst/>
              <a:cxnLst>
                <a:cxn ang="0">
                  <a:pos x="T0" y="T1"/>
                </a:cxn>
                <a:cxn ang="0">
                  <a:pos x="T2" y="T3"/>
                </a:cxn>
                <a:cxn ang="0">
                  <a:pos x="T4" y="T5"/>
                </a:cxn>
                <a:cxn ang="0">
                  <a:pos x="T6" y="T7"/>
                </a:cxn>
              </a:cxnLst>
              <a:rect l="0" t="0" r="r" b="b"/>
              <a:pathLst>
                <a:path w="123" h="110">
                  <a:moveTo>
                    <a:pt x="123" y="110"/>
                  </a:moveTo>
                  <a:lnTo>
                    <a:pt x="68" y="0"/>
                  </a:lnTo>
                  <a:lnTo>
                    <a:pt x="0" y="104"/>
                  </a:lnTo>
                  <a:lnTo>
                    <a:pt x="123" y="110"/>
                  </a:lnTo>
                  <a:close/>
                </a:path>
              </a:pathLst>
            </a:custGeom>
            <a:solidFill>
              <a:srgbClr val="888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06" name="Group 105"/>
          <p:cNvGrpSpPr/>
          <p:nvPr/>
        </p:nvGrpSpPr>
        <p:grpSpPr>
          <a:xfrm>
            <a:off x="3186835" y="3824166"/>
            <a:ext cx="1891471" cy="227763"/>
            <a:chOff x="688975" y="1954213"/>
            <a:chExt cx="2597151" cy="312738"/>
          </a:xfrm>
        </p:grpSpPr>
        <p:sp>
          <p:nvSpPr>
            <p:cNvPr id="107" name="Freeform 106"/>
            <p:cNvSpPr>
              <a:spLocks/>
            </p:cNvSpPr>
            <p:nvPr/>
          </p:nvSpPr>
          <p:spPr bwMode="auto">
            <a:xfrm>
              <a:off x="688975" y="1976438"/>
              <a:ext cx="293688" cy="287338"/>
            </a:xfrm>
            <a:custGeom>
              <a:avLst/>
              <a:gdLst>
                <a:gd name="T0" fmla="*/ 97 w 185"/>
                <a:gd name="T1" fmla="*/ 181 h 181"/>
                <a:gd name="T2" fmla="*/ 97 w 185"/>
                <a:gd name="T3" fmla="*/ 181 h 181"/>
                <a:gd name="T4" fmla="*/ 88 w 185"/>
                <a:gd name="T5" fmla="*/ 181 h 181"/>
                <a:gd name="T6" fmla="*/ 88 w 185"/>
                <a:gd name="T7" fmla="*/ 181 h 181"/>
                <a:gd name="T8" fmla="*/ 21 w 185"/>
                <a:gd name="T9" fmla="*/ 35 h 181"/>
                <a:gd name="T10" fmla="*/ 21 w 185"/>
                <a:gd name="T11" fmla="*/ 35 h 181"/>
                <a:gd name="T12" fmla="*/ 21 w 185"/>
                <a:gd name="T13" fmla="*/ 35 h 181"/>
                <a:gd name="T14" fmla="*/ 21 w 185"/>
                <a:gd name="T15" fmla="*/ 35 h 181"/>
                <a:gd name="T16" fmla="*/ 21 w 185"/>
                <a:gd name="T17" fmla="*/ 35 h 181"/>
                <a:gd name="T18" fmla="*/ 21 w 185"/>
                <a:gd name="T19" fmla="*/ 35 h 181"/>
                <a:gd name="T20" fmla="*/ 21 w 185"/>
                <a:gd name="T21" fmla="*/ 35 h 181"/>
                <a:gd name="T22" fmla="*/ 21 w 185"/>
                <a:gd name="T23" fmla="*/ 35 h 181"/>
                <a:gd name="T24" fmla="*/ 21 w 185"/>
                <a:gd name="T25" fmla="*/ 179 h 181"/>
                <a:gd name="T26" fmla="*/ 21 w 185"/>
                <a:gd name="T27" fmla="*/ 179 h 181"/>
                <a:gd name="T28" fmla="*/ 21 w 185"/>
                <a:gd name="T29" fmla="*/ 179 h 181"/>
                <a:gd name="T30" fmla="*/ 21 w 185"/>
                <a:gd name="T31" fmla="*/ 179 h 181"/>
                <a:gd name="T32" fmla="*/ 21 w 185"/>
                <a:gd name="T33" fmla="*/ 181 h 181"/>
                <a:gd name="T34" fmla="*/ 21 w 185"/>
                <a:gd name="T35" fmla="*/ 181 h 181"/>
                <a:gd name="T36" fmla="*/ 0 w 185"/>
                <a:gd name="T37" fmla="*/ 181 h 181"/>
                <a:gd name="T38" fmla="*/ 0 w 185"/>
                <a:gd name="T39" fmla="*/ 181 h 181"/>
                <a:gd name="T40" fmla="*/ 0 w 185"/>
                <a:gd name="T41" fmla="*/ 0 h 181"/>
                <a:gd name="T42" fmla="*/ 0 w 185"/>
                <a:gd name="T43" fmla="*/ 0 h 181"/>
                <a:gd name="T44" fmla="*/ 29 w 185"/>
                <a:gd name="T45" fmla="*/ 0 h 181"/>
                <a:gd name="T46" fmla="*/ 29 w 185"/>
                <a:gd name="T47" fmla="*/ 0 h 181"/>
                <a:gd name="T48" fmla="*/ 91 w 185"/>
                <a:gd name="T49" fmla="*/ 144 h 181"/>
                <a:gd name="T50" fmla="*/ 91 w 185"/>
                <a:gd name="T51" fmla="*/ 144 h 181"/>
                <a:gd name="T52" fmla="*/ 93 w 185"/>
                <a:gd name="T53" fmla="*/ 142 h 181"/>
                <a:gd name="T54" fmla="*/ 93 w 185"/>
                <a:gd name="T55" fmla="*/ 140 h 181"/>
                <a:gd name="T56" fmla="*/ 93 w 185"/>
                <a:gd name="T57" fmla="*/ 140 h 181"/>
                <a:gd name="T58" fmla="*/ 127 w 185"/>
                <a:gd name="T59" fmla="*/ 68 h 181"/>
                <a:gd name="T60" fmla="*/ 127 w 185"/>
                <a:gd name="T61" fmla="*/ 68 h 181"/>
                <a:gd name="T62" fmla="*/ 156 w 185"/>
                <a:gd name="T63" fmla="*/ 2 h 181"/>
                <a:gd name="T64" fmla="*/ 156 w 185"/>
                <a:gd name="T65" fmla="*/ 2 h 181"/>
                <a:gd name="T66" fmla="*/ 158 w 185"/>
                <a:gd name="T67" fmla="*/ 0 h 181"/>
                <a:gd name="T68" fmla="*/ 162 w 185"/>
                <a:gd name="T69" fmla="*/ 0 h 181"/>
                <a:gd name="T70" fmla="*/ 162 w 185"/>
                <a:gd name="T71" fmla="*/ 0 h 181"/>
                <a:gd name="T72" fmla="*/ 181 w 185"/>
                <a:gd name="T73" fmla="*/ 0 h 181"/>
                <a:gd name="T74" fmla="*/ 181 w 185"/>
                <a:gd name="T75" fmla="*/ 0 h 181"/>
                <a:gd name="T76" fmla="*/ 185 w 185"/>
                <a:gd name="T77" fmla="*/ 0 h 181"/>
                <a:gd name="T78" fmla="*/ 185 w 185"/>
                <a:gd name="T79" fmla="*/ 0 h 181"/>
                <a:gd name="T80" fmla="*/ 185 w 185"/>
                <a:gd name="T81" fmla="*/ 181 h 181"/>
                <a:gd name="T82" fmla="*/ 185 w 185"/>
                <a:gd name="T83" fmla="*/ 181 h 181"/>
                <a:gd name="T84" fmla="*/ 164 w 185"/>
                <a:gd name="T85" fmla="*/ 181 h 181"/>
                <a:gd name="T86" fmla="*/ 164 w 185"/>
                <a:gd name="T87" fmla="*/ 181 h 181"/>
                <a:gd name="T88" fmla="*/ 164 w 185"/>
                <a:gd name="T89" fmla="*/ 35 h 181"/>
                <a:gd name="T90" fmla="*/ 164 w 185"/>
                <a:gd name="T91" fmla="*/ 35 h 181"/>
                <a:gd name="T92" fmla="*/ 164 w 185"/>
                <a:gd name="T93" fmla="*/ 35 h 181"/>
                <a:gd name="T94" fmla="*/ 164 w 185"/>
                <a:gd name="T95" fmla="*/ 35 h 181"/>
                <a:gd name="T96" fmla="*/ 150 w 185"/>
                <a:gd name="T97" fmla="*/ 64 h 181"/>
                <a:gd name="T98" fmla="*/ 150 w 185"/>
                <a:gd name="T99" fmla="*/ 64 h 181"/>
                <a:gd name="T100" fmla="*/ 136 w 185"/>
                <a:gd name="T101" fmla="*/ 93 h 181"/>
                <a:gd name="T102" fmla="*/ 136 w 185"/>
                <a:gd name="T103" fmla="*/ 93 h 181"/>
                <a:gd name="T104" fmla="*/ 125 w 185"/>
                <a:gd name="T105" fmla="*/ 121 h 181"/>
                <a:gd name="T106" fmla="*/ 125 w 185"/>
                <a:gd name="T107" fmla="*/ 121 h 181"/>
                <a:gd name="T108" fmla="*/ 111 w 185"/>
                <a:gd name="T109" fmla="*/ 150 h 181"/>
                <a:gd name="T110" fmla="*/ 111 w 185"/>
                <a:gd name="T111" fmla="*/ 150 h 181"/>
                <a:gd name="T112" fmla="*/ 97 w 185"/>
                <a:gd name="T113" fmla="*/ 181 h 181"/>
                <a:gd name="T114" fmla="*/ 97 w 185"/>
                <a:gd name="T115"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 h="181">
                  <a:moveTo>
                    <a:pt x="97" y="181"/>
                  </a:moveTo>
                  <a:lnTo>
                    <a:pt x="97" y="181"/>
                  </a:lnTo>
                  <a:lnTo>
                    <a:pt x="88" y="181"/>
                  </a:lnTo>
                  <a:lnTo>
                    <a:pt x="88" y="181"/>
                  </a:lnTo>
                  <a:lnTo>
                    <a:pt x="21" y="35"/>
                  </a:lnTo>
                  <a:lnTo>
                    <a:pt x="21" y="35"/>
                  </a:lnTo>
                  <a:lnTo>
                    <a:pt x="21" y="35"/>
                  </a:lnTo>
                  <a:lnTo>
                    <a:pt x="21" y="35"/>
                  </a:lnTo>
                  <a:lnTo>
                    <a:pt x="21" y="35"/>
                  </a:lnTo>
                  <a:lnTo>
                    <a:pt x="21" y="35"/>
                  </a:lnTo>
                  <a:lnTo>
                    <a:pt x="21" y="35"/>
                  </a:lnTo>
                  <a:lnTo>
                    <a:pt x="21" y="35"/>
                  </a:lnTo>
                  <a:lnTo>
                    <a:pt x="21" y="179"/>
                  </a:lnTo>
                  <a:lnTo>
                    <a:pt x="21" y="179"/>
                  </a:lnTo>
                  <a:lnTo>
                    <a:pt x="21" y="179"/>
                  </a:lnTo>
                  <a:lnTo>
                    <a:pt x="21" y="179"/>
                  </a:lnTo>
                  <a:lnTo>
                    <a:pt x="21" y="181"/>
                  </a:lnTo>
                  <a:lnTo>
                    <a:pt x="21" y="181"/>
                  </a:lnTo>
                  <a:lnTo>
                    <a:pt x="0" y="181"/>
                  </a:lnTo>
                  <a:lnTo>
                    <a:pt x="0" y="181"/>
                  </a:lnTo>
                  <a:lnTo>
                    <a:pt x="0" y="0"/>
                  </a:lnTo>
                  <a:lnTo>
                    <a:pt x="0" y="0"/>
                  </a:lnTo>
                  <a:lnTo>
                    <a:pt x="29" y="0"/>
                  </a:lnTo>
                  <a:lnTo>
                    <a:pt x="29" y="0"/>
                  </a:lnTo>
                  <a:lnTo>
                    <a:pt x="91" y="144"/>
                  </a:lnTo>
                  <a:lnTo>
                    <a:pt x="91" y="144"/>
                  </a:lnTo>
                  <a:lnTo>
                    <a:pt x="93" y="142"/>
                  </a:lnTo>
                  <a:lnTo>
                    <a:pt x="93" y="140"/>
                  </a:lnTo>
                  <a:lnTo>
                    <a:pt x="93" y="140"/>
                  </a:lnTo>
                  <a:lnTo>
                    <a:pt x="127" y="68"/>
                  </a:lnTo>
                  <a:lnTo>
                    <a:pt x="127" y="68"/>
                  </a:lnTo>
                  <a:lnTo>
                    <a:pt x="156" y="2"/>
                  </a:lnTo>
                  <a:lnTo>
                    <a:pt x="156" y="2"/>
                  </a:lnTo>
                  <a:lnTo>
                    <a:pt x="158" y="0"/>
                  </a:lnTo>
                  <a:lnTo>
                    <a:pt x="162" y="0"/>
                  </a:lnTo>
                  <a:lnTo>
                    <a:pt x="162" y="0"/>
                  </a:lnTo>
                  <a:lnTo>
                    <a:pt x="181" y="0"/>
                  </a:lnTo>
                  <a:lnTo>
                    <a:pt x="181" y="0"/>
                  </a:lnTo>
                  <a:lnTo>
                    <a:pt x="185" y="0"/>
                  </a:lnTo>
                  <a:lnTo>
                    <a:pt x="185" y="0"/>
                  </a:lnTo>
                  <a:lnTo>
                    <a:pt x="185" y="181"/>
                  </a:lnTo>
                  <a:lnTo>
                    <a:pt x="185" y="181"/>
                  </a:lnTo>
                  <a:lnTo>
                    <a:pt x="164" y="181"/>
                  </a:lnTo>
                  <a:lnTo>
                    <a:pt x="164" y="181"/>
                  </a:lnTo>
                  <a:lnTo>
                    <a:pt x="164" y="35"/>
                  </a:lnTo>
                  <a:lnTo>
                    <a:pt x="164" y="35"/>
                  </a:lnTo>
                  <a:lnTo>
                    <a:pt x="164" y="35"/>
                  </a:lnTo>
                  <a:lnTo>
                    <a:pt x="164" y="35"/>
                  </a:lnTo>
                  <a:lnTo>
                    <a:pt x="150" y="64"/>
                  </a:lnTo>
                  <a:lnTo>
                    <a:pt x="150" y="64"/>
                  </a:lnTo>
                  <a:lnTo>
                    <a:pt x="136" y="93"/>
                  </a:lnTo>
                  <a:lnTo>
                    <a:pt x="136" y="93"/>
                  </a:lnTo>
                  <a:lnTo>
                    <a:pt x="125" y="121"/>
                  </a:lnTo>
                  <a:lnTo>
                    <a:pt x="125" y="121"/>
                  </a:lnTo>
                  <a:lnTo>
                    <a:pt x="111" y="150"/>
                  </a:lnTo>
                  <a:lnTo>
                    <a:pt x="111" y="150"/>
                  </a:lnTo>
                  <a:lnTo>
                    <a:pt x="97" y="181"/>
                  </a:lnTo>
                  <a:lnTo>
                    <a:pt x="97"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8" name="Freeform 107"/>
            <p:cNvSpPr>
              <a:spLocks/>
            </p:cNvSpPr>
            <p:nvPr/>
          </p:nvSpPr>
          <p:spPr bwMode="auto">
            <a:xfrm>
              <a:off x="1990725" y="1954213"/>
              <a:ext cx="234950" cy="312738"/>
            </a:xfrm>
            <a:custGeom>
              <a:avLst/>
              <a:gdLst>
                <a:gd name="T0" fmla="*/ 148 w 148"/>
                <a:gd name="T1" fmla="*/ 82 h 197"/>
                <a:gd name="T2" fmla="*/ 115 w 148"/>
                <a:gd name="T3" fmla="*/ 82 h 197"/>
                <a:gd name="T4" fmla="*/ 115 w 148"/>
                <a:gd name="T5" fmla="*/ 156 h 197"/>
                <a:gd name="T6" fmla="*/ 117 w 148"/>
                <a:gd name="T7" fmla="*/ 168 h 197"/>
                <a:gd name="T8" fmla="*/ 125 w 148"/>
                <a:gd name="T9" fmla="*/ 178 h 197"/>
                <a:gd name="T10" fmla="*/ 139 w 148"/>
                <a:gd name="T11" fmla="*/ 180 h 197"/>
                <a:gd name="T12" fmla="*/ 148 w 148"/>
                <a:gd name="T13" fmla="*/ 176 h 197"/>
                <a:gd name="T14" fmla="*/ 148 w 148"/>
                <a:gd name="T15" fmla="*/ 178 h 197"/>
                <a:gd name="T16" fmla="*/ 146 w 148"/>
                <a:gd name="T17" fmla="*/ 193 h 197"/>
                <a:gd name="T18" fmla="*/ 135 w 148"/>
                <a:gd name="T19" fmla="*/ 197 h 197"/>
                <a:gd name="T20" fmla="*/ 115 w 148"/>
                <a:gd name="T21" fmla="*/ 195 h 197"/>
                <a:gd name="T22" fmla="*/ 105 w 148"/>
                <a:gd name="T23" fmla="*/ 190 h 197"/>
                <a:gd name="T24" fmla="*/ 98 w 148"/>
                <a:gd name="T25" fmla="*/ 180 h 197"/>
                <a:gd name="T26" fmla="*/ 94 w 148"/>
                <a:gd name="T27" fmla="*/ 160 h 197"/>
                <a:gd name="T28" fmla="*/ 94 w 148"/>
                <a:gd name="T29" fmla="*/ 82 h 197"/>
                <a:gd name="T30" fmla="*/ 43 w 148"/>
                <a:gd name="T31" fmla="*/ 82 h 197"/>
                <a:gd name="T32" fmla="*/ 43 w 148"/>
                <a:gd name="T33" fmla="*/ 139 h 197"/>
                <a:gd name="T34" fmla="*/ 43 w 148"/>
                <a:gd name="T35" fmla="*/ 166 h 197"/>
                <a:gd name="T36" fmla="*/ 23 w 148"/>
                <a:gd name="T37" fmla="*/ 195 h 197"/>
                <a:gd name="T38" fmla="*/ 23 w 148"/>
                <a:gd name="T39" fmla="*/ 180 h 197"/>
                <a:gd name="T40" fmla="*/ 23 w 148"/>
                <a:gd name="T41" fmla="*/ 152 h 197"/>
                <a:gd name="T42" fmla="*/ 23 w 148"/>
                <a:gd name="T43" fmla="*/ 139 h 197"/>
                <a:gd name="T44" fmla="*/ 23 w 148"/>
                <a:gd name="T45" fmla="*/ 111 h 197"/>
                <a:gd name="T46" fmla="*/ 23 w 148"/>
                <a:gd name="T47" fmla="*/ 98 h 197"/>
                <a:gd name="T48" fmla="*/ 0 w 148"/>
                <a:gd name="T49" fmla="*/ 82 h 197"/>
                <a:gd name="T50" fmla="*/ 0 w 148"/>
                <a:gd name="T51" fmla="*/ 65 h 197"/>
                <a:gd name="T52" fmla="*/ 23 w 148"/>
                <a:gd name="T53" fmla="*/ 61 h 197"/>
                <a:gd name="T54" fmla="*/ 23 w 148"/>
                <a:gd name="T55" fmla="*/ 37 h 197"/>
                <a:gd name="T56" fmla="*/ 35 w 148"/>
                <a:gd name="T57" fmla="*/ 12 h 197"/>
                <a:gd name="T58" fmla="*/ 53 w 148"/>
                <a:gd name="T59" fmla="*/ 2 h 197"/>
                <a:gd name="T60" fmla="*/ 68 w 148"/>
                <a:gd name="T61" fmla="*/ 0 h 197"/>
                <a:gd name="T62" fmla="*/ 78 w 148"/>
                <a:gd name="T63" fmla="*/ 2 h 197"/>
                <a:gd name="T64" fmla="*/ 78 w 148"/>
                <a:gd name="T65" fmla="*/ 22 h 197"/>
                <a:gd name="T66" fmla="*/ 62 w 148"/>
                <a:gd name="T67" fmla="*/ 18 h 197"/>
                <a:gd name="T68" fmla="*/ 51 w 148"/>
                <a:gd name="T69" fmla="*/ 23 h 197"/>
                <a:gd name="T70" fmla="*/ 43 w 148"/>
                <a:gd name="T71" fmla="*/ 41 h 197"/>
                <a:gd name="T72" fmla="*/ 43 w 148"/>
                <a:gd name="T73" fmla="*/ 63 h 197"/>
                <a:gd name="T74" fmla="*/ 94 w 148"/>
                <a:gd name="T75" fmla="*/ 65 h 197"/>
                <a:gd name="T76" fmla="*/ 94 w 148"/>
                <a:gd name="T77" fmla="*/ 33 h 197"/>
                <a:gd name="T78" fmla="*/ 115 w 148"/>
                <a:gd name="T79" fmla="*/ 37 h 197"/>
                <a:gd name="T80" fmla="*/ 115 w 148"/>
                <a:gd name="T81" fmla="*/ 45 h 197"/>
                <a:gd name="T82" fmla="*/ 115 w 148"/>
                <a:gd name="T83" fmla="*/ 65 h 197"/>
                <a:gd name="T84" fmla="*/ 148 w 148"/>
                <a:gd name="T85" fmla="*/ 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97">
                  <a:moveTo>
                    <a:pt x="148" y="65"/>
                  </a:moveTo>
                  <a:lnTo>
                    <a:pt x="148" y="65"/>
                  </a:lnTo>
                  <a:lnTo>
                    <a:pt x="148" y="82"/>
                  </a:lnTo>
                  <a:lnTo>
                    <a:pt x="148" y="82"/>
                  </a:lnTo>
                  <a:lnTo>
                    <a:pt x="115" y="82"/>
                  </a:lnTo>
                  <a:lnTo>
                    <a:pt x="115" y="82"/>
                  </a:lnTo>
                  <a:lnTo>
                    <a:pt x="115" y="86"/>
                  </a:lnTo>
                  <a:lnTo>
                    <a:pt x="115" y="86"/>
                  </a:lnTo>
                  <a:lnTo>
                    <a:pt x="115" y="156"/>
                  </a:lnTo>
                  <a:lnTo>
                    <a:pt x="115" y="156"/>
                  </a:lnTo>
                  <a:lnTo>
                    <a:pt x="117" y="168"/>
                  </a:lnTo>
                  <a:lnTo>
                    <a:pt x="117" y="168"/>
                  </a:lnTo>
                  <a:lnTo>
                    <a:pt x="119" y="172"/>
                  </a:lnTo>
                  <a:lnTo>
                    <a:pt x="121" y="176"/>
                  </a:lnTo>
                  <a:lnTo>
                    <a:pt x="125" y="178"/>
                  </a:lnTo>
                  <a:lnTo>
                    <a:pt x="131" y="180"/>
                  </a:lnTo>
                  <a:lnTo>
                    <a:pt x="131" y="180"/>
                  </a:lnTo>
                  <a:lnTo>
                    <a:pt x="139" y="180"/>
                  </a:lnTo>
                  <a:lnTo>
                    <a:pt x="146" y="176"/>
                  </a:lnTo>
                  <a:lnTo>
                    <a:pt x="146" y="176"/>
                  </a:lnTo>
                  <a:lnTo>
                    <a:pt x="148" y="176"/>
                  </a:lnTo>
                  <a:lnTo>
                    <a:pt x="148" y="176"/>
                  </a:lnTo>
                  <a:lnTo>
                    <a:pt x="148" y="178"/>
                  </a:lnTo>
                  <a:lnTo>
                    <a:pt x="148" y="178"/>
                  </a:lnTo>
                  <a:lnTo>
                    <a:pt x="148" y="192"/>
                  </a:lnTo>
                  <a:lnTo>
                    <a:pt x="148" y="192"/>
                  </a:lnTo>
                  <a:lnTo>
                    <a:pt x="146" y="193"/>
                  </a:lnTo>
                  <a:lnTo>
                    <a:pt x="144" y="195"/>
                  </a:lnTo>
                  <a:lnTo>
                    <a:pt x="144" y="195"/>
                  </a:lnTo>
                  <a:lnTo>
                    <a:pt x="135" y="197"/>
                  </a:lnTo>
                  <a:lnTo>
                    <a:pt x="135" y="197"/>
                  </a:lnTo>
                  <a:lnTo>
                    <a:pt x="125" y="197"/>
                  </a:lnTo>
                  <a:lnTo>
                    <a:pt x="115" y="195"/>
                  </a:lnTo>
                  <a:lnTo>
                    <a:pt x="115" y="195"/>
                  </a:lnTo>
                  <a:lnTo>
                    <a:pt x="109" y="193"/>
                  </a:lnTo>
                  <a:lnTo>
                    <a:pt x="105" y="190"/>
                  </a:lnTo>
                  <a:lnTo>
                    <a:pt x="100" y="186"/>
                  </a:lnTo>
                  <a:lnTo>
                    <a:pt x="98" y="180"/>
                  </a:lnTo>
                  <a:lnTo>
                    <a:pt x="98" y="180"/>
                  </a:lnTo>
                  <a:lnTo>
                    <a:pt x="96" y="170"/>
                  </a:lnTo>
                  <a:lnTo>
                    <a:pt x="94" y="160"/>
                  </a:lnTo>
                  <a:lnTo>
                    <a:pt x="94" y="160"/>
                  </a:lnTo>
                  <a:lnTo>
                    <a:pt x="94" y="88"/>
                  </a:lnTo>
                  <a:lnTo>
                    <a:pt x="94" y="88"/>
                  </a:lnTo>
                  <a:lnTo>
                    <a:pt x="94" y="82"/>
                  </a:lnTo>
                  <a:lnTo>
                    <a:pt x="94" y="82"/>
                  </a:lnTo>
                  <a:lnTo>
                    <a:pt x="43" y="82"/>
                  </a:lnTo>
                  <a:lnTo>
                    <a:pt x="43" y="82"/>
                  </a:lnTo>
                  <a:lnTo>
                    <a:pt x="43" y="111"/>
                  </a:lnTo>
                  <a:lnTo>
                    <a:pt x="43" y="111"/>
                  </a:lnTo>
                  <a:lnTo>
                    <a:pt x="43" y="139"/>
                  </a:lnTo>
                  <a:lnTo>
                    <a:pt x="43" y="139"/>
                  </a:lnTo>
                  <a:lnTo>
                    <a:pt x="43" y="166"/>
                  </a:lnTo>
                  <a:lnTo>
                    <a:pt x="43" y="166"/>
                  </a:lnTo>
                  <a:lnTo>
                    <a:pt x="43" y="195"/>
                  </a:lnTo>
                  <a:lnTo>
                    <a:pt x="43" y="195"/>
                  </a:lnTo>
                  <a:lnTo>
                    <a:pt x="23" y="195"/>
                  </a:lnTo>
                  <a:lnTo>
                    <a:pt x="23" y="195"/>
                  </a:lnTo>
                  <a:lnTo>
                    <a:pt x="23" y="180"/>
                  </a:lnTo>
                  <a:lnTo>
                    <a:pt x="23" y="180"/>
                  </a:lnTo>
                  <a:lnTo>
                    <a:pt x="23" y="166"/>
                  </a:lnTo>
                  <a:lnTo>
                    <a:pt x="23" y="166"/>
                  </a:lnTo>
                  <a:lnTo>
                    <a:pt x="23" y="152"/>
                  </a:lnTo>
                  <a:lnTo>
                    <a:pt x="23" y="152"/>
                  </a:lnTo>
                  <a:lnTo>
                    <a:pt x="23" y="139"/>
                  </a:lnTo>
                  <a:lnTo>
                    <a:pt x="23" y="139"/>
                  </a:lnTo>
                  <a:lnTo>
                    <a:pt x="23" y="125"/>
                  </a:lnTo>
                  <a:lnTo>
                    <a:pt x="23" y="125"/>
                  </a:lnTo>
                  <a:lnTo>
                    <a:pt x="23" y="111"/>
                  </a:lnTo>
                  <a:lnTo>
                    <a:pt x="23" y="111"/>
                  </a:lnTo>
                  <a:lnTo>
                    <a:pt x="23" y="98"/>
                  </a:lnTo>
                  <a:lnTo>
                    <a:pt x="23" y="98"/>
                  </a:lnTo>
                  <a:lnTo>
                    <a:pt x="23" y="82"/>
                  </a:lnTo>
                  <a:lnTo>
                    <a:pt x="23" y="82"/>
                  </a:lnTo>
                  <a:lnTo>
                    <a:pt x="0" y="82"/>
                  </a:lnTo>
                  <a:lnTo>
                    <a:pt x="0" y="82"/>
                  </a:lnTo>
                  <a:lnTo>
                    <a:pt x="0" y="65"/>
                  </a:lnTo>
                  <a:lnTo>
                    <a:pt x="0" y="65"/>
                  </a:lnTo>
                  <a:lnTo>
                    <a:pt x="23" y="65"/>
                  </a:lnTo>
                  <a:lnTo>
                    <a:pt x="23" y="65"/>
                  </a:lnTo>
                  <a:lnTo>
                    <a:pt x="23" y="61"/>
                  </a:lnTo>
                  <a:lnTo>
                    <a:pt x="23" y="61"/>
                  </a:lnTo>
                  <a:lnTo>
                    <a:pt x="23" y="37"/>
                  </a:lnTo>
                  <a:lnTo>
                    <a:pt x="23" y="37"/>
                  </a:lnTo>
                  <a:lnTo>
                    <a:pt x="25" y="27"/>
                  </a:lnTo>
                  <a:lnTo>
                    <a:pt x="29" y="18"/>
                  </a:lnTo>
                  <a:lnTo>
                    <a:pt x="35" y="12"/>
                  </a:lnTo>
                  <a:lnTo>
                    <a:pt x="45" y="4"/>
                  </a:lnTo>
                  <a:lnTo>
                    <a:pt x="45" y="4"/>
                  </a:lnTo>
                  <a:lnTo>
                    <a:pt x="53" y="2"/>
                  </a:lnTo>
                  <a:lnTo>
                    <a:pt x="61" y="0"/>
                  </a:lnTo>
                  <a:lnTo>
                    <a:pt x="61" y="0"/>
                  </a:lnTo>
                  <a:lnTo>
                    <a:pt x="68" y="0"/>
                  </a:lnTo>
                  <a:lnTo>
                    <a:pt x="76" y="2"/>
                  </a:lnTo>
                  <a:lnTo>
                    <a:pt x="76" y="2"/>
                  </a:lnTo>
                  <a:lnTo>
                    <a:pt x="78" y="2"/>
                  </a:lnTo>
                  <a:lnTo>
                    <a:pt x="78" y="2"/>
                  </a:lnTo>
                  <a:lnTo>
                    <a:pt x="78" y="22"/>
                  </a:lnTo>
                  <a:lnTo>
                    <a:pt x="78" y="22"/>
                  </a:lnTo>
                  <a:lnTo>
                    <a:pt x="68" y="18"/>
                  </a:lnTo>
                  <a:lnTo>
                    <a:pt x="68" y="18"/>
                  </a:lnTo>
                  <a:lnTo>
                    <a:pt x="62" y="18"/>
                  </a:lnTo>
                  <a:lnTo>
                    <a:pt x="57" y="20"/>
                  </a:lnTo>
                  <a:lnTo>
                    <a:pt x="57" y="20"/>
                  </a:lnTo>
                  <a:lnTo>
                    <a:pt x="51" y="23"/>
                  </a:lnTo>
                  <a:lnTo>
                    <a:pt x="47" y="29"/>
                  </a:lnTo>
                  <a:lnTo>
                    <a:pt x="47" y="29"/>
                  </a:lnTo>
                  <a:lnTo>
                    <a:pt x="43" y="41"/>
                  </a:lnTo>
                  <a:lnTo>
                    <a:pt x="43" y="41"/>
                  </a:lnTo>
                  <a:lnTo>
                    <a:pt x="43" y="63"/>
                  </a:lnTo>
                  <a:lnTo>
                    <a:pt x="43" y="63"/>
                  </a:lnTo>
                  <a:lnTo>
                    <a:pt x="43" y="65"/>
                  </a:lnTo>
                  <a:lnTo>
                    <a:pt x="43" y="65"/>
                  </a:lnTo>
                  <a:lnTo>
                    <a:pt x="94" y="65"/>
                  </a:lnTo>
                  <a:lnTo>
                    <a:pt x="94" y="65"/>
                  </a:lnTo>
                  <a:lnTo>
                    <a:pt x="94" y="33"/>
                  </a:lnTo>
                  <a:lnTo>
                    <a:pt x="94" y="33"/>
                  </a:lnTo>
                  <a:lnTo>
                    <a:pt x="115" y="27"/>
                  </a:lnTo>
                  <a:lnTo>
                    <a:pt x="115" y="27"/>
                  </a:lnTo>
                  <a:lnTo>
                    <a:pt x="115" y="37"/>
                  </a:lnTo>
                  <a:lnTo>
                    <a:pt x="115" y="37"/>
                  </a:lnTo>
                  <a:lnTo>
                    <a:pt x="115" y="45"/>
                  </a:lnTo>
                  <a:lnTo>
                    <a:pt x="115" y="45"/>
                  </a:lnTo>
                  <a:lnTo>
                    <a:pt x="115" y="55"/>
                  </a:lnTo>
                  <a:lnTo>
                    <a:pt x="115" y="55"/>
                  </a:lnTo>
                  <a:lnTo>
                    <a:pt x="115" y="65"/>
                  </a:lnTo>
                  <a:lnTo>
                    <a:pt x="115" y="65"/>
                  </a:lnTo>
                  <a:lnTo>
                    <a:pt x="148" y="65"/>
                  </a:lnTo>
                  <a:lnTo>
                    <a:pt x="148"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Freeform 108"/>
            <p:cNvSpPr>
              <a:spLocks noEditPoints="1"/>
            </p:cNvSpPr>
            <p:nvPr/>
          </p:nvSpPr>
          <p:spPr bwMode="auto">
            <a:xfrm>
              <a:off x="2309813" y="1976438"/>
              <a:ext cx="257175" cy="287338"/>
            </a:xfrm>
            <a:custGeom>
              <a:avLst/>
              <a:gdLst>
                <a:gd name="T0" fmla="*/ 24 w 162"/>
                <a:gd name="T1" fmla="*/ 181 h 181"/>
                <a:gd name="T2" fmla="*/ 24 w 162"/>
                <a:gd name="T3" fmla="*/ 181 h 181"/>
                <a:gd name="T4" fmla="*/ 0 w 162"/>
                <a:gd name="T5" fmla="*/ 181 h 181"/>
                <a:gd name="T6" fmla="*/ 0 w 162"/>
                <a:gd name="T7" fmla="*/ 181 h 181"/>
                <a:gd name="T8" fmla="*/ 0 w 162"/>
                <a:gd name="T9" fmla="*/ 179 h 181"/>
                <a:gd name="T10" fmla="*/ 0 w 162"/>
                <a:gd name="T11" fmla="*/ 179 h 181"/>
                <a:gd name="T12" fmla="*/ 0 w 162"/>
                <a:gd name="T13" fmla="*/ 179 h 181"/>
                <a:gd name="T14" fmla="*/ 0 w 162"/>
                <a:gd name="T15" fmla="*/ 179 h 181"/>
                <a:gd name="T16" fmla="*/ 68 w 162"/>
                <a:gd name="T17" fmla="*/ 2 h 181"/>
                <a:gd name="T18" fmla="*/ 68 w 162"/>
                <a:gd name="T19" fmla="*/ 2 h 181"/>
                <a:gd name="T20" fmla="*/ 70 w 162"/>
                <a:gd name="T21" fmla="*/ 0 h 181"/>
                <a:gd name="T22" fmla="*/ 70 w 162"/>
                <a:gd name="T23" fmla="*/ 0 h 181"/>
                <a:gd name="T24" fmla="*/ 92 w 162"/>
                <a:gd name="T25" fmla="*/ 0 h 181"/>
                <a:gd name="T26" fmla="*/ 92 w 162"/>
                <a:gd name="T27" fmla="*/ 0 h 181"/>
                <a:gd name="T28" fmla="*/ 162 w 162"/>
                <a:gd name="T29" fmla="*/ 181 h 181"/>
                <a:gd name="T30" fmla="*/ 162 w 162"/>
                <a:gd name="T31" fmla="*/ 181 h 181"/>
                <a:gd name="T32" fmla="*/ 137 w 162"/>
                <a:gd name="T33" fmla="*/ 181 h 181"/>
                <a:gd name="T34" fmla="*/ 137 w 162"/>
                <a:gd name="T35" fmla="*/ 181 h 181"/>
                <a:gd name="T36" fmla="*/ 119 w 162"/>
                <a:gd name="T37" fmla="*/ 131 h 181"/>
                <a:gd name="T38" fmla="*/ 119 w 162"/>
                <a:gd name="T39" fmla="*/ 131 h 181"/>
                <a:gd name="T40" fmla="*/ 41 w 162"/>
                <a:gd name="T41" fmla="*/ 131 h 181"/>
                <a:gd name="T42" fmla="*/ 41 w 162"/>
                <a:gd name="T43" fmla="*/ 131 h 181"/>
                <a:gd name="T44" fmla="*/ 24 w 162"/>
                <a:gd name="T45" fmla="*/ 181 h 181"/>
                <a:gd name="T46" fmla="*/ 24 w 162"/>
                <a:gd name="T47" fmla="*/ 181 h 181"/>
                <a:gd name="T48" fmla="*/ 111 w 162"/>
                <a:gd name="T49" fmla="*/ 111 h 181"/>
                <a:gd name="T50" fmla="*/ 111 w 162"/>
                <a:gd name="T51" fmla="*/ 111 h 181"/>
                <a:gd name="T52" fmla="*/ 111 w 162"/>
                <a:gd name="T53" fmla="*/ 109 h 181"/>
                <a:gd name="T54" fmla="*/ 111 w 162"/>
                <a:gd name="T55" fmla="*/ 109 h 181"/>
                <a:gd name="T56" fmla="*/ 80 w 162"/>
                <a:gd name="T57" fmla="*/ 27 h 181"/>
                <a:gd name="T58" fmla="*/ 80 w 162"/>
                <a:gd name="T59" fmla="*/ 27 h 181"/>
                <a:gd name="T60" fmla="*/ 80 w 162"/>
                <a:gd name="T61" fmla="*/ 27 h 181"/>
                <a:gd name="T62" fmla="*/ 80 w 162"/>
                <a:gd name="T63" fmla="*/ 27 h 181"/>
                <a:gd name="T64" fmla="*/ 80 w 162"/>
                <a:gd name="T65" fmla="*/ 27 h 181"/>
                <a:gd name="T66" fmla="*/ 80 w 162"/>
                <a:gd name="T67" fmla="*/ 27 h 181"/>
                <a:gd name="T68" fmla="*/ 63 w 162"/>
                <a:gd name="T69" fmla="*/ 72 h 181"/>
                <a:gd name="T70" fmla="*/ 49 w 162"/>
                <a:gd name="T71" fmla="*/ 111 h 181"/>
                <a:gd name="T72" fmla="*/ 49 w 162"/>
                <a:gd name="T73" fmla="*/ 111 h 181"/>
                <a:gd name="T74" fmla="*/ 111 w 162"/>
                <a:gd name="T75" fmla="*/ 111 h 181"/>
                <a:gd name="T76" fmla="*/ 111 w 162"/>
                <a:gd name="T77" fmla="*/ 11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2" h="181">
                  <a:moveTo>
                    <a:pt x="24" y="181"/>
                  </a:moveTo>
                  <a:lnTo>
                    <a:pt x="24" y="181"/>
                  </a:lnTo>
                  <a:lnTo>
                    <a:pt x="0" y="181"/>
                  </a:lnTo>
                  <a:lnTo>
                    <a:pt x="0" y="181"/>
                  </a:lnTo>
                  <a:lnTo>
                    <a:pt x="0" y="179"/>
                  </a:lnTo>
                  <a:lnTo>
                    <a:pt x="0" y="179"/>
                  </a:lnTo>
                  <a:lnTo>
                    <a:pt x="0" y="179"/>
                  </a:lnTo>
                  <a:lnTo>
                    <a:pt x="0" y="179"/>
                  </a:lnTo>
                  <a:lnTo>
                    <a:pt x="68" y="2"/>
                  </a:lnTo>
                  <a:lnTo>
                    <a:pt x="68" y="2"/>
                  </a:lnTo>
                  <a:lnTo>
                    <a:pt x="70" y="0"/>
                  </a:lnTo>
                  <a:lnTo>
                    <a:pt x="70" y="0"/>
                  </a:lnTo>
                  <a:lnTo>
                    <a:pt x="92" y="0"/>
                  </a:lnTo>
                  <a:lnTo>
                    <a:pt x="92" y="0"/>
                  </a:lnTo>
                  <a:lnTo>
                    <a:pt x="162" y="181"/>
                  </a:lnTo>
                  <a:lnTo>
                    <a:pt x="162" y="181"/>
                  </a:lnTo>
                  <a:lnTo>
                    <a:pt x="137" y="181"/>
                  </a:lnTo>
                  <a:lnTo>
                    <a:pt x="137" y="181"/>
                  </a:lnTo>
                  <a:lnTo>
                    <a:pt x="119" y="131"/>
                  </a:lnTo>
                  <a:lnTo>
                    <a:pt x="119" y="131"/>
                  </a:lnTo>
                  <a:lnTo>
                    <a:pt x="41" y="131"/>
                  </a:lnTo>
                  <a:lnTo>
                    <a:pt x="41" y="131"/>
                  </a:lnTo>
                  <a:lnTo>
                    <a:pt x="24" y="181"/>
                  </a:lnTo>
                  <a:lnTo>
                    <a:pt x="24" y="181"/>
                  </a:lnTo>
                  <a:close/>
                  <a:moveTo>
                    <a:pt x="111" y="111"/>
                  </a:moveTo>
                  <a:lnTo>
                    <a:pt x="111" y="111"/>
                  </a:lnTo>
                  <a:lnTo>
                    <a:pt x="111" y="109"/>
                  </a:lnTo>
                  <a:lnTo>
                    <a:pt x="111" y="109"/>
                  </a:lnTo>
                  <a:lnTo>
                    <a:pt x="80" y="27"/>
                  </a:lnTo>
                  <a:lnTo>
                    <a:pt x="80" y="27"/>
                  </a:lnTo>
                  <a:lnTo>
                    <a:pt x="80" y="27"/>
                  </a:lnTo>
                  <a:lnTo>
                    <a:pt x="80" y="27"/>
                  </a:lnTo>
                  <a:lnTo>
                    <a:pt x="80" y="27"/>
                  </a:lnTo>
                  <a:lnTo>
                    <a:pt x="80" y="27"/>
                  </a:lnTo>
                  <a:lnTo>
                    <a:pt x="63" y="72"/>
                  </a:lnTo>
                  <a:lnTo>
                    <a:pt x="49" y="111"/>
                  </a:lnTo>
                  <a:lnTo>
                    <a:pt x="49" y="111"/>
                  </a:lnTo>
                  <a:lnTo>
                    <a:pt x="111" y="111"/>
                  </a:lnTo>
                  <a:lnTo>
                    <a:pt x="11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0" name="Freeform 109"/>
            <p:cNvSpPr>
              <a:spLocks noEditPoints="1"/>
            </p:cNvSpPr>
            <p:nvPr/>
          </p:nvSpPr>
          <p:spPr bwMode="auto">
            <a:xfrm>
              <a:off x="3106738" y="2054225"/>
              <a:ext cx="179388" cy="212725"/>
            </a:xfrm>
            <a:custGeom>
              <a:avLst/>
              <a:gdLst>
                <a:gd name="T0" fmla="*/ 104 w 113"/>
                <a:gd name="T1" fmla="*/ 103 h 134"/>
                <a:gd name="T2" fmla="*/ 104 w 113"/>
                <a:gd name="T3" fmla="*/ 121 h 134"/>
                <a:gd name="T4" fmla="*/ 102 w 113"/>
                <a:gd name="T5" fmla="*/ 125 h 134"/>
                <a:gd name="T6" fmla="*/ 92 w 113"/>
                <a:gd name="T7" fmla="*/ 129 h 134"/>
                <a:gd name="T8" fmla="*/ 80 w 113"/>
                <a:gd name="T9" fmla="*/ 132 h 134"/>
                <a:gd name="T10" fmla="*/ 51 w 113"/>
                <a:gd name="T11" fmla="*/ 134 h 134"/>
                <a:gd name="T12" fmla="*/ 35 w 113"/>
                <a:gd name="T13" fmla="*/ 130 h 134"/>
                <a:gd name="T14" fmla="*/ 14 w 113"/>
                <a:gd name="T15" fmla="*/ 113 h 134"/>
                <a:gd name="T16" fmla="*/ 6 w 113"/>
                <a:gd name="T17" fmla="*/ 101 h 134"/>
                <a:gd name="T18" fmla="*/ 0 w 113"/>
                <a:gd name="T19" fmla="*/ 80 h 134"/>
                <a:gd name="T20" fmla="*/ 0 w 113"/>
                <a:gd name="T21" fmla="*/ 58 h 134"/>
                <a:gd name="T22" fmla="*/ 6 w 113"/>
                <a:gd name="T23" fmla="*/ 39 h 134"/>
                <a:gd name="T24" fmla="*/ 16 w 113"/>
                <a:gd name="T25" fmla="*/ 19 h 134"/>
                <a:gd name="T26" fmla="*/ 26 w 113"/>
                <a:gd name="T27" fmla="*/ 11 h 134"/>
                <a:gd name="T28" fmla="*/ 47 w 113"/>
                <a:gd name="T29" fmla="*/ 0 h 134"/>
                <a:gd name="T30" fmla="*/ 59 w 113"/>
                <a:gd name="T31" fmla="*/ 0 h 134"/>
                <a:gd name="T32" fmla="*/ 80 w 113"/>
                <a:gd name="T33" fmla="*/ 2 h 134"/>
                <a:gd name="T34" fmla="*/ 90 w 113"/>
                <a:gd name="T35" fmla="*/ 7 h 134"/>
                <a:gd name="T36" fmla="*/ 104 w 113"/>
                <a:gd name="T37" fmla="*/ 21 h 134"/>
                <a:gd name="T38" fmla="*/ 109 w 113"/>
                <a:gd name="T39" fmla="*/ 33 h 134"/>
                <a:gd name="T40" fmla="*/ 113 w 113"/>
                <a:gd name="T41" fmla="*/ 52 h 134"/>
                <a:gd name="T42" fmla="*/ 113 w 113"/>
                <a:gd name="T43" fmla="*/ 68 h 134"/>
                <a:gd name="T44" fmla="*/ 113 w 113"/>
                <a:gd name="T45" fmla="*/ 72 h 134"/>
                <a:gd name="T46" fmla="*/ 22 w 113"/>
                <a:gd name="T47" fmla="*/ 72 h 134"/>
                <a:gd name="T48" fmla="*/ 24 w 113"/>
                <a:gd name="T49" fmla="*/ 87 h 134"/>
                <a:gd name="T50" fmla="*/ 27 w 113"/>
                <a:gd name="T51" fmla="*/ 97 h 134"/>
                <a:gd name="T52" fmla="*/ 45 w 113"/>
                <a:gd name="T53" fmla="*/ 113 h 134"/>
                <a:gd name="T54" fmla="*/ 57 w 113"/>
                <a:gd name="T55" fmla="*/ 117 h 134"/>
                <a:gd name="T56" fmla="*/ 78 w 113"/>
                <a:gd name="T57" fmla="*/ 115 h 134"/>
                <a:gd name="T58" fmla="*/ 100 w 113"/>
                <a:gd name="T59" fmla="*/ 105 h 134"/>
                <a:gd name="T60" fmla="*/ 104 w 113"/>
                <a:gd name="T61" fmla="*/ 103 h 134"/>
                <a:gd name="T62" fmla="*/ 22 w 113"/>
                <a:gd name="T63" fmla="*/ 54 h 134"/>
                <a:gd name="T64" fmla="*/ 92 w 113"/>
                <a:gd name="T65" fmla="*/ 54 h 134"/>
                <a:gd name="T66" fmla="*/ 92 w 113"/>
                <a:gd name="T67" fmla="*/ 48 h 134"/>
                <a:gd name="T68" fmla="*/ 86 w 113"/>
                <a:gd name="T69" fmla="*/ 31 h 134"/>
                <a:gd name="T70" fmla="*/ 82 w 113"/>
                <a:gd name="T71" fmla="*/ 25 h 134"/>
                <a:gd name="T72" fmla="*/ 74 w 113"/>
                <a:gd name="T73" fmla="*/ 19 h 134"/>
                <a:gd name="T74" fmla="*/ 57 w 113"/>
                <a:gd name="T75" fmla="*/ 17 h 134"/>
                <a:gd name="T76" fmla="*/ 39 w 113"/>
                <a:gd name="T77" fmla="*/ 25 h 134"/>
                <a:gd name="T78" fmla="*/ 33 w 113"/>
                <a:gd name="T79" fmla="*/ 29 h 134"/>
                <a:gd name="T80" fmla="*/ 24 w 113"/>
                <a:gd name="T81" fmla="*/ 46 h 134"/>
                <a:gd name="T82" fmla="*/ 22 w 113"/>
                <a:gd name="T83" fmla="*/ 5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 h="134">
                  <a:moveTo>
                    <a:pt x="104" y="103"/>
                  </a:moveTo>
                  <a:lnTo>
                    <a:pt x="104" y="103"/>
                  </a:lnTo>
                  <a:lnTo>
                    <a:pt x="104" y="121"/>
                  </a:lnTo>
                  <a:lnTo>
                    <a:pt x="104" y="121"/>
                  </a:lnTo>
                  <a:lnTo>
                    <a:pt x="104" y="123"/>
                  </a:lnTo>
                  <a:lnTo>
                    <a:pt x="102" y="125"/>
                  </a:lnTo>
                  <a:lnTo>
                    <a:pt x="102" y="125"/>
                  </a:lnTo>
                  <a:lnTo>
                    <a:pt x="92" y="129"/>
                  </a:lnTo>
                  <a:lnTo>
                    <a:pt x="80" y="132"/>
                  </a:lnTo>
                  <a:lnTo>
                    <a:pt x="80" y="132"/>
                  </a:lnTo>
                  <a:lnTo>
                    <a:pt x="65" y="134"/>
                  </a:lnTo>
                  <a:lnTo>
                    <a:pt x="51" y="134"/>
                  </a:lnTo>
                  <a:lnTo>
                    <a:pt x="51" y="134"/>
                  </a:lnTo>
                  <a:lnTo>
                    <a:pt x="35" y="130"/>
                  </a:lnTo>
                  <a:lnTo>
                    <a:pt x="24" y="125"/>
                  </a:lnTo>
                  <a:lnTo>
                    <a:pt x="14" y="113"/>
                  </a:lnTo>
                  <a:lnTo>
                    <a:pt x="6" y="101"/>
                  </a:lnTo>
                  <a:lnTo>
                    <a:pt x="6" y="101"/>
                  </a:lnTo>
                  <a:lnTo>
                    <a:pt x="2" y="89"/>
                  </a:lnTo>
                  <a:lnTo>
                    <a:pt x="0" y="80"/>
                  </a:lnTo>
                  <a:lnTo>
                    <a:pt x="0" y="58"/>
                  </a:lnTo>
                  <a:lnTo>
                    <a:pt x="0" y="58"/>
                  </a:lnTo>
                  <a:lnTo>
                    <a:pt x="2" y="48"/>
                  </a:lnTo>
                  <a:lnTo>
                    <a:pt x="6" y="39"/>
                  </a:lnTo>
                  <a:lnTo>
                    <a:pt x="10" y="29"/>
                  </a:lnTo>
                  <a:lnTo>
                    <a:pt x="16" y="19"/>
                  </a:lnTo>
                  <a:lnTo>
                    <a:pt x="16" y="19"/>
                  </a:lnTo>
                  <a:lnTo>
                    <a:pt x="26" y="11"/>
                  </a:lnTo>
                  <a:lnTo>
                    <a:pt x="35" y="3"/>
                  </a:lnTo>
                  <a:lnTo>
                    <a:pt x="47" y="0"/>
                  </a:lnTo>
                  <a:lnTo>
                    <a:pt x="59" y="0"/>
                  </a:lnTo>
                  <a:lnTo>
                    <a:pt x="59" y="0"/>
                  </a:lnTo>
                  <a:lnTo>
                    <a:pt x="70" y="0"/>
                  </a:lnTo>
                  <a:lnTo>
                    <a:pt x="80" y="2"/>
                  </a:lnTo>
                  <a:lnTo>
                    <a:pt x="80" y="2"/>
                  </a:lnTo>
                  <a:lnTo>
                    <a:pt x="90" y="7"/>
                  </a:lnTo>
                  <a:lnTo>
                    <a:pt x="98" y="13"/>
                  </a:lnTo>
                  <a:lnTo>
                    <a:pt x="104" y="21"/>
                  </a:lnTo>
                  <a:lnTo>
                    <a:pt x="109" y="33"/>
                  </a:lnTo>
                  <a:lnTo>
                    <a:pt x="109" y="33"/>
                  </a:lnTo>
                  <a:lnTo>
                    <a:pt x="111" y="43"/>
                  </a:lnTo>
                  <a:lnTo>
                    <a:pt x="113" y="52"/>
                  </a:lnTo>
                  <a:lnTo>
                    <a:pt x="113" y="52"/>
                  </a:lnTo>
                  <a:lnTo>
                    <a:pt x="113" y="68"/>
                  </a:lnTo>
                  <a:lnTo>
                    <a:pt x="113" y="68"/>
                  </a:lnTo>
                  <a:lnTo>
                    <a:pt x="113" y="72"/>
                  </a:lnTo>
                  <a:lnTo>
                    <a:pt x="113" y="72"/>
                  </a:lnTo>
                  <a:lnTo>
                    <a:pt x="22" y="72"/>
                  </a:lnTo>
                  <a:lnTo>
                    <a:pt x="22" y="72"/>
                  </a:lnTo>
                  <a:lnTo>
                    <a:pt x="24" y="87"/>
                  </a:lnTo>
                  <a:lnTo>
                    <a:pt x="24" y="87"/>
                  </a:lnTo>
                  <a:lnTo>
                    <a:pt x="27" y="97"/>
                  </a:lnTo>
                  <a:lnTo>
                    <a:pt x="35" y="107"/>
                  </a:lnTo>
                  <a:lnTo>
                    <a:pt x="45" y="113"/>
                  </a:lnTo>
                  <a:lnTo>
                    <a:pt x="57" y="117"/>
                  </a:lnTo>
                  <a:lnTo>
                    <a:pt x="57" y="117"/>
                  </a:lnTo>
                  <a:lnTo>
                    <a:pt x="68" y="117"/>
                  </a:lnTo>
                  <a:lnTo>
                    <a:pt x="78" y="115"/>
                  </a:lnTo>
                  <a:lnTo>
                    <a:pt x="90" y="111"/>
                  </a:lnTo>
                  <a:lnTo>
                    <a:pt x="100" y="105"/>
                  </a:lnTo>
                  <a:lnTo>
                    <a:pt x="100" y="105"/>
                  </a:lnTo>
                  <a:lnTo>
                    <a:pt x="104" y="103"/>
                  </a:lnTo>
                  <a:lnTo>
                    <a:pt x="104" y="103"/>
                  </a:lnTo>
                  <a:close/>
                  <a:moveTo>
                    <a:pt x="22" y="54"/>
                  </a:moveTo>
                  <a:lnTo>
                    <a:pt x="22" y="54"/>
                  </a:lnTo>
                  <a:lnTo>
                    <a:pt x="92" y="54"/>
                  </a:lnTo>
                  <a:lnTo>
                    <a:pt x="92" y="54"/>
                  </a:lnTo>
                  <a:lnTo>
                    <a:pt x="92" y="48"/>
                  </a:lnTo>
                  <a:lnTo>
                    <a:pt x="90" y="39"/>
                  </a:lnTo>
                  <a:lnTo>
                    <a:pt x="86" y="31"/>
                  </a:lnTo>
                  <a:lnTo>
                    <a:pt x="82" y="25"/>
                  </a:lnTo>
                  <a:lnTo>
                    <a:pt x="82" y="25"/>
                  </a:lnTo>
                  <a:lnTo>
                    <a:pt x="74" y="19"/>
                  </a:lnTo>
                  <a:lnTo>
                    <a:pt x="74" y="19"/>
                  </a:lnTo>
                  <a:lnTo>
                    <a:pt x="65" y="17"/>
                  </a:lnTo>
                  <a:lnTo>
                    <a:pt x="57" y="17"/>
                  </a:lnTo>
                  <a:lnTo>
                    <a:pt x="47" y="19"/>
                  </a:lnTo>
                  <a:lnTo>
                    <a:pt x="39" y="25"/>
                  </a:lnTo>
                  <a:lnTo>
                    <a:pt x="39" y="25"/>
                  </a:lnTo>
                  <a:lnTo>
                    <a:pt x="33" y="29"/>
                  </a:lnTo>
                  <a:lnTo>
                    <a:pt x="29" y="35"/>
                  </a:lnTo>
                  <a:lnTo>
                    <a:pt x="24" y="46"/>
                  </a:lnTo>
                  <a:lnTo>
                    <a:pt x="24" y="46"/>
                  </a:lnTo>
                  <a:lnTo>
                    <a:pt x="22" y="54"/>
                  </a:lnTo>
                  <a:lnTo>
                    <a:pt x="22"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1" name="Freeform 110"/>
            <p:cNvSpPr>
              <a:spLocks noEditPoints="1"/>
            </p:cNvSpPr>
            <p:nvPr/>
          </p:nvSpPr>
          <p:spPr bwMode="auto">
            <a:xfrm>
              <a:off x="1782763" y="2054225"/>
              <a:ext cx="201613" cy="212725"/>
            </a:xfrm>
            <a:custGeom>
              <a:avLst/>
              <a:gdLst>
                <a:gd name="T0" fmla="*/ 0 w 127"/>
                <a:gd name="T1" fmla="*/ 68 h 134"/>
                <a:gd name="T2" fmla="*/ 4 w 127"/>
                <a:gd name="T3" fmla="*/ 37 h 134"/>
                <a:gd name="T4" fmla="*/ 12 w 127"/>
                <a:gd name="T5" fmla="*/ 23 h 134"/>
                <a:gd name="T6" fmla="*/ 35 w 127"/>
                <a:gd name="T7" fmla="*/ 5 h 134"/>
                <a:gd name="T8" fmla="*/ 49 w 127"/>
                <a:gd name="T9" fmla="*/ 0 h 134"/>
                <a:gd name="T10" fmla="*/ 84 w 127"/>
                <a:gd name="T11" fmla="*/ 2 h 134"/>
                <a:gd name="T12" fmla="*/ 98 w 127"/>
                <a:gd name="T13" fmla="*/ 7 h 134"/>
                <a:gd name="T14" fmla="*/ 117 w 127"/>
                <a:gd name="T15" fmla="*/ 25 h 134"/>
                <a:gd name="T16" fmla="*/ 123 w 127"/>
                <a:gd name="T17" fmla="*/ 39 h 134"/>
                <a:gd name="T18" fmla="*/ 127 w 127"/>
                <a:gd name="T19" fmla="*/ 72 h 134"/>
                <a:gd name="T20" fmla="*/ 125 w 127"/>
                <a:gd name="T21" fmla="*/ 84 h 134"/>
                <a:gd name="T22" fmla="*/ 123 w 127"/>
                <a:gd name="T23" fmla="*/ 95 h 134"/>
                <a:gd name="T24" fmla="*/ 104 w 127"/>
                <a:gd name="T25" fmla="*/ 121 h 134"/>
                <a:gd name="T26" fmla="*/ 74 w 127"/>
                <a:gd name="T27" fmla="*/ 134 h 134"/>
                <a:gd name="T28" fmla="*/ 57 w 127"/>
                <a:gd name="T29" fmla="*/ 134 h 134"/>
                <a:gd name="T30" fmla="*/ 39 w 127"/>
                <a:gd name="T31" fmla="*/ 130 h 134"/>
                <a:gd name="T32" fmla="*/ 25 w 127"/>
                <a:gd name="T33" fmla="*/ 125 h 134"/>
                <a:gd name="T34" fmla="*/ 8 w 127"/>
                <a:gd name="T35" fmla="*/ 103 h 134"/>
                <a:gd name="T36" fmla="*/ 2 w 127"/>
                <a:gd name="T37" fmla="*/ 89 h 134"/>
                <a:gd name="T38" fmla="*/ 0 w 127"/>
                <a:gd name="T39" fmla="*/ 68 h 134"/>
                <a:gd name="T40" fmla="*/ 20 w 127"/>
                <a:gd name="T41" fmla="*/ 68 h 134"/>
                <a:gd name="T42" fmla="*/ 24 w 127"/>
                <a:gd name="T43" fmla="*/ 84 h 134"/>
                <a:gd name="T44" fmla="*/ 25 w 127"/>
                <a:gd name="T45" fmla="*/ 93 h 134"/>
                <a:gd name="T46" fmla="*/ 39 w 127"/>
                <a:gd name="T47" fmla="*/ 109 h 134"/>
                <a:gd name="T48" fmla="*/ 47 w 127"/>
                <a:gd name="T49" fmla="*/ 115 h 134"/>
                <a:gd name="T50" fmla="*/ 63 w 127"/>
                <a:gd name="T51" fmla="*/ 117 h 134"/>
                <a:gd name="T52" fmla="*/ 78 w 127"/>
                <a:gd name="T53" fmla="*/ 115 h 134"/>
                <a:gd name="T54" fmla="*/ 88 w 127"/>
                <a:gd name="T55" fmla="*/ 111 h 134"/>
                <a:gd name="T56" fmla="*/ 98 w 127"/>
                <a:gd name="T57" fmla="*/ 99 h 134"/>
                <a:gd name="T58" fmla="*/ 102 w 127"/>
                <a:gd name="T59" fmla="*/ 89 h 134"/>
                <a:gd name="T60" fmla="*/ 106 w 127"/>
                <a:gd name="T61" fmla="*/ 72 h 134"/>
                <a:gd name="T62" fmla="*/ 106 w 127"/>
                <a:gd name="T63" fmla="*/ 58 h 134"/>
                <a:gd name="T64" fmla="*/ 102 w 127"/>
                <a:gd name="T65" fmla="*/ 44 h 134"/>
                <a:gd name="T66" fmla="*/ 94 w 127"/>
                <a:gd name="T67" fmla="*/ 29 h 134"/>
                <a:gd name="T68" fmla="*/ 78 w 127"/>
                <a:gd name="T69" fmla="*/ 19 h 134"/>
                <a:gd name="T70" fmla="*/ 70 w 127"/>
                <a:gd name="T71" fmla="*/ 17 h 134"/>
                <a:gd name="T72" fmla="*/ 63 w 127"/>
                <a:gd name="T73" fmla="*/ 17 h 134"/>
                <a:gd name="T74" fmla="*/ 39 w 127"/>
                <a:gd name="T75" fmla="*/ 23 h 134"/>
                <a:gd name="T76" fmla="*/ 25 w 127"/>
                <a:gd name="T77" fmla="*/ 43 h 134"/>
                <a:gd name="T78" fmla="*/ 22 w 127"/>
                <a:gd name="T79" fmla="*/ 54 h 134"/>
                <a:gd name="T80" fmla="*/ 20 w 127"/>
                <a:gd name="T81" fmla="*/ 6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134">
                  <a:moveTo>
                    <a:pt x="0" y="68"/>
                  </a:moveTo>
                  <a:lnTo>
                    <a:pt x="0" y="68"/>
                  </a:lnTo>
                  <a:lnTo>
                    <a:pt x="0" y="52"/>
                  </a:lnTo>
                  <a:lnTo>
                    <a:pt x="4" y="37"/>
                  </a:lnTo>
                  <a:lnTo>
                    <a:pt x="4" y="37"/>
                  </a:lnTo>
                  <a:lnTo>
                    <a:pt x="12" y="23"/>
                  </a:lnTo>
                  <a:lnTo>
                    <a:pt x="22" y="13"/>
                  </a:lnTo>
                  <a:lnTo>
                    <a:pt x="35" y="5"/>
                  </a:lnTo>
                  <a:lnTo>
                    <a:pt x="49" y="0"/>
                  </a:lnTo>
                  <a:lnTo>
                    <a:pt x="49" y="0"/>
                  </a:lnTo>
                  <a:lnTo>
                    <a:pt x="67" y="0"/>
                  </a:lnTo>
                  <a:lnTo>
                    <a:pt x="84" y="2"/>
                  </a:lnTo>
                  <a:lnTo>
                    <a:pt x="84" y="2"/>
                  </a:lnTo>
                  <a:lnTo>
                    <a:pt x="98" y="7"/>
                  </a:lnTo>
                  <a:lnTo>
                    <a:pt x="109" y="15"/>
                  </a:lnTo>
                  <a:lnTo>
                    <a:pt x="117" y="25"/>
                  </a:lnTo>
                  <a:lnTo>
                    <a:pt x="123" y="39"/>
                  </a:lnTo>
                  <a:lnTo>
                    <a:pt x="123" y="39"/>
                  </a:lnTo>
                  <a:lnTo>
                    <a:pt x="127" y="56"/>
                  </a:lnTo>
                  <a:lnTo>
                    <a:pt x="127" y="72"/>
                  </a:lnTo>
                  <a:lnTo>
                    <a:pt x="127" y="72"/>
                  </a:lnTo>
                  <a:lnTo>
                    <a:pt x="125" y="84"/>
                  </a:lnTo>
                  <a:lnTo>
                    <a:pt x="123" y="95"/>
                  </a:lnTo>
                  <a:lnTo>
                    <a:pt x="123" y="95"/>
                  </a:lnTo>
                  <a:lnTo>
                    <a:pt x="115" y="109"/>
                  </a:lnTo>
                  <a:lnTo>
                    <a:pt x="104" y="121"/>
                  </a:lnTo>
                  <a:lnTo>
                    <a:pt x="90" y="129"/>
                  </a:lnTo>
                  <a:lnTo>
                    <a:pt x="74" y="134"/>
                  </a:lnTo>
                  <a:lnTo>
                    <a:pt x="74" y="134"/>
                  </a:lnTo>
                  <a:lnTo>
                    <a:pt x="57" y="134"/>
                  </a:lnTo>
                  <a:lnTo>
                    <a:pt x="47" y="134"/>
                  </a:lnTo>
                  <a:lnTo>
                    <a:pt x="39" y="130"/>
                  </a:lnTo>
                  <a:lnTo>
                    <a:pt x="39" y="130"/>
                  </a:lnTo>
                  <a:lnTo>
                    <a:pt x="25" y="125"/>
                  </a:lnTo>
                  <a:lnTo>
                    <a:pt x="14" y="115"/>
                  </a:lnTo>
                  <a:lnTo>
                    <a:pt x="8" y="103"/>
                  </a:lnTo>
                  <a:lnTo>
                    <a:pt x="2" y="89"/>
                  </a:lnTo>
                  <a:lnTo>
                    <a:pt x="2" y="89"/>
                  </a:lnTo>
                  <a:lnTo>
                    <a:pt x="0" y="80"/>
                  </a:lnTo>
                  <a:lnTo>
                    <a:pt x="0" y="68"/>
                  </a:lnTo>
                  <a:lnTo>
                    <a:pt x="0" y="68"/>
                  </a:lnTo>
                  <a:close/>
                  <a:moveTo>
                    <a:pt x="20" y="68"/>
                  </a:moveTo>
                  <a:lnTo>
                    <a:pt x="20" y="68"/>
                  </a:lnTo>
                  <a:lnTo>
                    <a:pt x="24" y="84"/>
                  </a:lnTo>
                  <a:lnTo>
                    <a:pt x="24" y="84"/>
                  </a:lnTo>
                  <a:lnTo>
                    <a:pt x="25" y="93"/>
                  </a:lnTo>
                  <a:lnTo>
                    <a:pt x="31" y="103"/>
                  </a:lnTo>
                  <a:lnTo>
                    <a:pt x="39" y="109"/>
                  </a:lnTo>
                  <a:lnTo>
                    <a:pt x="47" y="115"/>
                  </a:lnTo>
                  <a:lnTo>
                    <a:pt x="47" y="115"/>
                  </a:lnTo>
                  <a:lnTo>
                    <a:pt x="55" y="117"/>
                  </a:lnTo>
                  <a:lnTo>
                    <a:pt x="63" y="117"/>
                  </a:lnTo>
                  <a:lnTo>
                    <a:pt x="70" y="117"/>
                  </a:lnTo>
                  <a:lnTo>
                    <a:pt x="78" y="115"/>
                  </a:lnTo>
                  <a:lnTo>
                    <a:pt x="78" y="115"/>
                  </a:lnTo>
                  <a:lnTo>
                    <a:pt x="88" y="111"/>
                  </a:lnTo>
                  <a:lnTo>
                    <a:pt x="94" y="105"/>
                  </a:lnTo>
                  <a:lnTo>
                    <a:pt x="98" y="99"/>
                  </a:lnTo>
                  <a:lnTo>
                    <a:pt x="102" y="89"/>
                  </a:lnTo>
                  <a:lnTo>
                    <a:pt x="102" y="89"/>
                  </a:lnTo>
                  <a:lnTo>
                    <a:pt x="104" y="82"/>
                  </a:lnTo>
                  <a:lnTo>
                    <a:pt x="106" y="72"/>
                  </a:lnTo>
                  <a:lnTo>
                    <a:pt x="106" y="72"/>
                  </a:lnTo>
                  <a:lnTo>
                    <a:pt x="106" y="58"/>
                  </a:lnTo>
                  <a:lnTo>
                    <a:pt x="102" y="44"/>
                  </a:lnTo>
                  <a:lnTo>
                    <a:pt x="102" y="44"/>
                  </a:lnTo>
                  <a:lnTo>
                    <a:pt x="98" y="35"/>
                  </a:lnTo>
                  <a:lnTo>
                    <a:pt x="94" y="29"/>
                  </a:lnTo>
                  <a:lnTo>
                    <a:pt x="86" y="23"/>
                  </a:lnTo>
                  <a:lnTo>
                    <a:pt x="78" y="19"/>
                  </a:lnTo>
                  <a:lnTo>
                    <a:pt x="78" y="19"/>
                  </a:lnTo>
                  <a:lnTo>
                    <a:pt x="70" y="17"/>
                  </a:lnTo>
                  <a:lnTo>
                    <a:pt x="63" y="17"/>
                  </a:lnTo>
                  <a:lnTo>
                    <a:pt x="63" y="17"/>
                  </a:lnTo>
                  <a:lnTo>
                    <a:pt x="49" y="19"/>
                  </a:lnTo>
                  <a:lnTo>
                    <a:pt x="39" y="23"/>
                  </a:lnTo>
                  <a:lnTo>
                    <a:pt x="31" y="33"/>
                  </a:lnTo>
                  <a:lnTo>
                    <a:pt x="25" y="43"/>
                  </a:lnTo>
                  <a:lnTo>
                    <a:pt x="25" y="43"/>
                  </a:lnTo>
                  <a:lnTo>
                    <a:pt x="22" y="54"/>
                  </a:lnTo>
                  <a:lnTo>
                    <a:pt x="20" y="68"/>
                  </a:lnTo>
                  <a:lnTo>
                    <a:pt x="2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Freeform 111"/>
            <p:cNvSpPr>
              <a:spLocks noEditPoints="1"/>
            </p:cNvSpPr>
            <p:nvPr/>
          </p:nvSpPr>
          <p:spPr bwMode="auto">
            <a:xfrm>
              <a:off x="1411288" y="2054225"/>
              <a:ext cx="201613" cy="212725"/>
            </a:xfrm>
            <a:custGeom>
              <a:avLst/>
              <a:gdLst>
                <a:gd name="T0" fmla="*/ 64 w 127"/>
                <a:gd name="T1" fmla="*/ 134 h 134"/>
                <a:gd name="T2" fmla="*/ 37 w 127"/>
                <a:gd name="T3" fmla="*/ 130 h 134"/>
                <a:gd name="T4" fmla="*/ 25 w 127"/>
                <a:gd name="T5" fmla="*/ 125 h 134"/>
                <a:gd name="T6" fmla="*/ 8 w 127"/>
                <a:gd name="T7" fmla="*/ 105 h 134"/>
                <a:gd name="T8" fmla="*/ 4 w 127"/>
                <a:gd name="T9" fmla="*/ 93 h 134"/>
                <a:gd name="T10" fmla="*/ 0 w 127"/>
                <a:gd name="T11" fmla="*/ 66 h 134"/>
                <a:gd name="T12" fmla="*/ 6 w 127"/>
                <a:gd name="T13" fmla="*/ 37 h 134"/>
                <a:gd name="T14" fmla="*/ 11 w 127"/>
                <a:gd name="T15" fmla="*/ 23 h 134"/>
                <a:gd name="T16" fmla="*/ 35 w 127"/>
                <a:gd name="T17" fmla="*/ 5 h 134"/>
                <a:gd name="T18" fmla="*/ 50 w 127"/>
                <a:gd name="T19" fmla="*/ 0 h 134"/>
                <a:gd name="T20" fmla="*/ 86 w 127"/>
                <a:gd name="T21" fmla="*/ 2 h 134"/>
                <a:gd name="T22" fmla="*/ 97 w 127"/>
                <a:gd name="T23" fmla="*/ 7 h 134"/>
                <a:gd name="T24" fmla="*/ 117 w 127"/>
                <a:gd name="T25" fmla="*/ 25 h 134"/>
                <a:gd name="T26" fmla="*/ 123 w 127"/>
                <a:gd name="T27" fmla="*/ 39 h 134"/>
                <a:gd name="T28" fmla="*/ 127 w 127"/>
                <a:gd name="T29" fmla="*/ 74 h 134"/>
                <a:gd name="T30" fmla="*/ 125 w 127"/>
                <a:gd name="T31" fmla="*/ 87 h 134"/>
                <a:gd name="T32" fmla="*/ 119 w 127"/>
                <a:gd name="T33" fmla="*/ 103 h 134"/>
                <a:gd name="T34" fmla="*/ 101 w 127"/>
                <a:gd name="T35" fmla="*/ 125 h 134"/>
                <a:gd name="T36" fmla="*/ 76 w 127"/>
                <a:gd name="T37" fmla="*/ 134 h 134"/>
                <a:gd name="T38" fmla="*/ 64 w 127"/>
                <a:gd name="T39" fmla="*/ 134 h 134"/>
                <a:gd name="T40" fmla="*/ 64 w 127"/>
                <a:gd name="T41" fmla="*/ 17 h 134"/>
                <a:gd name="T42" fmla="*/ 56 w 127"/>
                <a:gd name="T43" fmla="*/ 17 h 134"/>
                <a:gd name="T44" fmla="*/ 47 w 127"/>
                <a:gd name="T45" fmla="*/ 21 h 134"/>
                <a:gd name="T46" fmla="*/ 29 w 127"/>
                <a:gd name="T47" fmla="*/ 35 h 134"/>
                <a:gd name="T48" fmla="*/ 25 w 127"/>
                <a:gd name="T49" fmla="*/ 44 h 134"/>
                <a:gd name="T50" fmla="*/ 21 w 127"/>
                <a:gd name="T51" fmla="*/ 66 h 134"/>
                <a:gd name="T52" fmla="*/ 23 w 127"/>
                <a:gd name="T53" fmla="*/ 87 h 134"/>
                <a:gd name="T54" fmla="*/ 27 w 127"/>
                <a:gd name="T55" fmla="*/ 97 h 134"/>
                <a:gd name="T56" fmla="*/ 43 w 127"/>
                <a:gd name="T57" fmla="*/ 111 h 134"/>
                <a:gd name="T58" fmla="*/ 52 w 127"/>
                <a:gd name="T59" fmla="*/ 115 h 134"/>
                <a:gd name="T60" fmla="*/ 70 w 127"/>
                <a:gd name="T61" fmla="*/ 117 h 134"/>
                <a:gd name="T62" fmla="*/ 80 w 127"/>
                <a:gd name="T63" fmla="*/ 115 h 134"/>
                <a:gd name="T64" fmla="*/ 93 w 127"/>
                <a:gd name="T65" fmla="*/ 105 h 134"/>
                <a:gd name="T66" fmla="*/ 99 w 127"/>
                <a:gd name="T67" fmla="*/ 97 h 134"/>
                <a:gd name="T68" fmla="*/ 103 w 127"/>
                <a:gd name="T69" fmla="*/ 87 h 134"/>
                <a:gd name="T70" fmla="*/ 105 w 127"/>
                <a:gd name="T71" fmla="*/ 54 h 134"/>
                <a:gd name="T72" fmla="*/ 103 w 127"/>
                <a:gd name="T73" fmla="*/ 46 h 134"/>
                <a:gd name="T74" fmla="*/ 99 w 127"/>
                <a:gd name="T75" fmla="*/ 37 h 134"/>
                <a:gd name="T76" fmla="*/ 92 w 127"/>
                <a:gd name="T77" fmla="*/ 25 h 134"/>
                <a:gd name="T78" fmla="*/ 78 w 127"/>
                <a:gd name="T79" fmla="*/ 19 h 134"/>
                <a:gd name="T80" fmla="*/ 64 w 127"/>
                <a:gd name="T81" fmla="*/ 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134">
                  <a:moveTo>
                    <a:pt x="64" y="134"/>
                  </a:moveTo>
                  <a:lnTo>
                    <a:pt x="64" y="134"/>
                  </a:lnTo>
                  <a:lnTo>
                    <a:pt x="49" y="134"/>
                  </a:lnTo>
                  <a:lnTo>
                    <a:pt x="37" y="130"/>
                  </a:lnTo>
                  <a:lnTo>
                    <a:pt x="37" y="130"/>
                  </a:lnTo>
                  <a:lnTo>
                    <a:pt x="25" y="125"/>
                  </a:lnTo>
                  <a:lnTo>
                    <a:pt x="15" y="117"/>
                  </a:lnTo>
                  <a:lnTo>
                    <a:pt x="8" y="105"/>
                  </a:lnTo>
                  <a:lnTo>
                    <a:pt x="4" y="93"/>
                  </a:lnTo>
                  <a:lnTo>
                    <a:pt x="4" y="93"/>
                  </a:lnTo>
                  <a:lnTo>
                    <a:pt x="0" y="80"/>
                  </a:lnTo>
                  <a:lnTo>
                    <a:pt x="0" y="66"/>
                  </a:lnTo>
                  <a:lnTo>
                    <a:pt x="2" y="50"/>
                  </a:lnTo>
                  <a:lnTo>
                    <a:pt x="6" y="37"/>
                  </a:lnTo>
                  <a:lnTo>
                    <a:pt x="6" y="37"/>
                  </a:lnTo>
                  <a:lnTo>
                    <a:pt x="11" y="23"/>
                  </a:lnTo>
                  <a:lnTo>
                    <a:pt x="23" y="13"/>
                  </a:lnTo>
                  <a:lnTo>
                    <a:pt x="35" y="5"/>
                  </a:lnTo>
                  <a:lnTo>
                    <a:pt x="50" y="0"/>
                  </a:lnTo>
                  <a:lnTo>
                    <a:pt x="50" y="0"/>
                  </a:lnTo>
                  <a:lnTo>
                    <a:pt x="68" y="0"/>
                  </a:lnTo>
                  <a:lnTo>
                    <a:pt x="86" y="2"/>
                  </a:lnTo>
                  <a:lnTo>
                    <a:pt x="86" y="2"/>
                  </a:lnTo>
                  <a:lnTo>
                    <a:pt x="97" y="7"/>
                  </a:lnTo>
                  <a:lnTo>
                    <a:pt x="109" y="15"/>
                  </a:lnTo>
                  <a:lnTo>
                    <a:pt x="117" y="25"/>
                  </a:lnTo>
                  <a:lnTo>
                    <a:pt x="123" y="39"/>
                  </a:lnTo>
                  <a:lnTo>
                    <a:pt x="123" y="39"/>
                  </a:lnTo>
                  <a:lnTo>
                    <a:pt x="127" y="56"/>
                  </a:lnTo>
                  <a:lnTo>
                    <a:pt x="127" y="74"/>
                  </a:lnTo>
                  <a:lnTo>
                    <a:pt x="127" y="74"/>
                  </a:lnTo>
                  <a:lnTo>
                    <a:pt x="125" y="87"/>
                  </a:lnTo>
                  <a:lnTo>
                    <a:pt x="119" y="103"/>
                  </a:lnTo>
                  <a:lnTo>
                    <a:pt x="119" y="103"/>
                  </a:lnTo>
                  <a:lnTo>
                    <a:pt x="111" y="115"/>
                  </a:lnTo>
                  <a:lnTo>
                    <a:pt x="101" y="125"/>
                  </a:lnTo>
                  <a:lnTo>
                    <a:pt x="90" y="130"/>
                  </a:lnTo>
                  <a:lnTo>
                    <a:pt x="76" y="134"/>
                  </a:lnTo>
                  <a:lnTo>
                    <a:pt x="76" y="134"/>
                  </a:lnTo>
                  <a:lnTo>
                    <a:pt x="64" y="134"/>
                  </a:lnTo>
                  <a:lnTo>
                    <a:pt x="64" y="134"/>
                  </a:lnTo>
                  <a:close/>
                  <a:moveTo>
                    <a:pt x="64" y="17"/>
                  </a:moveTo>
                  <a:lnTo>
                    <a:pt x="64" y="17"/>
                  </a:lnTo>
                  <a:lnTo>
                    <a:pt x="56" y="17"/>
                  </a:lnTo>
                  <a:lnTo>
                    <a:pt x="56" y="17"/>
                  </a:lnTo>
                  <a:lnTo>
                    <a:pt x="47" y="21"/>
                  </a:lnTo>
                  <a:lnTo>
                    <a:pt x="37" y="25"/>
                  </a:lnTo>
                  <a:lnTo>
                    <a:pt x="29" y="35"/>
                  </a:lnTo>
                  <a:lnTo>
                    <a:pt x="25" y="44"/>
                  </a:lnTo>
                  <a:lnTo>
                    <a:pt x="25" y="44"/>
                  </a:lnTo>
                  <a:lnTo>
                    <a:pt x="21" y="54"/>
                  </a:lnTo>
                  <a:lnTo>
                    <a:pt x="21" y="66"/>
                  </a:lnTo>
                  <a:lnTo>
                    <a:pt x="21" y="78"/>
                  </a:lnTo>
                  <a:lnTo>
                    <a:pt x="23" y="87"/>
                  </a:lnTo>
                  <a:lnTo>
                    <a:pt x="23" y="87"/>
                  </a:lnTo>
                  <a:lnTo>
                    <a:pt x="27" y="97"/>
                  </a:lnTo>
                  <a:lnTo>
                    <a:pt x="35" y="105"/>
                  </a:lnTo>
                  <a:lnTo>
                    <a:pt x="43" y="111"/>
                  </a:lnTo>
                  <a:lnTo>
                    <a:pt x="52" y="115"/>
                  </a:lnTo>
                  <a:lnTo>
                    <a:pt x="52" y="115"/>
                  </a:lnTo>
                  <a:lnTo>
                    <a:pt x="60" y="117"/>
                  </a:lnTo>
                  <a:lnTo>
                    <a:pt x="70" y="117"/>
                  </a:lnTo>
                  <a:lnTo>
                    <a:pt x="70" y="117"/>
                  </a:lnTo>
                  <a:lnTo>
                    <a:pt x="80" y="115"/>
                  </a:lnTo>
                  <a:lnTo>
                    <a:pt x="88" y="111"/>
                  </a:lnTo>
                  <a:lnTo>
                    <a:pt x="93" y="105"/>
                  </a:lnTo>
                  <a:lnTo>
                    <a:pt x="99" y="97"/>
                  </a:lnTo>
                  <a:lnTo>
                    <a:pt x="99" y="97"/>
                  </a:lnTo>
                  <a:lnTo>
                    <a:pt x="103" y="87"/>
                  </a:lnTo>
                  <a:lnTo>
                    <a:pt x="103" y="87"/>
                  </a:lnTo>
                  <a:lnTo>
                    <a:pt x="105" y="72"/>
                  </a:lnTo>
                  <a:lnTo>
                    <a:pt x="105" y="54"/>
                  </a:lnTo>
                  <a:lnTo>
                    <a:pt x="105" y="54"/>
                  </a:lnTo>
                  <a:lnTo>
                    <a:pt x="103" y="46"/>
                  </a:lnTo>
                  <a:lnTo>
                    <a:pt x="99" y="37"/>
                  </a:lnTo>
                  <a:lnTo>
                    <a:pt x="99" y="37"/>
                  </a:lnTo>
                  <a:lnTo>
                    <a:pt x="95" y="31"/>
                  </a:lnTo>
                  <a:lnTo>
                    <a:pt x="92" y="25"/>
                  </a:lnTo>
                  <a:lnTo>
                    <a:pt x="86" y="21"/>
                  </a:lnTo>
                  <a:lnTo>
                    <a:pt x="78" y="19"/>
                  </a:lnTo>
                  <a:lnTo>
                    <a:pt x="78" y="19"/>
                  </a:lnTo>
                  <a:lnTo>
                    <a:pt x="64" y="17"/>
                  </a:lnTo>
                  <a:lnTo>
                    <a:pt x="6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3" name="Freeform 112"/>
            <p:cNvSpPr>
              <a:spLocks/>
            </p:cNvSpPr>
            <p:nvPr/>
          </p:nvSpPr>
          <p:spPr bwMode="auto">
            <a:xfrm>
              <a:off x="2774950" y="2057400"/>
              <a:ext cx="171450" cy="209550"/>
            </a:xfrm>
            <a:custGeom>
              <a:avLst/>
              <a:gdLst>
                <a:gd name="T0" fmla="*/ 86 w 108"/>
                <a:gd name="T1" fmla="*/ 0 h 132"/>
                <a:gd name="T2" fmla="*/ 108 w 108"/>
                <a:gd name="T3" fmla="*/ 0 h 132"/>
                <a:gd name="T4" fmla="*/ 108 w 108"/>
                <a:gd name="T5" fmla="*/ 130 h 132"/>
                <a:gd name="T6" fmla="*/ 86 w 108"/>
                <a:gd name="T7" fmla="*/ 130 h 132"/>
                <a:gd name="T8" fmla="*/ 86 w 108"/>
                <a:gd name="T9" fmla="*/ 111 h 132"/>
                <a:gd name="T10" fmla="*/ 84 w 108"/>
                <a:gd name="T11" fmla="*/ 113 h 132"/>
                <a:gd name="T12" fmla="*/ 72 w 108"/>
                <a:gd name="T13" fmla="*/ 125 h 132"/>
                <a:gd name="T14" fmla="*/ 59 w 108"/>
                <a:gd name="T15" fmla="*/ 130 h 132"/>
                <a:gd name="T16" fmla="*/ 43 w 108"/>
                <a:gd name="T17" fmla="*/ 132 h 132"/>
                <a:gd name="T18" fmla="*/ 27 w 108"/>
                <a:gd name="T19" fmla="*/ 130 h 132"/>
                <a:gd name="T20" fmla="*/ 20 w 108"/>
                <a:gd name="T21" fmla="*/ 127 h 132"/>
                <a:gd name="T22" fmla="*/ 8 w 108"/>
                <a:gd name="T23" fmla="*/ 113 h 132"/>
                <a:gd name="T24" fmla="*/ 4 w 108"/>
                <a:gd name="T25" fmla="*/ 105 h 132"/>
                <a:gd name="T26" fmla="*/ 0 w 108"/>
                <a:gd name="T27" fmla="*/ 78 h 132"/>
                <a:gd name="T28" fmla="*/ 0 w 108"/>
                <a:gd name="T29" fmla="*/ 3 h 132"/>
                <a:gd name="T30" fmla="*/ 0 w 108"/>
                <a:gd name="T31" fmla="*/ 0 h 132"/>
                <a:gd name="T32" fmla="*/ 22 w 108"/>
                <a:gd name="T33" fmla="*/ 0 h 132"/>
                <a:gd name="T34" fmla="*/ 22 w 108"/>
                <a:gd name="T35" fmla="*/ 3 h 132"/>
                <a:gd name="T36" fmla="*/ 22 w 108"/>
                <a:gd name="T37" fmla="*/ 72 h 132"/>
                <a:gd name="T38" fmla="*/ 22 w 108"/>
                <a:gd name="T39" fmla="*/ 82 h 132"/>
                <a:gd name="T40" fmla="*/ 22 w 108"/>
                <a:gd name="T41" fmla="*/ 91 h 132"/>
                <a:gd name="T42" fmla="*/ 26 w 108"/>
                <a:gd name="T43" fmla="*/ 101 h 132"/>
                <a:gd name="T44" fmla="*/ 33 w 108"/>
                <a:gd name="T45" fmla="*/ 111 h 132"/>
                <a:gd name="T46" fmla="*/ 47 w 108"/>
                <a:gd name="T47" fmla="*/ 115 h 132"/>
                <a:gd name="T48" fmla="*/ 53 w 108"/>
                <a:gd name="T49" fmla="*/ 115 h 132"/>
                <a:gd name="T50" fmla="*/ 61 w 108"/>
                <a:gd name="T51" fmla="*/ 115 h 132"/>
                <a:gd name="T52" fmla="*/ 76 w 108"/>
                <a:gd name="T53" fmla="*/ 105 h 132"/>
                <a:gd name="T54" fmla="*/ 84 w 108"/>
                <a:gd name="T55" fmla="*/ 89 h 132"/>
                <a:gd name="T56" fmla="*/ 86 w 108"/>
                <a:gd name="T57" fmla="*/ 82 h 132"/>
                <a:gd name="T58" fmla="*/ 86 w 108"/>
                <a:gd name="T59" fmla="*/ 74 h 132"/>
                <a:gd name="T60" fmla="*/ 86 w 108"/>
                <a:gd name="T61" fmla="*/ 5 h 132"/>
                <a:gd name="T62" fmla="*/ 86 w 108"/>
                <a:gd name="T6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2">
                  <a:moveTo>
                    <a:pt x="86" y="0"/>
                  </a:moveTo>
                  <a:lnTo>
                    <a:pt x="86" y="0"/>
                  </a:lnTo>
                  <a:lnTo>
                    <a:pt x="108" y="0"/>
                  </a:lnTo>
                  <a:lnTo>
                    <a:pt x="108" y="0"/>
                  </a:lnTo>
                  <a:lnTo>
                    <a:pt x="108" y="130"/>
                  </a:lnTo>
                  <a:lnTo>
                    <a:pt x="108" y="130"/>
                  </a:lnTo>
                  <a:lnTo>
                    <a:pt x="86" y="130"/>
                  </a:lnTo>
                  <a:lnTo>
                    <a:pt x="86" y="130"/>
                  </a:lnTo>
                  <a:lnTo>
                    <a:pt x="86" y="111"/>
                  </a:lnTo>
                  <a:lnTo>
                    <a:pt x="86" y="111"/>
                  </a:lnTo>
                  <a:lnTo>
                    <a:pt x="84" y="113"/>
                  </a:lnTo>
                  <a:lnTo>
                    <a:pt x="84" y="113"/>
                  </a:lnTo>
                  <a:lnTo>
                    <a:pt x="78" y="119"/>
                  </a:lnTo>
                  <a:lnTo>
                    <a:pt x="72" y="125"/>
                  </a:lnTo>
                  <a:lnTo>
                    <a:pt x="67" y="128"/>
                  </a:lnTo>
                  <a:lnTo>
                    <a:pt x="59" y="130"/>
                  </a:lnTo>
                  <a:lnTo>
                    <a:pt x="59" y="130"/>
                  </a:lnTo>
                  <a:lnTo>
                    <a:pt x="43" y="132"/>
                  </a:lnTo>
                  <a:lnTo>
                    <a:pt x="35" y="132"/>
                  </a:lnTo>
                  <a:lnTo>
                    <a:pt x="27" y="130"/>
                  </a:lnTo>
                  <a:lnTo>
                    <a:pt x="27" y="130"/>
                  </a:lnTo>
                  <a:lnTo>
                    <a:pt x="20" y="127"/>
                  </a:lnTo>
                  <a:lnTo>
                    <a:pt x="12" y="121"/>
                  </a:lnTo>
                  <a:lnTo>
                    <a:pt x="8" y="113"/>
                  </a:lnTo>
                  <a:lnTo>
                    <a:pt x="4" y="105"/>
                  </a:lnTo>
                  <a:lnTo>
                    <a:pt x="4" y="105"/>
                  </a:lnTo>
                  <a:lnTo>
                    <a:pt x="0" y="91"/>
                  </a:lnTo>
                  <a:lnTo>
                    <a:pt x="0" y="78"/>
                  </a:lnTo>
                  <a:lnTo>
                    <a:pt x="0" y="78"/>
                  </a:lnTo>
                  <a:lnTo>
                    <a:pt x="0" y="3"/>
                  </a:lnTo>
                  <a:lnTo>
                    <a:pt x="0" y="3"/>
                  </a:lnTo>
                  <a:lnTo>
                    <a:pt x="0" y="0"/>
                  </a:lnTo>
                  <a:lnTo>
                    <a:pt x="0" y="0"/>
                  </a:lnTo>
                  <a:lnTo>
                    <a:pt x="22" y="0"/>
                  </a:lnTo>
                  <a:lnTo>
                    <a:pt x="22" y="0"/>
                  </a:lnTo>
                  <a:lnTo>
                    <a:pt x="22" y="3"/>
                  </a:lnTo>
                  <a:lnTo>
                    <a:pt x="22" y="3"/>
                  </a:lnTo>
                  <a:lnTo>
                    <a:pt x="22" y="72"/>
                  </a:lnTo>
                  <a:lnTo>
                    <a:pt x="22" y="72"/>
                  </a:lnTo>
                  <a:lnTo>
                    <a:pt x="22" y="82"/>
                  </a:lnTo>
                  <a:lnTo>
                    <a:pt x="22" y="91"/>
                  </a:lnTo>
                  <a:lnTo>
                    <a:pt x="22" y="91"/>
                  </a:lnTo>
                  <a:lnTo>
                    <a:pt x="26" y="101"/>
                  </a:lnTo>
                  <a:lnTo>
                    <a:pt x="26" y="101"/>
                  </a:lnTo>
                  <a:lnTo>
                    <a:pt x="29" y="105"/>
                  </a:lnTo>
                  <a:lnTo>
                    <a:pt x="33" y="111"/>
                  </a:lnTo>
                  <a:lnTo>
                    <a:pt x="39" y="113"/>
                  </a:lnTo>
                  <a:lnTo>
                    <a:pt x="47" y="115"/>
                  </a:lnTo>
                  <a:lnTo>
                    <a:pt x="47" y="115"/>
                  </a:lnTo>
                  <a:lnTo>
                    <a:pt x="53" y="115"/>
                  </a:lnTo>
                  <a:lnTo>
                    <a:pt x="61" y="115"/>
                  </a:lnTo>
                  <a:lnTo>
                    <a:pt x="61" y="115"/>
                  </a:lnTo>
                  <a:lnTo>
                    <a:pt x="68" y="111"/>
                  </a:lnTo>
                  <a:lnTo>
                    <a:pt x="76" y="105"/>
                  </a:lnTo>
                  <a:lnTo>
                    <a:pt x="82" y="97"/>
                  </a:lnTo>
                  <a:lnTo>
                    <a:pt x="84" y="89"/>
                  </a:lnTo>
                  <a:lnTo>
                    <a:pt x="84" y="89"/>
                  </a:lnTo>
                  <a:lnTo>
                    <a:pt x="86" y="82"/>
                  </a:lnTo>
                  <a:lnTo>
                    <a:pt x="86" y="74"/>
                  </a:lnTo>
                  <a:lnTo>
                    <a:pt x="86" y="74"/>
                  </a:lnTo>
                  <a:lnTo>
                    <a:pt x="86" y="5"/>
                  </a:lnTo>
                  <a:lnTo>
                    <a:pt x="86" y="5"/>
                  </a:lnTo>
                  <a:lnTo>
                    <a:pt x="86" y="0"/>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Freeform 113"/>
            <p:cNvSpPr>
              <a:spLocks/>
            </p:cNvSpPr>
            <p:nvPr/>
          </p:nvSpPr>
          <p:spPr bwMode="auto">
            <a:xfrm>
              <a:off x="2579688" y="2057400"/>
              <a:ext cx="169863" cy="206375"/>
            </a:xfrm>
            <a:custGeom>
              <a:avLst/>
              <a:gdLst>
                <a:gd name="T0" fmla="*/ 107 w 107"/>
                <a:gd name="T1" fmla="*/ 0 h 130"/>
                <a:gd name="T2" fmla="*/ 107 w 107"/>
                <a:gd name="T3" fmla="*/ 0 h 130"/>
                <a:gd name="T4" fmla="*/ 107 w 107"/>
                <a:gd name="T5" fmla="*/ 5 h 130"/>
                <a:gd name="T6" fmla="*/ 106 w 107"/>
                <a:gd name="T7" fmla="*/ 9 h 130"/>
                <a:gd name="T8" fmla="*/ 106 w 107"/>
                <a:gd name="T9" fmla="*/ 9 h 130"/>
                <a:gd name="T10" fmla="*/ 33 w 107"/>
                <a:gd name="T11" fmla="*/ 109 h 130"/>
                <a:gd name="T12" fmla="*/ 33 w 107"/>
                <a:gd name="T13" fmla="*/ 109 h 130"/>
                <a:gd name="T14" fmla="*/ 31 w 107"/>
                <a:gd name="T15" fmla="*/ 111 h 130"/>
                <a:gd name="T16" fmla="*/ 31 w 107"/>
                <a:gd name="T17" fmla="*/ 111 h 130"/>
                <a:gd name="T18" fmla="*/ 43 w 107"/>
                <a:gd name="T19" fmla="*/ 111 h 130"/>
                <a:gd name="T20" fmla="*/ 43 w 107"/>
                <a:gd name="T21" fmla="*/ 111 h 130"/>
                <a:gd name="T22" fmla="*/ 57 w 107"/>
                <a:gd name="T23" fmla="*/ 111 h 130"/>
                <a:gd name="T24" fmla="*/ 57 w 107"/>
                <a:gd name="T25" fmla="*/ 111 h 130"/>
                <a:gd name="T26" fmla="*/ 68 w 107"/>
                <a:gd name="T27" fmla="*/ 111 h 130"/>
                <a:gd name="T28" fmla="*/ 68 w 107"/>
                <a:gd name="T29" fmla="*/ 111 h 130"/>
                <a:gd name="T30" fmla="*/ 82 w 107"/>
                <a:gd name="T31" fmla="*/ 111 h 130"/>
                <a:gd name="T32" fmla="*/ 82 w 107"/>
                <a:gd name="T33" fmla="*/ 111 h 130"/>
                <a:gd name="T34" fmla="*/ 94 w 107"/>
                <a:gd name="T35" fmla="*/ 111 h 130"/>
                <a:gd name="T36" fmla="*/ 94 w 107"/>
                <a:gd name="T37" fmla="*/ 111 h 130"/>
                <a:gd name="T38" fmla="*/ 106 w 107"/>
                <a:gd name="T39" fmla="*/ 111 h 130"/>
                <a:gd name="T40" fmla="*/ 106 w 107"/>
                <a:gd name="T41" fmla="*/ 111 h 130"/>
                <a:gd name="T42" fmla="*/ 106 w 107"/>
                <a:gd name="T43" fmla="*/ 130 h 130"/>
                <a:gd name="T44" fmla="*/ 106 w 107"/>
                <a:gd name="T45" fmla="*/ 130 h 130"/>
                <a:gd name="T46" fmla="*/ 0 w 107"/>
                <a:gd name="T47" fmla="*/ 130 h 130"/>
                <a:gd name="T48" fmla="*/ 0 w 107"/>
                <a:gd name="T49" fmla="*/ 130 h 130"/>
                <a:gd name="T50" fmla="*/ 0 w 107"/>
                <a:gd name="T51" fmla="*/ 125 h 130"/>
                <a:gd name="T52" fmla="*/ 2 w 107"/>
                <a:gd name="T53" fmla="*/ 121 h 130"/>
                <a:gd name="T54" fmla="*/ 2 w 107"/>
                <a:gd name="T55" fmla="*/ 121 h 130"/>
                <a:gd name="T56" fmla="*/ 74 w 107"/>
                <a:gd name="T57" fmla="*/ 21 h 130"/>
                <a:gd name="T58" fmla="*/ 74 w 107"/>
                <a:gd name="T59" fmla="*/ 21 h 130"/>
                <a:gd name="T60" fmla="*/ 76 w 107"/>
                <a:gd name="T61" fmla="*/ 17 h 130"/>
                <a:gd name="T62" fmla="*/ 76 w 107"/>
                <a:gd name="T63" fmla="*/ 17 h 130"/>
                <a:gd name="T64" fmla="*/ 8 w 107"/>
                <a:gd name="T65" fmla="*/ 17 h 130"/>
                <a:gd name="T66" fmla="*/ 8 w 107"/>
                <a:gd name="T67" fmla="*/ 17 h 130"/>
                <a:gd name="T68" fmla="*/ 8 w 107"/>
                <a:gd name="T69" fmla="*/ 0 h 130"/>
                <a:gd name="T70" fmla="*/ 8 w 107"/>
                <a:gd name="T71" fmla="*/ 0 h 130"/>
                <a:gd name="T72" fmla="*/ 107 w 107"/>
                <a:gd name="T73" fmla="*/ 0 h 130"/>
                <a:gd name="T74" fmla="*/ 107 w 107"/>
                <a:gd name="T7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30">
                  <a:moveTo>
                    <a:pt x="107" y="0"/>
                  </a:moveTo>
                  <a:lnTo>
                    <a:pt x="107" y="0"/>
                  </a:lnTo>
                  <a:lnTo>
                    <a:pt x="107" y="5"/>
                  </a:lnTo>
                  <a:lnTo>
                    <a:pt x="106" y="9"/>
                  </a:lnTo>
                  <a:lnTo>
                    <a:pt x="106" y="9"/>
                  </a:lnTo>
                  <a:lnTo>
                    <a:pt x="33" y="109"/>
                  </a:lnTo>
                  <a:lnTo>
                    <a:pt x="33" y="109"/>
                  </a:lnTo>
                  <a:lnTo>
                    <a:pt x="31" y="111"/>
                  </a:lnTo>
                  <a:lnTo>
                    <a:pt x="31" y="111"/>
                  </a:lnTo>
                  <a:lnTo>
                    <a:pt x="43" y="111"/>
                  </a:lnTo>
                  <a:lnTo>
                    <a:pt x="43" y="111"/>
                  </a:lnTo>
                  <a:lnTo>
                    <a:pt x="57" y="111"/>
                  </a:lnTo>
                  <a:lnTo>
                    <a:pt x="57" y="111"/>
                  </a:lnTo>
                  <a:lnTo>
                    <a:pt x="68" y="111"/>
                  </a:lnTo>
                  <a:lnTo>
                    <a:pt x="68" y="111"/>
                  </a:lnTo>
                  <a:lnTo>
                    <a:pt x="82" y="111"/>
                  </a:lnTo>
                  <a:lnTo>
                    <a:pt x="82" y="111"/>
                  </a:lnTo>
                  <a:lnTo>
                    <a:pt x="94" y="111"/>
                  </a:lnTo>
                  <a:lnTo>
                    <a:pt x="94" y="111"/>
                  </a:lnTo>
                  <a:lnTo>
                    <a:pt x="106" y="111"/>
                  </a:lnTo>
                  <a:lnTo>
                    <a:pt x="106" y="111"/>
                  </a:lnTo>
                  <a:lnTo>
                    <a:pt x="106" y="130"/>
                  </a:lnTo>
                  <a:lnTo>
                    <a:pt x="106" y="130"/>
                  </a:lnTo>
                  <a:lnTo>
                    <a:pt x="0" y="130"/>
                  </a:lnTo>
                  <a:lnTo>
                    <a:pt x="0" y="130"/>
                  </a:lnTo>
                  <a:lnTo>
                    <a:pt x="0" y="125"/>
                  </a:lnTo>
                  <a:lnTo>
                    <a:pt x="2" y="121"/>
                  </a:lnTo>
                  <a:lnTo>
                    <a:pt x="2" y="121"/>
                  </a:lnTo>
                  <a:lnTo>
                    <a:pt x="74" y="21"/>
                  </a:lnTo>
                  <a:lnTo>
                    <a:pt x="74" y="21"/>
                  </a:lnTo>
                  <a:lnTo>
                    <a:pt x="76" y="17"/>
                  </a:lnTo>
                  <a:lnTo>
                    <a:pt x="76" y="17"/>
                  </a:lnTo>
                  <a:lnTo>
                    <a:pt x="8" y="17"/>
                  </a:lnTo>
                  <a:lnTo>
                    <a:pt x="8" y="17"/>
                  </a:lnTo>
                  <a:lnTo>
                    <a:pt x="8" y="0"/>
                  </a:lnTo>
                  <a:lnTo>
                    <a:pt x="8" y="0"/>
                  </a:lnTo>
                  <a:lnTo>
                    <a:pt x="107" y="0"/>
                  </a:lnTo>
                  <a:lnTo>
                    <a:pt x="1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5" name="Freeform 114"/>
            <p:cNvSpPr>
              <a:spLocks/>
            </p:cNvSpPr>
            <p:nvPr/>
          </p:nvSpPr>
          <p:spPr bwMode="auto">
            <a:xfrm>
              <a:off x="1636713" y="2054225"/>
              <a:ext cx="123825" cy="212725"/>
            </a:xfrm>
            <a:custGeom>
              <a:avLst/>
              <a:gdLst>
                <a:gd name="T0" fmla="*/ 73 w 78"/>
                <a:gd name="T1" fmla="*/ 5 h 134"/>
                <a:gd name="T2" fmla="*/ 73 w 78"/>
                <a:gd name="T3" fmla="*/ 25 h 134"/>
                <a:gd name="T4" fmla="*/ 71 w 78"/>
                <a:gd name="T5" fmla="*/ 25 h 134"/>
                <a:gd name="T6" fmla="*/ 55 w 78"/>
                <a:gd name="T7" fmla="*/ 17 h 134"/>
                <a:gd name="T8" fmla="*/ 39 w 78"/>
                <a:gd name="T9" fmla="*/ 17 h 134"/>
                <a:gd name="T10" fmla="*/ 32 w 78"/>
                <a:gd name="T11" fmla="*/ 19 h 134"/>
                <a:gd name="T12" fmla="*/ 28 w 78"/>
                <a:gd name="T13" fmla="*/ 23 h 134"/>
                <a:gd name="T14" fmla="*/ 22 w 78"/>
                <a:gd name="T15" fmla="*/ 31 h 134"/>
                <a:gd name="T16" fmla="*/ 24 w 78"/>
                <a:gd name="T17" fmla="*/ 44 h 134"/>
                <a:gd name="T18" fmla="*/ 30 w 78"/>
                <a:gd name="T19" fmla="*/ 50 h 134"/>
                <a:gd name="T20" fmla="*/ 45 w 78"/>
                <a:gd name="T21" fmla="*/ 58 h 134"/>
                <a:gd name="T22" fmla="*/ 59 w 78"/>
                <a:gd name="T23" fmla="*/ 66 h 134"/>
                <a:gd name="T24" fmla="*/ 67 w 78"/>
                <a:gd name="T25" fmla="*/ 72 h 134"/>
                <a:gd name="T26" fmla="*/ 73 w 78"/>
                <a:gd name="T27" fmla="*/ 78 h 134"/>
                <a:gd name="T28" fmla="*/ 78 w 78"/>
                <a:gd name="T29" fmla="*/ 91 h 134"/>
                <a:gd name="T30" fmla="*/ 78 w 78"/>
                <a:gd name="T31" fmla="*/ 101 h 134"/>
                <a:gd name="T32" fmla="*/ 73 w 78"/>
                <a:gd name="T33" fmla="*/ 119 h 134"/>
                <a:gd name="T34" fmla="*/ 57 w 78"/>
                <a:gd name="T35" fmla="*/ 130 h 134"/>
                <a:gd name="T36" fmla="*/ 47 w 78"/>
                <a:gd name="T37" fmla="*/ 134 h 134"/>
                <a:gd name="T38" fmla="*/ 33 w 78"/>
                <a:gd name="T39" fmla="*/ 134 h 134"/>
                <a:gd name="T40" fmla="*/ 2 w 78"/>
                <a:gd name="T41" fmla="*/ 129 h 134"/>
                <a:gd name="T42" fmla="*/ 0 w 78"/>
                <a:gd name="T43" fmla="*/ 127 h 134"/>
                <a:gd name="T44" fmla="*/ 0 w 78"/>
                <a:gd name="T45" fmla="*/ 123 h 134"/>
                <a:gd name="T46" fmla="*/ 0 w 78"/>
                <a:gd name="T47" fmla="*/ 109 h 134"/>
                <a:gd name="T48" fmla="*/ 0 w 78"/>
                <a:gd name="T49" fmla="*/ 105 h 134"/>
                <a:gd name="T50" fmla="*/ 2 w 78"/>
                <a:gd name="T51" fmla="*/ 107 h 134"/>
                <a:gd name="T52" fmla="*/ 18 w 78"/>
                <a:gd name="T53" fmla="*/ 115 h 134"/>
                <a:gd name="T54" fmla="*/ 33 w 78"/>
                <a:gd name="T55" fmla="*/ 117 h 134"/>
                <a:gd name="T56" fmla="*/ 47 w 78"/>
                <a:gd name="T57" fmla="*/ 115 h 134"/>
                <a:gd name="T58" fmla="*/ 53 w 78"/>
                <a:gd name="T59" fmla="*/ 111 h 134"/>
                <a:gd name="T60" fmla="*/ 57 w 78"/>
                <a:gd name="T61" fmla="*/ 103 h 134"/>
                <a:gd name="T62" fmla="*/ 59 w 78"/>
                <a:gd name="T63" fmla="*/ 97 h 134"/>
                <a:gd name="T64" fmla="*/ 55 w 78"/>
                <a:gd name="T65" fmla="*/ 89 h 134"/>
                <a:gd name="T66" fmla="*/ 51 w 78"/>
                <a:gd name="T67" fmla="*/ 86 h 134"/>
                <a:gd name="T68" fmla="*/ 30 w 78"/>
                <a:gd name="T69" fmla="*/ 74 h 134"/>
                <a:gd name="T70" fmla="*/ 22 w 78"/>
                <a:gd name="T71" fmla="*/ 70 h 134"/>
                <a:gd name="T72" fmla="*/ 14 w 78"/>
                <a:gd name="T73" fmla="*/ 64 h 134"/>
                <a:gd name="T74" fmla="*/ 2 w 78"/>
                <a:gd name="T75" fmla="*/ 50 h 134"/>
                <a:gd name="T76" fmla="*/ 0 w 78"/>
                <a:gd name="T77" fmla="*/ 44 h 134"/>
                <a:gd name="T78" fmla="*/ 0 w 78"/>
                <a:gd name="T79" fmla="*/ 31 h 134"/>
                <a:gd name="T80" fmla="*/ 12 w 78"/>
                <a:gd name="T81" fmla="*/ 11 h 134"/>
                <a:gd name="T82" fmla="*/ 22 w 78"/>
                <a:gd name="T83" fmla="*/ 3 h 134"/>
                <a:gd name="T84" fmla="*/ 43 w 78"/>
                <a:gd name="T85" fmla="*/ 0 h 134"/>
                <a:gd name="T86" fmla="*/ 57 w 78"/>
                <a:gd name="T87" fmla="*/ 0 h 134"/>
                <a:gd name="T88" fmla="*/ 69 w 78"/>
                <a:gd name="T89" fmla="*/ 3 h 134"/>
                <a:gd name="T90" fmla="*/ 73 w 78"/>
                <a:gd name="T91" fmla="*/ 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134">
                  <a:moveTo>
                    <a:pt x="73" y="5"/>
                  </a:moveTo>
                  <a:lnTo>
                    <a:pt x="73" y="5"/>
                  </a:lnTo>
                  <a:lnTo>
                    <a:pt x="73" y="25"/>
                  </a:lnTo>
                  <a:lnTo>
                    <a:pt x="73" y="25"/>
                  </a:lnTo>
                  <a:lnTo>
                    <a:pt x="71" y="25"/>
                  </a:lnTo>
                  <a:lnTo>
                    <a:pt x="71" y="25"/>
                  </a:lnTo>
                  <a:lnTo>
                    <a:pt x="63" y="21"/>
                  </a:lnTo>
                  <a:lnTo>
                    <a:pt x="55" y="17"/>
                  </a:lnTo>
                  <a:lnTo>
                    <a:pt x="47" y="17"/>
                  </a:lnTo>
                  <a:lnTo>
                    <a:pt x="39" y="17"/>
                  </a:lnTo>
                  <a:lnTo>
                    <a:pt x="39" y="17"/>
                  </a:lnTo>
                  <a:lnTo>
                    <a:pt x="32" y="19"/>
                  </a:lnTo>
                  <a:lnTo>
                    <a:pt x="32" y="19"/>
                  </a:lnTo>
                  <a:lnTo>
                    <a:pt x="28" y="23"/>
                  </a:lnTo>
                  <a:lnTo>
                    <a:pt x="24" y="27"/>
                  </a:lnTo>
                  <a:lnTo>
                    <a:pt x="22" y="31"/>
                  </a:lnTo>
                  <a:lnTo>
                    <a:pt x="22" y="35"/>
                  </a:lnTo>
                  <a:lnTo>
                    <a:pt x="24" y="44"/>
                  </a:lnTo>
                  <a:lnTo>
                    <a:pt x="26" y="48"/>
                  </a:lnTo>
                  <a:lnTo>
                    <a:pt x="30" y="50"/>
                  </a:lnTo>
                  <a:lnTo>
                    <a:pt x="30" y="50"/>
                  </a:lnTo>
                  <a:lnTo>
                    <a:pt x="45" y="58"/>
                  </a:lnTo>
                  <a:lnTo>
                    <a:pt x="45" y="58"/>
                  </a:lnTo>
                  <a:lnTo>
                    <a:pt x="59" y="66"/>
                  </a:lnTo>
                  <a:lnTo>
                    <a:pt x="59" y="66"/>
                  </a:lnTo>
                  <a:lnTo>
                    <a:pt x="67" y="72"/>
                  </a:lnTo>
                  <a:lnTo>
                    <a:pt x="67" y="72"/>
                  </a:lnTo>
                  <a:lnTo>
                    <a:pt x="73" y="78"/>
                  </a:lnTo>
                  <a:lnTo>
                    <a:pt x="76" y="84"/>
                  </a:lnTo>
                  <a:lnTo>
                    <a:pt x="78" y="91"/>
                  </a:lnTo>
                  <a:lnTo>
                    <a:pt x="78" y="101"/>
                  </a:lnTo>
                  <a:lnTo>
                    <a:pt x="78" y="101"/>
                  </a:lnTo>
                  <a:lnTo>
                    <a:pt x="76" y="111"/>
                  </a:lnTo>
                  <a:lnTo>
                    <a:pt x="73" y="119"/>
                  </a:lnTo>
                  <a:lnTo>
                    <a:pt x="67" y="125"/>
                  </a:lnTo>
                  <a:lnTo>
                    <a:pt x="57" y="130"/>
                  </a:lnTo>
                  <a:lnTo>
                    <a:pt x="57" y="130"/>
                  </a:lnTo>
                  <a:lnTo>
                    <a:pt x="47" y="134"/>
                  </a:lnTo>
                  <a:lnTo>
                    <a:pt x="33" y="134"/>
                  </a:lnTo>
                  <a:lnTo>
                    <a:pt x="33" y="134"/>
                  </a:lnTo>
                  <a:lnTo>
                    <a:pt x="18" y="134"/>
                  </a:lnTo>
                  <a:lnTo>
                    <a:pt x="2" y="129"/>
                  </a:lnTo>
                  <a:lnTo>
                    <a:pt x="2" y="129"/>
                  </a:lnTo>
                  <a:lnTo>
                    <a:pt x="0" y="127"/>
                  </a:lnTo>
                  <a:lnTo>
                    <a:pt x="0" y="123"/>
                  </a:lnTo>
                  <a:lnTo>
                    <a:pt x="0" y="123"/>
                  </a:lnTo>
                  <a:lnTo>
                    <a:pt x="0" y="109"/>
                  </a:lnTo>
                  <a:lnTo>
                    <a:pt x="0" y="109"/>
                  </a:lnTo>
                  <a:lnTo>
                    <a:pt x="0" y="105"/>
                  </a:lnTo>
                  <a:lnTo>
                    <a:pt x="0" y="105"/>
                  </a:lnTo>
                  <a:lnTo>
                    <a:pt x="2" y="107"/>
                  </a:lnTo>
                  <a:lnTo>
                    <a:pt x="2" y="107"/>
                  </a:lnTo>
                  <a:lnTo>
                    <a:pt x="10" y="111"/>
                  </a:lnTo>
                  <a:lnTo>
                    <a:pt x="18" y="115"/>
                  </a:lnTo>
                  <a:lnTo>
                    <a:pt x="26" y="117"/>
                  </a:lnTo>
                  <a:lnTo>
                    <a:pt x="33" y="117"/>
                  </a:lnTo>
                  <a:lnTo>
                    <a:pt x="33" y="117"/>
                  </a:lnTo>
                  <a:lnTo>
                    <a:pt x="47" y="115"/>
                  </a:lnTo>
                  <a:lnTo>
                    <a:pt x="47" y="115"/>
                  </a:lnTo>
                  <a:lnTo>
                    <a:pt x="53" y="111"/>
                  </a:lnTo>
                  <a:lnTo>
                    <a:pt x="57" y="107"/>
                  </a:lnTo>
                  <a:lnTo>
                    <a:pt x="57" y="103"/>
                  </a:lnTo>
                  <a:lnTo>
                    <a:pt x="57" y="103"/>
                  </a:lnTo>
                  <a:lnTo>
                    <a:pt x="59" y="97"/>
                  </a:lnTo>
                  <a:lnTo>
                    <a:pt x="57" y="93"/>
                  </a:lnTo>
                  <a:lnTo>
                    <a:pt x="55" y="89"/>
                  </a:lnTo>
                  <a:lnTo>
                    <a:pt x="51" y="86"/>
                  </a:lnTo>
                  <a:lnTo>
                    <a:pt x="51" y="86"/>
                  </a:lnTo>
                  <a:lnTo>
                    <a:pt x="41" y="80"/>
                  </a:lnTo>
                  <a:lnTo>
                    <a:pt x="30" y="74"/>
                  </a:lnTo>
                  <a:lnTo>
                    <a:pt x="30" y="74"/>
                  </a:lnTo>
                  <a:lnTo>
                    <a:pt x="22" y="70"/>
                  </a:lnTo>
                  <a:lnTo>
                    <a:pt x="14" y="64"/>
                  </a:lnTo>
                  <a:lnTo>
                    <a:pt x="14" y="64"/>
                  </a:lnTo>
                  <a:lnTo>
                    <a:pt x="4" y="56"/>
                  </a:lnTo>
                  <a:lnTo>
                    <a:pt x="2" y="50"/>
                  </a:lnTo>
                  <a:lnTo>
                    <a:pt x="0" y="44"/>
                  </a:lnTo>
                  <a:lnTo>
                    <a:pt x="0" y="44"/>
                  </a:lnTo>
                  <a:lnTo>
                    <a:pt x="0" y="37"/>
                  </a:lnTo>
                  <a:lnTo>
                    <a:pt x="0" y="31"/>
                  </a:lnTo>
                  <a:lnTo>
                    <a:pt x="4" y="19"/>
                  </a:lnTo>
                  <a:lnTo>
                    <a:pt x="12" y="11"/>
                  </a:lnTo>
                  <a:lnTo>
                    <a:pt x="22" y="3"/>
                  </a:lnTo>
                  <a:lnTo>
                    <a:pt x="22" y="3"/>
                  </a:lnTo>
                  <a:lnTo>
                    <a:pt x="32" y="0"/>
                  </a:lnTo>
                  <a:lnTo>
                    <a:pt x="43" y="0"/>
                  </a:lnTo>
                  <a:lnTo>
                    <a:pt x="43" y="0"/>
                  </a:lnTo>
                  <a:lnTo>
                    <a:pt x="57" y="0"/>
                  </a:lnTo>
                  <a:lnTo>
                    <a:pt x="69" y="3"/>
                  </a:lnTo>
                  <a:lnTo>
                    <a:pt x="69" y="3"/>
                  </a:lnTo>
                  <a:lnTo>
                    <a:pt x="73" y="5"/>
                  </a:lnTo>
                  <a:lnTo>
                    <a:pt x="7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Freeform 115"/>
            <p:cNvSpPr>
              <a:spLocks/>
            </p:cNvSpPr>
            <p:nvPr/>
          </p:nvSpPr>
          <p:spPr bwMode="auto">
            <a:xfrm>
              <a:off x="1109663" y="2054225"/>
              <a:ext cx="155575" cy="212725"/>
            </a:xfrm>
            <a:custGeom>
              <a:avLst/>
              <a:gdLst>
                <a:gd name="T0" fmla="*/ 98 w 98"/>
                <a:gd name="T1" fmla="*/ 27 h 134"/>
                <a:gd name="T2" fmla="*/ 94 w 98"/>
                <a:gd name="T3" fmla="*/ 25 h 134"/>
                <a:gd name="T4" fmla="*/ 78 w 98"/>
                <a:gd name="T5" fmla="*/ 17 h 134"/>
                <a:gd name="T6" fmla="*/ 61 w 98"/>
                <a:gd name="T7" fmla="*/ 17 h 134"/>
                <a:gd name="T8" fmla="*/ 49 w 98"/>
                <a:gd name="T9" fmla="*/ 21 h 134"/>
                <a:gd name="T10" fmla="*/ 33 w 98"/>
                <a:gd name="T11" fmla="*/ 33 h 134"/>
                <a:gd name="T12" fmla="*/ 28 w 98"/>
                <a:gd name="T13" fmla="*/ 43 h 134"/>
                <a:gd name="T14" fmla="*/ 24 w 98"/>
                <a:gd name="T15" fmla="*/ 56 h 134"/>
                <a:gd name="T16" fmla="*/ 22 w 98"/>
                <a:gd name="T17" fmla="*/ 72 h 134"/>
                <a:gd name="T18" fmla="*/ 28 w 98"/>
                <a:gd name="T19" fmla="*/ 95 h 134"/>
                <a:gd name="T20" fmla="*/ 33 w 98"/>
                <a:gd name="T21" fmla="*/ 103 h 134"/>
                <a:gd name="T22" fmla="*/ 49 w 98"/>
                <a:gd name="T23" fmla="*/ 115 h 134"/>
                <a:gd name="T24" fmla="*/ 61 w 98"/>
                <a:gd name="T25" fmla="*/ 117 h 134"/>
                <a:gd name="T26" fmla="*/ 78 w 98"/>
                <a:gd name="T27" fmla="*/ 115 h 134"/>
                <a:gd name="T28" fmla="*/ 94 w 98"/>
                <a:gd name="T29" fmla="*/ 109 h 134"/>
                <a:gd name="T30" fmla="*/ 98 w 98"/>
                <a:gd name="T31" fmla="*/ 107 h 134"/>
                <a:gd name="T32" fmla="*/ 98 w 98"/>
                <a:gd name="T33" fmla="*/ 109 h 134"/>
                <a:gd name="T34" fmla="*/ 98 w 98"/>
                <a:gd name="T35" fmla="*/ 123 h 134"/>
                <a:gd name="T36" fmla="*/ 98 w 98"/>
                <a:gd name="T37" fmla="*/ 125 h 134"/>
                <a:gd name="T38" fmla="*/ 96 w 98"/>
                <a:gd name="T39" fmla="*/ 127 h 134"/>
                <a:gd name="T40" fmla="*/ 71 w 98"/>
                <a:gd name="T41" fmla="*/ 134 h 134"/>
                <a:gd name="T42" fmla="*/ 57 w 98"/>
                <a:gd name="T43" fmla="*/ 134 h 134"/>
                <a:gd name="T44" fmla="*/ 43 w 98"/>
                <a:gd name="T45" fmla="*/ 132 h 134"/>
                <a:gd name="T46" fmla="*/ 20 w 98"/>
                <a:gd name="T47" fmla="*/ 119 h 134"/>
                <a:gd name="T48" fmla="*/ 4 w 98"/>
                <a:gd name="T49" fmla="*/ 95 h 134"/>
                <a:gd name="T50" fmla="*/ 0 w 98"/>
                <a:gd name="T51" fmla="*/ 80 h 134"/>
                <a:gd name="T52" fmla="*/ 0 w 98"/>
                <a:gd name="T53" fmla="*/ 64 h 134"/>
                <a:gd name="T54" fmla="*/ 6 w 98"/>
                <a:gd name="T55" fmla="*/ 39 h 134"/>
                <a:gd name="T56" fmla="*/ 14 w 98"/>
                <a:gd name="T57" fmla="*/ 25 h 134"/>
                <a:gd name="T58" fmla="*/ 33 w 98"/>
                <a:gd name="T59" fmla="*/ 7 h 134"/>
                <a:gd name="T60" fmla="*/ 57 w 98"/>
                <a:gd name="T61" fmla="*/ 0 h 134"/>
                <a:gd name="T62" fmla="*/ 74 w 98"/>
                <a:gd name="T63" fmla="*/ 0 h 134"/>
                <a:gd name="T64" fmla="*/ 92 w 98"/>
                <a:gd name="T65" fmla="*/ 3 h 134"/>
                <a:gd name="T66" fmla="*/ 98 w 98"/>
                <a:gd name="T67" fmla="*/ 5 h 134"/>
                <a:gd name="T68" fmla="*/ 98 w 98"/>
                <a:gd name="T69" fmla="*/ 11 h 134"/>
                <a:gd name="T70" fmla="*/ 98 w 98"/>
                <a:gd name="T71" fmla="*/ 2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134">
                  <a:moveTo>
                    <a:pt x="98" y="27"/>
                  </a:moveTo>
                  <a:lnTo>
                    <a:pt x="98" y="27"/>
                  </a:lnTo>
                  <a:lnTo>
                    <a:pt x="94" y="25"/>
                  </a:lnTo>
                  <a:lnTo>
                    <a:pt x="94" y="25"/>
                  </a:lnTo>
                  <a:lnTo>
                    <a:pt x="86" y="21"/>
                  </a:lnTo>
                  <a:lnTo>
                    <a:pt x="78" y="17"/>
                  </a:lnTo>
                  <a:lnTo>
                    <a:pt x="69" y="17"/>
                  </a:lnTo>
                  <a:lnTo>
                    <a:pt x="61" y="17"/>
                  </a:lnTo>
                  <a:lnTo>
                    <a:pt x="61" y="17"/>
                  </a:lnTo>
                  <a:lnTo>
                    <a:pt x="49" y="21"/>
                  </a:lnTo>
                  <a:lnTo>
                    <a:pt x="41" y="25"/>
                  </a:lnTo>
                  <a:lnTo>
                    <a:pt x="33" y="33"/>
                  </a:lnTo>
                  <a:lnTo>
                    <a:pt x="28" y="43"/>
                  </a:lnTo>
                  <a:lnTo>
                    <a:pt x="28" y="43"/>
                  </a:lnTo>
                  <a:lnTo>
                    <a:pt x="26" y="50"/>
                  </a:lnTo>
                  <a:lnTo>
                    <a:pt x="24" y="56"/>
                  </a:lnTo>
                  <a:lnTo>
                    <a:pt x="22" y="72"/>
                  </a:lnTo>
                  <a:lnTo>
                    <a:pt x="22" y="72"/>
                  </a:lnTo>
                  <a:lnTo>
                    <a:pt x="24" y="84"/>
                  </a:lnTo>
                  <a:lnTo>
                    <a:pt x="28" y="95"/>
                  </a:lnTo>
                  <a:lnTo>
                    <a:pt x="28" y="95"/>
                  </a:lnTo>
                  <a:lnTo>
                    <a:pt x="33" y="103"/>
                  </a:lnTo>
                  <a:lnTo>
                    <a:pt x="41" y="109"/>
                  </a:lnTo>
                  <a:lnTo>
                    <a:pt x="49" y="115"/>
                  </a:lnTo>
                  <a:lnTo>
                    <a:pt x="61" y="117"/>
                  </a:lnTo>
                  <a:lnTo>
                    <a:pt x="61" y="117"/>
                  </a:lnTo>
                  <a:lnTo>
                    <a:pt x="69" y="117"/>
                  </a:lnTo>
                  <a:lnTo>
                    <a:pt x="78" y="115"/>
                  </a:lnTo>
                  <a:lnTo>
                    <a:pt x="86" y="113"/>
                  </a:lnTo>
                  <a:lnTo>
                    <a:pt x="94" y="109"/>
                  </a:lnTo>
                  <a:lnTo>
                    <a:pt x="94" y="109"/>
                  </a:lnTo>
                  <a:lnTo>
                    <a:pt x="98" y="107"/>
                  </a:lnTo>
                  <a:lnTo>
                    <a:pt x="98" y="107"/>
                  </a:lnTo>
                  <a:lnTo>
                    <a:pt x="98" y="109"/>
                  </a:lnTo>
                  <a:lnTo>
                    <a:pt x="98" y="109"/>
                  </a:lnTo>
                  <a:lnTo>
                    <a:pt x="98" y="123"/>
                  </a:lnTo>
                  <a:lnTo>
                    <a:pt x="98" y="123"/>
                  </a:lnTo>
                  <a:lnTo>
                    <a:pt x="98" y="125"/>
                  </a:lnTo>
                  <a:lnTo>
                    <a:pt x="96" y="127"/>
                  </a:lnTo>
                  <a:lnTo>
                    <a:pt x="96" y="127"/>
                  </a:lnTo>
                  <a:lnTo>
                    <a:pt x="82" y="132"/>
                  </a:lnTo>
                  <a:lnTo>
                    <a:pt x="71" y="134"/>
                  </a:lnTo>
                  <a:lnTo>
                    <a:pt x="71" y="134"/>
                  </a:lnTo>
                  <a:lnTo>
                    <a:pt x="57" y="134"/>
                  </a:lnTo>
                  <a:lnTo>
                    <a:pt x="43" y="132"/>
                  </a:lnTo>
                  <a:lnTo>
                    <a:pt x="43" y="132"/>
                  </a:lnTo>
                  <a:lnTo>
                    <a:pt x="30" y="127"/>
                  </a:lnTo>
                  <a:lnTo>
                    <a:pt x="20" y="119"/>
                  </a:lnTo>
                  <a:lnTo>
                    <a:pt x="10" y="107"/>
                  </a:lnTo>
                  <a:lnTo>
                    <a:pt x="4" y="95"/>
                  </a:lnTo>
                  <a:lnTo>
                    <a:pt x="4" y="95"/>
                  </a:lnTo>
                  <a:lnTo>
                    <a:pt x="0" y="80"/>
                  </a:lnTo>
                  <a:lnTo>
                    <a:pt x="0" y="64"/>
                  </a:lnTo>
                  <a:lnTo>
                    <a:pt x="0" y="64"/>
                  </a:lnTo>
                  <a:lnTo>
                    <a:pt x="2" y="50"/>
                  </a:lnTo>
                  <a:lnTo>
                    <a:pt x="6" y="39"/>
                  </a:lnTo>
                  <a:lnTo>
                    <a:pt x="6" y="39"/>
                  </a:lnTo>
                  <a:lnTo>
                    <a:pt x="14" y="25"/>
                  </a:lnTo>
                  <a:lnTo>
                    <a:pt x="26" y="11"/>
                  </a:lnTo>
                  <a:lnTo>
                    <a:pt x="33" y="7"/>
                  </a:lnTo>
                  <a:lnTo>
                    <a:pt x="39" y="3"/>
                  </a:lnTo>
                  <a:lnTo>
                    <a:pt x="57" y="0"/>
                  </a:lnTo>
                  <a:lnTo>
                    <a:pt x="57" y="0"/>
                  </a:lnTo>
                  <a:lnTo>
                    <a:pt x="74" y="0"/>
                  </a:lnTo>
                  <a:lnTo>
                    <a:pt x="84" y="0"/>
                  </a:lnTo>
                  <a:lnTo>
                    <a:pt x="92" y="3"/>
                  </a:lnTo>
                  <a:lnTo>
                    <a:pt x="92" y="3"/>
                  </a:lnTo>
                  <a:lnTo>
                    <a:pt x="98" y="5"/>
                  </a:lnTo>
                  <a:lnTo>
                    <a:pt x="98" y="11"/>
                  </a:lnTo>
                  <a:lnTo>
                    <a:pt x="98" y="11"/>
                  </a:lnTo>
                  <a:lnTo>
                    <a:pt x="98" y="27"/>
                  </a:lnTo>
                  <a:lnTo>
                    <a:pt x="98"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7" name="Freeform 116"/>
            <p:cNvSpPr>
              <a:spLocks/>
            </p:cNvSpPr>
            <p:nvPr/>
          </p:nvSpPr>
          <p:spPr bwMode="auto">
            <a:xfrm>
              <a:off x="1301750" y="2054225"/>
              <a:ext cx="106363" cy="209550"/>
            </a:xfrm>
            <a:custGeom>
              <a:avLst/>
              <a:gdLst>
                <a:gd name="T0" fmla="*/ 67 w 67"/>
                <a:gd name="T1" fmla="*/ 2 h 132"/>
                <a:gd name="T2" fmla="*/ 67 w 67"/>
                <a:gd name="T3" fmla="*/ 2 h 132"/>
                <a:gd name="T4" fmla="*/ 67 w 67"/>
                <a:gd name="T5" fmla="*/ 23 h 132"/>
                <a:gd name="T6" fmla="*/ 67 w 67"/>
                <a:gd name="T7" fmla="*/ 23 h 132"/>
                <a:gd name="T8" fmla="*/ 57 w 67"/>
                <a:gd name="T9" fmla="*/ 19 h 132"/>
                <a:gd name="T10" fmla="*/ 57 w 67"/>
                <a:gd name="T11" fmla="*/ 19 h 132"/>
                <a:gd name="T12" fmla="*/ 49 w 67"/>
                <a:gd name="T13" fmla="*/ 19 h 132"/>
                <a:gd name="T14" fmla="*/ 43 w 67"/>
                <a:gd name="T15" fmla="*/ 21 h 132"/>
                <a:gd name="T16" fmla="*/ 37 w 67"/>
                <a:gd name="T17" fmla="*/ 23 h 132"/>
                <a:gd name="T18" fmla="*/ 32 w 67"/>
                <a:gd name="T19" fmla="*/ 29 h 132"/>
                <a:gd name="T20" fmla="*/ 32 w 67"/>
                <a:gd name="T21" fmla="*/ 29 h 132"/>
                <a:gd name="T22" fmla="*/ 26 w 67"/>
                <a:gd name="T23" fmla="*/ 39 h 132"/>
                <a:gd name="T24" fmla="*/ 22 w 67"/>
                <a:gd name="T25" fmla="*/ 52 h 132"/>
                <a:gd name="T26" fmla="*/ 22 w 67"/>
                <a:gd name="T27" fmla="*/ 52 h 132"/>
                <a:gd name="T28" fmla="*/ 22 w 67"/>
                <a:gd name="T29" fmla="*/ 66 h 132"/>
                <a:gd name="T30" fmla="*/ 22 w 67"/>
                <a:gd name="T31" fmla="*/ 66 h 132"/>
                <a:gd name="T32" fmla="*/ 22 w 67"/>
                <a:gd name="T33" fmla="*/ 127 h 132"/>
                <a:gd name="T34" fmla="*/ 22 w 67"/>
                <a:gd name="T35" fmla="*/ 127 h 132"/>
                <a:gd name="T36" fmla="*/ 22 w 67"/>
                <a:gd name="T37" fmla="*/ 132 h 132"/>
                <a:gd name="T38" fmla="*/ 22 w 67"/>
                <a:gd name="T39" fmla="*/ 132 h 132"/>
                <a:gd name="T40" fmla="*/ 0 w 67"/>
                <a:gd name="T41" fmla="*/ 132 h 132"/>
                <a:gd name="T42" fmla="*/ 0 w 67"/>
                <a:gd name="T43" fmla="*/ 132 h 132"/>
                <a:gd name="T44" fmla="*/ 0 w 67"/>
                <a:gd name="T45" fmla="*/ 2 h 132"/>
                <a:gd name="T46" fmla="*/ 0 w 67"/>
                <a:gd name="T47" fmla="*/ 2 h 132"/>
                <a:gd name="T48" fmla="*/ 20 w 67"/>
                <a:gd name="T49" fmla="*/ 2 h 132"/>
                <a:gd name="T50" fmla="*/ 20 w 67"/>
                <a:gd name="T51" fmla="*/ 2 h 132"/>
                <a:gd name="T52" fmla="*/ 20 w 67"/>
                <a:gd name="T53" fmla="*/ 27 h 132"/>
                <a:gd name="T54" fmla="*/ 20 w 67"/>
                <a:gd name="T55" fmla="*/ 27 h 132"/>
                <a:gd name="T56" fmla="*/ 22 w 67"/>
                <a:gd name="T57" fmla="*/ 27 h 132"/>
                <a:gd name="T58" fmla="*/ 22 w 67"/>
                <a:gd name="T59" fmla="*/ 27 h 132"/>
                <a:gd name="T60" fmla="*/ 24 w 67"/>
                <a:gd name="T61" fmla="*/ 23 h 132"/>
                <a:gd name="T62" fmla="*/ 24 w 67"/>
                <a:gd name="T63" fmla="*/ 23 h 132"/>
                <a:gd name="T64" fmla="*/ 28 w 67"/>
                <a:gd name="T65" fmla="*/ 15 h 132"/>
                <a:gd name="T66" fmla="*/ 34 w 67"/>
                <a:gd name="T67" fmla="*/ 9 h 132"/>
                <a:gd name="T68" fmla="*/ 34 w 67"/>
                <a:gd name="T69" fmla="*/ 9 h 132"/>
                <a:gd name="T70" fmla="*/ 39 w 67"/>
                <a:gd name="T71" fmla="*/ 3 h 132"/>
                <a:gd name="T72" fmla="*/ 45 w 67"/>
                <a:gd name="T73" fmla="*/ 2 h 132"/>
                <a:gd name="T74" fmla="*/ 53 w 67"/>
                <a:gd name="T75" fmla="*/ 0 h 132"/>
                <a:gd name="T76" fmla="*/ 61 w 67"/>
                <a:gd name="T77" fmla="*/ 0 h 132"/>
                <a:gd name="T78" fmla="*/ 61 w 67"/>
                <a:gd name="T79" fmla="*/ 0 h 132"/>
                <a:gd name="T80" fmla="*/ 67 w 67"/>
                <a:gd name="T81" fmla="*/ 2 h 132"/>
                <a:gd name="T82" fmla="*/ 67 w 67"/>
                <a:gd name="T8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132">
                  <a:moveTo>
                    <a:pt x="67" y="2"/>
                  </a:moveTo>
                  <a:lnTo>
                    <a:pt x="67" y="2"/>
                  </a:lnTo>
                  <a:lnTo>
                    <a:pt x="67" y="23"/>
                  </a:lnTo>
                  <a:lnTo>
                    <a:pt x="67" y="23"/>
                  </a:lnTo>
                  <a:lnTo>
                    <a:pt x="57" y="19"/>
                  </a:lnTo>
                  <a:lnTo>
                    <a:pt x="57" y="19"/>
                  </a:lnTo>
                  <a:lnTo>
                    <a:pt x="49" y="19"/>
                  </a:lnTo>
                  <a:lnTo>
                    <a:pt x="43" y="21"/>
                  </a:lnTo>
                  <a:lnTo>
                    <a:pt x="37" y="23"/>
                  </a:lnTo>
                  <a:lnTo>
                    <a:pt x="32" y="29"/>
                  </a:lnTo>
                  <a:lnTo>
                    <a:pt x="32" y="29"/>
                  </a:lnTo>
                  <a:lnTo>
                    <a:pt x="26" y="39"/>
                  </a:lnTo>
                  <a:lnTo>
                    <a:pt x="22" y="52"/>
                  </a:lnTo>
                  <a:lnTo>
                    <a:pt x="22" y="52"/>
                  </a:lnTo>
                  <a:lnTo>
                    <a:pt x="22" y="66"/>
                  </a:lnTo>
                  <a:lnTo>
                    <a:pt x="22" y="66"/>
                  </a:lnTo>
                  <a:lnTo>
                    <a:pt x="22" y="127"/>
                  </a:lnTo>
                  <a:lnTo>
                    <a:pt x="22" y="127"/>
                  </a:lnTo>
                  <a:lnTo>
                    <a:pt x="22" y="132"/>
                  </a:lnTo>
                  <a:lnTo>
                    <a:pt x="22" y="132"/>
                  </a:lnTo>
                  <a:lnTo>
                    <a:pt x="0" y="132"/>
                  </a:lnTo>
                  <a:lnTo>
                    <a:pt x="0" y="132"/>
                  </a:lnTo>
                  <a:lnTo>
                    <a:pt x="0" y="2"/>
                  </a:lnTo>
                  <a:lnTo>
                    <a:pt x="0" y="2"/>
                  </a:lnTo>
                  <a:lnTo>
                    <a:pt x="20" y="2"/>
                  </a:lnTo>
                  <a:lnTo>
                    <a:pt x="20" y="2"/>
                  </a:lnTo>
                  <a:lnTo>
                    <a:pt x="20" y="27"/>
                  </a:lnTo>
                  <a:lnTo>
                    <a:pt x="20" y="27"/>
                  </a:lnTo>
                  <a:lnTo>
                    <a:pt x="22" y="27"/>
                  </a:lnTo>
                  <a:lnTo>
                    <a:pt x="22" y="27"/>
                  </a:lnTo>
                  <a:lnTo>
                    <a:pt x="24" y="23"/>
                  </a:lnTo>
                  <a:lnTo>
                    <a:pt x="24" y="23"/>
                  </a:lnTo>
                  <a:lnTo>
                    <a:pt x="28" y="15"/>
                  </a:lnTo>
                  <a:lnTo>
                    <a:pt x="34" y="9"/>
                  </a:lnTo>
                  <a:lnTo>
                    <a:pt x="34" y="9"/>
                  </a:lnTo>
                  <a:lnTo>
                    <a:pt x="39" y="3"/>
                  </a:lnTo>
                  <a:lnTo>
                    <a:pt x="45" y="2"/>
                  </a:lnTo>
                  <a:lnTo>
                    <a:pt x="53" y="0"/>
                  </a:lnTo>
                  <a:lnTo>
                    <a:pt x="61" y="0"/>
                  </a:lnTo>
                  <a:lnTo>
                    <a:pt x="61" y="0"/>
                  </a:lnTo>
                  <a:lnTo>
                    <a:pt x="67" y="2"/>
                  </a:lnTo>
                  <a:lnTo>
                    <a:pt x="6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Freeform 117"/>
            <p:cNvSpPr>
              <a:spLocks/>
            </p:cNvSpPr>
            <p:nvPr/>
          </p:nvSpPr>
          <p:spPr bwMode="auto">
            <a:xfrm>
              <a:off x="2998788" y="2054225"/>
              <a:ext cx="107950" cy="209550"/>
            </a:xfrm>
            <a:custGeom>
              <a:avLst/>
              <a:gdLst>
                <a:gd name="T0" fmla="*/ 0 w 68"/>
                <a:gd name="T1" fmla="*/ 2 h 132"/>
                <a:gd name="T2" fmla="*/ 0 w 68"/>
                <a:gd name="T3" fmla="*/ 2 h 132"/>
                <a:gd name="T4" fmla="*/ 21 w 68"/>
                <a:gd name="T5" fmla="*/ 2 h 132"/>
                <a:gd name="T6" fmla="*/ 21 w 68"/>
                <a:gd name="T7" fmla="*/ 2 h 132"/>
                <a:gd name="T8" fmla="*/ 21 w 68"/>
                <a:gd name="T9" fmla="*/ 15 h 132"/>
                <a:gd name="T10" fmla="*/ 21 w 68"/>
                <a:gd name="T11" fmla="*/ 15 h 132"/>
                <a:gd name="T12" fmla="*/ 21 w 68"/>
                <a:gd name="T13" fmla="*/ 27 h 132"/>
                <a:gd name="T14" fmla="*/ 21 w 68"/>
                <a:gd name="T15" fmla="*/ 27 h 132"/>
                <a:gd name="T16" fmla="*/ 23 w 68"/>
                <a:gd name="T17" fmla="*/ 25 h 132"/>
                <a:gd name="T18" fmla="*/ 23 w 68"/>
                <a:gd name="T19" fmla="*/ 25 h 132"/>
                <a:gd name="T20" fmla="*/ 27 w 68"/>
                <a:gd name="T21" fmla="*/ 17 h 132"/>
                <a:gd name="T22" fmla="*/ 31 w 68"/>
                <a:gd name="T23" fmla="*/ 9 h 132"/>
                <a:gd name="T24" fmla="*/ 31 w 68"/>
                <a:gd name="T25" fmla="*/ 9 h 132"/>
                <a:gd name="T26" fmla="*/ 39 w 68"/>
                <a:gd name="T27" fmla="*/ 5 h 132"/>
                <a:gd name="T28" fmla="*/ 45 w 68"/>
                <a:gd name="T29" fmla="*/ 2 h 132"/>
                <a:gd name="T30" fmla="*/ 52 w 68"/>
                <a:gd name="T31" fmla="*/ 0 h 132"/>
                <a:gd name="T32" fmla="*/ 60 w 68"/>
                <a:gd name="T33" fmla="*/ 0 h 132"/>
                <a:gd name="T34" fmla="*/ 60 w 68"/>
                <a:gd name="T35" fmla="*/ 0 h 132"/>
                <a:gd name="T36" fmla="*/ 68 w 68"/>
                <a:gd name="T37" fmla="*/ 2 h 132"/>
                <a:gd name="T38" fmla="*/ 68 w 68"/>
                <a:gd name="T39" fmla="*/ 2 h 132"/>
                <a:gd name="T40" fmla="*/ 68 w 68"/>
                <a:gd name="T41" fmla="*/ 23 h 132"/>
                <a:gd name="T42" fmla="*/ 68 w 68"/>
                <a:gd name="T43" fmla="*/ 23 h 132"/>
                <a:gd name="T44" fmla="*/ 56 w 68"/>
                <a:gd name="T45" fmla="*/ 19 h 132"/>
                <a:gd name="T46" fmla="*/ 56 w 68"/>
                <a:gd name="T47" fmla="*/ 19 h 132"/>
                <a:gd name="T48" fmla="*/ 51 w 68"/>
                <a:gd name="T49" fmla="*/ 19 h 132"/>
                <a:gd name="T50" fmla="*/ 43 w 68"/>
                <a:gd name="T51" fmla="*/ 21 h 132"/>
                <a:gd name="T52" fmla="*/ 37 w 68"/>
                <a:gd name="T53" fmla="*/ 25 h 132"/>
                <a:gd name="T54" fmla="*/ 31 w 68"/>
                <a:gd name="T55" fmla="*/ 29 h 132"/>
                <a:gd name="T56" fmla="*/ 31 w 68"/>
                <a:gd name="T57" fmla="*/ 29 h 132"/>
                <a:gd name="T58" fmla="*/ 25 w 68"/>
                <a:gd name="T59" fmla="*/ 41 h 132"/>
                <a:gd name="T60" fmla="*/ 21 w 68"/>
                <a:gd name="T61" fmla="*/ 54 h 132"/>
                <a:gd name="T62" fmla="*/ 21 w 68"/>
                <a:gd name="T63" fmla="*/ 54 h 132"/>
                <a:gd name="T64" fmla="*/ 21 w 68"/>
                <a:gd name="T65" fmla="*/ 68 h 132"/>
                <a:gd name="T66" fmla="*/ 21 w 68"/>
                <a:gd name="T67" fmla="*/ 68 h 132"/>
                <a:gd name="T68" fmla="*/ 21 w 68"/>
                <a:gd name="T69" fmla="*/ 129 h 132"/>
                <a:gd name="T70" fmla="*/ 21 w 68"/>
                <a:gd name="T71" fmla="*/ 129 h 132"/>
                <a:gd name="T72" fmla="*/ 21 w 68"/>
                <a:gd name="T73" fmla="*/ 132 h 132"/>
                <a:gd name="T74" fmla="*/ 21 w 68"/>
                <a:gd name="T75" fmla="*/ 132 h 132"/>
                <a:gd name="T76" fmla="*/ 0 w 68"/>
                <a:gd name="T77" fmla="*/ 132 h 132"/>
                <a:gd name="T78" fmla="*/ 0 w 68"/>
                <a:gd name="T79" fmla="*/ 132 h 132"/>
                <a:gd name="T80" fmla="*/ 0 w 68"/>
                <a:gd name="T81" fmla="*/ 2 h 132"/>
                <a:gd name="T82" fmla="*/ 0 w 68"/>
                <a:gd name="T8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 h="132">
                  <a:moveTo>
                    <a:pt x="0" y="2"/>
                  </a:moveTo>
                  <a:lnTo>
                    <a:pt x="0" y="2"/>
                  </a:lnTo>
                  <a:lnTo>
                    <a:pt x="21" y="2"/>
                  </a:lnTo>
                  <a:lnTo>
                    <a:pt x="21" y="2"/>
                  </a:lnTo>
                  <a:lnTo>
                    <a:pt x="21" y="15"/>
                  </a:lnTo>
                  <a:lnTo>
                    <a:pt x="21" y="15"/>
                  </a:lnTo>
                  <a:lnTo>
                    <a:pt x="21" y="27"/>
                  </a:lnTo>
                  <a:lnTo>
                    <a:pt x="21" y="27"/>
                  </a:lnTo>
                  <a:lnTo>
                    <a:pt x="23" y="25"/>
                  </a:lnTo>
                  <a:lnTo>
                    <a:pt x="23" y="25"/>
                  </a:lnTo>
                  <a:lnTo>
                    <a:pt x="27" y="17"/>
                  </a:lnTo>
                  <a:lnTo>
                    <a:pt x="31" y="9"/>
                  </a:lnTo>
                  <a:lnTo>
                    <a:pt x="31" y="9"/>
                  </a:lnTo>
                  <a:lnTo>
                    <a:pt x="39" y="5"/>
                  </a:lnTo>
                  <a:lnTo>
                    <a:pt x="45" y="2"/>
                  </a:lnTo>
                  <a:lnTo>
                    <a:pt x="52" y="0"/>
                  </a:lnTo>
                  <a:lnTo>
                    <a:pt x="60" y="0"/>
                  </a:lnTo>
                  <a:lnTo>
                    <a:pt x="60" y="0"/>
                  </a:lnTo>
                  <a:lnTo>
                    <a:pt x="68" y="2"/>
                  </a:lnTo>
                  <a:lnTo>
                    <a:pt x="68" y="2"/>
                  </a:lnTo>
                  <a:lnTo>
                    <a:pt x="68" y="23"/>
                  </a:lnTo>
                  <a:lnTo>
                    <a:pt x="68" y="23"/>
                  </a:lnTo>
                  <a:lnTo>
                    <a:pt x="56" y="19"/>
                  </a:lnTo>
                  <a:lnTo>
                    <a:pt x="56" y="19"/>
                  </a:lnTo>
                  <a:lnTo>
                    <a:pt x="51" y="19"/>
                  </a:lnTo>
                  <a:lnTo>
                    <a:pt x="43" y="21"/>
                  </a:lnTo>
                  <a:lnTo>
                    <a:pt x="37" y="25"/>
                  </a:lnTo>
                  <a:lnTo>
                    <a:pt x="31" y="29"/>
                  </a:lnTo>
                  <a:lnTo>
                    <a:pt x="31" y="29"/>
                  </a:lnTo>
                  <a:lnTo>
                    <a:pt x="25" y="41"/>
                  </a:lnTo>
                  <a:lnTo>
                    <a:pt x="21" y="54"/>
                  </a:lnTo>
                  <a:lnTo>
                    <a:pt x="21" y="54"/>
                  </a:lnTo>
                  <a:lnTo>
                    <a:pt x="21" y="68"/>
                  </a:lnTo>
                  <a:lnTo>
                    <a:pt x="21" y="68"/>
                  </a:lnTo>
                  <a:lnTo>
                    <a:pt x="21" y="129"/>
                  </a:lnTo>
                  <a:lnTo>
                    <a:pt x="21" y="129"/>
                  </a:lnTo>
                  <a:lnTo>
                    <a:pt x="21" y="132"/>
                  </a:lnTo>
                  <a:lnTo>
                    <a:pt x="21" y="132"/>
                  </a:lnTo>
                  <a:lnTo>
                    <a:pt x="0" y="132"/>
                  </a:lnTo>
                  <a:lnTo>
                    <a:pt x="0" y="132"/>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9" name="Freeform 118"/>
            <p:cNvSpPr>
              <a:spLocks/>
            </p:cNvSpPr>
            <p:nvPr/>
          </p:nvSpPr>
          <p:spPr bwMode="auto">
            <a:xfrm>
              <a:off x="1041400" y="2057400"/>
              <a:ext cx="31750" cy="206375"/>
            </a:xfrm>
            <a:custGeom>
              <a:avLst/>
              <a:gdLst>
                <a:gd name="T0" fmla="*/ 0 w 20"/>
                <a:gd name="T1" fmla="*/ 0 h 130"/>
                <a:gd name="T2" fmla="*/ 0 w 20"/>
                <a:gd name="T3" fmla="*/ 0 h 130"/>
                <a:gd name="T4" fmla="*/ 20 w 20"/>
                <a:gd name="T5" fmla="*/ 0 h 130"/>
                <a:gd name="T6" fmla="*/ 20 w 20"/>
                <a:gd name="T7" fmla="*/ 0 h 130"/>
                <a:gd name="T8" fmla="*/ 20 w 20"/>
                <a:gd name="T9" fmla="*/ 130 h 130"/>
                <a:gd name="T10" fmla="*/ 20 w 20"/>
                <a:gd name="T11" fmla="*/ 130 h 130"/>
                <a:gd name="T12" fmla="*/ 0 w 20"/>
                <a:gd name="T13" fmla="*/ 130 h 130"/>
                <a:gd name="T14" fmla="*/ 0 w 20"/>
                <a:gd name="T15" fmla="*/ 130 h 130"/>
                <a:gd name="T16" fmla="*/ 0 w 20"/>
                <a:gd name="T17" fmla="*/ 0 h 130"/>
                <a:gd name="T18" fmla="*/ 0 w 20"/>
                <a:gd name="T1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0">
                  <a:moveTo>
                    <a:pt x="0" y="0"/>
                  </a:moveTo>
                  <a:lnTo>
                    <a:pt x="0" y="0"/>
                  </a:lnTo>
                  <a:lnTo>
                    <a:pt x="20" y="0"/>
                  </a:lnTo>
                  <a:lnTo>
                    <a:pt x="20" y="0"/>
                  </a:lnTo>
                  <a:lnTo>
                    <a:pt x="20" y="130"/>
                  </a:lnTo>
                  <a:lnTo>
                    <a:pt x="20" y="130"/>
                  </a:lnTo>
                  <a:lnTo>
                    <a:pt x="0" y="130"/>
                  </a:lnTo>
                  <a:lnTo>
                    <a:pt x="0" y="13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Freeform 119"/>
            <p:cNvSpPr>
              <a:spLocks/>
            </p:cNvSpPr>
            <p:nvPr/>
          </p:nvSpPr>
          <p:spPr bwMode="auto">
            <a:xfrm>
              <a:off x="1035050" y="1963738"/>
              <a:ext cx="44450" cy="42863"/>
            </a:xfrm>
            <a:custGeom>
              <a:avLst/>
              <a:gdLst>
                <a:gd name="T0" fmla="*/ 28 w 28"/>
                <a:gd name="T1" fmla="*/ 14 h 27"/>
                <a:gd name="T2" fmla="*/ 28 w 28"/>
                <a:gd name="T3" fmla="*/ 14 h 27"/>
                <a:gd name="T4" fmla="*/ 26 w 28"/>
                <a:gd name="T5" fmla="*/ 19 h 27"/>
                <a:gd name="T6" fmla="*/ 24 w 28"/>
                <a:gd name="T7" fmla="*/ 23 h 27"/>
                <a:gd name="T8" fmla="*/ 18 w 28"/>
                <a:gd name="T9" fmla="*/ 25 h 27"/>
                <a:gd name="T10" fmla="*/ 14 w 28"/>
                <a:gd name="T11" fmla="*/ 27 h 27"/>
                <a:gd name="T12" fmla="*/ 14 w 28"/>
                <a:gd name="T13" fmla="*/ 27 h 27"/>
                <a:gd name="T14" fmla="*/ 8 w 28"/>
                <a:gd name="T15" fmla="*/ 25 h 27"/>
                <a:gd name="T16" fmla="*/ 4 w 28"/>
                <a:gd name="T17" fmla="*/ 23 h 27"/>
                <a:gd name="T18" fmla="*/ 0 w 28"/>
                <a:gd name="T19" fmla="*/ 17 h 27"/>
                <a:gd name="T20" fmla="*/ 0 w 28"/>
                <a:gd name="T21" fmla="*/ 14 h 27"/>
                <a:gd name="T22" fmla="*/ 0 w 28"/>
                <a:gd name="T23" fmla="*/ 14 h 27"/>
                <a:gd name="T24" fmla="*/ 2 w 28"/>
                <a:gd name="T25" fmla="*/ 8 h 27"/>
                <a:gd name="T26" fmla="*/ 4 w 28"/>
                <a:gd name="T27" fmla="*/ 4 h 27"/>
                <a:gd name="T28" fmla="*/ 8 w 28"/>
                <a:gd name="T29" fmla="*/ 0 h 27"/>
                <a:gd name="T30" fmla="*/ 14 w 28"/>
                <a:gd name="T31" fmla="*/ 0 h 27"/>
                <a:gd name="T32" fmla="*/ 14 w 28"/>
                <a:gd name="T33" fmla="*/ 0 h 27"/>
                <a:gd name="T34" fmla="*/ 20 w 28"/>
                <a:gd name="T35" fmla="*/ 0 h 27"/>
                <a:gd name="T36" fmla="*/ 24 w 28"/>
                <a:gd name="T37" fmla="*/ 4 h 27"/>
                <a:gd name="T38" fmla="*/ 26 w 28"/>
                <a:gd name="T39" fmla="*/ 8 h 27"/>
                <a:gd name="T40" fmla="*/ 28 w 28"/>
                <a:gd name="T41" fmla="*/ 14 h 27"/>
                <a:gd name="T42" fmla="*/ 28 w 28"/>
                <a:gd name="T43"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7">
                  <a:moveTo>
                    <a:pt x="28" y="14"/>
                  </a:moveTo>
                  <a:lnTo>
                    <a:pt x="28" y="14"/>
                  </a:lnTo>
                  <a:lnTo>
                    <a:pt x="26" y="19"/>
                  </a:lnTo>
                  <a:lnTo>
                    <a:pt x="24" y="23"/>
                  </a:lnTo>
                  <a:lnTo>
                    <a:pt x="18" y="25"/>
                  </a:lnTo>
                  <a:lnTo>
                    <a:pt x="14" y="27"/>
                  </a:lnTo>
                  <a:lnTo>
                    <a:pt x="14" y="27"/>
                  </a:lnTo>
                  <a:lnTo>
                    <a:pt x="8" y="25"/>
                  </a:lnTo>
                  <a:lnTo>
                    <a:pt x="4" y="23"/>
                  </a:lnTo>
                  <a:lnTo>
                    <a:pt x="0" y="17"/>
                  </a:lnTo>
                  <a:lnTo>
                    <a:pt x="0" y="14"/>
                  </a:lnTo>
                  <a:lnTo>
                    <a:pt x="0" y="14"/>
                  </a:lnTo>
                  <a:lnTo>
                    <a:pt x="2" y="8"/>
                  </a:lnTo>
                  <a:lnTo>
                    <a:pt x="4" y="4"/>
                  </a:lnTo>
                  <a:lnTo>
                    <a:pt x="8" y="0"/>
                  </a:lnTo>
                  <a:lnTo>
                    <a:pt x="14" y="0"/>
                  </a:lnTo>
                  <a:lnTo>
                    <a:pt x="14" y="0"/>
                  </a:lnTo>
                  <a:lnTo>
                    <a:pt x="20" y="0"/>
                  </a:lnTo>
                  <a:lnTo>
                    <a:pt x="24" y="4"/>
                  </a:lnTo>
                  <a:lnTo>
                    <a:pt x="26" y="8"/>
                  </a:lnTo>
                  <a:lnTo>
                    <a:pt x="28" y="14"/>
                  </a:lnTo>
                  <a:lnTo>
                    <a:pt x="2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21" name="Freeform 120"/>
          <p:cNvSpPr>
            <a:spLocks noEditPoints="1"/>
          </p:cNvSpPr>
          <p:nvPr/>
        </p:nvSpPr>
        <p:spPr bwMode="auto">
          <a:xfrm>
            <a:off x="6570902" y="2737381"/>
            <a:ext cx="2752806" cy="1967776"/>
          </a:xfrm>
          <a:custGeom>
            <a:avLst/>
            <a:gdLst>
              <a:gd name="T0" fmla="*/ 1889 w 2381"/>
              <a:gd name="T1" fmla="*/ 583 h 1702"/>
              <a:gd name="T2" fmla="*/ 1870 w 2381"/>
              <a:gd name="T3" fmla="*/ 489 h 1702"/>
              <a:gd name="T4" fmla="*/ 1838 w 2381"/>
              <a:gd name="T5" fmla="*/ 401 h 1702"/>
              <a:gd name="T6" fmla="*/ 1795 w 2381"/>
              <a:gd name="T7" fmla="*/ 319 h 1702"/>
              <a:gd name="T8" fmla="*/ 1743 w 2381"/>
              <a:gd name="T9" fmla="*/ 245 h 1702"/>
              <a:gd name="T10" fmla="*/ 1680 w 2381"/>
              <a:gd name="T11" fmla="*/ 178 h 1702"/>
              <a:gd name="T12" fmla="*/ 1610 w 2381"/>
              <a:gd name="T13" fmla="*/ 121 h 1702"/>
              <a:gd name="T14" fmla="*/ 1530 w 2381"/>
              <a:gd name="T15" fmla="*/ 73 h 1702"/>
              <a:gd name="T16" fmla="*/ 1446 w 2381"/>
              <a:gd name="T17" fmla="*/ 37 h 1702"/>
              <a:gd name="T18" fmla="*/ 1354 w 2381"/>
              <a:gd name="T19" fmla="*/ 12 h 1702"/>
              <a:gd name="T20" fmla="*/ 1258 w 2381"/>
              <a:gd name="T21" fmla="*/ 0 h 1702"/>
              <a:gd name="T22" fmla="*/ 1176 w 2381"/>
              <a:gd name="T23" fmla="*/ 2 h 1702"/>
              <a:gd name="T24" fmla="*/ 1036 w 2381"/>
              <a:gd name="T25" fmla="*/ 28 h 1702"/>
              <a:gd name="T26" fmla="*/ 905 w 2381"/>
              <a:gd name="T27" fmla="*/ 82 h 1702"/>
              <a:gd name="T28" fmla="*/ 792 w 2381"/>
              <a:gd name="T29" fmla="*/ 163 h 1702"/>
              <a:gd name="T30" fmla="*/ 696 w 2381"/>
              <a:gd name="T31" fmla="*/ 262 h 1702"/>
              <a:gd name="T32" fmla="*/ 624 w 2381"/>
              <a:gd name="T33" fmla="*/ 381 h 1702"/>
              <a:gd name="T34" fmla="*/ 561 w 2381"/>
              <a:gd name="T35" fmla="*/ 370 h 1702"/>
              <a:gd name="T36" fmla="*/ 497 w 2381"/>
              <a:gd name="T37" fmla="*/ 366 h 1702"/>
              <a:gd name="T38" fmla="*/ 375 w 2381"/>
              <a:gd name="T39" fmla="*/ 379 h 1702"/>
              <a:gd name="T40" fmla="*/ 266 w 2381"/>
              <a:gd name="T41" fmla="*/ 416 h 1702"/>
              <a:gd name="T42" fmla="*/ 166 w 2381"/>
              <a:gd name="T43" fmla="*/ 477 h 1702"/>
              <a:gd name="T44" fmla="*/ 84 w 2381"/>
              <a:gd name="T45" fmla="*/ 555 h 1702"/>
              <a:gd name="T46" fmla="*/ 18 w 2381"/>
              <a:gd name="T47" fmla="*/ 651 h 1702"/>
              <a:gd name="T48" fmla="*/ 36 w 2381"/>
              <a:gd name="T49" fmla="*/ 710 h 1702"/>
              <a:gd name="T50" fmla="*/ 127 w 2381"/>
              <a:gd name="T51" fmla="*/ 795 h 1702"/>
              <a:gd name="T52" fmla="*/ 202 w 2381"/>
              <a:gd name="T53" fmla="*/ 895 h 1702"/>
              <a:gd name="T54" fmla="*/ 258 w 2381"/>
              <a:gd name="T55" fmla="*/ 1006 h 1702"/>
              <a:gd name="T56" fmla="*/ 295 w 2381"/>
              <a:gd name="T57" fmla="*/ 1130 h 1702"/>
              <a:gd name="T58" fmla="*/ 307 w 2381"/>
              <a:gd name="T59" fmla="*/ 1262 h 1702"/>
              <a:gd name="T60" fmla="*/ 305 w 2381"/>
              <a:gd name="T61" fmla="*/ 1325 h 1702"/>
              <a:gd name="T62" fmla="*/ 290 w 2381"/>
              <a:gd name="T63" fmla="*/ 1415 h 1702"/>
              <a:gd name="T64" fmla="*/ 266 w 2381"/>
              <a:gd name="T65" fmla="*/ 1501 h 1702"/>
              <a:gd name="T66" fmla="*/ 229 w 2381"/>
              <a:gd name="T67" fmla="*/ 1581 h 1702"/>
              <a:gd name="T68" fmla="*/ 184 w 2381"/>
              <a:gd name="T69" fmla="*/ 1657 h 1702"/>
              <a:gd name="T70" fmla="*/ 151 w 2381"/>
              <a:gd name="T71" fmla="*/ 1702 h 1702"/>
              <a:gd name="T72" fmla="*/ 1862 w 2381"/>
              <a:gd name="T73" fmla="*/ 1702 h 1702"/>
              <a:gd name="T74" fmla="*/ 1944 w 2381"/>
              <a:gd name="T75" fmla="*/ 1692 h 1702"/>
              <a:gd name="T76" fmla="*/ 2022 w 2381"/>
              <a:gd name="T77" fmla="*/ 1669 h 1702"/>
              <a:gd name="T78" fmla="*/ 2094 w 2381"/>
              <a:gd name="T79" fmla="*/ 1637 h 1702"/>
              <a:gd name="T80" fmla="*/ 2161 w 2381"/>
              <a:gd name="T81" fmla="*/ 1595 h 1702"/>
              <a:gd name="T82" fmla="*/ 2221 w 2381"/>
              <a:gd name="T83" fmla="*/ 1542 h 1702"/>
              <a:gd name="T84" fmla="*/ 2272 w 2381"/>
              <a:gd name="T85" fmla="*/ 1483 h 1702"/>
              <a:gd name="T86" fmla="*/ 2315 w 2381"/>
              <a:gd name="T87" fmla="*/ 1417 h 1702"/>
              <a:gd name="T88" fmla="*/ 2348 w 2381"/>
              <a:gd name="T89" fmla="*/ 1344 h 1702"/>
              <a:gd name="T90" fmla="*/ 2370 w 2381"/>
              <a:gd name="T91" fmla="*/ 1266 h 1702"/>
              <a:gd name="T92" fmla="*/ 2381 w 2381"/>
              <a:gd name="T93" fmla="*/ 1184 h 1702"/>
              <a:gd name="T94" fmla="*/ 2381 w 2381"/>
              <a:gd name="T95" fmla="*/ 1130 h 1702"/>
              <a:gd name="T96" fmla="*/ 2372 w 2381"/>
              <a:gd name="T97" fmla="*/ 1051 h 1702"/>
              <a:gd name="T98" fmla="*/ 2344 w 2381"/>
              <a:gd name="T99" fmla="*/ 956 h 1702"/>
              <a:gd name="T100" fmla="*/ 2272 w 2381"/>
              <a:gd name="T101" fmla="*/ 827 h 1702"/>
              <a:gd name="T102" fmla="*/ 2169 w 2381"/>
              <a:gd name="T103" fmla="*/ 723 h 1702"/>
              <a:gd name="T104" fmla="*/ 2040 w 2381"/>
              <a:gd name="T105" fmla="*/ 651 h 1702"/>
              <a:gd name="T106" fmla="*/ 1944 w 2381"/>
              <a:gd name="T107" fmla="*/ 622 h 1702"/>
              <a:gd name="T108" fmla="*/ 1893 w 2381"/>
              <a:gd name="T109" fmla="*/ 614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81" h="1702">
                <a:moveTo>
                  <a:pt x="1893" y="614"/>
                </a:moveTo>
                <a:lnTo>
                  <a:pt x="1893" y="614"/>
                </a:lnTo>
                <a:lnTo>
                  <a:pt x="1889" y="583"/>
                </a:lnTo>
                <a:lnTo>
                  <a:pt x="1883" y="551"/>
                </a:lnTo>
                <a:lnTo>
                  <a:pt x="1877" y="520"/>
                </a:lnTo>
                <a:lnTo>
                  <a:pt x="1870" y="489"/>
                </a:lnTo>
                <a:lnTo>
                  <a:pt x="1862" y="459"/>
                </a:lnTo>
                <a:lnTo>
                  <a:pt x="1850" y="430"/>
                </a:lnTo>
                <a:lnTo>
                  <a:pt x="1838" y="401"/>
                </a:lnTo>
                <a:lnTo>
                  <a:pt x="1827" y="373"/>
                </a:lnTo>
                <a:lnTo>
                  <a:pt x="1811" y="346"/>
                </a:lnTo>
                <a:lnTo>
                  <a:pt x="1795" y="319"/>
                </a:lnTo>
                <a:lnTo>
                  <a:pt x="1780" y="293"/>
                </a:lnTo>
                <a:lnTo>
                  <a:pt x="1762" y="268"/>
                </a:lnTo>
                <a:lnTo>
                  <a:pt x="1743" y="245"/>
                </a:lnTo>
                <a:lnTo>
                  <a:pt x="1723" y="221"/>
                </a:lnTo>
                <a:lnTo>
                  <a:pt x="1702" y="200"/>
                </a:lnTo>
                <a:lnTo>
                  <a:pt x="1680" y="178"/>
                </a:lnTo>
                <a:lnTo>
                  <a:pt x="1657" y="159"/>
                </a:lnTo>
                <a:lnTo>
                  <a:pt x="1633" y="139"/>
                </a:lnTo>
                <a:lnTo>
                  <a:pt x="1610" y="121"/>
                </a:lnTo>
                <a:lnTo>
                  <a:pt x="1585" y="104"/>
                </a:lnTo>
                <a:lnTo>
                  <a:pt x="1557" y="88"/>
                </a:lnTo>
                <a:lnTo>
                  <a:pt x="1530" y="73"/>
                </a:lnTo>
                <a:lnTo>
                  <a:pt x="1502" y="59"/>
                </a:lnTo>
                <a:lnTo>
                  <a:pt x="1475" y="47"/>
                </a:lnTo>
                <a:lnTo>
                  <a:pt x="1446" y="37"/>
                </a:lnTo>
                <a:lnTo>
                  <a:pt x="1417" y="28"/>
                </a:lnTo>
                <a:lnTo>
                  <a:pt x="1385" y="20"/>
                </a:lnTo>
                <a:lnTo>
                  <a:pt x="1354" y="12"/>
                </a:lnTo>
                <a:lnTo>
                  <a:pt x="1323" y="6"/>
                </a:lnTo>
                <a:lnTo>
                  <a:pt x="1292" y="4"/>
                </a:lnTo>
                <a:lnTo>
                  <a:pt x="1258" y="0"/>
                </a:lnTo>
                <a:lnTo>
                  <a:pt x="1227" y="0"/>
                </a:lnTo>
                <a:lnTo>
                  <a:pt x="1227" y="0"/>
                </a:lnTo>
                <a:lnTo>
                  <a:pt x="1176" y="2"/>
                </a:lnTo>
                <a:lnTo>
                  <a:pt x="1129" y="8"/>
                </a:lnTo>
                <a:lnTo>
                  <a:pt x="1081" y="16"/>
                </a:lnTo>
                <a:lnTo>
                  <a:pt x="1036" y="28"/>
                </a:lnTo>
                <a:lnTo>
                  <a:pt x="991" y="43"/>
                </a:lnTo>
                <a:lnTo>
                  <a:pt x="948" y="61"/>
                </a:lnTo>
                <a:lnTo>
                  <a:pt x="905" y="82"/>
                </a:lnTo>
                <a:lnTo>
                  <a:pt x="866" y="106"/>
                </a:lnTo>
                <a:lnTo>
                  <a:pt x="827" y="133"/>
                </a:lnTo>
                <a:lnTo>
                  <a:pt x="792" y="163"/>
                </a:lnTo>
                <a:lnTo>
                  <a:pt x="758" y="194"/>
                </a:lnTo>
                <a:lnTo>
                  <a:pt x="725" y="227"/>
                </a:lnTo>
                <a:lnTo>
                  <a:pt x="696" y="262"/>
                </a:lnTo>
                <a:lnTo>
                  <a:pt x="668" y="299"/>
                </a:lnTo>
                <a:lnTo>
                  <a:pt x="645" y="340"/>
                </a:lnTo>
                <a:lnTo>
                  <a:pt x="624" y="381"/>
                </a:lnTo>
                <a:lnTo>
                  <a:pt x="624" y="381"/>
                </a:lnTo>
                <a:lnTo>
                  <a:pt x="592" y="375"/>
                </a:lnTo>
                <a:lnTo>
                  <a:pt x="561" y="370"/>
                </a:lnTo>
                <a:lnTo>
                  <a:pt x="530" y="366"/>
                </a:lnTo>
                <a:lnTo>
                  <a:pt x="497" y="366"/>
                </a:lnTo>
                <a:lnTo>
                  <a:pt x="497" y="366"/>
                </a:lnTo>
                <a:lnTo>
                  <a:pt x="456" y="366"/>
                </a:lnTo>
                <a:lnTo>
                  <a:pt x="416" y="372"/>
                </a:lnTo>
                <a:lnTo>
                  <a:pt x="375" y="379"/>
                </a:lnTo>
                <a:lnTo>
                  <a:pt x="338" y="389"/>
                </a:lnTo>
                <a:lnTo>
                  <a:pt x="301" y="401"/>
                </a:lnTo>
                <a:lnTo>
                  <a:pt x="266" y="416"/>
                </a:lnTo>
                <a:lnTo>
                  <a:pt x="231" y="434"/>
                </a:lnTo>
                <a:lnTo>
                  <a:pt x="198" y="454"/>
                </a:lnTo>
                <a:lnTo>
                  <a:pt x="166" y="477"/>
                </a:lnTo>
                <a:lnTo>
                  <a:pt x="137" y="500"/>
                </a:lnTo>
                <a:lnTo>
                  <a:pt x="110" y="528"/>
                </a:lnTo>
                <a:lnTo>
                  <a:pt x="84" y="555"/>
                </a:lnTo>
                <a:lnTo>
                  <a:pt x="59" y="586"/>
                </a:lnTo>
                <a:lnTo>
                  <a:pt x="38" y="618"/>
                </a:lnTo>
                <a:lnTo>
                  <a:pt x="18" y="651"/>
                </a:lnTo>
                <a:lnTo>
                  <a:pt x="0" y="686"/>
                </a:lnTo>
                <a:lnTo>
                  <a:pt x="0" y="686"/>
                </a:lnTo>
                <a:lnTo>
                  <a:pt x="36" y="710"/>
                </a:lnTo>
                <a:lnTo>
                  <a:pt x="67" y="737"/>
                </a:lnTo>
                <a:lnTo>
                  <a:pt x="98" y="764"/>
                </a:lnTo>
                <a:lnTo>
                  <a:pt x="127" y="795"/>
                </a:lnTo>
                <a:lnTo>
                  <a:pt x="155" y="827"/>
                </a:lnTo>
                <a:lnTo>
                  <a:pt x="180" y="860"/>
                </a:lnTo>
                <a:lnTo>
                  <a:pt x="202" y="895"/>
                </a:lnTo>
                <a:lnTo>
                  <a:pt x="223" y="930"/>
                </a:lnTo>
                <a:lnTo>
                  <a:pt x="243" y="969"/>
                </a:lnTo>
                <a:lnTo>
                  <a:pt x="258" y="1006"/>
                </a:lnTo>
                <a:lnTo>
                  <a:pt x="274" y="1047"/>
                </a:lnTo>
                <a:lnTo>
                  <a:pt x="286" y="1089"/>
                </a:lnTo>
                <a:lnTo>
                  <a:pt x="295" y="1130"/>
                </a:lnTo>
                <a:lnTo>
                  <a:pt x="301" y="1174"/>
                </a:lnTo>
                <a:lnTo>
                  <a:pt x="305" y="1217"/>
                </a:lnTo>
                <a:lnTo>
                  <a:pt x="307" y="1262"/>
                </a:lnTo>
                <a:lnTo>
                  <a:pt x="307" y="1262"/>
                </a:lnTo>
                <a:lnTo>
                  <a:pt x="307" y="1294"/>
                </a:lnTo>
                <a:lnTo>
                  <a:pt x="305" y="1325"/>
                </a:lnTo>
                <a:lnTo>
                  <a:pt x="301" y="1354"/>
                </a:lnTo>
                <a:lnTo>
                  <a:pt x="297" y="1385"/>
                </a:lnTo>
                <a:lnTo>
                  <a:pt x="290" y="1415"/>
                </a:lnTo>
                <a:lnTo>
                  <a:pt x="284" y="1444"/>
                </a:lnTo>
                <a:lnTo>
                  <a:pt x="276" y="1471"/>
                </a:lnTo>
                <a:lnTo>
                  <a:pt x="266" y="1501"/>
                </a:lnTo>
                <a:lnTo>
                  <a:pt x="254" y="1528"/>
                </a:lnTo>
                <a:lnTo>
                  <a:pt x="243" y="1555"/>
                </a:lnTo>
                <a:lnTo>
                  <a:pt x="229" y="1581"/>
                </a:lnTo>
                <a:lnTo>
                  <a:pt x="215" y="1606"/>
                </a:lnTo>
                <a:lnTo>
                  <a:pt x="202" y="1632"/>
                </a:lnTo>
                <a:lnTo>
                  <a:pt x="184" y="1657"/>
                </a:lnTo>
                <a:lnTo>
                  <a:pt x="168" y="1680"/>
                </a:lnTo>
                <a:lnTo>
                  <a:pt x="151" y="1702"/>
                </a:lnTo>
                <a:lnTo>
                  <a:pt x="151" y="1702"/>
                </a:lnTo>
                <a:lnTo>
                  <a:pt x="1835" y="1702"/>
                </a:lnTo>
                <a:lnTo>
                  <a:pt x="1835" y="1702"/>
                </a:lnTo>
                <a:lnTo>
                  <a:pt x="1862" y="1702"/>
                </a:lnTo>
                <a:lnTo>
                  <a:pt x="1889" y="1700"/>
                </a:lnTo>
                <a:lnTo>
                  <a:pt x="1919" y="1696"/>
                </a:lnTo>
                <a:lnTo>
                  <a:pt x="1944" y="1692"/>
                </a:lnTo>
                <a:lnTo>
                  <a:pt x="1971" y="1686"/>
                </a:lnTo>
                <a:lnTo>
                  <a:pt x="1997" y="1679"/>
                </a:lnTo>
                <a:lnTo>
                  <a:pt x="2022" y="1669"/>
                </a:lnTo>
                <a:lnTo>
                  <a:pt x="2047" y="1659"/>
                </a:lnTo>
                <a:lnTo>
                  <a:pt x="2071" y="1649"/>
                </a:lnTo>
                <a:lnTo>
                  <a:pt x="2094" y="1637"/>
                </a:lnTo>
                <a:lnTo>
                  <a:pt x="2118" y="1624"/>
                </a:lnTo>
                <a:lnTo>
                  <a:pt x="2139" y="1608"/>
                </a:lnTo>
                <a:lnTo>
                  <a:pt x="2161" y="1595"/>
                </a:lnTo>
                <a:lnTo>
                  <a:pt x="2182" y="1577"/>
                </a:lnTo>
                <a:lnTo>
                  <a:pt x="2202" y="1561"/>
                </a:lnTo>
                <a:lnTo>
                  <a:pt x="2221" y="1542"/>
                </a:lnTo>
                <a:lnTo>
                  <a:pt x="2239" y="1524"/>
                </a:lnTo>
                <a:lnTo>
                  <a:pt x="2256" y="1503"/>
                </a:lnTo>
                <a:lnTo>
                  <a:pt x="2272" y="1483"/>
                </a:lnTo>
                <a:lnTo>
                  <a:pt x="2288" y="1462"/>
                </a:lnTo>
                <a:lnTo>
                  <a:pt x="2301" y="1438"/>
                </a:lnTo>
                <a:lnTo>
                  <a:pt x="2315" y="1417"/>
                </a:lnTo>
                <a:lnTo>
                  <a:pt x="2327" y="1393"/>
                </a:lnTo>
                <a:lnTo>
                  <a:pt x="2338" y="1368"/>
                </a:lnTo>
                <a:lnTo>
                  <a:pt x="2348" y="1344"/>
                </a:lnTo>
                <a:lnTo>
                  <a:pt x="2356" y="1319"/>
                </a:lnTo>
                <a:lnTo>
                  <a:pt x="2364" y="1292"/>
                </a:lnTo>
                <a:lnTo>
                  <a:pt x="2370" y="1266"/>
                </a:lnTo>
                <a:lnTo>
                  <a:pt x="2376" y="1239"/>
                </a:lnTo>
                <a:lnTo>
                  <a:pt x="2379" y="1212"/>
                </a:lnTo>
                <a:lnTo>
                  <a:pt x="2381" y="1184"/>
                </a:lnTo>
                <a:lnTo>
                  <a:pt x="2381" y="1155"/>
                </a:lnTo>
                <a:lnTo>
                  <a:pt x="2381" y="1155"/>
                </a:lnTo>
                <a:lnTo>
                  <a:pt x="2381" y="1130"/>
                </a:lnTo>
                <a:lnTo>
                  <a:pt x="2379" y="1102"/>
                </a:lnTo>
                <a:lnTo>
                  <a:pt x="2376" y="1077"/>
                </a:lnTo>
                <a:lnTo>
                  <a:pt x="2372" y="1051"/>
                </a:lnTo>
                <a:lnTo>
                  <a:pt x="2366" y="1028"/>
                </a:lnTo>
                <a:lnTo>
                  <a:pt x="2360" y="1003"/>
                </a:lnTo>
                <a:lnTo>
                  <a:pt x="2344" y="956"/>
                </a:lnTo>
                <a:lnTo>
                  <a:pt x="2323" y="911"/>
                </a:lnTo>
                <a:lnTo>
                  <a:pt x="2299" y="868"/>
                </a:lnTo>
                <a:lnTo>
                  <a:pt x="2272" y="827"/>
                </a:lnTo>
                <a:lnTo>
                  <a:pt x="2241" y="790"/>
                </a:lnTo>
                <a:lnTo>
                  <a:pt x="2206" y="754"/>
                </a:lnTo>
                <a:lnTo>
                  <a:pt x="2169" y="723"/>
                </a:lnTo>
                <a:lnTo>
                  <a:pt x="2128" y="696"/>
                </a:lnTo>
                <a:lnTo>
                  <a:pt x="2085" y="670"/>
                </a:lnTo>
                <a:lnTo>
                  <a:pt x="2040" y="651"/>
                </a:lnTo>
                <a:lnTo>
                  <a:pt x="1993" y="633"/>
                </a:lnTo>
                <a:lnTo>
                  <a:pt x="1967" y="627"/>
                </a:lnTo>
                <a:lnTo>
                  <a:pt x="1944" y="622"/>
                </a:lnTo>
                <a:lnTo>
                  <a:pt x="1919" y="618"/>
                </a:lnTo>
                <a:lnTo>
                  <a:pt x="1893" y="614"/>
                </a:lnTo>
                <a:lnTo>
                  <a:pt x="1893" y="614"/>
                </a:lnTo>
                <a:close/>
                <a:moveTo>
                  <a:pt x="1047" y="1042"/>
                </a:moveTo>
                <a:lnTo>
                  <a:pt x="1047" y="1042"/>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Freeform 121"/>
          <p:cNvSpPr>
            <a:spLocks/>
          </p:cNvSpPr>
          <p:nvPr/>
        </p:nvSpPr>
        <p:spPr bwMode="auto">
          <a:xfrm>
            <a:off x="6570902" y="2737381"/>
            <a:ext cx="2752806" cy="1967776"/>
          </a:xfrm>
          <a:custGeom>
            <a:avLst/>
            <a:gdLst>
              <a:gd name="T0" fmla="*/ 1889 w 2381"/>
              <a:gd name="T1" fmla="*/ 583 h 1702"/>
              <a:gd name="T2" fmla="*/ 1870 w 2381"/>
              <a:gd name="T3" fmla="*/ 489 h 1702"/>
              <a:gd name="T4" fmla="*/ 1838 w 2381"/>
              <a:gd name="T5" fmla="*/ 401 h 1702"/>
              <a:gd name="T6" fmla="*/ 1795 w 2381"/>
              <a:gd name="T7" fmla="*/ 319 h 1702"/>
              <a:gd name="T8" fmla="*/ 1743 w 2381"/>
              <a:gd name="T9" fmla="*/ 245 h 1702"/>
              <a:gd name="T10" fmla="*/ 1680 w 2381"/>
              <a:gd name="T11" fmla="*/ 178 h 1702"/>
              <a:gd name="T12" fmla="*/ 1610 w 2381"/>
              <a:gd name="T13" fmla="*/ 121 h 1702"/>
              <a:gd name="T14" fmla="*/ 1530 w 2381"/>
              <a:gd name="T15" fmla="*/ 73 h 1702"/>
              <a:gd name="T16" fmla="*/ 1446 w 2381"/>
              <a:gd name="T17" fmla="*/ 37 h 1702"/>
              <a:gd name="T18" fmla="*/ 1354 w 2381"/>
              <a:gd name="T19" fmla="*/ 12 h 1702"/>
              <a:gd name="T20" fmla="*/ 1258 w 2381"/>
              <a:gd name="T21" fmla="*/ 0 h 1702"/>
              <a:gd name="T22" fmla="*/ 1176 w 2381"/>
              <a:gd name="T23" fmla="*/ 2 h 1702"/>
              <a:gd name="T24" fmla="*/ 1036 w 2381"/>
              <a:gd name="T25" fmla="*/ 28 h 1702"/>
              <a:gd name="T26" fmla="*/ 905 w 2381"/>
              <a:gd name="T27" fmla="*/ 82 h 1702"/>
              <a:gd name="T28" fmla="*/ 792 w 2381"/>
              <a:gd name="T29" fmla="*/ 163 h 1702"/>
              <a:gd name="T30" fmla="*/ 696 w 2381"/>
              <a:gd name="T31" fmla="*/ 262 h 1702"/>
              <a:gd name="T32" fmla="*/ 624 w 2381"/>
              <a:gd name="T33" fmla="*/ 381 h 1702"/>
              <a:gd name="T34" fmla="*/ 561 w 2381"/>
              <a:gd name="T35" fmla="*/ 370 h 1702"/>
              <a:gd name="T36" fmla="*/ 497 w 2381"/>
              <a:gd name="T37" fmla="*/ 366 h 1702"/>
              <a:gd name="T38" fmla="*/ 375 w 2381"/>
              <a:gd name="T39" fmla="*/ 379 h 1702"/>
              <a:gd name="T40" fmla="*/ 266 w 2381"/>
              <a:gd name="T41" fmla="*/ 416 h 1702"/>
              <a:gd name="T42" fmla="*/ 166 w 2381"/>
              <a:gd name="T43" fmla="*/ 477 h 1702"/>
              <a:gd name="T44" fmla="*/ 84 w 2381"/>
              <a:gd name="T45" fmla="*/ 555 h 1702"/>
              <a:gd name="T46" fmla="*/ 18 w 2381"/>
              <a:gd name="T47" fmla="*/ 651 h 1702"/>
              <a:gd name="T48" fmla="*/ 36 w 2381"/>
              <a:gd name="T49" fmla="*/ 710 h 1702"/>
              <a:gd name="T50" fmla="*/ 127 w 2381"/>
              <a:gd name="T51" fmla="*/ 795 h 1702"/>
              <a:gd name="T52" fmla="*/ 202 w 2381"/>
              <a:gd name="T53" fmla="*/ 895 h 1702"/>
              <a:gd name="T54" fmla="*/ 258 w 2381"/>
              <a:gd name="T55" fmla="*/ 1006 h 1702"/>
              <a:gd name="T56" fmla="*/ 295 w 2381"/>
              <a:gd name="T57" fmla="*/ 1130 h 1702"/>
              <a:gd name="T58" fmla="*/ 307 w 2381"/>
              <a:gd name="T59" fmla="*/ 1262 h 1702"/>
              <a:gd name="T60" fmla="*/ 305 w 2381"/>
              <a:gd name="T61" fmla="*/ 1325 h 1702"/>
              <a:gd name="T62" fmla="*/ 290 w 2381"/>
              <a:gd name="T63" fmla="*/ 1415 h 1702"/>
              <a:gd name="T64" fmla="*/ 266 w 2381"/>
              <a:gd name="T65" fmla="*/ 1501 h 1702"/>
              <a:gd name="T66" fmla="*/ 229 w 2381"/>
              <a:gd name="T67" fmla="*/ 1581 h 1702"/>
              <a:gd name="T68" fmla="*/ 184 w 2381"/>
              <a:gd name="T69" fmla="*/ 1657 h 1702"/>
              <a:gd name="T70" fmla="*/ 151 w 2381"/>
              <a:gd name="T71" fmla="*/ 1702 h 1702"/>
              <a:gd name="T72" fmla="*/ 1862 w 2381"/>
              <a:gd name="T73" fmla="*/ 1702 h 1702"/>
              <a:gd name="T74" fmla="*/ 1944 w 2381"/>
              <a:gd name="T75" fmla="*/ 1692 h 1702"/>
              <a:gd name="T76" fmla="*/ 2022 w 2381"/>
              <a:gd name="T77" fmla="*/ 1669 h 1702"/>
              <a:gd name="T78" fmla="*/ 2094 w 2381"/>
              <a:gd name="T79" fmla="*/ 1637 h 1702"/>
              <a:gd name="T80" fmla="*/ 2161 w 2381"/>
              <a:gd name="T81" fmla="*/ 1595 h 1702"/>
              <a:gd name="T82" fmla="*/ 2221 w 2381"/>
              <a:gd name="T83" fmla="*/ 1542 h 1702"/>
              <a:gd name="T84" fmla="*/ 2272 w 2381"/>
              <a:gd name="T85" fmla="*/ 1483 h 1702"/>
              <a:gd name="T86" fmla="*/ 2315 w 2381"/>
              <a:gd name="T87" fmla="*/ 1417 h 1702"/>
              <a:gd name="T88" fmla="*/ 2348 w 2381"/>
              <a:gd name="T89" fmla="*/ 1344 h 1702"/>
              <a:gd name="T90" fmla="*/ 2370 w 2381"/>
              <a:gd name="T91" fmla="*/ 1266 h 1702"/>
              <a:gd name="T92" fmla="*/ 2381 w 2381"/>
              <a:gd name="T93" fmla="*/ 1184 h 1702"/>
              <a:gd name="T94" fmla="*/ 2381 w 2381"/>
              <a:gd name="T95" fmla="*/ 1130 h 1702"/>
              <a:gd name="T96" fmla="*/ 2372 w 2381"/>
              <a:gd name="T97" fmla="*/ 1051 h 1702"/>
              <a:gd name="T98" fmla="*/ 2344 w 2381"/>
              <a:gd name="T99" fmla="*/ 956 h 1702"/>
              <a:gd name="T100" fmla="*/ 2272 w 2381"/>
              <a:gd name="T101" fmla="*/ 827 h 1702"/>
              <a:gd name="T102" fmla="*/ 2169 w 2381"/>
              <a:gd name="T103" fmla="*/ 723 h 1702"/>
              <a:gd name="T104" fmla="*/ 2040 w 2381"/>
              <a:gd name="T105" fmla="*/ 651 h 1702"/>
              <a:gd name="T106" fmla="*/ 1944 w 2381"/>
              <a:gd name="T107" fmla="*/ 622 h 1702"/>
              <a:gd name="T108" fmla="*/ 1893 w 2381"/>
              <a:gd name="T109" fmla="*/ 614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81" h="1702">
                <a:moveTo>
                  <a:pt x="1893" y="614"/>
                </a:moveTo>
                <a:lnTo>
                  <a:pt x="1893" y="614"/>
                </a:lnTo>
                <a:lnTo>
                  <a:pt x="1889" y="583"/>
                </a:lnTo>
                <a:lnTo>
                  <a:pt x="1883" y="551"/>
                </a:lnTo>
                <a:lnTo>
                  <a:pt x="1877" y="520"/>
                </a:lnTo>
                <a:lnTo>
                  <a:pt x="1870" y="489"/>
                </a:lnTo>
                <a:lnTo>
                  <a:pt x="1862" y="459"/>
                </a:lnTo>
                <a:lnTo>
                  <a:pt x="1850" y="430"/>
                </a:lnTo>
                <a:lnTo>
                  <a:pt x="1838" y="401"/>
                </a:lnTo>
                <a:lnTo>
                  <a:pt x="1827" y="373"/>
                </a:lnTo>
                <a:lnTo>
                  <a:pt x="1811" y="346"/>
                </a:lnTo>
                <a:lnTo>
                  <a:pt x="1795" y="319"/>
                </a:lnTo>
                <a:lnTo>
                  <a:pt x="1780" y="293"/>
                </a:lnTo>
                <a:lnTo>
                  <a:pt x="1762" y="268"/>
                </a:lnTo>
                <a:lnTo>
                  <a:pt x="1743" y="245"/>
                </a:lnTo>
                <a:lnTo>
                  <a:pt x="1723" y="221"/>
                </a:lnTo>
                <a:lnTo>
                  <a:pt x="1702" y="200"/>
                </a:lnTo>
                <a:lnTo>
                  <a:pt x="1680" y="178"/>
                </a:lnTo>
                <a:lnTo>
                  <a:pt x="1657" y="159"/>
                </a:lnTo>
                <a:lnTo>
                  <a:pt x="1633" y="139"/>
                </a:lnTo>
                <a:lnTo>
                  <a:pt x="1610" y="121"/>
                </a:lnTo>
                <a:lnTo>
                  <a:pt x="1585" y="104"/>
                </a:lnTo>
                <a:lnTo>
                  <a:pt x="1557" y="88"/>
                </a:lnTo>
                <a:lnTo>
                  <a:pt x="1530" y="73"/>
                </a:lnTo>
                <a:lnTo>
                  <a:pt x="1502" y="59"/>
                </a:lnTo>
                <a:lnTo>
                  <a:pt x="1475" y="47"/>
                </a:lnTo>
                <a:lnTo>
                  <a:pt x="1446" y="37"/>
                </a:lnTo>
                <a:lnTo>
                  <a:pt x="1417" y="28"/>
                </a:lnTo>
                <a:lnTo>
                  <a:pt x="1385" y="20"/>
                </a:lnTo>
                <a:lnTo>
                  <a:pt x="1354" y="12"/>
                </a:lnTo>
                <a:lnTo>
                  <a:pt x="1323" y="6"/>
                </a:lnTo>
                <a:lnTo>
                  <a:pt x="1292" y="4"/>
                </a:lnTo>
                <a:lnTo>
                  <a:pt x="1258" y="0"/>
                </a:lnTo>
                <a:lnTo>
                  <a:pt x="1227" y="0"/>
                </a:lnTo>
                <a:lnTo>
                  <a:pt x="1227" y="0"/>
                </a:lnTo>
                <a:lnTo>
                  <a:pt x="1176" y="2"/>
                </a:lnTo>
                <a:lnTo>
                  <a:pt x="1129" y="8"/>
                </a:lnTo>
                <a:lnTo>
                  <a:pt x="1081" y="16"/>
                </a:lnTo>
                <a:lnTo>
                  <a:pt x="1036" y="28"/>
                </a:lnTo>
                <a:lnTo>
                  <a:pt x="991" y="43"/>
                </a:lnTo>
                <a:lnTo>
                  <a:pt x="948" y="61"/>
                </a:lnTo>
                <a:lnTo>
                  <a:pt x="905" y="82"/>
                </a:lnTo>
                <a:lnTo>
                  <a:pt x="866" y="106"/>
                </a:lnTo>
                <a:lnTo>
                  <a:pt x="827" y="133"/>
                </a:lnTo>
                <a:lnTo>
                  <a:pt x="792" y="163"/>
                </a:lnTo>
                <a:lnTo>
                  <a:pt x="758" y="194"/>
                </a:lnTo>
                <a:lnTo>
                  <a:pt x="725" y="227"/>
                </a:lnTo>
                <a:lnTo>
                  <a:pt x="696" y="262"/>
                </a:lnTo>
                <a:lnTo>
                  <a:pt x="668" y="299"/>
                </a:lnTo>
                <a:lnTo>
                  <a:pt x="645" y="340"/>
                </a:lnTo>
                <a:lnTo>
                  <a:pt x="624" y="381"/>
                </a:lnTo>
                <a:lnTo>
                  <a:pt x="624" y="381"/>
                </a:lnTo>
                <a:lnTo>
                  <a:pt x="592" y="375"/>
                </a:lnTo>
                <a:lnTo>
                  <a:pt x="561" y="370"/>
                </a:lnTo>
                <a:lnTo>
                  <a:pt x="530" y="366"/>
                </a:lnTo>
                <a:lnTo>
                  <a:pt x="497" y="366"/>
                </a:lnTo>
                <a:lnTo>
                  <a:pt x="497" y="366"/>
                </a:lnTo>
                <a:lnTo>
                  <a:pt x="456" y="366"/>
                </a:lnTo>
                <a:lnTo>
                  <a:pt x="416" y="372"/>
                </a:lnTo>
                <a:lnTo>
                  <a:pt x="375" y="379"/>
                </a:lnTo>
                <a:lnTo>
                  <a:pt x="338" y="389"/>
                </a:lnTo>
                <a:lnTo>
                  <a:pt x="301" y="401"/>
                </a:lnTo>
                <a:lnTo>
                  <a:pt x="266" y="416"/>
                </a:lnTo>
                <a:lnTo>
                  <a:pt x="231" y="434"/>
                </a:lnTo>
                <a:lnTo>
                  <a:pt x="198" y="454"/>
                </a:lnTo>
                <a:lnTo>
                  <a:pt x="166" y="477"/>
                </a:lnTo>
                <a:lnTo>
                  <a:pt x="137" y="500"/>
                </a:lnTo>
                <a:lnTo>
                  <a:pt x="110" y="528"/>
                </a:lnTo>
                <a:lnTo>
                  <a:pt x="84" y="555"/>
                </a:lnTo>
                <a:lnTo>
                  <a:pt x="59" y="586"/>
                </a:lnTo>
                <a:lnTo>
                  <a:pt x="38" y="618"/>
                </a:lnTo>
                <a:lnTo>
                  <a:pt x="18" y="651"/>
                </a:lnTo>
                <a:lnTo>
                  <a:pt x="0" y="686"/>
                </a:lnTo>
                <a:lnTo>
                  <a:pt x="0" y="686"/>
                </a:lnTo>
                <a:lnTo>
                  <a:pt x="36" y="710"/>
                </a:lnTo>
                <a:lnTo>
                  <a:pt x="67" y="737"/>
                </a:lnTo>
                <a:lnTo>
                  <a:pt x="98" y="764"/>
                </a:lnTo>
                <a:lnTo>
                  <a:pt x="127" y="795"/>
                </a:lnTo>
                <a:lnTo>
                  <a:pt x="155" y="827"/>
                </a:lnTo>
                <a:lnTo>
                  <a:pt x="180" y="860"/>
                </a:lnTo>
                <a:lnTo>
                  <a:pt x="202" y="895"/>
                </a:lnTo>
                <a:lnTo>
                  <a:pt x="223" y="930"/>
                </a:lnTo>
                <a:lnTo>
                  <a:pt x="243" y="969"/>
                </a:lnTo>
                <a:lnTo>
                  <a:pt x="258" y="1006"/>
                </a:lnTo>
                <a:lnTo>
                  <a:pt x="274" y="1047"/>
                </a:lnTo>
                <a:lnTo>
                  <a:pt x="286" y="1089"/>
                </a:lnTo>
                <a:lnTo>
                  <a:pt x="295" y="1130"/>
                </a:lnTo>
                <a:lnTo>
                  <a:pt x="301" y="1174"/>
                </a:lnTo>
                <a:lnTo>
                  <a:pt x="305" y="1217"/>
                </a:lnTo>
                <a:lnTo>
                  <a:pt x="307" y="1262"/>
                </a:lnTo>
                <a:lnTo>
                  <a:pt x="307" y="1262"/>
                </a:lnTo>
                <a:lnTo>
                  <a:pt x="307" y="1294"/>
                </a:lnTo>
                <a:lnTo>
                  <a:pt x="305" y="1325"/>
                </a:lnTo>
                <a:lnTo>
                  <a:pt x="301" y="1354"/>
                </a:lnTo>
                <a:lnTo>
                  <a:pt x="297" y="1385"/>
                </a:lnTo>
                <a:lnTo>
                  <a:pt x="290" y="1415"/>
                </a:lnTo>
                <a:lnTo>
                  <a:pt x="284" y="1444"/>
                </a:lnTo>
                <a:lnTo>
                  <a:pt x="276" y="1471"/>
                </a:lnTo>
                <a:lnTo>
                  <a:pt x="266" y="1501"/>
                </a:lnTo>
                <a:lnTo>
                  <a:pt x="254" y="1528"/>
                </a:lnTo>
                <a:lnTo>
                  <a:pt x="243" y="1555"/>
                </a:lnTo>
                <a:lnTo>
                  <a:pt x="229" y="1581"/>
                </a:lnTo>
                <a:lnTo>
                  <a:pt x="215" y="1606"/>
                </a:lnTo>
                <a:lnTo>
                  <a:pt x="202" y="1632"/>
                </a:lnTo>
                <a:lnTo>
                  <a:pt x="184" y="1657"/>
                </a:lnTo>
                <a:lnTo>
                  <a:pt x="168" y="1680"/>
                </a:lnTo>
                <a:lnTo>
                  <a:pt x="151" y="1702"/>
                </a:lnTo>
                <a:lnTo>
                  <a:pt x="151" y="1702"/>
                </a:lnTo>
                <a:lnTo>
                  <a:pt x="1835" y="1702"/>
                </a:lnTo>
                <a:lnTo>
                  <a:pt x="1835" y="1702"/>
                </a:lnTo>
                <a:lnTo>
                  <a:pt x="1862" y="1702"/>
                </a:lnTo>
                <a:lnTo>
                  <a:pt x="1889" y="1700"/>
                </a:lnTo>
                <a:lnTo>
                  <a:pt x="1919" y="1696"/>
                </a:lnTo>
                <a:lnTo>
                  <a:pt x="1944" y="1692"/>
                </a:lnTo>
                <a:lnTo>
                  <a:pt x="1971" y="1686"/>
                </a:lnTo>
                <a:lnTo>
                  <a:pt x="1997" y="1679"/>
                </a:lnTo>
                <a:lnTo>
                  <a:pt x="2022" y="1669"/>
                </a:lnTo>
                <a:lnTo>
                  <a:pt x="2047" y="1659"/>
                </a:lnTo>
                <a:lnTo>
                  <a:pt x="2071" y="1649"/>
                </a:lnTo>
                <a:lnTo>
                  <a:pt x="2094" y="1637"/>
                </a:lnTo>
                <a:lnTo>
                  <a:pt x="2118" y="1624"/>
                </a:lnTo>
                <a:lnTo>
                  <a:pt x="2139" y="1608"/>
                </a:lnTo>
                <a:lnTo>
                  <a:pt x="2161" y="1595"/>
                </a:lnTo>
                <a:lnTo>
                  <a:pt x="2182" y="1577"/>
                </a:lnTo>
                <a:lnTo>
                  <a:pt x="2202" y="1561"/>
                </a:lnTo>
                <a:lnTo>
                  <a:pt x="2221" y="1542"/>
                </a:lnTo>
                <a:lnTo>
                  <a:pt x="2239" y="1524"/>
                </a:lnTo>
                <a:lnTo>
                  <a:pt x="2256" y="1503"/>
                </a:lnTo>
                <a:lnTo>
                  <a:pt x="2272" y="1483"/>
                </a:lnTo>
                <a:lnTo>
                  <a:pt x="2288" y="1462"/>
                </a:lnTo>
                <a:lnTo>
                  <a:pt x="2301" y="1438"/>
                </a:lnTo>
                <a:lnTo>
                  <a:pt x="2315" y="1417"/>
                </a:lnTo>
                <a:lnTo>
                  <a:pt x="2327" y="1393"/>
                </a:lnTo>
                <a:lnTo>
                  <a:pt x="2338" y="1368"/>
                </a:lnTo>
                <a:lnTo>
                  <a:pt x="2348" y="1344"/>
                </a:lnTo>
                <a:lnTo>
                  <a:pt x="2356" y="1319"/>
                </a:lnTo>
                <a:lnTo>
                  <a:pt x="2364" y="1292"/>
                </a:lnTo>
                <a:lnTo>
                  <a:pt x="2370" y="1266"/>
                </a:lnTo>
                <a:lnTo>
                  <a:pt x="2376" y="1239"/>
                </a:lnTo>
                <a:lnTo>
                  <a:pt x="2379" y="1212"/>
                </a:lnTo>
                <a:lnTo>
                  <a:pt x="2381" y="1184"/>
                </a:lnTo>
                <a:lnTo>
                  <a:pt x="2381" y="1155"/>
                </a:lnTo>
                <a:lnTo>
                  <a:pt x="2381" y="1155"/>
                </a:lnTo>
                <a:lnTo>
                  <a:pt x="2381" y="1130"/>
                </a:lnTo>
                <a:lnTo>
                  <a:pt x="2379" y="1102"/>
                </a:lnTo>
                <a:lnTo>
                  <a:pt x="2376" y="1077"/>
                </a:lnTo>
                <a:lnTo>
                  <a:pt x="2372" y="1051"/>
                </a:lnTo>
                <a:lnTo>
                  <a:pt x="2366" y="1028"/>
                </a:lnTo>
                <a:lnTo>
                  <a:pt x="2360" y="1003"/>
                </a:lnTo>
                <a:lnTo>
                  <a:pt x="2344" y="956"/>
                </a:lnTo>
                <a:lnTo>
                  <a:pt x="2323" y="911"/>
                </a:lnTo>
                <a:lnTo>
                  <a:pt x="2299" y="868"/>
                </a:lnTo>
                <a:lnTo>
                  <a:pt x="2272" y="827"/>
                </a:lnTo>
                <a:lnTo>
                  <a:pt x="2241" y="790"/>
                </a:lnTo>
                <a:lnTo>
                  <a:pt x="2206" y="754"/>
                </a:lnTo>
                <a:lnTo>
                  <a:pt x="2169" y="723"/>
                </a:lnTo>
                <a:lnTo>
                  <a:pt x="2128" y="696"/>
                </a:lnTo>
                <a:lnTo>
                  <a:pt x="2085" y="670"/>
                </a:lnTo>
                <a:lnTo>
                  <a:pt x="2040" y="651"/>
                </a:lnTo>
                <a:lnTo>
                  <a:pt x="1993" y="633"/>
                </a:lnTo>
                <a:lnTo>
                  <a:pt x="1967" y="627"/>
                </a:lnTo>
                <a:lnTo>
                  <a:pt x="1944" y="622"/>
                </a:lnTo>
                <a:lnTo>
                  <a:pt x="1919" y="618"/>
                </a:lnTo>
                <a:lnTo>
                  <a:pt x="1893" y="614"/>
                </a:lnTo>
                <a:lnTo>
                  <a:pt x="1893" y="6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23" name="Group 122"/>
          <p:cNvGrpSpPr/>
          <p:nvPr/>
        </p:nvGrpSpPr>
        <p:grpSpPr>
          <a:xfrm>
            <a:off x="7095797" y="3731673"/>
            <a:ext cx="1788572" cy="389625"/>
            <a:chOff x="6056313" y="1790700"/>
            <a:chExt cx="2455862" cy="534988"/>
          </a:xfrm>
        </p:grpSpPr>
        <p:sp>
          <p:nvSpPr>
            <p:cNvPr id="124" name="Line 350"/>
            <p:cNvSpPr>
              <a:spLocks noChangeShapeType="1"/>
            </p:cNvSpPr>
            <p:nvPr/>
          </p:nvSpPr>
          <p:spPr bwMode="auto">
            <a:xfrm>
              <a:off x="6997700" y="21161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5" name="Freeform 124"/>
            <p:cNvSpPr>
              <a:spLocks/>
            </p:cNvSpPr>
            <p:nvPr/>
          </p:nvSpPr>
          <p:spPr bwMode="auto">
            <a:xfrm>
              <a:off x="7605713" y="2016125"/>
              <a:ext cx="123825" cy="68263"/>
            </a:xfrm>
            <a:custGeom>
              <a:avLst/>
              <a:gdLst>
                <a:gd name="T0" fmla="*/ 33 w 78"/>
                <a:gd name="T1" fmla="*/ 2 h 43"/>
                <a:gd name="T2" fmla="*/ 33 w 78"/>
                <a:gd name="T3" fmla="*/ 2 h 43"/>
                <a:gd name="T4" fmla="*/ 28 w 78"/>
                <a:gd name="T5" fmla="*/ 4 h 43"/>
                <a:gd name="T6" fmla="*/ 22 w 78"/>
                <a:gd name="T7" fmla="*/ 6 h 43"/>
                <a:gd name="T8" fmla="*/ 10 w 78"/>
                <a:gd name="T9" fmla="*/ 16 h 43"/>
                <a:gd name="T10" fmla="*/ 2 w 78"/>
                <a:gd name="T11" fmla="*/ 29 h 43"/>
                <a:gd name="T12" fmla="*/ 0 w 78"/>
                <a:gd name="T13" fmla="*/ 35 h 43"/>
                <a:gd name="T14" fmla="*/ 0 w 78"/>
                <a:gd name="T15" fmla="*/ 43 h 43"/>
                <a:gd name="T16" fmla="*/ 0 w 78"/>
                <a:gd name="T17" fmla="*/ 43 h 43"/>
                <a:gd name="T18" fmla="*/ 78 w 78"/>
                <a:gd name="T19" fmla="*/ 43 h 43"/>
                <a:gd name="T20" fmla="*/ 78 w 78"/>
                <a:gd name="T21" fmla="*/ 43 h 43"/>
                <a:gd name="T22" fmla="*/ 76 w 78"/>
                <a:gd name="T23" fmla="*/ 31 h 43"/>
                <a:gd name="T24" fmla="*/ 76 w 78"/>
                <a:gd name="T25" fmla="*/ 31 h 43"/>
                <a:gd name="T26" fmla="*/ 74 w 78"/>
                <a:gd name="T27" fmla="*/ 24 h 43"/>
                <a:gd name="T28" fmla="*/ 72 w 78"/>
                <a:gd name="T29" fmla="*/ 18 h 43"/>
                <a:gd name="T30" fmla="*/ 67 w 78"/>
                <a:gd name="T31" fmla="*/ 12 h 43"/>
                <a:gd name="T32" fmla="*/ 63 w 78"/>
                <a:gd name="T33" fmla="*/ 6 h 43"/>
                <a:gd name="T34" fmla="*/ 57 w 78"/>
                <a:gd name="T35" fmla="*/ 4 h 43"/>
                <a:gd name="T36" fmla="*/ 49 w 78"/>
                <a:gd name="T37" fmla="*/ 2 h 43"/>
                <a:gd name="T38" fmla="*/ 41 w 78"/>
                <a:gd name="T39" fmla="*/ 0 h 43"/>
                <a:gd name="T40" fmla="*/ 33 w 78"/>
                <a:gd name="T41" fmla="*/ 2 h 43"/>
                <a:gd name="T42" fmla="*/ 33 w 78"/>
                <a:gd name="T43"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43">
                  <a:moveTo>
                    <a:pt x="33" y="2"/>
                  </a:moveTo>
                  <a:lnTo>
                    <a:pt x="33" y="2"/>
                  </a:lnTo>
                  <a:lnTo>
                    <a:pt x="28" y="4"/>
                  </a:lnTo>
                  <a:lnTo>
                    <a:pt x="22" y="6"/>
                  </a:lnTo>
                  <a:lnTo>
                    <a:pt x="10" y="16"/>
                  </a:lnTo>
                  <a:lnTo>
                    <a:pt x="2" y="29"/>
                  </a:lnTo>
                  <a:lnTo>
                    <a:pt x="0" y="35"/>
                  </a:lnTo>
                  <a:lnTo>
                    <a:pt x="0" y="43"/>
                  </a:lnTo>
                  <a:lnTo>
                    <a:pt x="0" y="43"/>
                  </a:lnTo>
                  <a:lnTo>
                    <a:pt x="78" y="43"/>
                  </a:lnTo>
                  <a:lnTo>
                    <a:pt x="78" y="43"/>
                  </a:lnTo>
                  <a:lnTo>
                    <a:pt x="76" y="31"/>
                  </a:lnTo>
                  <a:lnTo>
                    <a:pt x="76" y="31"/>
                  </a:lnTo>
                  <a:lnTo>
                    <a:pt x="74" y="24"/>
                  </a:lnTo>
                  <a:lnTo>
                    <a:pt x="72" y="18"/>
                  </a:lnTo>
                  <a:lnTo>
                    <a:pt x="67" y="12"/>
                  </a:lnTo>
                  <a:lnTo>
                    <a:pt x="63" y="6"/>
                  </a:lnTo>
                  <a:lnTo>
                    <a:pt x="57" y="4"/>
                  </a:lnTo>
                  <a:lnTo>
                    <a:pt x="49" y="2"/>
                  </a:lnTo>
                  <a:lnTo>
                    <a:pt x="41" y="0"/>
                  </a:lnTo>
                  <a:lnTo>
                    <a:pt x="33" y="2"/>
                  </a:lnTo>
                  <a:lnTo>
                    <a:pt x="33" y="2"/>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6" name="Freeform 125"/>
            <p:cNvSpPr>
              <a:spLocks/>
            </p:cNvSpPr>
            <p:nvPr/>
          </p:nvSpPr>
          <p:spPr bwMode="auto">
            <a:xfrm>
              <a:off x="8126413" y="2051050"/>
              <a:ext cx="127000" cy="144463"/>
            </a:xfrm>
            <a:custGeom>
              <a:avLst/>
              <a:gdLst>
                <a:gd name="T0" fmla="*/ 55 w 80"/>
                <a:gd name="T1" fmla="*/ 2 h 91"/>
                <a:gd name="T2" fmla="*/ 55 w 80"/>
                <a:gd name="T3" fmla="*/ 2 h 91"/>
                <a:gd name="T4" fmla="*/ 43 w 80"/>
                <a:gd name="T5" fmla="*/ 0 h 91"/>
                <a:gd name="T6" fmla="*/ 34 w 80"/>
                <a:gd name="T7" fmla="*/ 0 h 91"/>
                <a:gd name="T8" fmla="*/ 26 w 80"/>
                <a:gd name="T9" fmla="*/ 4 h 91"/>
                <a:gd name="T10" fmla="*/ 16 w 80"/>
                <a:gd name="T11" fmla="*/ 7 h 91"/>
                <a:gd name="T12" fmla="*/ 10 w 80"/>
                <a:gd name="T13" fmla="*/ 15 h 91"/>
                <a:gd name="T14" fmla="*/ 4 w 80"/>
                <a:gd name="T15" fmla="*/ 23 h 91"/>
                <a:gd name="T16" fmla="*/ 2 w 80"/>
                <a:gd name="T17" fmla="*/ 33 h 91"/>
                <a:gd name="T18" fmla="*/ 0 w 80"/>
                <a:gd name="T19" fmla="*/ 45 h 91"/>
                <a:gd name="T20" fmla="*/ 0 w 80"/>
                <a:gd name="T21" fmla="*/ 45 h 91"/>
                <a:gd name="T22" fmla="*/ 2 w 80"/>
                <a:gd name="T23" fmla="*/ 58 h 91"/>
                <a:gd name="T24" fmla="*/ 8 w 80"/>
                <a:gd name="T25" fmla="*/ 70 h 91"/>
                <a:gd name="T26" fmla="*/ 8 w 80"/>
                <a:gd name="T27" fmla="*/ 70 h 91"/>
                <a:gd name="T28" fmla="*/ 14 w 80"/>
                <a:gd name="T29" fmla="*/ 80 h 91"/>
                <a:gd name="T30" fmla="*/ 22 w 80"/>
                <a:gd name="T31" fmla="*/ 88 h 91"/>
                <a:gd name="T32" fmla="*/ 32 w 80"/>
                <a:gd name="T33" fmla="*/ 91 h 91"/>
                <a:gd name="T34" fmla="*/ 43 w 80"/>
                <a:gd name="T35" fmla="*/ 91 h 91"/>
                <a:gd name="T36" fmla="*/ 43 w 80"/>
                <a:gd name="T37" fmla="*/ 91 h 91"/>
                <a:gd name="T38" fmla="*/ 55 w 80"/>
                <a:gd name="T39" fmla="*/ 89 h 91"/>
                <a:gd name="T40" fmla="*/ 63 w 80"/>
                <a:gd name="T41" fmla="*/ 86 h 91"/>
                <a:gd name="T42" fmla="*/ 71 w 80"/>
                <a:gd name="T43" fmla="*/ 80 h 91"/>
                <a:gd name="T44" fmla="*/ 77 w 80"/>
                <a:gd name="T45" fmla="*/ 70 h 91"/>
                <a:gd name="T46" fmla="*/ 77 w 80"/>
                <a:gd name="T47" fmla="*/ 70 h 91"/>
                <a:gd name="T48" fmla="*/ 80 w 80"/>
                <a:gd name="T49" fmla="*/ 58 h 91"/>
                <a:gd name="T50" fmla="*/ 80 w 80"/>
                <a:gd name="T51" fmla="*/ 46 h 91"/>
                <a:gd name="T52" fmla="*/ 80 w 80"/>
                <a:gd name="T53" fmla="*/ 35 h 91"/>
                <a:gd name="T54" fmla="*/ 77 w 80"/>
                <a:gd name="T55" fmla="*/ 23 h 91"/>
                <a:gd name="T56" fmla="*/ 77 w 80"/>
                <a:gd name="T57" fmla="*/ 23 h 91"/>
                <a:gd name="T58" fmla="*/ 73 w 80"/>
                <a:gd name="T59" fmla="*/ 15 h 91"/>
                <a:gd name="T60" fmla="*/ 67 w 80"/>
                <a:gd name="T61" fmla="*/ 9 h 91"/>
                <a:gd name="T62" fmla="*/ 61 w 80"/>
                <a:gd name="T63" fmla="*/ 5 h 91"/>
                <a:gd name="T64" fmla="*/ 55 w 80"/>
                <a:gd name="T65" fmla="*/ 2 h 91"/>
                <a:gd name="T66" fmla="*/ 55 w 80"/>
                <a:gd name="T6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91">
                  <a:moveTo>
                    <a:pt x="55" y="2"/>
                  </a:moveTo>
                  <a:lnTo>
                    <a:pt x="55" y="2"/>
                  </a:lnTo>
                  <a:lnTo>
                    <a:pt x="43" y="0"/>
                  </a:lnTo>
                  <a:lnTo>
                    <a:pt x="34" y="0"/>
                  </a:lnTo>
                  <a:lnTo>
                    <a:pt x="26" y="4"/>
                  </a:lnTo>
                  <a:lnTo>
                    <a:pt x="16" y="7"/>
                  </a:lnTo>
                  <a:lnTo>
                    <a:pt x="10" y="15"/>
                  </a:lnTo>
                  <a:lnTo>
                    <a:pt x="4" y="23"/>
                  </a:lnTo>
                  <a:lnTo>
                    <a:pt x="2" y="33"/>
                  </a:lnTo>
                  <a:lnTo>
                    <a:pt x="0" y="45"/>
                  </a:lnTo>
                  <a:lnTo>
                    <a:pt x="0" y="45"/>
                  </a:lnTo>
                  <a:lnTo>
                    <a:pt x="2" y="58"/>
                  </a:lnTo>
                  <a:lnTo>
                    <a:pt x="8" y="70"/>
                  </a:lnTo>
                  <a:lnTo>
                    <a:pt x="8" y="70"/>
                  </a:lnTo>
                  <a:lnTo>
                    <a:pt x="14" y="80"/>
                  </a:lnTo>
                  <a:lnTo>
                    <a:pt x="22" y="88"/>
                  </a:lnTo>
                  <a:lnTo>
                    <a:pt x="32" y="91"/>
                  </a:lnTo>
                  <a:lnTo>
                    <a:pt x="43" y="91"/>
                  </a:lnTo>
                  <a:lnTo>
                    <a:pt x="43" y="91"/>
                  </a:lnTo>
                  <a:lnTo>
                    <a:pt x="55" y="89"/>
                  </a:lnTo>
                  <a:lnTo>
                    <a:pt x="63" y="86"/>
                  </a:lnTo>
                  <a:lnTo>
                    <a:pt x="71" y="80"/>
                  </a:lnTo>
                  <a:lnTo>
                    <a:pt x="77" y="70"/>
                  </a:lnTo>
                  <a:lnTo>
                    <a:pt x="77" y="70"/>
                  </a:lnTo>
                  <a:lnTo>
                    <a:pt x="80" y="58"/>
                  </a:lnTo>
                  <a:lnTo>
                    <a:pt x="80" y="46"/>
                  </a:lnTo>
                  <a:lnTo>
                    <a:pt x="80" y="35"/>
                  </a:lnTo>
                  <a:lnTo>
                    <a:pt x="77" y="23"/>
                  </a:lnTo>
                  <a:lnTo>
                    <a:pt x="77" y="23"/>
                  </a:lnTo>
                  <a:lnTo>
                    <a:pt x="73" y="15"/>
                  </a:lnTo>
                  <a:lnTo>
                    <a:pt x="67" y="9"/>
                  </a:lnTo>
                  <a:lnTo>
                    <a:pt x="61" y="5"/>
                  </a:lnTo>
                  <a:lnTo>
                    <a:pt x="55" y="2"/>
                  </a:lnTo>
                  <a:lnTo>
                    <a:pt x="55" y="2"/>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7" name="Freeform 126"/>
            <p:cNvSpPr>
              <a:spLocks/>
            </p:cNvSpPr>
            <p:nvPr/>
          </p:nvSpPr>
          <p:spPr bwMode="auto">
            <a:xfrm>
              <a:off x="6707188" y="1925638"/>
              <a:ext cx="228600" cy="269875"/>
            </a:xfrm>
            <a:custGeom>
              <a:avLst/>
              <a:gdLst>
                <a:gd name="T0" fmla="*/ 84 w 144"/>
                <a:gd name="T1" fmla="*/ 0 h 170"/>
                <a:gd name="T2" fmla="*/ 84 w 144"/>
                <a:gd name="T3" fmla="*/ 0 h 170"/>
                <a:gd name="T4" fmla="*/ 64 w 144"/>
                <a:gd name="T5" fmla="*/ 0 h 170"/>
                <a:gd name="T6" fmla="*/ 47 w 144"/>
                <a:gd name="T7" fmla="*/ 4 h 170"/>
                <a:gd name="T8" fmla="*/ 39 w 144"/>
                <a:gd name="T9" fmla="*/ 8 h 170"/>
                <a:gd name="T10" fmla="*/ 33 w 144"/>
                <a:gd name="T11" fmla="*/ 14 h 170"/>
                <a:gd name="T12" fmla="*/ 25 w 144"/>
                <a:gd name="T13" fmla="*/ 20 h 170"/>
                <a:gd name="T14" fmla="*/ 19 w 144"/>
                <a:gd name="T15" fmla="*/ 26 h 170"/>
                <a:gd name="T16" fmla="*/ 19 w 144"/>
                <a:gd name="T17" fmla="*/ 26 h 170"/>
                <a:gd name="T18" fmla="*/ 12 w 144"/>
                <a:gd name="T19" fmla="*/ 40 h 170"/>
                <a:gd name="T20" fmla="*/ 6 w 144"/>
                <a:gd name="T21" fmla="*/ 55 h 170"/>
                <a:gd name="T22" fmla="*/ 2 w 144"/>
                <a:gd name="T23" fmla="*/ 69 h 170"/>
                <a:gd name="T24" fmla="*/ 0 w 144"/>
                <a:gd name="T25" fmla="*/ 86 h 170"/>
                <a:gd name="T26" fmla="*/ 0 w 144"/>
                <a:gd name="T27" fmla="*/ 86 h 170"/>
                <a:gd name="T28" fmla="*/ 4 w 144"/>
                <a:gd name="T29" fmla="*/ 110 h 170"/>
                <a:gd name="T30" fmla="*/ 4 w 144"/>
                <a:gd name="T31" fmla="*/ 110 h 170"/>
                <a:gd name="T32" fmla="*/ 8 w 144"/>
                <a:gd name="T33" fmla="*/ 124 h 170"/>
                <a:gd name="T34" fmla="*/ 13 w 144"/>
                <a:gd name="T35" fmla="*/ 135 h 170"/>
                <a:gd name="T36" fmla="*/ 19 w 144"/>
                <a:gd name="T37" fmla="*/ 145 h 170"/>
                <a:gd name="T38" fmla="*/ 29 w 144"/>
                <a:gd name="T39" fmla="*/ 155 h 170"/>
                <a:gd name="T40" fmla="*/ 39 w 144"/>
                <a:gd name="T41" fmla="*/ 161 h 170"/>
                <a:gd name="T42" fmla="*/ 51 w 144"/>
                <a:gd name="T43" fmla="*/ 167 h 170"/>
                <a:gd name="T44" fmla="*/ 62 w 144"/>
                <a:gd name="T45" fmla="*/ 168 h 170"/>
                <a:gd name="T46" fmla="*/ 76 w 144"/>
                <a:gd name="T47" fmla="*/ 170 h 170"/>
                <a:gd name="T48" fmla="*/ 76 w 144"/>
                <a:gd name="T49" fmla="*/ 170 h 170"/>
                <a:gd name="T50" fmla="*/ 95 w 144"/>
                <a:gd name="T51" fmla="*/ 167 h 170"/>
                <a:gd name="T52" fmla="*/ 103 w 144"/>
                <a:gd name="T53" fmla="*/ 165 h 170"/>
                <a:gd name="T54" fmla="*/ 111 w 144"/>
                <a:gd name="T55" fmla="*/ 161 h 170"/>
                <a:gd name="T56" fmla="*/ 117 w 144"/>
                <a:gd name="T57" fmla="*/ 155 h 170"/>
                <a:gd name="T58" fmla="*/ 125 w 144"/>
                <a:gd name="T59" fmla="*/ 149 h 170"/>
                <a:gd name="T60" fmla="*/ 129 w 144"/>
                <a:gd name="T61" fmla="*/ 141 h 170"/>
                <a:gd name="T62" fmla="*/ 135 w 144"/>
                <a:gd name="T63" fmla="*/ 133 h 170"/>
                <a:gd name="T64" fmla="*/ 135 w 144"/>
                <a:gd name="T65" fmla="*/ 133 h 170"/>
                <a:gd name="T66" fmla="*/ 138 w 144"/>
                <a:gd name="T67" fmla="*/ 122 h 170"/>
                <a:gd name="T68" fmla="*/ 142 w 144"/>
                <a:gd name="T69" fmla="*/ 112 h 170"/>
                <a:gd name="T70" fmla="*/ 144 w 144"/>
                <a:gd name="T71" fmla="*/ 100 h 170"/>
                <a:gd name="T72" fmla="*/ 144 w 144"/>
                <a:gd name="T73" fmla="*/ 88 h 170"/>
                <a:gd name="T74" fmla="*/ 142 w 144"/>
                <a:gd name="T75" fmla="*/ 67 h 170"/>
                <a:gd name="T76" fmla="*/ 137 w 144"/>
                <a:gd name="T77" fmla="*/ 43 h 170"/>
                <a:gd name="T78" fmla="*/ 137 w 144"/>
                <a:gd name="T79" fmla="*/ 43 h 170"/>
                <a:gd name="T80" fmla="*/ 133 w 144"/>
                <a:gd name="T81" fmla="*/ 36 h 170"/>
                <a:gd name="T82" fmla="*/ 129 w 144"/>
                <a:gd name="T83" fmla="*/ 26 h 170"/>
                <a:gd name="T84" fmla="*/ 123 w 144"/>
                <a:gd name="T85" fmla="*/ 20 h 170"/>
                <a:gd name="T86" fmla="*/ 117 w 144"/>
                <a:gd name="T87" fmla="*/ 14 h 170"/>
                <a:gd name="T88" fmla="*/ 109 w 144"/>
                <a:gd name="T89" fmla="*/ 8 h 170"/>
                <a:gd name="T90" fmla="*/ 101 w 144"/>
                <a:gd name="T91" fmla="*/ 4 h 170"/>
                <a:gd name="T92" fmla="*/ 94 w 144"/>
                <a:gd name="T93" fmla="*/ 2 h 170"/>
                <a:gd name="T94" fmla="*/ 84 w 144"/>
                <a:gd name="T95" fmla="*/ 0 h 170"/>
                <a:gd name="T96" fmla="*/ 84 w 144"/>
                <a:gd name="T9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170">
                  <a:moveTo>
                    <a:pt x="84" y="0"/>
                  </a:moveTo>
                  <a:lnTo>
                    <a:pt x="84" y="0"/>
                  </a:lnTo>
                  <a:lnTo>
                    <a:pt x="64" y="0"/>
                  </a:lnTo>
                  <a:lnTo>
                    <a:pt x="47" y="4"/>
                  </a:lnTo>
                  <a:lnTo>
                    <a:pt x="39" y="8"/>
                  </a:lnTo>
                  <a:lnTo>
                    <a:pt x="33" y="14"/>
                  </a:lnTo>
                  <a:lnTo>
                    <a:pt x="25" y="20"/>
                  </a:lnTo>
                  <a:lnTo>
                    <a:pt x="19" y="26"/>
                  </a:lnTo>
                  <a:lnTo>
                    <a:pt x="19" y="26"/>
                  </a:lnTo>
                  <a:lnTo>
                    <a:pt x="12" y="40"/>
                  </a:lnTo>
                  <a:lnTo>
                    <a:pt x="6" y="55"/>
                  </a:lnTo>
                  <a:lnTo>
                    <a:pt x="2" y="69"/>
                  </a:lnTo>
                  <a:lnTo>
                    <a:pt x="0" y="86"/>
                  </a:lnTo>
                  <a:lnTo>
                    <a:pt x="0" y="86"/>
                  </a:lnTo>
                  <a:lnTo>
                    <a:pt x="4" y="110"/>
                  </a:lnTo>
                  <a:lnTo>
                    <a:pt x="4" y="110"/>
                  </a:lnTo>
                  <a:lnTo>
                    <a:pt x="8" y="124"/>
                  </a:lnTo>
                  <a:lnTo>
                    <a:pt x="13" y="135"/>
                  </a:lnTo>
                  <a:lnTo>
                    <a:pt x="19" y="145"/>
                  </a:lnTo>
                  <a:lnTo>
                    <a:pt x="29" y="155"/>
                  </a:lnTo>
                  <a:lnTo>
                    <a:pt x="39" y="161"/>
                  </a:lnTo>
                  <a:lnTo>
                    <a:pt x="51" y="167"/>
                  </a:lnTo>
                  <a:lnTo>
                    <a:pt x="62" y="168"/>
                  </a:lnTo>
                  <a:lnTo>
                    <a:pt x="76" y="170"/>
                  </a:lnTo>
                  <a:lnTo>
                    <a:pt x="76" y="170"/>
                  </a:lnTo>
                  <a:lnTo>
                    <a:pt x="95" y="167"/>
                  </a:lnTo>
                  <a:lnTo>
                    <a:pt x="103" y="165"/>
                  </a:lnTo>
                  <a:lnTo>
                    <a:pt x="111" y="161"/>
                  </a:lnTo>
                  <a:lnTo>
                    <a:pt x="117" y="155"/>
                  </a:lnTo>
                  <a:lnTo>
                    <a:pt x="125" y="149"/>
                  </a:lnTo>
                  <a:lnTo>
                    <a:pt x="129" y="141"/>
                  </a:lnTo>
                  <a:lnTo>
                    <a:pt x="135" y="133"/>
                  </a:lnTo>
                  <a:lnTo>
                    <a:pt x="135" y="133"/>
                  </a:lnTo>
                  <a:lnTo>
                    <a:pt x="138" y="122"/>
                  </a:lnTo>
                  <a:lnTo>
                    <a:pt x="142" y="112"/>
                  </a:lnTo>
                  <a:lnTo>
                    <a:pt x="144" y="100"/>
                  </a:lnTo>
                  <a:lnTo>
                    <a:pt x="144" y="88"/>
                  </a:lnTo>
                  <a:lnTo>
                    <a:pt x="142" y="67"/>
                  </a:lnTo>
                  <a:lnTo>
                    <a:pt x="137" y="43"/>
                  </a:lnTo>
                  <a:lnTo>
                    <a:pt x="137" y="43"/>
                  </a:lnTo>
                  <a:lnTo>
                    <a:pt x="133" y="36"/>
                  </a:lnTo>
                  <a:lnTo>
                    <a:pt x="129" y="26"/>
                  </a:lnTo>
                  <a:lnTo>
                    <a:pt x="123" y="20"/>
                  </a:lnTo>
                  <a:lnTo>
                    <a:pt x="117" y="14"/>
                  </a:lnTo>
                  <a:lnTo>
                    <a:pt x="109" y="8"/>
                  </a:lnTo>
                  <a:lnTo>
                    <a:pt x="101" y="4"/>
                  </a:lnTo>
                  <a:lnTo>
                    <a:pt x="94" y="2"/>
                  </a:lnTo>
                  <a:lnTo>
                    <a:pt x="84" y="0"/>
                  </a:lnTo>
                  <a:lnTo>
                    <a:pt x="84" y="0"/>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8" name="Freeform 127"/>
            <p:cNvSpPr>
              <a:spLocks/>
            </p:cNvSpPr>
            <p:nvPr/>
          </p:nvSpPr>
          <p:spPr bwMode="auto">
            <a:xfrm>
              <a:off x="6056313" y="1790700"/>
              <a:ext cx="449263" cy="534988"/>
            </a:xfrm>
            <a:custGeom>
              <a:avLst/>
              <a:gdLst>
                <a:gd name="T0" fmla="*/ 279 w 283"/>
                <a:gd name="T1" fmla="*/ 27 h 337"/>
                <a:gd name="T2" fmla="*/ 279 w 283"/>
                <a:gd name="T3" fmla="*/ 27 h 337"/>
                <a:gd name="T4" fmla="*/ 185 w 283"/>
                <a:gd name="T5" fmla="*/ 0 h 337"/>
                <a:gd name="T6" fmla="*/ 185 w 283"/>
                <a:gd name="T7" fmla="*/ 0 h 337"/>
                <a:gd name="T8" fmla="*/ 177 w 283"/>
                <a:gd name="T9" fmla="*/ 1 h 337"/>
                <a:gd name="T10" fmla="*/ 177 w 283"/>
                <a:gd name="T11" fmla="*/ 1 h 337"/>
                <a:gd name="T12" fmla="*/ 4 w 283"/>
                <a:gd name="T13" fmla="*/ 66 h 337"/>
                <a:gd name="T14" fmla="*/ 4 w 283"/>
                <a:gd name="T15" fmla="*/ 66 h 337"/>
                <a:gd name="T16" fmla="*/ 0 w 283"/>
                <a:gd name="T17" fmla="*/ 68 h 337"/>
                <a:gd name="T18" fmla="*/ 0 w 283"/>
                <a:gd name="T19" fmla="*/ 74 h 337"/>
                <a:gd name="T20" fmla="*/ 0 w 283"/>
                <a:gd name="T21" fmla="*/ 74 h 337"/>
                <a:gd name="T22" fmla="*/ 0 w 283"/>
                <a:gd name="T23" fmla="*/ 267 h 337"/>
                <a:gd name="T24" fmla="*/ 0 w 283"/>
                <a:gd name="T25" fmla="*/ 267 h 337"/>
                <a:gd name="T26" fmla="*/ 0 w 283"/>
                <a:gd name="T27" fmla="*/ 271 h 337"/>
                <a:gd name="T28" fmla="*/ 0 w 283"/>
                <a:gd name="T29" fmla="*/ 271 h 337"/>
                <a:gd name="T30" fmla="*/ 5 w 283"/>
                <a:gd name="T31" fmla="*/ 269 h 337"/>
                <a:gd name="T32" fmla="*/ 5 w 283"/>
                <a:gd name="T33" fmla="*/ 269 h 337"/>
                <a:gd name="T34" fmla="*/ 56 w 283"/>
                <a:gd name="T35" fmla="*/ 250 h 337"/>
                <a:gd name="T36" fmla="*/ 56 w 283"/>
                <a:gd name="T37" fmla="*/ 250 h 337"/>
                <a:gd name="T38" fmla="*/ 60 w 283"/>
                <a:gd name="T39" fmla="*/ 248 h 337"/>
                <a:gd name="T40" fmla="*/ 60 w 283"/>
                <a:gd name="T41" fmla="*/ 242 h 337"/>
                <a:gd name="T42" fmla="*/ 60 w 283"/>
                <a:gd name="T43" fmla="*/ 242 h 337"/>
                <a:gd name="T44" fmla="*/ 60 w 283"/>
                <a:gd name="T45" fmla="*/ 87 h 337"/>
                <a:gd name="T46" fmla="*/ 60 w 283"/>
                <a:gd name="T47" fmla="*/ 87 h 337"/>
                <a:gd name="T48" fmla="*/ 62 w 283"/>
                <a:gd name="T49" fmla="*/ 82 h 337"/>
                <a:gd name="T50" fmla="*/ 66 w 283"/>
                <a:gd name="T51" fmla="*/ 80 h 337"/>
                <a:gd name="T52" fmla="*/ 66 w 283"/>
                <a:gd name="T53" fmla="*/ 80 h 337"/>
                <a:gd name="T54" fmla="*/ 146 w 283"/>
                <a:gd name="T55" fmla="*/ 60 h 337"/>
                <a:gd name="T56" fmla="*/ 146 w 283"/>
                <a:gd name="T57" fmla="*/ 60 h 337"/>
                <a:gd name="T58" fmla="*/ 181 w 283"/>
                <a:gd name="T59" fmla="*/ 52 h 337"/>
                <a:gd name="T60" fmla="*/ 181 w 283"/>
                <a:gd name="T61" fmla="*/ 52 h 337"/>
                <a:gd name="T62" fmla="*/ 181 w 283"/>
                <a:gd name="T63" fmla="*/ 298 h 337"/>
                <a:gd name="T64" fmla="*/ 181 w 283"/>
                <a:gd name="T65" fmla="*/ 298 h 337"/>
                <a:gd name="T66" fmla="*/ 4 w 283"/>
                <a:gd name="T67" fmla="*/ 273 h 337"/>
                <a:gd name="T68" fmla="*/ 4 w 283"/>
                <a:gd name="T69" fmla="*/ 273 h 337"/>
                <a:gd name="T70" fmla="*/ 5 w 283"/>
                <a:gd name="T71" fmla="*/ 275 h 337"/>
                <a:gd name="T72" fmla="*/ 5 w 283"/>
                <a:gd name="T73" fmla="*/ 275 h 337"/>
                <a:gd name="T74" fmla="*/ 177 w 283"/>
                <a:gd name="T75" fmla="*/ 337 h 337"/>
                <a:gd name="T76" fmla="*/ 177 w 283"/>
                <a:gd name="T77" fmla="*/ 337 h 337"/>
                <a:gd name="T78" fmla="*/ 185 w 283"/>
                <a:gd name="T79" fmla="*/ 337 h 337"/>
                <a:gd name="T80" fmla="*/ 185 w 283"/>
                <a:gd name="T81" fmla="*/ 337 h 337"/>
                <a:gd name="T82" fmla="*/ 279 w 283"/>
                <a:gd name="T83" fmla="*/ 312 h 337"/>
                <a:gd name="T84" fmla="*/ 279 w 283"/>
                <a:gd name="T85" fmla="*/ 312 h 337"/>
                <a:gd name="T86" fmla="*/ 281 w 283"/>
                <a:gd name="T87" fmla="*/ 310 h 337"/>
                <a:gd name="T88" fmla="*/ 283 w 283"/>
                <a:gd name="T89" fmla="*/ 306 h 337"/>
                <a:gd name="T90" fmla="*/ 283 w 283"/>
                <a:gd name="T91" fmla="*/ 306 h 337"/>
                <a:gd name="T92" fmla="*/ 283 w 283"/>
                <a:gd name="T93" fmla="*/ 33 h 337"/>
                <a:gd name="T94" fmla="*/ 283 w 283"/>
                <a:gd name="T95" fmla="*/ 33 h 337"/>
                <a:gd name="T96" fmla="*/ 281 w 283"/>
                <a:gd name="T97" fmla="*/ 29 h 337"/>
                <a:gd name="T98" fmla="*/ 279 w 283"/>
                <a:gd name="T99" fmla="*/ 27 h 337"/>
                <a:gd name="T100" fmla="*/ 279 w 283"/>
                <a:gd name="T101" fmla="*/ 2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3" h="337">
                  <a:moveTo>
                    <a:pt x="279" y="27"/>
                  </a:moveTo>
                  <a:lnTo>
                    <a:pt x="279" y="27"/>
                  </a:lnTo>
                  <a:lnTo>
                    <a:pt x="185" y="0"/>
                  </a:lnTo>
                  <a:lnTo>
                    <a:pt x="185" y="0"/>
                  </a:lnTo>
                  <a:lnTo>
                    <a:pt x="177" y="1"/>
                  </a:lnTo>
                  <a:lnTo>
                    <a:pt x="177" y="1"/>
                  </a:lnTo>
                  <a:lnTo>
                    <a:pt x="4" y="66"/>
                  </a:lnTo>
                  <a:lnTo>
                    <a:pt x="4" y="66"/>
                  </a:lnTo>
                  <a:lnTo>
                    <a:pt x="0" y="68"/>
                  </a:lnTo>
                  <a:lnTo>
                    <a:pt x="0" y="74"/>
                  </a:lnTo>
                  <a:lnTo>
                    <a:pt x="0" y="74"/>
                  </a:lnTo>
                  <a:lnTo>
                    <a:pt x="0" y="267"/>
                  </a:lnTo>
                  <a:lnTo>
                    <a:pt x="0" y="267"/>
                  </a:lnTo>
                  <a:lnTo>
                    <a:pt x="0" y="271"/>
                  </a:lnTo>
                  <a:lnTo>
                    <a:pt x="0" y="271"/>
                  </a:lnTo>
                  <a:lnTo>
                    <a:pt x="5" y="269"/>
                  </a:lnTo>
                  <a:lnTo>
                    <a:pt x="5" y="269"/>
                  </a:lnTo>
                  <a:lnTo>
                    <a:pt x="56" y="250"/>
                  </a:lnTo>
                  <a:lnTo>
                    <a:pt x="56" y="250"/>
                  </a:lnTo>
                  <a:lnTo>
                    <a:pt x="60" y="248"/>
                  </a:lnTo>
                  <a:lnTo>
                    <a:pt x="60" y="242"/>
                  </a:lnTo>
                  <a:lnTo>
                    <a:pt x="60" y="242"/>
                  </a:lnTo>
                  <a:lnTo>
                    <a:pt x="60" y="87"/>
                  </a:lnTo>
                  <a:lnTo>
                    <a:pt x="60" y="87"/>
                  </a:lnTo>
                  <a:lnTo>
                    <a:pt x="62" y="82"/>
                  </a:lnTo>
                  <a:lnTo>
                    <a:pt x="66" y="80"/>
                  </a:lnTo>
                  <a:lnTo>
                    <a:pt x="66" y="80"/>
                  </a:lnTo>
                  <a:lnTo>
                    <a:pt x="146" y="60"/>
                  </a:lnTo>
                  <a:lnTo>
                    <a:pt x="146" y="60"/>
                  </a:lnTo>
                  <a:lnTo>
                    <a:pt x="181" y="52"/>
                  </a:lnTo>
                  <a:lnTo>
                    <a:pt x="181" y="52"/>
                  </a:lnTo>
                  <a:lnTo>
                    <a:pt x="181" y="298"/>
                  </a:lnTo>
                  <a:lnTo>
                    <a:pt x="181" y="298"/>
                  </a:lnTo>
                  <a:lnTo>
                    <a:pt x="4" y="273"/>
                  </a:lnTo>
                  <a:lnTo>
                    <a:pt x="4" y="273"/>
                  </a:lnTo>
                  <a:lnTo>
                    <a:pt x="5" y="275"/>
                  </a:lnTo>
                  <a:lnTo>
                    <a:pt x="5" y="275"/>
                  </a:lnTo>
                  <a:lnTo>
                    <a:pt x="177" y="337"/>
                  </a:lnTo>
                  <a:lnTo>
                    <a:pt x="177" y="337"/>
                  </a:lnTo>
                  <a:lnTo>
                    <a:pt x="185" y="337"/>
                  </a:lnTo>
                  <a:lnTo>
                    <a:pt x="185" y="337"/>
                  </a:lnTo>
                  <a:lnTo>
                    <a:pt x="279" y="312"/>
                  </a:lnTo>
                  <a:lnTo>
                    <a:pt x="279" y="312"/>
                  </a:lnTo>
                  <a:lnTo>
                    <a:pt x="281" y="310"/>
                  </a:lnTo>
                  <a:lnTo>
                    <a:pt x="283" y="306"/>
                  </a:lnTo>
                  <a:lnTo>
                    <a:pt x="283" y="306"/>
                  </a:lnTo>
                  <a:lnTo>
                    <a:pt x="283" y="33"/>
                  </a:lnTo>
                  <a:lnTo>
                    <a:pt x="283" y="33"/>
                  </a:lnTo>
                  <a:lnTo>
                    <a:pt x="281" y="29"/>
                  </a:lnTo>
                  <a:lnTo>
                    <a:pt x="279" y="27"/>
                  </a:lnTo>
                  <a:lnTo>
                    <a:pt x="27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9" name="Freeform 128"/>
            <p:cNvSpPr>
              <a:spLocks/>
            </p:cNvSpPr>
            <p:nvPr/>
          </p:nvSpPr>
          <p:spPr bwMode="auto">
            <a:xfrm>
              <a:off x="6997700" y="1876425"/>
              <a:ext cx="266700" cy="344488"/>
            </a:xfrm>
            <a:custGeom>
              <a:avLst/>
              <a:gdLst>
                <a:gd name="T0" fmla="*/ 164 w 168"/>
                <a:gd name="T1" fmla="*/ 0 h 217"/>
                <a:gd name="T2" fmla="*/ 147 w 168"/>
                <a:gd name="T3" fmla="*/ 0 h 217"/>
                <a:gd name="T4" fmla="*/ 129 w 168"/>
                <a:gd name="T5" fmla="*/ 4 h 217"/>
                <a:gd name="T6" fmla="*/ 116 w 168"/>
                <a:gd name="T7" fmla="*/ 16 h 217"/>
                <a:gd name="T8" fmla="*/ 108 w 168"/>
                <a:gd name="T9" fmla="*/ 31 h 217"/>
                <a:gd name="T10" fmla="*/ 106 w 168"/>
                <a:gd name="T11" fmla="*/ 45 h 217"/>
                <a:gd name="T12" fmla="*/ 106 w 168"/>
                <a:gd name="T13" fmla="*/ 57 h 217"/>
                <a:gd name="T14" fmla="*/ 106 w 168"/>
                <a:gd name="T15" fmla="*/ 72 h 217"/>
                <a:gd name="T16" fmla="*/ 47 w 168"/>
                <a:gd name="T17" fmla="*/ 72 h 217"/>
                <a:gd name="T18" fmla="*/ 49 w 168"/>
                <a:gd name="T19" fmla="*/ 37 h 217"/>
                <a:gd name="T20" fmla="*/ 53 w 168"/>
                <a:gd name="T21" fmla="*/ 30 h 217"/>
                <a:gd name="T22" fmla="*/ 63 w 168"/>
                <a:gd name="T23" fmla="*/ 22 h 217"/>
                <a:gd name="T24" fmla="*/ 73 w 168"/>
                <a:gd name="T25" fmla="*/ 20 h 217"/>
                <a:gd name="T26" fmla="*/ 88 w 168"/>
                <a:gd name="T27" fmla="*/ 22 h 217"/>
                <a:gd name="T28" fmla="*/ 88 w 168"/>
                <a:gd name="T29" fmla="*/ 4 h 217"/>
                <a:gd name="T30" fmla="*/ 84 w 168"/>
                <a:gd name="T31" fmla="*/ 0 h 217"/>
                <a:gd name="T32" fmla="*/ 73 w 168"/>
                <a:gd name="T33" fmla="*/ 0 h 217"/>
                <a:gd name="T34" fmla="*/ 51 w 168"/>
                <a:gd name="T35" fmla="*/ 4 h 217"/>
                <a:gd name="T36" fmla="*/ 41 w 168"/>
                <a:gd name="T37" fmla="*/ 10 h 217"/>
                <a:gd name="T38" fmla="*/ 30 w 168"/>
                <a:gd name="T39" fmla="*/ 28 h 217"/>
                <a:gd name="T40" fmla="*/ 26 w 168"/>
                <a:gd name="T41" fmla="*/ 49 h 217"/>
                <a:gd name="T42" fmla="*/ 26 w 168"/>
                <a:gd name="T43" fmla="*/ 72 h 217"/>
                <a:gd name="T44" fmla="*/ 0 w 168"/>
                <a:gd name="T45" fmla="*/ 72 h 217"/>
                <a:gd name="T46" fmla="*/ 0 w 168"/>
                <a:gd name="T47" fmla="*/ 92 h 217"/>
                <a:gd name="T48" fmla="*/ 26 w 168"/>
                <a:gd name="T49" fmla="*/ 92 h 217"/>
                <a:gd name="T50" fmla="*/ 26 w 168"/>
                <a:gd name="T51" fmla="*/ 217 h 217"/>
                <a:gd name="T52" fmla="*/ 49 w 168"/>
                <a:gd name="T53" fmla="*/ 217 h 217"/>
                <a:gd name="T54" fmla="*/ 49 w 168"/>
                <a:gd name="T55" fmla="*/ 92 h 217"/>
                <a:gd name="T56" fmla="*/ 106 w 168"/>
                <a:gd name="T57" fmla="*/ 92 h 217"/>
                <a:gd name="T58" fmla="*/ 106 w 168"/>
                <a:gd name="T59" fmla="*/ 217 h 217"/>
                <a:gd name="T60" fmla="*/ 129 w 168"/>
                <a:gd name="T61" fmla="*/ 217 h 217"/>
                <a:gd name="T62" fmla="*/ 129 w 168"/>
                <a:gd name="T63" fmla="*/ 92 h 217"/>
                <a:gd name="T64" fmla="*/ 162 w 168"/>
                <a:gd name="T65" fmla="*/ 92 h 217"/>
                <a:gd name="T66" fmla="*/ 162 w 168"/>
                <a:gd name="T67" fmla="*/ 72 h 217"/>
                <a:gd name="T68" fmla="*/ 127 w 168"/>
                <a:gd name="T69" fmla="*/ 72 h 217"/>
                <a:gd name="T70" fmla="*/ 129 w 168"/>
                <a:gd name="T71" fmla="*/ 55 h 217"/>
                <a:gd name="T72" fmla="*/ 129 w 168"/>
                <a:gd name="T73" fmla="*/ 37 h 217"/>
                <a:gd name="T74" fmla="*/ 137 w 168"/>
                <a:gd name="T75" fmla="*/ 24 h 217"/>
                <a:gd name="T76" fmla="*/ 153 w 168"/>
                <a:gd name="T77" fmla="*/ 20 h 217"/>
                <a:gd name="T78" fmla="*/ 168 w 168"/>
                <a:gd name="T79" fmla="*/ 22 h 217"/>
                <a:gd name="T80" fmla="*/ 168 w 168"/>
                <a:gd name="T81" fmla="*/ 4 h 217"/>
                <a:gd name="T82" fmla="*/ 166 w 168"/>
                <a:gd name="T83" fmla="*/ 2 h 217"/>
                <a:gd name="T84" fmla="*/ 164 w 168"/>
                <a:gd name="T8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217">
                  <a:moveTo>
                    <a:pt x="164" y="0"/>
                  </a:moveTo>
                  <a:lnTo>
                    <a:pt x="164" y="0"/>
                  </a:lnTo>
                  <a:lnTo>
                    <a:pt x="155" y="0"/>
                  </a:lnTo>
                  <a:lnTo>
                    <a:pt x="147" y="0"/>
                  </a:lnTo>
                  <a:lnTo>
                    <a:pt x="137" y="2"/>
                  </a:lnTo>
                  <a:lnTo>
                    <a:pt x="129" y="4"/>
                  </a:lnTo>
                  <a:lnTo>
                    <a:pt x="123" y="10"/>
                  </a:lnTo>
                  <a:lnTo>
                    <a:pt x="116" y="16"/>
                  </a:lnTo>
                  <a:lnTo>
                    <a:pt x="112" y="24"/>
                  </a:lnTo>
                  <a:lnTo>
                    <a:pt x="108" y="31"/>
                  </a:lnTo>
                  <a:lnTo>
                    <a:pt x="108" y="31"/>
                  </a:lnTo>
                  <a:lnTo>
                    <a:pt x="106" y="45"/>
                  </a:lnTo>
                  <a:lnTo>
                    <a:pt x="106" y="57"/>
                  </a:lnTo>
                  <a:lnTo>
                    <a:pt x="106" y="57"/>
                  </a:lnTo>
                  <a:lnTo>
                    <a:pt x="106" y="72"/>
                  </a:lnTo>
                  <a:lnTo>
                    <a:pt x="106" y="72"/>
                  </a:lnTo>
                  <a:lnTo>
                    <a:pt x="47" y="72"/>
                  </a:lnTo>
                  <a:lnTo>
                    <a:pt x="47" y="72"/>
                  </a:lnTo>
                  <a:lnTo>
                    <a:pt x="47" y="55"/>
                  </a:lnTo>
                  <a:lnTo>
                    <a:pt x="49" y="37"/>
                  </a:lnTo>
                  <a:lnTo>
                    <a:pt x="49" y="37"/>
                  </a:lnTo>
                  <a:lnTo>
                    <a:pt x="53" y="30"/>
                  </a:lnTo>
                  <a:lnTo>
                    <a:pt x="57" y="24"/>
                  </a:lnTo>
                  <a:lnTo>
                    <a:pt x="63" y="22"/>
                  </a:lnTo>
                  <a:lnTo>
                    <a:pt x="73" y="20"/>
                  </a:lnTo>
                  <a:lnTo>
                    <a:pt x="73" y="20"/>
                  </a:lnTo>
                  <a:lnTo>
                    <a:pt x="88" y="22"/>
                  </a:lnTo>
                  <a:lnTo>
                    <a:pt x="88" y="22"/>
                  </a:lnTo>
                  <a:lnTo>
                    <a:pt x="88" y="4"/>
                  </a:lnTo>
                  <a:lnTo>
                    <a:pt x="88" y="4"/>
                  </a:lnTo>
                  <a:lnTo>
                    <a:pt x="86" y="2"/>
                  </a:lnTo>
                  <a:lnTo>
                    <a:pt x="84" y="0"/>
                  </a:lnTo>
                  <a:lnTo>
                    <a:pt x="84" y="0"/>
                  </a:lnTo>
                  <a:lnTo>
                    <a:pt x="73" y="0"/>
                  </a:lnTo>
                  <a:lnTo>
                    <a:pt x="63" y="0"/>
                  </a:lnTo>
                  <a:lnTo>
                    <a:pt x="51" y="4"/>
                  </a:lnTo>
                  <a:lnTo>
                    <a:pt x="41" y="10"/>
                  </a:lnTo>
                  <a:lnTo>
                    <a:pt x="41" y="10"/>
                  </a:lnTo>
                  <a:lnTo>
                    <a:pt x="34" y="18"/>
                  </a:lnTo>
                  <a:lnTo>
                    <a:pt x="30" y="28"/>
                  </a:lnTo>
                  <a:lnTo>
                    <a:pt x="26" y="37"/>
                  </a:lnTo>
                  <a:lnTo>
                    <a:pt x="26" y="49"/>
                  </a:lnTo>
                  <a:lnTo>
                    <a:pt x="26" y="49"/>
                  </a:lnTo>
                  <a:lnTo>
                    <a:pt x="26" y="72"/>
                  </a:lnTo>
                  <a:lnTo>
                    <a:pt x="26" y="72"/>
                  </a:lnTo>
                  <a:lnTo>
                    <a:pt x="0" y="72"/>
                  </a:lnTo>
                  <a:lnTo>
                    <a:pt x="0" y="72"/>
                  </a:lnTo>
                  <a:lnTo>
                    <a:pt x="0" y="92"/>
                  </a:lnTo>
                  <a:lnTo>
                    <a:pt x="0" y="92"/>
                  </a:lnTo>
                  <a:lnTo>
                    <a:pt x="26" y="92"/>
                  </a:lnTo>
                  <a:lnTo>
                    <a:pt x="26" y="92"/>
                  </a:lnTo>
                  <a:lnTo>
                    <a:pt x="26" y="217"/>
                  </a:lnTo>
                  <a:lnTo>
                    <a:pt x="26" y="217"/>
                  </a:lnTo>
                  <a:lnTo>
                    <a:pt x="49" y="217"/>
                  </a:lnTo>
                  <a:lnTo>
                    <a:pt x="49" y="217"/>
                  </a:lnTo>
                  <a:lnTo>
                    <a:pt x="49" y="92"/>
                  </a:lnTo>
                  <a:lnTo>
                    <a:pt x="49" y="92"/>
                  </a:lnTo>
                  <a:lnTo>
                    <a:pt x="106" y="92"/>
                  </a:lnTo>
                  <a:lnTo>
                    <a:pt x="106" y="92"/>
                  </a:lnTo>
                  <a:lnTo>
                    <a:pt x="106" y="217"/>
                  </a:lnTo>
                  <a:lnTo>
                    <a:pt x="106" y="217"/>
                  </a:lnTo>
                  <a:lnTo>
                    <a:pt x="129" y="217"/>
                  </a:lnTo>
                  <a:lnTo>
                    <a:pt x="129" y="217"/>
                  </a:lnTo>
                  <a:lnTo>
                    <a:pt x="129" y="92"/>
                  </a:lnTo>
                  <a:lnTo>
                    <a:pt x="129" y="92"/>
                  </a:lnTo>
                  <a:lnTo>
                    <a:pt x="162" y="92"/>
                  </a:lnTo>
                  <a:lnTo>
                    <a:pt x="162" y="92"/>
                  </a:lnTo>
                  <a:lnTo>
                    <a:pt x="162" y="72"/>
                  </a:lnTo>
                  <a:lnTo>
                    <a:pt x="162" y="72"/>
                  </a:lnTo>
                  <a:lnTo>
                    <a:pt x="127" y="72"/>
                  </a:lnTo>
                  <a:lnTo>
                    <a:pt x="127" y="72"/>
                  </a:lnTo>
                  <a:lnTo>
                    <a:pt x="129" y="55"/>
                  </a:lnTo>
                  <a:lnTo>
                    <a:pt x="129" y="37"/>
                  </a:lnTo>
                  <a:lnTo>
                    <a:pt x="129" y="37"/>
                  </a:lnTo>
                  <a:lnTo>
                    <a:pt x="133" y="30"/>
                  </a:lnTo>
                  <a:lnTo>
                    <a:pt x="137" y="24"/>
                  </a:lnTo>
                  <a:lnTo>
                    <a:pt x="145" y="22"/>
                  </a:lnTo>
                  <a:lnTo>
                    <a:pt x="153" y="20"/>
                  </a:lnTo>
                  <a:lnTo>
                    <a:pt x="153" y="20"/>
                  </a:lnTo>
                  <a:lnTo>
                    <a:pt x="168" y="22"/>
                  </a:lnTo>
                  <a:lnTo>
                    <a:pt x="168" y="22"/>
                  </a:lnTo>
                  <a:lnTo>
                    <a:pt x="168" y="4"/>
                  </a:lnTo>
                  <a:lnTo>
                    <a:pt x="168" y="4"/>
                  </a:lnTo>
                  <a:lnTo>
                    <a:pt x="166" y="2"/>
                  </a:lnTo>
                  <a:lnTo>
                    <a:pt x="164" y="0"/>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0" name="Freeform 129"/>
            <p:cNvSpPr>
              <a:spLocks noEditPoints="1"/>
            </p:cNvSpPr>
            <p:nvPr/>
          </p:nvSpPr>
          <p:spPr bwMode="auto">
            <a:xfrm>
              <a:off x="6669088" y="1892300"/>
              <a:ext cx="307975" cy="334963"/>
            </a:xfrm>
            <a:custGeom>
              <a:avLst/>
              <a:gdLst>
                <a:gd name="T0" fmla="*/ 145 w 194"/>
                <a:gd name="T1" fmla="*/ 12 h 211"/>
                <a:gd name="T2" fmla="*/ 116 w 194"/>
                <a:gd name="T3" fmla="*/ 2 h 211"/>
                <a:gd name="T4" fmla="*/ 84 w 194"/>
                <a:gd name="T5" fmla="*/ 2 h 211"/>
                <a:gd name="T6" fmla="*/ 73 w 194"/>
                <a:gd name="T7" fmla="*/ 4 h 211"/>
                <a:gd name="T8" fmla="*/ 53 w 194"/>
                <a:gd name="T9" fmla="*/ 10 h 211"/>
                <a:gd name="T10" fmla="*/ 34 w 194"/>
                <a:gd name="T11" fmla="*/ 21 h 211"/>
                <a:gd name="T12" fmla="*/ 20 w 194"/>
                <a:gd name="T13" fmla="*/ 39 h 211"/>
                <a:gd name="T14" fmla="*/ 14 w 194"/>
                <a:gd name="T15" fmla="*/ 49 h 211"/>
                <a:gd name="T16" fmla="*/ 4 w 194"/>
                <a:gd name="T17" fmla="*/ 74 h 211"/>
                <a:gd name="T18" fmla="*/ 0 w 194"/>
                <a:gd name="T19" fmla="*/ 100 h 211"/>
                <a:gd name="T20" fmla="*/ 0 w 194"/>
                <a:gd name="T21" fmla="*/ 125 h 211"/>
                <a:gd name="T22" fmla="*/ 8 w 194"/>
                <a:gd name="T23" fmla="*/ 152 h 211"/>
                <a:gd name="T24" fmla="*/ 16 w 194"/>
                <a:gd name="T25" fmla="*/ 170 h 211"/>
                <a:gd name="T26" fmla="*/ 43 w 194"/>
                <a:gd name="T27" fmla="*/ 197 h 211"/>
                <a:gd name="T28" fmla="*/ 63 w 194"/>
                <a:gd name="T29" fmla="*/ 207 h 211"/>
                <a:gd name="T30" fmla="*/ 86 w 194"/>
                <a:gd name="T31" fmla="*/ 211 h 211"/>
                <a:gd name="T32" fmla="*/ 110 w 194"/>
                <a:gd name="T33" fmla="*/ 211 h 211"/>
                <a:gd name="T34" fmla="*/ 129 w 194"/>
                <a:gd name="T35" fmla="*/ 207 h 211"/>
                <a:gd name="T36" fmla="*/ 161 w 194"/>
                <a:gd name="T37" fmla="*/ 189 h 211"/>
                <a:gd name="T38" fmla="*/ 172 w 194"/>
                <a:gd name="T39" fmla="*/ 176 h 211"/>
                <a:gd name="T40" fmla="*/ 188 w 194"/>
                <a:gd name="T41" fmla="*/ 141 h 211"/>
                <a:gd name="T42" fmla="*/ 194 w 194"/>
                <a:gd name="T43" fmla="*/ 104 h 211"/>
                <a:gd name="T44" fmla="*/ 190 w 194"/>
                <a:gd name="T45" fmla="*/ 78 h 211"/>
                <a:gd name="T46" fmla="*/ 184 w 194"/>
                <a:gd name="T47" fmla="*/ 57 h 211"/>
                <a:gd name="T48" fmla="*/ 170 w 194"/>
                <a:gd name="T49" fmla="*/ 31 h 211"/>
                <a:gd name="T50" fmla="*/ 155 w 194"/>
                <a:gd name="T51" fmla="*/ 18 h 211"/>
                <a:gd name="T52" fmla="*/ 145 w 194"/>
                <a:gd name="T53" fmla="*/ 12 h 211"/>
                <a:gd name="T54" fmla="*/ 159 w 194"/>
                <a:gd name="T55" fmla="*/ 154 h 211"/>
                <a:gd name="T56" fmla="*/ 149 w 194"/>
                <a:gd name="T57" fmla="*/ 170 h 211"/>
                <a:gd name="T58" fmla="*/ 135 w 194"/>
                <a:gd name="T59" fmla="*/ 182 h 211"/>
                <a:gd name="T60" fmla="*/ 119 w 194"/>
                <a:gd name="T61" fmla="*/ 188 h 211"/>
                <a:gd name="T62" fmla="*/ 100 w 194"/>
                <a:gd name="T63" fmla="*/ 191 h 211"/>
                <a:gd name="T64" fmla="*/ 75 w 194"/>
                <a:gd name="T65" fmla="*/ 188 h 211"/>
                <a:gd name="T66" fmla="*/ 53 w 194"/>
                <a:gd name="T67" fmla="*/ 176 h 211"/>
                <a:gd name="T68" fmla="*/ 37 w 194"/>
                <a:gd name="T69" fmla="*/ 156 h 211"/>
                <a:gd name="T70" fmla="*/ 28 w 194"/>
                <a:gd name="T71" fmla="*/ 131 h 211"/>
                <a:gd name="T72" fmla="*/ 24 w 194"/>
                <a:gd name="T73" fmla="*/ 107 h 211"/>
                <a:gd name="T74" fmla="*/ 26 w 194"/>
                <a:gd name="T75" fmla="*/ 90 h 211"/>
                <a:gd name="T76" fmla="*/ 36 w 194"/>
                <a:gd name="T77" fmla="*/ 61 h 211"/>
                <a:gd name="T78" fmla="*/ 43 w 194"/>
                <a:gd name="T79" fmla="*/ 47 h 211"/>
                <a:gd name="T80" fmla="*/ 57 w 194"/>
                <a:gd name="T81" fmla="*/ 35 h 211"/>
                <a:gd name="T82" fmla="*/ 71 w 194"/>
                <a:gd name="T83" fmla="*/ 25 h 211"/>
                <a:gd name="T84" fmla="*/ 108 w 194"/>
                <a:gd name="T85" fmla="*/ 21 h 211"/>
                <a:gd name="T86" fmla="*/ 118 w 194"/>
                <a:gd name="T87" fmla="*/ 23 h 211"/>
                <a:gd name="T88" fmla="*/ 133 w 194"/>
                <a:gd name="T89" fmla="*/ 29 h 211"/>
                <a:gd name="T90" fmla="*/ 147 w 194"/>
                <a:gd name="T91" fmla="*/ 41 h 211"/>
                <a:gd name="T92" fmla="*/ 157 w 194"/>
                <a:gd name="T93" fmla="*/ 57 h 211"/>
                <a:gd name="T94" fmla="*/ 161 w 194"/>
                <a:gd name="T95" fmla="*/ 64 h 211"/>
                <a:gd name="T96" fmla="*/ 168 w 194"/>
                <a:gd name="T97" fmla="*/ 109 h 211"/>
                <a:gd name="T98" fmla="*/ 166 w 194"/>
                <a:gd name="T99" fmla="*/ 133 h 211"/>
                <a:gd name="T100" fmla="*/ 159 w 194"/>
                <a:gd name="T101" fmla="*/ 15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211">
                  <a:moveTo>
                    <a:pt x="145" y="12"/>
                  </a:moveTo>
                  <a:lnTo>
                    <a:pt x="145" y="12"/>
                  </a:lnTo>
                  <a:lnTo>
                    <a:pt x="131" y="6"/>
                  </a:lnTo>
                  <a:lnTo>
                    <a:pt x="116" y="2"/>
                  </a:lnTo>
                  <a:lnTo>
                    <a:pt x="100" y="0"/>
                  </a:lnTo>
                  <a:lnTo>
                    <a:pt x="84" y="2"/>
                  </a:lnTo>
                  <a:lnTo>
                    <a:pt x="84" y="2"/>
                  </a:lnTo>
                  <a:lnTo>
                    <a:pt x="73" y="4"/>
                  </a:lnTo>
                  <a:lnTo>
                    <a:pt x="63" y="6"/>
                  </a:lnTo>
                  <a:lnTo>
                    <a:pt x="53" y="10"/>
                  </a:lnTo>
                  <a:lnTo>
                    <a:pt x="43" y="16"/>
                  </a:lnTo>
                  <a:lnTo>
                    <a:pt x="34" y="21"/>
                  </a:lnTo>
                  <a:lnTo>
                    <a:pt x="26" y="29"/>
                  </a:lnTo>
                  <a:lnTo>
                    <a:pt x="20" y="39"/>
                  </a:lnTo>
                  <a:lnTo>
                    <a:pt x="14" y="49"/>
                  </a:lnTo>
                  <a:lnTo>
                    <a:pt x="14" y="49"/>
                  </a:lnTo>
                  <a:lnTo>
                    <a:pt x="8" y="61"/>
                  </a:lnTo>
                  <a:lnTo>
                    <a:pt x="4" y="74"/>
                  </a:lnTo>
                  <a:lnTo>
                    <a:pt x="2" y="86"/>
                  </a:lnTo>
                  <a:lnTo>
                    <a:pt x="0" y="100"/>
                  </a:lnTo>
                  <a:lnTo>
                    <a:pt x="0" y="113"/>
                  </a:lnTo>
                  <a:lnTo>
                    <a:pt x="0" y="125"/>
                  </a:lnTo>
                  <a:lnTo>
                    <a:pt x="4" y="139"/>
                  </a:lnTo>
                  <a:lnTo>
                    <a:pt x="8" y="152"/>
                  </a:lnTo>
                  <a:lnTo>
                    <a:pt x="8" y="152"/>
                  </a:lnTo>
                  <a:lnTo>
                    <a:pt x="16" y="170"/>
                  </a:lnTo>
                  <a:lnTo>
                    <a:pt x="28" y="186"/>
                  </a:lnTo>
                  <a:lnTo>
                    <a:pt x="43" y="197"/>
                  </a:lnTo>
                  <a:lnTo>
                    <a:pt x="63" y="207"/>
                  </a:lnTo>
                  <a:lnTo>
                    <a:pt x="63" y="207"/>
                  </a:lnTo>
                  <a:lnTo>
                    <a:pt x="75" y="209"/>
                  </a:lnTo>
                  <a:lnTo>
                    <a:pt x="86" y="211"/>
                  </a:lnTo>
                  <a:lnTo>
                    <a:pt x="98" y="211"/>
                  </a:lnTo>
                  <a:lnTo>
                    <a:pt x="110" y="211"/>
                  </a:lnTo>
                  <a:lnTo>
                    <a:pt x="110" y="211"/>
                  </a:lnTo>
                  <a:lnTo>
                    <a:pt x="129" y="207"/>
                  </a:lnTo>
                  <a:lnTo>
                    <a:pt x="145" y="199"/>
                  </a:lnTo>
                  <a:lnTo>
                    <a:pt x="161" y="189"/>
                  </a:lnTo>
                  <a:lnTo>
                    <a:pt x="172" y="176"/>
                  </a:lnTo>
                  <a:lnTo>
                    <a:pt x="172" y="176"/>
                  </a:lnTo>
                  <a:lnTo>
                    <a:pt x="182" y="158"/>
                  </a:lnTo>
                  <a:lnTo>
                    <a:pt x="188" y="141"/>
                  </a:lnTo>
                  <a:lnTo>
                    <a:pt x="192" y="123"/>
                  </a:lnTo>
                  <a:lnTo>
                    <a:pt x="194" y="104"/>
                  </a:lnTo>
                  <a:lnTo>
                    <a:pt x="194" y="104"/>
                  </a:lnTo>
                  <a:lnTo>
                    <a:pt x="190" y="78"/>
                  </a:lnTo>
                  <a:lnTo>
                    <a:pt x="190" y="78"/>
                  </a:lnTo>
                  <a:lnTo>
                    <a:pt x="184" y="57"/>
                  </a:lnTo>
                  <a:lnTo>
                    <a:pt x="176" y="39"/>
                  </a:lnTo>
                  <a:lnTo>
                    <a:pt x="170" y="31"/>
                  </a:lnTo>
                  <a:lnTo>
                    <a:pt x="162" y="23"/>
                  </a:lnTo>
                  <a:lnTo>
                    <a:pt x="155" y="18"/>
                  </a:lnTo>
                  <a:lnTo>
                    <a:pt x="145" y="12"/>
                  </a:lnTo>
                  <a:lnTo>
                    <a:pt x="145" y="12"/>
                  </a:lnTo>
                  <a:close/>
                  <a:moveTo>
                    <a:pt x="159" y="154"/>
                  </a:moveTo>
                  <a:lnTo>
                    <a:pt x="159" y="154"/>
                  </a:lnTo>
                  <a:lnTo>
                    <a:pt x="153" y="162"/>
                  </a:lnTo>
                  <a:lnTo>
                    <a:pt x="149" y="170"/>
                  </a:lnTo>
                  <a:lnTo>
                    <a:pt x="141" y="176"/>
                  </a:lnTo>
                  <a:lnTo>
                    <a:pt x="135" y="182"/>
                  </a:lnTo>
                  <a:lnTo>
                    <a:pt x="127" y="186"/>
                  </a:lnTo>
                  <a:lnTo>
                    <a:pt x="119" y="188"/>
                  </a:lnTo>
                  <a:lnTo>
                    <a:pt x="100" y="191"/>
                  </a:lnTo>
                  <a:lnTo>
                    <a:pt x="100" y="191"/>
                  </a:lnTo>
                  <a:lnTo>
                    <a:pt x="86" y="189"/>
                  </a:lnTo>
                  <a:lnTo>
                    <a:pt x="75" y="188"/>
                  </a:lnTo>
                  <a:lnTo>
                    <a:pt x="63" y="182"/>
                  </a:lnTo>
                  <a:lnTo>
                    <a:pt x="53" y="176"/>
                  </a:lnTo>
                  <a:lnTo>
                    <a:pt x="43" y="166"/>
                  </a:lnTo>
                  <a:lnTo>
                    <a:pt x="37" y="156"/>
                  </a:lnTo>
                  <a:lnTo>
                    <a:pt x="32" y="145"/>
                  </a:lnTo>
                  <a:lnTo>
                    <a:pt x="28" y="131"/>
                  </a:lnTo>
                  <a:lnTo>
                    <a:pt x="28" y="131"/>
                  </a:lnTo>
                  <a:lnTo>
                    <a:pt x="24" y="107"/>
                  </a:lnTo>
                  <a:lnTo>
                    <a:pt x="24" y="107"/>
                  </a:lnTo>
                  <a:lnTo>
                    <a:pt x="26" y="90"/>
                  </a:lnTo>
                  <a:lnTo>
                    <a:pt x="30" y="76"/>
                  </a:lnTo>
                  <a:lnTo>
                    <a:pt x="36" y="61"/>
                  </a:lnTo>
                  <a:lnTo>
                    <a:pt x="43" y="47"/>
                  </a:lnTo>
                  <a:lnTo>
                    <a:pt x="43" y="47"/>
                  </a:lnTo>
                  <a:lnTo>
                    <a:pt x="49" y="41"/>
                  </a:lnTo>
                  <a:lnTo>
                    <a:pt x="57" y="35"/>
                  </a:lnTo>
                  <a:lnTo>
                    <a:pt x="63" y="29"/>
                  </a:lnTo>
                  <a:lnTo>
                    <a:pt x="71" y="25"/>
                  </a:lnTo>
                  <a:lnTo>
                    <a:pt x="88" y="21"/>
                  </a:lnTo>
                  <a:lnTo>
                    <a:pt x="108" y="21"/>
                  </a:lnTo>
                  <a:lnTo>
                    <a:pt x="108" y="21"/>
                  </a:lnTo>
                  <a:lnTo>
                    <a:pt x="118" y="23"/>
                  </a:lnTo>
                  <a:lnTo>
                    <a:pt x="125" y="25"/>
                  </a:lnTo>
                  <a:lnTo>
                    <a:pt x="133" y="29"/>
                  </a:lnTo>
                  <a:lnTo>
                    <a:pt x="141" y="35"/>
                  </a:lnTo>
                  <a:lnTo>
                    <a:pt x="147" y="41"/>
                  </a:lnTo>
                  <a:lnTo>
                    <a:pt x="153" y="47"/>
                  </a:lnTo>
                  <a:lnTo>
                    <a:pt x="157" y="57"/>
                  </a:lnTo>
                  <a:lnTo>
                    <a:pt x="161" y="64"/>
                  </a:lnTo>
                  <a:lnTo>
                    <a:pt x="161" y="64"/>
                  </a:lnTo>
                  <a:lnTo>
                    <a:pt x="166" y="88"/>
                  </a:lnTo>
                  <a:lnTo>
                    <a:pt x="168" y="109"/>
                  </a:lnTo>
                  <a:lnTo>
                    <a:pt x="168" y="121"/>
                  </a:lnTo>
                  <a:lnTo>
                    <a:pt x="166" y="133"/>
                  </a:lnTo>
                  <a:lnTo>
                    <a:pt x="162" y="143"/>
                  </a:lnTo>
                  <a:lnTo>
                    <a:pt x="159" y="154"/>
                  </a:lnTo>
                  <a:lnTo>
                    <a:pt x="159"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1" name="Freeform 130"/>
            <p:cNvSpPr>
              <a:spLocks noEditPoints="1"/>
            </p:cNvSpPr>
            <p:nvPr/>
          </p:nvSpPr>
          <p:spPr bwMode="auto">
            <a:xfrm>
              <a:off x="8086725" y="1892300"/>
              <a:ext cx="204788" cy="334963"/>
            </a:xfrm>
            <a:custGeom>
              <a:avLst/>
              <a:gdLst>
                <a:gd name="T0" fmla="*/ 78 w 129"/>
                <a:gd name="T1" fmla="*/ 80 h 211"/>
                <a:gd name="T2" fmla="*/ 49 w 129"/>
                <a:gd name="T3" fmla="*/ 84 h 211"/>
                <a:gd name="T4" fmla="*/ 37 w 129"/>
                <a:gd name="T5" fmla="*/ 92 h 211"/>
                <a:gd name="T6" fmla="*/ 27 w 129"/>
                <a:gd name="T7" fmla="*/ 105 h 211"/>
                <a:gd name="T8" fmla="*/ 25 w 129"/>
                <a:gd name="T9" fmla="*/ 107 h 211"/>
                <a:gd name="T10" fmla="*/ 25 w 129"/>
                <a:gd name="T11" fmla="*/ 92 h 211"/>
                <a:gd name="T12" fmla="*/ 27 w 129"/>
                <a:gd name="T13" fmla="*/ 76 h 211"/>
                <a:gd name="T14" fmla="*/ 37 w 129"/>
                <a:gd name="T15" fmla="*/ 49 h 211"/>
                <a:gd name="T16" fmla="*/ 47 w 129"/>
                <a:gd name="T17" fmla="*/ 37 h 211"/>
                <a:gd name="T18" fmla="*/ 62 w 129"/>
                <a:gd name="T19" fmla="*/ 25 h 211"/>
                <a:gd name="T20" fmla="*/ 84 w 129"/>
                <a:gd name="T21" fmla="*/ 20 h 211"/>
                <a:gd name="T22" fmla="*/ 100 w 129"/>
                <a:gd name="T23" fmla="*/ 21 h 211"/>
                <a:gd name="T24" fmla="*/ 117 w 129"/>
                <a:gd name="T25" fmla="*/ 29 h 211"/>
                <a:gd name="T26" fmla="*/ 117 w 129"/>
                <a:gd name="T27" fmla="*/ 10 h 211"/>
                <a:gd name="T28" fmla="*/ 113 w 129"/>
                <a:gd name="T29" fmla="*/ 4 h 211"/>
                <a:gd name="T30" fmla="*/ 102 w 129"/>
                <a:gd name="T31" fmla="*/ 2 h 211"/>
                <a:gd name="T32" fmla="*/ 76 w 129"/>
                <a:gd name="T33" fmla="*/ 0 h 211"/>
                <a:gd name="T34" fmla="*/ 64 w 129"/>
                <a:gd name="T35" fmla="*/ 2 h 211"/>
                <a:gd name="T36" fmla="*/ 33 w 129"/>
                <a:gd name="T37" fmla="*/ 20 h 211"/>
                <a:gd name="T38" fmla="*/ 14 w 129"/>
                <a:gd name="T39" fmla="*/ 49 h 211"/>
                <a:gd name="T40" fmla="*/ 6 w 129"/>
                <a:gd name="T41" fmla="*/ 68 h 211"/>
                <a:gd name="T42" fmla="*/ 0 w 129"/>
                <a:gd name="T43" fmla="*/ 107 h 211"/>
                <a:gd name="T44" fmla="*/ 0 w 129"/>
                <a:gd name="T45" fmla="*/ 127 h 211"/>
                <a:gd name="T46" fmla="*/ 6 w 129"/>
                <a:gd name="T47" fmla="*/ 164 h 211"/>
                <a:gd name="T48" fmla="*/ 10 w 129"/>
                <a:gd name="T49" fmla="*/ 176 h 211"/>
                <a:gd name="T50" fmla="*/ 31 w 129"/>
                <a:gd name="T51" fmla="*/ 201 h 211"/>
                <a:gd name="T52" fmla="*/ 45 w 129"/>
                <a:gd name="T53" fmla="*/ 209 h 211"/>
                <a:gd name="T54" fmla="*/ 61 w 129"/>
                <a:gd name="T55" fmla="*/ 211 h 211"/>
                <a:gd name="T56" fmla="*/ 80 w 129"/>
                <a:gd name="T57" fmla="*/ 211 h 211"/>
                <a:gd name="T58" fmla="*/ 96 w 129"/>
                <a:gd name="T59" fmla="*/ 205 h 211"/>
                <a:gd name="T60" fmla="*/ 109 w 129"/>
                <a:gd name="T61" fmla="*/ 193 h 211"/>
                <a:gd name="T62" fmla="*/ 121 w 129"/>
                <a:gd name="T63" fmla="*/ 180 h 211"/>
                <a:gd name="T64" fmla="*/ 125 w 129"/>
                <a:gd name="T65" fmla="*/ 168 h 211"/>
                <a:gd name="T66" fmla="*/ 129 w 129"/>
                <a:gd name="T67" fmla="*/ 146 h 211"/>
                <a:gd name="T68" fmla="*/ 129 w 129"/>
                <a:gd name="T69" fmla="*/ 133 h 211"/>
                <a:gd name="T70" fmla="*/ 125 w 129"/>
                <a:gd name="T71" fmla="*/ 113 h 211"/>
                <a:gd name="T72" fmla="*/ 113 w 129"/>
                <a:gd name="T73" fmla="*/ 98 h 211"/>
                <a:gd name="T74" fmla="*/ 98 w 129"/>
                <a:gd name="T75" fmla="*/ 86 h 211"/>
                <a:gd name="T76" fmla="*/ 78 w 129"/>
                <a:gd name="T77" fmla="*/ 80 h 211"/>
                <a:gd name="T78" fmla="*/ 102 w 129"/>
                <a:gd name="T79" fmla="*/ 170 h 211"/>
                <a:gd name="T80" fmla="*/ 96 w 129"/>
                <a:gd name="T81" fmla="*/ 180 h 211"/>
                <a:gd name="T82" fmla="*/ 80 w 129"/>
                <a:gd name="T83" fmla="*/ 189 h 211"/>
                <a:gd name="T84" fmla="*/ 68 w 129"/>
                <a:gd name="T85" fmla="*/ 191 h 211"/>
                <a:gd name="T86" fmla="*/ 47 w 129"/>
                <a:gd name="T87" fmla="*/ 188 h 211"/>
                <a:gd name="T88" fmla="*/ 33 w 129"/>
                <a:gd name="T89" fmla="*/ 170 h 211"/>
                <a:gd name="T90" fmla="*/ 27 w 129"/>
                <a:gd name="T91" fmla="*/ 158 h 211"/>
                <a:gd name="T92" fmla="*/ 25 w 129"/>
                <a:gd name="T93" fmla="*/ 145 h 211"/>
                <a:gd name="T94" fmla="*/ 29 w 129"/>
                <a:gd name="T95" fmla="*/ 123 h 211"/>
                <a:gd name="T96" fmla="*/ 41 w 129"/>
                <a:gd name="T97" fmla="*/ 107 h 211"/>
                <a:gd name="T98" fmla="*/ 59 w 129"/>
                <a:gd name="T99" fmla="*/ 100 h 211"/>
                <a:gd name="T100" fmla="*/ 80 w 129"/>
                <a:gd name="T101" fmla="*/ 102 h 211"/>
                <a:gd name="T102" fmla="*/ 86 w 129"/>
                <a:gd name="T103" fmla="*/ 105 h 211"/>
                <a:gd name="T104" fmla="*/ 98 w 129"/>
                <a:gd name="T105" fmla="*/ 115 h 211"/>
                <a:gd name="T106" fmla="*/ 102 w 129"/>
                <a:gd name="T107" fmla="*/ 123 h 211"/>
                <a:gd name="T108" fmla="*/ 105 w 129"/>
                <a:gd name="T109" fmla="*/ 146 h 211"/>
                <a:gd name="T110" fmla="*/ 102 w 129"/>
                <a:gd name="T111" fmla="*/ 17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 h="211">
                  <a:moveTo>
                    <a:pt x="78" y="80"/>
                  </a:moveTo>
                  <a:lnTo>
                    <a:pt x="78" y="80"/>
                  </a:lnTo>
                  <a:lnTo>
                    <a:pt x="62" y="80"/>
                  </a:lnTo>
                  <a:lnTo>
                    <a:pt x="49" y="84"/>
                  </a:lnTo>
                  <a:lnTo>
                    <a:pt x="43" y="88"/>
                  </a:lnTo>
                  <a:lnTo>
                    <a:pt x="37" y="92"/>
                  </a:lnTo>
                  <a:lnTo>
                    <a:pt x="31" y="98"/>
                  </a:lnTo>
                  <a:lnTo>
                    <a:pt x="27" y="105"/>
                  </a:lnTo>
                  <a:lnTo>
                    <a:pt x="27" y="105"/>
                  </a:lnTo>
                  <a:lnTo>
                    <a:pt x="25" y="107"/>
                  </a:lnTo>
                  <a:lnTo>
                    <a:pt x="25" y="107"/>
                  </a:lnTo>
                  <a:lnTo>
                    <a:pt x="25" y="92"/>
                  </a:lnTo>
                  <a:lnTo>
                    <a:pt x="25" y="92"/>
                  </a:lnTo>
                  <a:lnTo>
                    <a:pt x="27" y="76"/>
                  </a:lnTo>
                  <a:lnTo>
                    <a:pt x="31" y="62"/>
                  </a:lnTo>
                  <a:lnTo>
                    <a:pt x="37" y="49"/>
                  </a:lnTo>
                  <a:lnTo>
                    <a:pt x="47" y="37"/>
                  </a:lnTo>
                  <a:lnTo>
                    <a:pt x="47" y="37"/>
                  </a:lnTo>
                  <a:lnTo>
                    <a:pt x="55" y="29"/>
                  </a:lnTo>
                  <a:lnTo>
                    <a:pt x="62" y="25"/>
                  </a:lnTo>
                  <a:lnTo>
                    <a:pt x="72" y="21"/>
                  </a:lnTo>
                  <a:lnTo>
                    <a:pt x="84" y="20"/>
                  </a:lnTo>
                  <a:lnTo>
                    <a:pt x="84" y="20"/>
                  </a:lnTo>
                  <a:lnTo>
                    <a:pt x="100" y="21"/>
                  </a:lnTo>
                  <a:lnTo>
                    <a:pt x="117" y="29"/>
                  </a:lnTo>
                  <a:lnTo>
                    <a:pt x="117" y="29"/>
                  </a:lnTo>
                  <a:lnTo>
                    <a:pt x="117" y="10"/>
                  </a:lnTo>
                  <a:lnTo>
                    <a:pt x="117" y="10"/>
                  </a:lnTo>
                  <a:lnTo>
                    <a:pt x="117" y="6"/>
                  </a:lnTo>
                  <a:lnTo>
                    <a:pt x="113" y="4"/>
                  </a:lnTo>
                  <a:lnTo>
                    <a:pt x="113" y="4"/>
                  </a:lnTo>
                  <a:lnTo>
                    <a:pt x="102" y="2"/>
                  </a:lnTo>
                  <a:lnTo>
                    <a:pt x="88" y="0"/>
                  </a:lnTo>
                  <a:lnTo>
                    <a:pt x="76" y="0"/>
                  </a:lnTo>
                  <a:lnTo>
                    <a:pt x="64" y="2"/>
                  </a:lnTo>
                  <a:lnTo>
                    <a:pt x="64" y="2"/>
                  </a:lnTo>
                  <a:lnTo>
                    <a:pt x="47" y="10"/>
                  </a:lnTo>
                  <a:lnTo>
                    <a:pt x="33" y="20"/>
                  </a:lnTo>
                  <a:lnTo>
                    <a:pt x="21" y="33"/>
                  </a:lnTo>
                  <a:lnTo>
                    <a:pt x="14" y="49"/>
                  </a:lnTo>
                  <a:lnTo>
                    <a:pt x="14" y="49"/>
                  </a:lnTo>
                  <a:lnTo>
                    <a:pt x="6" y="68"/>
                  </a:lnTo>
                  <a:lnTo>
                    <a:pt x="2" y="88"/>
                  </a:lnTo>
                  <a:lnTo>
                    <a:pt x="0" y="107"/>
                  </a:lnTo>
                  <a:lnTo>
                    <a:pt x="0" y="127"/>
                  </a:lnTo>
                  <a:lnTo>
                    <a:pt x="0" y="127"/>
                  </a:lnTo>
                  <a:lnTo>
                    <a:pt x="4" y="152"/>
                  </a:lnTo>
                  <a:lnTo>
                    <a:pt x="6" y="164"/>
                  </a:lnTo>
                  <a:lnTo>
                    <a:pt x="10" y="176"/>
                  </a:lnTo>
                  <a:lnTo>
                    <a:pt x="10" y="176"/>
                  </a:lnTo>
                  <a:lnTo>
                    <a:pt x="19" y="189"/>
                  </a:lnTo>
                  <a:lnTo>
                    <a:pt x="31" y="201"/>
                  </a:lnTo>
                  <a:lnTo>
                    <a:pt x="37" y="205"/>
                  </a:lnTo>
                  <a:lnTo>
                    <a:pt x="45" y="209"/>
                  </a:lnTo>
                  <a:lnTo>
                    <a:pt x="53" y="211"/>
                  </a:lnTo>
                  <a:lnTo>
                    <a:pt x="61" y="211"/>
                  </a:lnTo>
                  <a:lnTo>
                    <a:pt x="61" y="211"/>
                  </a:lnTo>
                  <a:lnTo>
                    <a:pt x="80" y="211"/>
                  </a:lnTo>
                  <a:lnTo>
                    <a:pt x="88" y="209"/>
                  </a:lnTo>
                  <a:lnTo>
                    <a:pt x="96" y="205"/>
                  </a:lnTo>
                  <a:lnTo>
                    <a:pt x="103" y="199"/>
                  </a:lnTo>
                  <a:lnTo>
                    <a:pt x="109" y="193"/>
                  </a:lnTo>
                  <a:lnTo>
                    <a:pt x="115" y="188"/>
                  </a:lnTo>
                  <a:lnTo>
                    <a:pt x="121" y="180"/>
                  </a:lnTo>
                  <a:lnTo>
                    <a:pt x="121" y="180"/>
                  </a:lnTo>
                  <a:lnTo>
                    <a:pt x="125" y="168"/>
                  </a:lnTo>
                  <a:lnTo>
                    <a:pt x="129" y="156"/>
                  </a:lnTo>
                  <a:lnTo>
                    <a:pt x="129" y="146"/>
                  </a:lnTo>
                  <a:lnTo>
                    <a:pt x="129" y="133"/>
                  </a:lnTo>
                  <a:lnTo>
                    <a:pt x="129" y="133"/>
                  </a:lnTo>
                  <a:lnTo>
                    <a:pt x="127" y="123"/>
                  </a:lnTo>
                  <a:lnTo>
                    <a:pt x="125" y="113"/>
                  </a:lnTo>
                  <a:lnTo>
                    <a:pt x="119" y="105"/>
                  </a:lnTo>
                  <a:lnTo>
                    <a:pt x="113" y="98"/>
                  </a:lnTo>
                  <a:lnTo>
                    <a:pt x="105" y="92"/>
                  </a:lnTo>
                  <a:lnTo>
                    <a:pt x="98" y="86"/>
                  </a:lnTo>
                  <a:lnTo>
                    <a:pt x="88" y="82"/>
                  </a:lnTo>
                  <a:lnTo>
                    <a:pt x="78" y="80"/>
                  </a:lnTo>
                  <a:lnTo>
                    <a:pt x="78" y="80"/>
                  </a:lnTo>
                  <a:close/>
                  <a:moveTo>
                    <a:pt x="102" y="170"/>
                  </a:moveTo>
                  <a:lnTo>
                    <a:pt x="102" y="170"/>
                  </a:lnTo>
                  <a:lnTo>
                    <a:pt x="96" y="180"/>
                  </a:lnTo>
                  <a:lnTo>
                    <a:pt x="88" y="186"/>
                  </a:lnTo>
                  <a:lnTo>
                    <a:pt x="80" y="189"/>
                  </a:lnTo>
                  <a:lnTo>
                    <a:pt x="68" y="191"/>
                  </a:lnTo>
                  <a:lnTo>
                    <a:pt x="68" y="191"/>
                  </a:lnTo>
                  <a:lnTo>
                    <a:pt x="57" y="191"/>
                  </a:lnTo>
                  <a:lnTo>
                    <a:pt x="47" y="188"/>
                  </a:lnTo>
                  <a:lnTo>
                    <a:pt x="39" y="180"/>
                  </a:lnTo>
                  <a:lnTo>
                    <a:pt x="33" y="170"/>
                  </a:lnTo>
                  <a:lnTo>
                    <a:pt x="33" y="170"/>
                  </a:lnTo>
                  <a:lnTo>
                    <a:pt x="27" y="158"/>
                  </a:lnTo>
                  <a:lnTo>
                    <a:pt x="25" y="145"/>
                  </a:lnTo>
                  <a:lnTo>
                    <a:pt x="25" y="145"/>
                  </a:lnTo>
                  <a:lnTo>
                    <a:pt x="27" y="133"/>
                  </a:lnTo>
                  <a:lnTo>
                    <a:pt x="29" y="123"/>
                  </a:lnTo>
                  <a:lnTo>
                    <a:pt x="35" y="115"/>
                  </a:lnTo>
                  <a:lnTo>
                    <a:pt x="41" y="107"/>
                  </a:lnTo>
                  <a:lnTo>
                    <a:pt x="51" y="104"/>
                  </a:lnTo>
                  <a:lnTo>
                    <a:pt x="59" y="100"/>
                  </a:lnTo>
                  <a:lnTo>
                    <a:pt x="68" y="100"/>
                  </a:lnTo>
                  <a:lnTo>
                    <a:pt x="80" y="102"/>
                  </a:lnTo>
                  <a:lnTo>
                    <a:pt x="80" y="102"/>
                  </a:lnTo>
                  <a:lnTo>
                    <a:pt x="86" y="105"/>
                  </a:lnTo>
                  <a:lnTo>
                    <a:pt x="92" y="109"/>
                  </a:lnTo>
                  <a:lnTo>
                    <a:pt x="98" y="115"/>
                  </a:lnTo>
                  <a:lnTo>
                    <a:pt x="102" y="123"/>
                  </a:lnTo>
                  <a:lnTo>
                    <a:pt x="102" y="123"/>
                  </a:lnTo>
                  <a:lnTo>
                    <a:pt x="105" y="135"/>
                  </a:lnTo>
                  <a:lnTo>
                    <a:pt x="105" y="146"/>
                  </a:lnTo>
                  <a:lnTo>
                    <a:pt x="105" y="158"/>
                  </a:lnTo>
                  <a:lnTo>
                    <a:pt x="102" y="170"/>
                  </a:lnTo>
                  <a:lnTo>
                    <a:pt x="10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2" name="Freeform 131"/>
            <p:cNvSpPr>
              <a:spLocks noEditPoints="1"/>
            </p:cNvSpPr>
            <p:nvPr/>
          </p:nvSpPr>
          <p:spPr bwMode="auto">
            <a:xfrm>
              <a:off x="7566025" y="1985963"/>
              <a:ext cx="201613" cy="241300"/>
            </a:xfrm>
            <a:custGeom>
              <a:avLst/>
              <a:gdLst>
                <a:gd name="T0" fmla="*/ 125 w 127"/>
                <a:gd name="T1" fmla="*/ 50 h 152"/>
                <a:gd name="T2" fmla="*/ 113 w 127"/>
                <a:gd name="T3" fmla="*/ 19 h 152"/>
                <a:gd name="T4" fmla="*/ 101 w 127"/>
                <a:gd name="T5" fmla="*/ 9 h 152"/>
                <a:gd name="T6" fmla="*/ 86 w 127"/>
                <a:gd name="T7" fmla="*/ 2 h 152"/>
                <a:gd name="T8" fmla="*/ 74 w 127"/>
                <a:gd name="T9" fmla="*/ 0 h 152"/>
                <a:gd name="T10" fmla="*/ 53 w 127"/>
                <a:gd name="T11" fmla="*/ 2 h 152"/>
                <a:gd name="T12" fmla="*/ 33 w 127"/>
                <a:gd name="T13" fmla="*/ 9 h 152"/>
                <a:gd name="T14" fmla="*/ 15 w 127"/>
                <a:gd name="T15" fmla="*/ 25 h 152"/>
                <a:gd name="T16" fmla="*/ 10 w 127"/>
                <a:gd name="T17" fmla="*/ 35 h 152"/>
                <a:gd name="T18" fmla="*/ 2 w 127"/>
                <a:gd name="T19" fmla="*/ 56 h 152"/>
                <a:gd name="T20" fmla="*/ 0 w 127"/>
                <a:gd name="T21" fmla="*/ 76 h 152"/>
                <a:gd name="T22" fmla="*/ 8 w 127"/>
                <a:gd name="T23" fmla="*/ 119 h 152"/>
                <a:gd name="T24" fmla="*/ 15 w 127"/>
                <a:gd name="T25" fmla="*/ 130 h 152"/>
                <a:gd name="T26" fmla="*/ 33 w 127"/>
                <a:gd name="T27" fmla="*/ 146 h 152"/>
                <a:gd name="T28" fmla="*/ 47 w 127"/>
                <a:gd name="T29" fmla="*/ 150 h 152"/>
                <a:gd name="T30" fmla="*/ 72 w 127"/>
                <a:gd name="T31" fmla="*/ 152 h 152"/>
                <a:gd name="T32" fmla="*/ 82 w 127"/>
                <a:gd name="T33" fmla="*/ 152 h 152"/>
                <a:gd name="T34" fmla="*/ 103 w 127"/>
                <a:gd name="T35" fmla="*/ 146 h 152"/>
                <a:gd name="T36" fmla="*/ 113 w 127"/>
                <a:gd name="T37" fmla="*/ 140 h 152"/>
                <a:gd name="T38" fmla="*/ 117 w 127"/>
                <a:gd name="T39" fmla="*/ 138 h 152"/>
                <a:gd name="T40" fmla="*/ 117 w 127"/>
                <a:gd name="T41" fmla="*/ 117 h 152"/>
                <a:gd name="T42" fmla="*/ 111 w 127"/>
                <a:gd name="T43" fmla="*/ 121 h 152"/>
                <a:gd name="T44" fmla="*/ 88 w 127"/>
                <a:gd name="T45" fmla="*/ 130 h 152"/>
                <a:gd name="T46" fmla="*/ 60 w 127"/>
                <a:gd name="T47" fmla="*/ 132 h 152"/>
                <a:gd name="T48" fmla="*/ 53 w 127"/>
                <a:gd name="T49" fmla="*/ 130 h 152"/>
                <a:gd name="T50" fmla="*/ 39 w 127"/>
                <a:gd name="T51" fmla="*/ 121 h 152"/>
                <a:gd name="T52" fmla="*/ 29 w 127"/>
                <a:gd name="T53" fmla="*/ 107 h 152"/>
                <a:gd name="T54" fmla="*/ 25 w 127"/>
                <a:gd name="T55" fmla="*/ 91 h 152"/>
                <a:gd name="T56" fmla="*/ 25 w 127"/>
                <a:gd name="T57" fmla="*/ 84 h 152"/>
                <a:gd name="T58" fmla="*/ 127 w 127"/>
                <a:gd name="T59" fmla="*/ 84 h 152"/>
                <a:gd name="T60" fmla="*/ 125 w 127"/>
                <a:gd name="T61" fmla="*/ 50 h 152"/>
                <a:gd name="T62" fmla="*/ 25 w 127"/>
                <a:gd name="T63" fmla="*/ 62 h 152"/>
                <a:gd name="T64" fmla="*/ 25 w 127"/>
                <a:gd name="T65" fmla="*/ 54 h 152"/>
                <a:gd name="T66" fmla="*/ 35 w 127"/>
                <a:gd name="T67" fmla="*/ 35 h 152"/>
                <a:gd name="T68" fmla="*/ 53 w 127"/>
                <a:gd name="T69" fmla="*/ 23 h 152"/>
                <a:gd name="T70" fmla="*/ 58 w 127"/>
                <a:gd name="T71" fmla="*/ 21 h 152"/>
                <a:gd name="T72" fmla="*/ 74 w 127"/>
                <a:gd name="T73" fmla="*/ 21 h 152"/>
                <a:gd name="T74" fmla="*/ 88 w 127"/>
                <a:gd name="T75" fmla="*/ 25 h 152"/>
                <a:gd name="T76" fmla="*/ 97 w 127"/>
                <a:gd name="T77" fmla="*/ 37 h 152"/>
                <a:gd name="T78" fmla="*/ 101 w 127"/>
                <a:gd name="T79" fmla="*/ 50 h 152"/>
                <a:gd name="T80" fmla="*/ 103 w 127"/>
                <a:gd name="T81" fmla="*/ 62 h 152"/>
                <a:gd name="T82" fmla="*/ 25 w 127"/>
                <a:gd name="T83" fmla="*/ 6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2">
                  <a:moveTo>
                    <a:pt x="125" y="50"/>
                  </a:moveTo>
                  <a:lnTo>
                    <a:pt x="125" y="50"/>
                  </a:lnTo>
                  <a:lnTo>
                    <a:pt x="121" y="33"/>
                  </a:lnTo>
                  <a:lnTo>
                    <a:pt x="113" y="19"/>
                  </a:lnTo>
                  <a:lnTo>
                    <a:pt x="107" y="13"/>
                  </a:lnTo>
                  <a:lnTo>
                    <a:pt x="101" y="9"/>
                  </a:lnTo>
                  <a:lnTo>
                    <a:pt x="94" y="5"/>
                  </a:lnTo>
                  <a:lnTo>
                    <a:pt x="86" y="2"/>
                  </a:lnTo>
                  <a:lnTo>
                    <a:pt x="86" y="2"/>
                  </a:lnTo>
                  <a:lnTo>
                    <a:pt x="74" y="0"/>
                  </a:lnTo>
                  <a:lnTo>
                    <a:pt x="62" y="0"/>
                  </a:lnTo>
                  <a:lnTo>
                    <a:pt x="53" y="2"/>
                  </a:lnTo>
                  <a:lnTo>
                    <a:pt x="41" y="5"/>
                  </a:lnTo>
                  <a:lnTo>
                    <a:pt x="33" y="9"/>
                  </a:lnTo>
                  <a:lnTo>
                    <a:pt x="23" y="17"/>
                  </a:lnTo>
                  <a:lnTo>
                    <a:pt x="15" y="25"/>
                  </a:lnTo>
                  <a:lnTo>
                    <a:pt x="10" y="35"/>
                  </a:lnTo>
                  <a:lnTo>
                    <a:pt x="10" y="35"/>
                  </a:lnTo>
                  <a:lnTo>
                    <a:pt x="6" y="45"/>
                  </a:lnTo>
                  <a:lnTo>
                    <a:pt x="2" y="56"/>
                  </a:lnTo>
                  <a:lnTo>
                    <a:pt x="0" y="66"/>
                  </a:lnTo>
                  <a:lnTo>
                    <a:pt x="0" y="76"/>
                  </a:lnTo>
                  <a:lnTo>
                    <a:pt x="2" y="97"/>
                  </a:lnTo>
                  <a:lnTo>
                    <a:pt x="8" y="119"/>
                  </a:lnTo>
                  <a:lnTo>
                    <a:pt x="8" y="119"/>
                  </a:lnTo>
                  <a:lnTo>
                    <a:pt x="15" y="130"/>
                  </a:lnTo>
                  <a:lnTo>
                    <a:pt x="23" y="138"/>
                  </a:lnTo>
                  <a:lnTo>
                    <a:pt x="33" y="146"/>
                  </a:lnTo>
                  <a:lnTo>
                    <a:pt x="47" y="150"/>
                  </a:lnTo>
                  <a:lnTo>
                    <a:pt x="47" y="150"/>
                  </a:lnTo>
                  <a:lnTo>
                    <a:pt x="58" y="152"/>
                  </a:lnTo>
                  <a:lnTo>
                    <a:pt x="72" y="152"/>
                  </a:lnTo>
                  <a:lnTo>
                    <a:pt x="72" y="152"/>
                  </a:lnTo>
                  <a:lnTo>
                    <a:pt x="82" y="152"/>
                  </a:lnTo>
                  <a:lnTo>
                    <a:pt x="94" y="150"/>
                  </a:lnTo>
                  <a:lnTo>
                    <a:pt x="103" y="146"/>
                  </a:lnTo>
                  <a:lnTo>
                    <a:pt x="113" y="140"/>
                  </a:lnTo>
                  <a:lnTo>
                    <a:pt x="113" y="140"/>
                  </a:lnTo>
                  <a:lnTo>
                    <a:pt x="117" y="138"/>
                  </a:lnTo>
                  <a:lnTo>
                    <a:pt x="117" y="138"/>
                  </a:lnTo>
                  <a:lnTo>
                    <a:pt x="117" y="117"/>
                  </a:lnTo>
                  <a:lnTo>
                    <a:pt x="117" y="117"/>
                  </a:lnTo>
                  <a:lnTo>
                    <a:pt x="111" y="121"/>
                  </a:lnTo>
                  <a:lnTo>
                    <a:pt x="111" y="121"/>
                  </a:lnTo>
                  <a:lnTo>
                    <a:pt x="99" y="127"/>
                  </a:lnTo>
                  <a:lnTo>
                    <a:pt x="88" y="130"/>
                  </a:lnTo>
                  <a:lnTo>
                    <a:pt x="74" y="132"/>
                  </a:lnTo>
                  <a:lnTo>
                    <a:pt x="60" y="132"/>
                  </a:lnTo>
                  <a:lnTo>
                    <a:pt x="60" y="132"/>
                  </a:lnTo>
                  <a:lnTo>
                    <a:pt x="53" y="130"/>
                  </a:lnTo>
                  <a:lnTo>
                    <a:pt x="45" y="127"/>
                  </a:lnTo>
                  <a:lnTo>
                    <a:pt x="39" y="121"/>
                  </a:lnTo>
                  <a:lnTo>
                    <a:pt x="33" y="115"/>
                  </a:lnTo>
                  <a:lnTo>
                    <a:pt x="29" y="107"/>
                  </a:lnTo>
                  <a:lnTo>
                    <a:pt x="27" y="99"/>
                  </a:lnTo>
                  <a:lnTo>
                    <a:pt x="25" y="91"/>
                  </a:lnTo>
                  <a:lnTo>
                    <a:pt x="25" y="84"/>
                  </a:lnTo>
                  <a:lnTo>
                    <a:pt x="25" y="84"/>
                  </a:lnTo>
                  <a:lnTo>
                    <a:pt x="127" y="84"/>
                  </a:lnTo>
                  <a:lnTo>
                    <a:pt x="127" y="84"/>
                  </a:lnTo>
                  <a:lnTo>
                    <a:pt x="127" y="66"/>
                  </a:lnTo>
                  <a:lnTo>
                    <a:pt x="125" y="50"/>
                  </a:lnTo>
                  <a:lnTo>
                    <a:pt x="125" y="50"/>
                  </a:lnTo>
                  <a:close/>
                  <a:moveTo>
                    <a:pt x="25" y="62"/>
                  </a:moveTo>
                  <a:lnTo>
                    <a:pt x="25" y="62"/>
                  </a:lnTo>
                  <a:lnTo>
                    <a:pt x="25" y="54"/>
                  </a:lnTo>
                  <a:lnTo>
                    <a:pt x="27" y="48"/>
                  </a:lnTo>
                  <a:lnTo>
                    <a:pt x="35" y="35"/>
                  </a:lnTo>
                  <a:lnTo>
                    <a:pt x="47" y="25"/>
                  </a:lnTo>
                  <a:lnTo>
                    <a:pt x="53" y="23"/>
                  </a:lnTo>
                  <a:lnTo>
                    <a:pt x="58" y="21"/>
                  </a:lnTo>
                  <a:lnTo>
                    <a:pt x="58" y="21"/>
                  </a:lnTo>
                  <a:lnTo>
                    <a:pt x="66" y="19"/>
                  </a:lnTo>
                  <a:lnTo>
                    <a:pt x="74" y="21"/>
                  </a:lnTo>
                  <a:lnTo>
                    <a:pt x="82" y="23"/>
                  </a:lnTo>
                  <a:lnTo>
                    <a:pt x="88" y="25"/>
                  </a:lnTo>
                  <a:lnTo>
                    <a:pt x="92" y="31"/>
                  </a:lnTo>
                  <a:lnTo>
                    <a:pt x="97" y="37"/>
                  </a:lnTo>
                  <a:lnTo>
                    <a:pt x="99" y="43"/>
                  </a:lnTo>
                  <a:lnTo>
                    <a:pt x="101" y="50"/>
                  </a:lnTo>
                  <a:lnTo>
                    <a:pt x="101" y="50"/>
                  </a:lnTo>
                  <a:lnTo>
                    <a:pt x="103" y="62"/>
                  </a:lnTo>
                  <a:lnTo>
                    <a:pt x="103" y="62"/>
                  </a:lnTo>
                  <a:lnTo>
                    <a:pt x="25" y="62"/>
                  </a:lnTo>
                  <a:lnTo>
                    <a:pt x="25"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3" name="Freeform 132"/>
            <p:cNvSpPr>
              <a:spLocks/>
            </p:cNvSpPr>
            <p:nvPr/>
          </p:nvSpPr>
          <p:spPr bwMode="auto">
            <a:xfrm>
              <a:off x="8331200" y="1898650"/>
              <a:ext cx="180975" cy="328613"/>
            </a:xfrm>
            <a:custGeom>
              <a:avLst/>
              <a:gdLst>
                <a:gd name="T0" fmla="*/ 73 w 114"/>
                <a:gd name="T1" fmla="*/ 84 h 207"/>
                <a:gd name="T2" fmla="*/ 37 w 114"/>
                <a:gd name="T3" fmla="*/ 82 h 207"/>
                <a:gd name="T4" fmla="*/ 26 w 114"/>
                <a:gd name="T5" fmla="*/ 82 h 207"/>
                <a:gd name="T6" fmla="*/ 30 w 114"/>
                <a:gd name="T7" fmla="*/ 21 h 207"/>
                <a:gd name="T8" fmla="*/ 104 w 114"/>
                <a:gd name="T9" fmla="*/ 21 h 207"/>
                <a:gd name="T10" fmla="*/ 104 w 114"/>
                <a:gd name="T11" fmla="*/ 0 h 207"/>
                <a:gd name="T12" fmla="*/ 10 w 114"/>
                <a:gd name="T13" fmla="*/ 0 h 207"/>
                <a:gd name="T14" fmla="*/ 4 w 114"/>
                <a:gd name="T15" fmla="*/ 101 h 207"/>
                <a:gd name="T16" fmla="*/ 18 w 114"/>
                <a:gd name="T17" fmla="*/ 101 h 207"/>
                <a:gd name="T18" fmla="*/ 37 w 114"/>
                <a:gd name="T19" fmla="*/ 101 h 207"/>
                <a:gd name="T20" fmla="*/ 57 w 114"/>
                <a:gd name="T21" fmla="*/ 103 h 207"/>
                <a:gd name="T22" fmla="*/ 80 w 114"/>
                <a:gd name="T23" fmla="*/ 115 h 207"/>
                <a:gd name="T24" fmla="*/ 90 w 114"/>
                <a:gd name="T25" fmla="*/ 137 h 207"/>
                <a:gd name="T26" fmla="*/ 90 w 114"/>
                <a:gd name="T27" fmla="*/ 152 h 207"/>
                <a:gd name="T28" fmla="*/ 80 w 114"/>
                <a:gd name="T29" fmla="*/ 172 h 207"/>
                <a:gd name="T30" fmla="*/ 65 w 114"/>
                <a:gd name="T31" fmla="*/ 184 h 207"/>
                <a:gd name="T32" fmla="*/ 55 w 114"/>
                <a:gd name="T33" fmla="*/ 187 h 207"/>
                <a:gd name="T34" fmla="*/ 37 w 114"/>
                <a:gd name="T35" fmla="*/ 187 h 207"/>
                <a:gd name="T36" fmla="*/ 28 w 114"/>
                <a:gd name="T37" fmla="*/ 185 h 207"/>
                <a:gd name="T38" fmla="*/ 0 w 114"/>
                <a:gd name="T39" fmla="*/ 176 h 207"/>
                <a:gd name="T40" fmla="*/ 0 w 114"/>
                <a:gd name="T41" fmla="*/ 191 h 207"/>
                <a:gd name="T42" fmla="*/ 0 w 114"/>
                <a:gd name="T43" fmla="*/ 199 h 207"/>
                <a:gd name="T44" fmla="*/ 6 w 114"/>
                <a:gd name="T45" fmla="*/ 203 h 207"/>
                <a:gd name="T46" fmla="*/ 26 w 114"/>
                <a:gd name="T47" fmla="*/ 207 h 207"/>
                <a:gd name="T48" fmla="*/ 47 w 114"/>
                <a:gd name="T49" fmla="*/ 207 h 207"/>
                <a:gd name="T50" fmla="*/ 74 w 114"/>
                <a:gd name="T51" fmla="*/ 203 h 207"/>
                <a:gd name="T52" fmla="*/ 96 w 114"/>
                <a:gd name="T53" fmla="*/ 189 h 207"/>
                <a:gd name="T54" fmla="*/ 110 w 114"/>
                <a:gd name="T55" fmla="*/ 168 h 207"/>
                <a:gd name="T56" fmla="*/ 114 w 114"/>
                <a:gd name="T57" fmla="*/ 139 h 207"/>
                <a:gd name="T58" fmla="*/ 114 w 114"/>
                <a:gd name="T59" fmla="*/ 129 h 207"/>
                <a:gd name="T60" fmla="*/ 108 w 114"/>
                <a:gd name="T61" fmla="*/ 111 h 207"/>
                <a:gd name="T62" fmla="*/ 96 w 114"/>
                <a:gd name="T63" fmla="*/ 98 h 207"/>
                <a:gd name="T64" fmla="*/ 82 w 114"/>
                <a:gd name="T65" fmla="*/ 88 h 207"/>
                <a:gd name="T66" fmla="*/ 73 w 114"/>
                <a:gd name="T67" fmla="*/ 8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207">
                  <a:moveTo>
                    <a:pt x="73" y="84"/>
                  </a:moveTo>
                  <a:lnTo>
                    <a:pt x="73" y="84"/>
                  </a:lnTo>
                  <a:lnTo>
                    <a:pt x="55" y="82"/>
                  </a:lnTo>
                  <a:lnTo>
                    <a:pt x="37" y="82"/>
                  </a:lnTo>
                  <a:lnTo>
                    <a:pt x="37" y="82"/>
                  </a:lnTo>
                  <a:lnTo>
                    <a:pt x="26" y="82"/>
                  </a:lnTo>
                  <a:lnTo>
                    <a:pt x="26" y="82"/>
                  </a:lnTo>
                  <a:lnTo>
                    <a:pt x="30" y="21"/>
                  </a:lnTo>
                  <a:lnTo>
                    <a:pt x="30" y="21"/>
                  </a:lnTo>
                  <a:lnTo>
                    <a:pt x="104" y="21"/>
                  </a:lnTo>
                  <a:lnTo>
                    <a:pt x="104" y="21"/>
                  </a:lnTo>
                  <a:lnTo>
                    <a:pt x="104" y="0"/>
                  </a:lnTo>
                  <a:lnTo>
                    <a:pt x="104" y="0"/>
                  </a:lnTo>
                  <a:lnTo>
                    <a:pt x="10" y="0"/>
                  </a:lnTo>
                  <a:lnTo>
                    <a:pt x="10" y="0"/>
                  </a:lnTo>
                  <a:lnTo>
                    <a:pt x="4" y="101"/>
                  </a:lnTo>
                  <a:lnTo>
                    <a:pt x="4" y="101"/>
                  </a:lnTo>
                  <a:lnTo>
                    <a:pt x="18" y="101"/>
                  </a:lnTo>
                  <a:lnTo>
                    <a:pt x="18" y="101"/>
                  </a:lnTo>
                  <a:lnTo>
                    <a:pt x="37" y="101"/>
                  </a:lnTo>
                  <a:lnTo>
                    <a:pt x="57" y="103"/>
                  </a:lnTo>
                  <a:lnTo>
                    <a:pt x="57" y="103"/>
                  </a:lnTo>
                  <a:lnTo>
                    <a:pt x="71" y="107"/>
                  </a:lnTo>
                  <a:lnTo>
                    <a:pt x="80" y="115"/>
                  </a:lnTo>
                  <a:lnTo>
                    <a:pt x="86" y="125"/>
                  </a:lnTo>
                  <a:lnTo>
                    <a:pt x="90" y="137"/>
                  </a:lnTo>
                  <a:lnTo>
                    <a:pt x="90" y="137"/>
                  </a:lnTo>
                  <a:lnTo>
                    <a:pt x="90" y="152"/>
                  </a:lnTo>
                  <a:lnTo>
                    <a:pt x="84" y="166"/>
                  </a:lnTo>
                  <a:lnTo>
                    <a:pt x="80" y="172"/>
                  </a:lnTo>
                  <a:lnTo>
                    <a:pt x="76" y="176"/>
                  </a:lnTo>
                  <a:lnTo>
                    <a:pt x="65" y="184"/>
                  </a:lnTo>
                  <a:lnTo>
                    <a:pt x="65" y="184"/>
                  </a:lnTo>
                  <a:lnTo>
                    <a:pt x="55" y="187"/>
                  </a:lnTo>
                  <a:lnTo>
                    <a:pt x="45" y="187"/>
                  </a:lnTo>
                  <a:lnTo>
                    <a:pt x="37" y="187"/>
                  </a:lnTo>
                  <a:lnTo>
                    <a:pt x="28" y="185"/>
                  </a:lnTo>
                  <a:lnTo>
                    <a:pt x="28" y="185"/>
                  </a:lnTo>
                  <a:lnTo>
                    <a:pt x="14" y="182"/>
                  </a:lnTo>
                  <a:lnTo>
                    <a:pt x="0" y="176"/>
                  </a:lnTo>
                  <a:lnTo>
                    <a:pt x="0" y="176"/>
                  </a:lnTo>
                  <a:lnTo>
                    <a:pt x="0" y="191"/>
                  </a:lnTo>
                  <a:lnTo>
                    <a:pt x="0" y="191"/>
                  </a:lnTo>
                  <a:lnTo>
                    <a:pt x="0" y="199"/>
                  </a:lnTo>
                  <a:lnTo>
                    <a:pt x="6" y="203"/>
                  </a:lnTo>
                  <a:lnTo>
                    <a:pt x="6" y="203"/>
                  </a:lnTo>
                  <a:lnTo>
                    <a:pt x="16" y="205"/>
                  </a:lnTo>
                  <a:lnTo>
                    <a:pt x="26" y="207"/>
                  </a:lnTo>
                  <a:lnTo>
                    <a:pt x="47" y="207"/>
                  </a:lnTo>
                  <a:lnTo>
                    <a:pt x="47" y="207"/>
                  </a:lnTo>
                  <a:lnTo>
                    <a:pt x="61" y="207"/>
                  </a:lnTo>
                  <a:lnTo>
                    <a:pt x="74" y="203"/>
                  </a:lnTo>
                  <a:lnTo>
                    <a:pt x="86" y="197"/>
                  </a:lnTo>
                  <a:lnTo>
                    <a:pt x="96" y="189"/>
                  </a:lnTo>
                  <a:lnTo>
                    <a:pt x="104" y="180"/>
                  </a:lnTo>
                  <a:lnTo>
                    <a:pt x="110" y="168"/>
                  </a:lnTo>
                  <a:lnTo>
                    <a:pt x="114" y="154"/>
                  </a:lnTo>
                  <a:lnTo>
                    <a:pt x="114" y="139"/>
                  </a:lnTo>
                  <a:lnTo>
                    <a:pt x="114" y="139"/>
                  </a:lnTo>
                  <a:lnTo>
                    <a:pt x="114" y="129"/>
                  </a:lnTo>
                  <a:lnTo>
                    <a:pt x="110" y="121"/>
                  </a:lnTo>
                  <a:lnTo>
                    <a:pt x="108" y="111"/>
                  </a:lnTo>
                  <a:lnTo>
                    <a:pt x="102" y="105"/>
                  </a:lnTo>
                  <a:lnTo>
                    <a:pt x="96" y="98"/>
                  </a:lnTo>
                  <a:lnTo>
                    <a:pt x="90" y="94"/>
                  </a:lnTo>
                  <a:lnTo>
                    <a:pt x="82" y="88"/>
                  </a:lnTo>
                  <a:lnTo>
                    <a:pt x="73" y="84"/>
                  </a:lnTo>
                  <a:lnTo>
                    <a:pt x="73"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4" name="Freeform 133"/>
            <p:cNvSpPr>
              <a:spLocks/>
            </p:cNvSpPr>
            <p:nvPr/>
          </p:nvSpPr>
          <p:spPr bwMode="auto">
            <a:xfrm>
              <a:off x="7859713" y="1892300"/>
              <a:ext cx="190500" cy="334963"/>
            </a:xfrm>
            <a:custGeom>
              <a:avLst/>
              <a:gdLst>
                <a:gd name="T0" fmla="*/ 79 w 120"/>
                <a:gd name="T1" fmla="*/ 104 h 211"/>
                <a:gd name="T2" fmla="*/ 71 w 120"/>
                <a:gd name="T3" fmla="*/ 102 h 211"/>
                <a:gd name="T4" fmla="*/ 84 w 120"/>
                <a:gd name="T5" fmla="*/ 96 h 211"/>
                <a:gd name="T6" fmla="*/ 96 w 120"/>
                <a:gd name="T7" fmla="*/ 88 h 211"/>
                <a:gd name="T8" fmla="*/ 106 w 120"/>
                <a:gd name="T9" fmla="*/ 76 h 211"/>
                <a:gd name="T10" fmla="*/ 110 w 120"/>
                <a:gd name="T11" fmla="*/ 61 h 211"/>
                <a:gd name="T12" fmla="*/ 112 w 120"/>
                <a:gd name="T13" fmla="*/ 43 h 211"/>
                <a:gd name="T14" fmla="*/ 102 w 120"/>
                <a:gd name="T15" fmla="*/ 20 h 211"/>
                <a:gd name="T16" fmla="*/ 77 w 120"/>
                <a:gd name="T17" fmla="*/ 4 h 211"/>
                <a:gd name="T18" fmla="*/ 61 w 120"/>
                <a:gd name="T19" fmla="*/ 0 h 211"/>
                <a:gd name="T20" fmla="*/ 28 w 120"/>
                <a:gd name="T21" fmla="*/ 4 h 211"/>
                <a:gd name="T22" fmla="*/ 12 w 120"/>
                <a:gd name="T23" fmla="*/ 10 h 211"/>
                <a:gd name="T24" fmla="*/ 10 w 120"/>
                <a:gd name="T25" fmla="*/ 14 h 211"/>
                <a:gd name="T26" fmla="*/ 8 w 120"/>
                <a:gd name="T27" fmla="*/ 35 h 211"/>
                <a:gd name="T28" fmla="*/ 30 w 120"/>
                <a:gd name="T29" fmla="*/ 23 h 211"/>
                <a:gd name="T30" fmla="*/ 53 w 120"/>
                <a:gd name="T31" fmla="*/ 20 h 211"/>
                <a:gd name="T32" fmla="*/ 67 w 120"/>
                <a:gd name="T33" fmla="*/ 23 h 211"/>
                <a:gd name="T34" fmla="*/ 77 w 120"/>
                <a:gd name="T35" fmla="*/ 27 h 211"/>
                <a:gd name="T36" fmla="*/ 86 w 120"/>
                <a:gd name="T37" fmla="*/ 43 h 211"/>
                <a:gd name="T38" fmla="*/ 88 w 120"/>
                <a:gd name="T39" fmla="*/ 55 h 211"/>
                <a:gd name="T40" fmla="*/ 82 w 120"/>
                <a:gd name="T41" fmla="*/ 76 h 211"/>
                <a:gd name="T42" fmla="*/ 65 w 120"/>
                <a:gd name="T43" fmla="*/ 88 h 211"/>
                <a:gd name="T44" fmla="*/ 53 w 120"/>
                <a:gd name="T45" fmla="*/ 92 h 211"/>
                <a:gd name="T46" fmla="*/ 41 w 120"/>
                <a:gd name="T47" fmla="*/ 92 h 211"/>
                <a:gd name="T48" fmla="*/ 22 w 120"/>
                <a:gd name="T49" fmla="*/ 92 h 211"/>
                <a:gd name="T50" fmla="*/ 22 w 120"/>
                <a:gd name="T51" fmla="*/ 113 h 211"/>
                <a:gd name="T52" fmla="*/ 34 w 120"/>
                <a:gd name="T53" fmla="*/ 113 h 211"/>
                <a:gd name="T54" fmla="*/ 61 w 120"/>
                <a:gd name="T55" fmla="*/ 115 h 211"/>
                <a:gd name="T56" fmla="*/ 71 w 120"/>
                <a:gd name="T57" fmla="*/ 117 h 211"/>
                <a:gd name="T58" fmla="*/ 86 w 120"/>
                <a:gd name="T59" fmla="*/ 127 h 211"/>
                <a:gd name="T60" fmla="*/ 92 w 120"/>
                <a:gd name="T61" fmla="*/ 137 h 211"/>
                <a:gd name="T62" fmla="*/ 96 w 120"/>
                <a:gd name="T63" fmla="*/ 150 h 211"/>
                <a:gd name="T64" fmla="*/ 94 w 120"/>
                <a:gd name="T65" fmla="*/ 164 h 211"/>
                <a:gd name="T66" fmla="*/ 86 w 120"/>
                <a:gd name="T67" fmla="*/ 178 h 211"/>
                <a:gd name="T68" fmla="*/ 71 w 120"/>
                <a:gd name="T69" fmla="*/ 188 h 211"/>
                <a:gd name="T70" fmla="*/ 61 w 120"/>
                <a:gd name="T71" fmla="*/ 191 h 211"/>
                <a:gd name="T72" fmla="*/ 43 w 120"/>
                <a:gd name="T73" fmla="*/ 191 h 211"/>
                <a:gd name="T74" fmla="*/ 34 w 120"/>
                <a:gd name="T75" fmla="*/ 189 h 211"/>
                <a:gd name="T76" fmla="*/ 0 w 120"/>
                <a:gd name="T77" fmla="*/ 176 h 211"/>
                <a:gd name="T78" fmla="*/ 0 w 120"/>
                <a:gd name="T79" fmla="*/ 193 h 211"/>
                <a:gd name="T80" fmla="*/ 0 w 120"/>
                <a:gd name="T81" fmla="*/ 197 h 211"/>
                <a:gd name="T82" fmla="*/ 8 w 120"/>
                <a:gd name="T83" fmla="*/ 205 h 211"/>
                <a:gd name="T84" fmla="*/ 20 w 120"/>
                <a:gd name="T85" fmla="*/ 209 h 211"/>
                <a:gd name="T86" fmla="*/ 43 w 120"/>
                <a:gd name="T87" fmla="*/ 211 h 211"/>
                <a:gd name="T88" fmla="*/ 55 w 120"/>
                <a:gd name="T89" fmla="*/ 211 h 211"/>
                <a:gd name="T90" fmla="*/ 80 w 120"/>
                <a:gd name="T91" fmla="*/ 207 h 211"/>
                <a:gd name="T92" fmla="*/ 102 w 120"/>
                <a:gd name="T93" fmla="*/ 193 h 211"/>
                <a:gd name="T94" fmla="*/ 112 w 120"/>
                <a:gd name="T95" fmla="*/ 182 h 211"/>
                <a:gd name="T96" fmla="*/ 120 w 120"/>
                <a:gd name="T97" fmla="*/ 152 h 211"/>
                <a:gd name="T98" fmla="*/ 118 w 120"/>
                <a:gd name="T99" fmla="*/ 137 h 211"/>
                <a:gd name="T100" fmla="*/ 102 w 120"/>
                <a:gd name="T101" fmla="*/ 113 h 211"/>
                <a:gd name="T102" fmla="*/ 79 w 120"/>
                <a:gd name="T103" fmla="*/ 1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211">
                  <a:moveTo>
                    <a:pt x="79" y="104"/>
                  </a:moveTo>
                  <a:lnTo>
                    <a:pt x="79" y="104"/>
                  </a:lnTo>
                  <a:lnTo>
                    <a:pt x="71" y="102"/>
                  </a:lnTo>
                  <a:lnTo>
                    <a:pt x="71" y="102"/>
                  </a:lnTo>
                  <a:lnTo>
                    <a:pt x="84" y="96"/>
                  </a:lnTo>
                  <a:lnTo>
                    <a:pt x="84" y="96"/>
                  </a:lnTo>
                  <a:lnTo>
                    <a:pt x="90" y="92"/>
                  </a:lnTo>
                  <a:lnTo>
                    <a:pt x="96" y="88"/>
                  </a:lnTo>
                  <a:lnTo>
                    <a:pt x="102" y="82"/>
                  </a:lnTo>
                  <a:lnTo>
                    <a:pt x="106" y="76"/>
                  </a:lnTo>
                  <a:lnTo>
                    <a:pt x="108" y="68"/>
                  </a:lnTo>
                  <a:lnTo>
                    <a:pt x="110" y="61"/>
                  </a:lnTo>
                  <a:lnTo>
                    <a:pt x="112" y="43"/>
                  </a:lnTo>
                  <a:lnTo>
                    <a:pt x="112" y="43"/>
                  </a:lnTo>
                  <a:lnTo>
                    <a:pt x="108" y="31"/>
                  </a:lnTo>
                  <a:lnTo>
                    <a:pt x="102" y="20"/>
                  </a:lnTo>
                  <a:lnTo>
                    <a:pt x="90" y="10"/>
                  </a:lnTo>
                  <a:lnTo>
                    <a:pt x="77" y="4"/>
                  </a:lnTo>
                  <a:lnTo>
                    <a:pt x="77" y="4"/>
                  </a:lnTo>
                  <a:lnTo>
                    <a:pt x="61" y="0"/>
                  </a:lnTo>
                  <a:lnTo>
                    <a:pt x="43" y="0"/>
                  </a:lnTo>
                  <a:lnTo>
                    <a:pt x="28" y="4"/>
                  </a:lnTo>
                  <a:lnTo>
                    <a:pt x="12" y="10"/>
                  </a:lnTo>
                  <a:lnTo>
                    <a:pt x="12" y="10"/>
                  </a:lnTo>
                  <a:lnTo>
                    <a:pt x="10" y="14"/>
                  </a:lnTo>
                  <a:lnTo>
                    <a:pt x="10" y="14"/>
                  </a:lnTo>
                  <a:lnTo>
                    <a:pt x="8" y="35"/>
                  </a:lnTo>
                  <a:lnTo>
                    <a:pt x="8" y="35"/>
                  </a:lnTo>
                  <a:lnTo>
                    <a:pt x="20" y="27"/>
                  </a:lnTo>
                  <a:lnTo>
                    <a:pt x="30" y="23"/>
                  </a:lnTo>
                  <a:lnTo>
                    <a:pt x="41" y="21"/>
                  </a:lnTo>
                  <a:lnTo>
                    <a:pt x="53" y="20"/>
                  </a:lnTo>
                  <a:lnTo>
                    <a:pt x="53" y="20"/>
                  </a:lnTo>
                  <a:lnTo>
                    <a:pt x="67" y="23"/>
                  </a:lnTo>
                  <a:lnTo>
                    <a:pt x="67" y="23"/>
                  </a:lnTo>
                  <a:lnTo>
                    <a:pt x="77" y="27"/>
                  </a:lnTo>
                  <a:lnTo>
                    <a:pt x="82" y="33"/>
                  </a:lnTo>
                  <a:lnTo>
                    <a:pt x="86" y="43"/>
                  </a:lnTo>
                  <a:lnTo>
                    <a:pt x="88" y="55"/>
                  </a:lnTo>
                  <a:lnTo>
                    <a:pt x="88" y="55"/>
                  </a:lnTo>
                  <a:lnTo>
                    <a:pt x="86" y="66"/>
                  </a:lnTo>
                  <a:lnTo>
                    <a:pt x="82" y="76"/>
                  </a:lnTo>
                  <a:lnTo>
                    <a:pt x="77" y="82"/>
                  </a:lnTo>
                  <a:lnTo>
                    <a:pt x="65" y="88"/>
                  </a:lnTo>
                  <a:lnTo>
                    <a:pt x="65" y="88"/>
                  </a:lnTo>
                  <a:lnTo>
                    <a:pt x="53" y="92"/>
                  </a:lnTo>
                  <a:lnTo>
                    <a:pt x="41" y="92"/>
                  </a:lnTo>
                  <a:lnTo>
                    <a:pt x="41" y="92"/>
                  </a:lnTo>
                  <a:lnTo>
                    <a:pt x="22" y="92"/>
                  </a:lnTo>
                  <a:lnTo>
                    <a:pt x="22" y="92"/>
                  </a:lnTo>
                  <a:lnTo>
                    <a:pt x="22" y="113"/>
                  </a:lnTo>
                  <a:lnTo>
                    <a:pt x="22" y="113"/>
                  </a:lnTo>
                  <a:lnTo>
                    <a:pt x="34" y="113"/>
                  </a:lnTo>
                  <a:lnTo>
                    <a:pt x="34" y="113"/>
                  </a:lnTo>
                  <a:lnTo>
                    <a:pt x="47" y="113"/>
                  </a:lnTo>
                  <a:lnTo>
                    <a:pt x="61" y="115"/>
                  </a:lnTo>
                  <a:lnTo>
                    <a:pt x="61" y="115"/>
                  </a:lnTo>
                  <a:lnTo>
                    <a:pt x="71" y="117"/>
                  </a:lnTo>
                  <a:lnTo>
                    <a:pt x="79" y="121"/>
                  </a:lnTo>
                  <a:lnTo>
                    <a:pt x="86" y="127"/>
                  </a:lnTo>
                  <a:lnTo>
                    <a:pt x="92" y="137"/>
                  </a:lnTo>
                  <a:lnTo>
                    <a:pt x="92" y="137"/>
                  </a:lnTo>
                  <a:lnTo>
                    <a:pt x="94" y="143"/>
                  </a:lnTo>
                  <a:lnTo>
                    <a:pt x="96" y="150"/>
                  </a:lnTo>
                  <a:lnTo>
                    <a:pt x="96" y="158"/>
                  </a:lnTo>
                  <a:lnTo>
                    <a:pt x="94" y="164"/>
                  </a:lnTo>
                  <a:lnTo>
                    <a:pt x="90" y="172"/>
                  </a:lnTo>
                  <a:lnTo>
                    <a:pt x="86" y="178"/>
                  </a:lnTo>
                  <a:lnTo>
                    <a:pt x="79" y="184"/>
                  </a:lnTo>
                  <a:lnTo>
                    <a:pt x="71" y="188"/>
                  </a:lnTo>
                  <a:lnTo>
                    <a:pt x="71" y="188"/>
                  </a:lnTo>
                  <a:lnTo>
                    <a:pt x="61" y="191"/>
                  </a:lnTo>
                  <a:lnTo>
                    <a:pt x="51" y="191"/>
                  </a:lnTo>
                  <a:lnTo>
                    <a:pt x="43" y="191"/>
                  </a:lnTo>
                  <a:lnTo>
                    <a:pt x="34" y="189"/>
                  </a:lnTo>
                  <a:lnTo>
                    <a:pt x="34" y="189"/>
                  </a:lnTo>
                  <a:lnTo>
                    <a:pt x="16" y="186"/>
                  </a:lnTo>
                  <a:lnTo>
                    <a:pt x="0" y="176"/>
                  </a:lnTo>
                  <a:lnTo>
                    <a:pt x="0" y="176"/>
                  </a:lnTo>
                  <a:lnTo>
                    <a:pt x="0" y="193"/>
                  </a:lnTo>
                  <a:lnTo>
                    <a:pt x="0" y="193"/>
                  </a:lnTo>
                  <a:lnTo>
                    <a:pt x="0" y="197"/>
                  </a:lnTo>
                  <a:lnTo>
                    <a:pt x="2" y="201"/>
                  </a:lnTo>
                  <a:lnTo>
                    <a:pt x="8" y="205"/>
                  </a:lnTo>
                  <a:lnTo>
                    <a:pt x="8" y="205"/>
                  </a:lnTo>
                  <a:lnTo>
                    <a:pt x="20" y="209"/>
                  </a:lnTo>
                  <a:lnTo>
                    <a:pt x="32" y="211"/>
                  </a:lnTo>
                  <a:lnTo>
                    <a:pt x="43" y="211"/>
                  </a:lnTo>
                  <a:lnTo>
                    <a:pt x="55" y="211"/>
                  </a:lnTo>
                  <a:lnTo>
                    <a:pt x="55" y="211"/>
                  </a:lnTo>
                  <a:lnTo>
                    <a:pt x="67" y="211"/>
                  </a:lnTo>
                  <a:lnTo>
                    <a:pt x="80" y="207"/>
                  </a:lnTo>
                  <a:lnTo>
                    <a:pt x="90" y="201"/>
                  </a:lnTo>
                  <a:lnTo>
                    <a:pt x="102" y="193"/>
                  </a:lnTo>
                  <a:lnTo>
                    <a:pt x="102" y="193"/>
                  </a:lnTo>
                  <a:lnTo>
                    <a:pt x="112" y="182"/>
                  </a:lnTo>
                  <a:lnTo>
                    <a:pt x="118" y="168"/>
                  </a:lnTo>
                  <a:lnTo>
                    <a:pt x="120" y="152"/>
                  </a:lnTo>
                  <a:lnTo>
                    <a:pt x="118" y="137"/>
                  </a:lnTo>
                  <a:lnTo>
                    <a:pt x="118" y="137"/>
                  </a:lnTo>
                  <a:lnTo>
                    <a:pt x="112" y="123"/>
                  </a:lnTo>
                  <a:lnTo>
                    <a:pt x="102" y="113"/>
                  </a:lnTo>
                  <a:lnTo>
                    <a:pt x="92" y="107"/>
                  </a:lnTo>
                  <a:lnTo>
                    <a:pt x="79" y="104"/>
                  </a:lnTo>
                  <a:lnTo>
                    <a:pt x="79"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5" name="Freeform 134"/>
            <p:cNvSpPr>
              <a:spLocks/>
            </p:cNvSpPr>
            <p:nvPr/>
          </p:nvSpPr>
          <p:spPr bwMode="auto">
            <a:xfrm>
              <a:off x="7364413" y="1985963"/>
              <a:ext cx="173038" cy="241300"/>
            </a:xfrm>
            <a:custGeom>
              <a:avLst/>
              <a:gdLst>
                <a:gd name="T0" fmla="*/ 107 w 109"/>
                <a:gd name="T1" fmla="*/ 5 h 152"/>
                <a:gd name="T2" fmla="*/ 90 w 109"/>
                <a:gd name="T3" fmla="*/ 2 h 152"/>
                <a:gd name="T4" fmla="*/ 72 w 109"/>
                <a:gd name="T5" fmla="*/ 0 h 152"/>
                <a:gd name="T6" fmla="*/ 49 w 109"/>
                <a:gd name="T7" fmla="*/ 3 h 152"/>
                <a:gd name="T8" fmla="*/ 31 w 109"/>
                <a:gd name="T9" fmla="*/ 13 h 152"/>
                <a:gd name="T10" fmla="*/ 15 w 109"/>
                <a:gd name="T11" fmla="*/ 29 h 152"/>
                <a:gd name="T12" fmla="*/ 6 w 109"/>
                <a:gd name="T13" fmla="*/ 48 h 152"/>
                <a:gd name="T14" fmla="*/ 2 w 109"/>
                <a:gd name="T15" fmla="*/ 60 h 152"/>
                <a:gd name="T16" fmla="*/ 0 w 109"/>
                <a:gd name="T17" fmla="*/ 82 h 152"/>
                <a:gd name="T18" fmla="*/ 2 w 109"/>
                <a:gd name="T19" fmla="*/ 93 h 152"/>
                <a:gd name="T20" fmla="*/ 8 w 109"/>
                <a:gd name="T21" fmla="*/ 113 h 152"/>
                <a:gd name="T22" fmla="*/ 17 w 109"/>
                <a:gd name="T23" fmla="*/ 129 h 152"/>
                <a:gd name="T24" fmla="*/ 29 w 109"/>
                <a:gd name="T25" fmla="*/ 140 h 152"/>
                <a:gd name="T26" fmla="*/ 60 w 109"/>
                <a:gd name="T27" fmla="*/ 152 h 152"/>
                <a:gd name="T28" fmla="*/ 92 w 109"/>
                <a:gd name="T29" fmla="*/ 150 h 152"/>
                <a:gd name="T30" fmla="*/ 107 w 109"/>
                <a:gd name="T31" fmla="*/ 144 h 152"/>
                <a:gd name="T32" fmla="*/ 109 w 109"/>
                <a:gd name="T33" fmla="*/ 140 h 152"/>
                <a:gd name="T34" fmla="*/ 109 w 109"/>
                <a:gd name="T35" fmla="*/ 121 h 152"/>
                <a:gd name="T36" fmla="*/ 94 w 109"/>
                <a:gd name="T37" fmla="*/ 129 h 152"/>
                <a:gd name="T38" fmla="*/ 72 w 109"/>
                <a:gd name="T39" fmla="*/ 132 h 152"/>
                <a:gd name="T40" fmla="*/ 53 w 109"/>
                <a:gd name="T41" fmla="*/ 129 h 152"/>
                <a:gd name="T42" fmla="*/ 39 w 109"/>
                <a:gd name="T43" fmla="*/ 119 h 152"/>
                <a:gd name="T44" fmla="*/ 27 w 109"/>
                <a:gd name="T45" fmla="*/ 101 h 152"/>
                <a:gd name="T46" fmla="*/ 25 w 109"/>
                <a:gd name="T47" fmla="*/ 91 h 152"/>
                <a:gd name="T48" fmla="*/ 25 w 109"/>
                <a:gd name="T49" fmla="*/ 72 h 152"/>
                <a:gd name="T50" fmla="*/ 25 w 109"/>
                <a:gd name="T51" fmla="*/ 62 h 152"/>
                <a:gd name="T52" fmla="*/ 33 w 109"/>
                <a:gd name="T53" fmla="*/ 43 h 152"/>
                <a:gd name="T54" fmla="*/ 47 w 109"/>
                <a:gd name="T55" fmla="*/ 29 h 152"/>
                <a:gd name="T56" fmla="*/ 64 w 109"/>
                <a:gd name="T57" fmla="*/ 21 h 152"/>
                <a:gd name="T58" fmla="*/ 84 w 109"/>
                <a:gd name="T59" fmla="*/ 21 h 152"/>
                <a:gd name="T60" fmla="*/ 98 w 109"/>
                <a:gd name="T61" fmla="*/ 25 h 152"/>
                <a:gd name="T62" fmla="*/ 109 w 109"/>
                <a:gd name="T63" fmla="*/ 29 h 152"/>
                <a:gd name="T64" fmla="*/ 109 w 109"/>
                <a:gd name="T65" fmla="*/ 11 h 152"/>
                <a:gd name="T66" fmla="*/ 107 w 109"/>
                <a:gd name="T67" fmla="*/ 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152">
                  <a:moveTo>
                    <a:pt x="107" y="5"/>
                  </a:moveTo>
                  <a:lnTo>
                    <a:pt x="107" y="5"/>
                  </a:lnTo>
                  <a:lnTo>
                    <a:pt x="98" y="2"/>
                  </a:lnTo>
                  <a:lnTo>
                    <a:pt x="90" y="2"/>
                  </a:lnTo>
                  <a:lnTo>
                    <a:pt x="72" y="0"/>
                  </a:lnTo>
                  <a:lnTo>
                    <a:pt x="72" y="0"/>
                  </a:lnTo>
                  <a:lnTo>
                    <a:pt x="60" y="2"/>
                  </a:lnTo>
                  <a:lnTo>
                    <a:pt x="49" y="3"/>
                  </a:lnTo>
                  <a:lnTo>
                    <a:pt x="39" y="7"/>
                  </a:lnTo>
                  <a:lnTo>
                    <a:pt x="31" y="13"/>
                  </a:lnTo>
                  <a:lnTo>
                    <a:pt x="23" y="21"/>
                  </a:lnTo>
                  <a:lnTo>
                    <a:pt x="15" y="29"/>
                  </a:lnTo>
                  <a:lnTo>
                    <a:pt x="10" y="39"/>
                  </a:lnTo>
                  <a:lnTo>
                    <a:pt x="6" y="48"/>
                  </a:lnTo>
                  <a:lnTo>
                    <a:pt x="6" y="48"/>
                  </a:lnTo>
                  <a:lnTo>
                    <a:pt x="2" y="60"/>
                  </a:lnTo>
                  <a:lnTo>
                    <a:pt x="2" y="70"/>
                  </a:lnTo>
                  <a:lnTo>
                    <a:pt x="0" y="82"/>
                  </a:lnTo>
                  <a:lnTo>
                    <a:pt x="2" y="93"/>
                  </a:lnTo>
                  <a:lnTo>
                    <a:pt x="2" y="93"/>
                  </a:lnTo>
                  <a:lnTo>
                    <a:pt x="4" y="103"/>
                  </a:lnTo>
                  <a:lnTo>
                    <a:pt x="8" y="113"/>
                  </a:lnTo>
                  <a:lnTo>
                    <a:pt x="12" y="123"/>
                  </a:lnTo>
                  <a:lnTo>
                    <a:pt x="17" y="129"/>
                  </a:lnTo>
                  <a:lnTo>
                    <a:pt x="23" y="136"/>
                  </a:lnTo>
                  <a:lnTo>
                    <a:pt x="29" y="140"/>
                  </a:lnTo>
                  <a:lnTo>
                    <a:pt x="45" y="148"/>
                  </a:lnTo>
                  <a:lnTo>
                    <a:pt x="60" y="152"/>
                  </a:lnTo>
                  <a:lnTo>
                    <a:pt x="76" y="152"/>
                  </a:lnTo>
                  <a:lnTo>
                    <a:pt x="92" y="150"/>
                  </a:lnTo>
                  <a:lnTo>
                    <a:pt x="107" y="144"/>
                  </a:lnTo>
                  <a:lnTo>
                    <a:pt x="107" y="144"/>
                  </a:lnTo>
                  <a:lnTo>
                    <a:pt x="109" y="140"/>
                  </a:lnTo>
                  <a:lnTo>
                    <a:pt x="109" y="140"/>
                  </a:lnTo>
                  <a:lnTo>
                    <a:pt x="109" y="121"/>
                  </a:lnTo>
                  <a:lnTo>
                    <a:pt x="109" y="121"/>
                  </a:lnTo>
                  <a:lnTo>
                    <a:pt x="94" y="129"/>
                  </a:lnTo>
                  <a:lnTo>
                    <a:pt x="94" y="129"/>
                  </a:lnTo>
                  <a:lnTo>
                    <a:pt x="82" y="132"/>
                  </a:lnTo>
                  <a:lnTo>
                    <a:pt x="72" y="132"/>
                  </a:lnTo>
                  <a:lnTo>
                    <a:pt x="62" y="132"/>
                  </a:lnTo>
                  <a:lnTo>
                    <a:pt x="53" y="129"/>
                  </a:lnTo>
                  <a:lnTo>
                    <a:pt x="45" y="125"/>
                  </a:lnTo>
                  <a:lnTo>
                    <a:pt x="39" y="119"/>
                  </a:lnTo>
                  <a:lnTo>
                    <a:pt x="33" y="111"/>
                  </a:lnTo>
                  <a:lnTo>
                    <a:pt x="27" y="101"/>
                  </a:lnTo>
                  <a:lnTo>
                    <a:pt x="27" y="101"/>
                  </a:lnTo>
                  <a:lnTo>
                    <a:pt x="25" y="91"/>
                  </a:lnTo>
                  <a:lnTo>
                    <a:pt x="25" y="82"/>
                  </a:lnTo>
                  <a:lnTo>
                    <a:pt x="25" y="72"/>
                  </a:lnTo>
                  <a:lnTo>
                    <a:pt x="25" y="62"/>
                  </a:lnTo>
                  <a:lnTo>
                    <a:pt x="25" y="62"/>
                  </a:lnTo>
                  <a:lnTo>
                    <a:pt x="29" y="50"/>
                  </a:lnTo>
                  <a:lnTo>
                    <a:pt x="33" y="43"/>
                  </a:lnTo>
                  <a:lnTo>
                    <a:pt x="39" y="35"/>
                  </a:lnTo>
                  <a:lnTo>
                    <a:pt x="47" y="29"/>
                  </a:lnTo>
                  <a:lnTo>
                    <a:pt x="55" y="23"/>
                  </a:lnTo>
                  <a:lnTo>
                    <a:pt x="64" y="21"/>
                  </a:lnTo>
                  <a:lnTo>
                    <a:pt x="74" y="19"/>
                  </a:lnTo>
                  <a:lnTo>
                    <a:pt x="84" y="21"/>
                  </a:lnTo>
                  <a:lnTo>
                    <a:pt x="84" y="21"/>
                  </a:lnTo>
                  <a:lnTo>
                    <a:pt x="98" y="25"/>
                  </a:lnTo>
                  <a:lnTo>
                    <a:pt x="109" y="29"/>
                  </a:lnTo>
                  <a:lnTo>
                    <a:pt x="109" y="29"/>
                  </a:lnTo>
                  <a:lnTo>
                    <a:pt x="109" y="11"/>
                  </a:lnTo>
                  <a:lnTo>
                    <a:pt x="109" y="11"/>
                  </a:lnTo>
                  <a:lnTo>
                    <a:pt x="109" y="7"/>
                  </a:lnTo>
                  <a:lnTo>
                    <a:pt x="107" y="5"/>
                  </a:lnTo>
                  <a:lnTo>
                    <a:pt x="10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6" name="Freeform 135"/>
            <p:cNvSpPr>
              <a:spLocks/>
            </p:cNvSpPr>
            <p:nvPr/>
          </p:nvSpPr>
          <p:spPr bwMode="auto">
            <a:xfrm>
              <a:off x="7289800" y="1990725"/>
              <a:ext cx="36513" cy="230188"/>
            </a:xfrm>
            <a:custGeom>
              <a:avLst/>
              <a:gdLst>
                <a:gd name="T0" fmla="*/ 0 w 23"/>
                <a:gd name="T1" fmla="*/ 0 h 145"/>
                <a:gd name="T2" fmla="*/ 0 w 23"/>
                <a:gd name="T3" fmla="*/ 0 h 145"/>
                <a:gd name="T4" fmla="*/ 0 w 23"/>
                <a:gd name="T5" fmla="*/ 145 h 145"/>
                <a:gd name="T6" fmla="*/ 0 w 23"/>
                <a:gd name="T7" fmla="*/ 145 h 145"/>
                <a:gd name="T8" fmla="*/ 23 w 23"/>
                <a:gd name="T9" fmla="*/ 145 h 145"/>
                <a:gd name="T10" fmla="*/ 23 w 23"/>
                <a:gd name="T11" fmla="*/ 145 h 145"/>
                <a:gd name="T12" fmla="*/ 23 w 23"/>
                <a:gd name="T13" fmla="*/ 0 h 145"/>
                <a:gd name="T14" fmla="*/ 23 w 23"/>
                <a:gd name="T15" fmla="*/ 0 h 145"/>
                <a:gd name="T16" fmla="*/ 20 w 23"/>
                <a:gd name="T17" fmla="*/ 0 h 145"/>
                <a:gd name="T18" fmla="*/ 20 w 23"/>
                <a:gd name="T19" fmla="*/ 0 h 145"/>
                <a:gd name="T20" fmla="*/ 0 w 23"/>
                <a:gd name="T21" fmla="*/ 0 h 145"/>
                <a:gd name="T22" fmla="*/ 0 w 23"/>
                <a:gd name="T2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45">
                  <a:moveTo>
                    <a:pt x="0" y="0"/>
                  </a:moveTo>
                  <a:lnTo>
                    <a:pt x="0" y="0"/>
                  </a:lnTo>
                  <a:lnTo>
                    <a:pt x="0" y="145"/>
                  </a:lnTo>
                  <a:lnTo>
                    <a:pt x="0" y="145"/>
                  </a:lnTo>
                  <a:lnTo>
                    <a:pt x="23" y="145"/>
                  </a:lnTo>
                  <a:lnTo>
                    <a:pt x="23" y="145"/>
                  </a:lnTo>
                  <a:lnTo>
                    <a:pt x="23" y="0"/>
                  </a:lnTo>
                  <a:lnTo>
                    <a:pt x="23" y="0"/>
                  </a:lnTo>
                  <a:lnTo>
                    <a:pt x="20" y="0"/>
                  </a:lnTo>
                  <a:lnTo>
                    <a:pt x="2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7" name="Freeform 136"/>
            <p:cNvSpPr>
              <a:spLocks/>
            </p:cNvSpPr>
            <p:nvPr/>
          </p:nvSpPr>
          <p:spPr bwMode="auto">
            <a:xfrm>
              <a:off x="7286625" y="1885950"/>
              <a:ext cx="46038" cy="46038"/>
            </a:xfrm>
            <a:custGeom>
              <a:avLst/>
              <a:gdLst>
                <a:gd name="T0" fmla="*/ 14 w 29"/>
                <a:gd name="T1" fmla="*/ 0 h 29"/>
                <a:gd name="T2" fmla="*/ 14 w 29"/>
                <a:gd name="T3" fmla="*/ 0 h 29"/>
                <a:gd name="T4" fmla="*/ 8 w 29"/>
                <a:gd name="T5" fmla="*/ 0 h 29"/>
                <a:gd name="T6" fmla="*/ 4 w 29"/>
                <a:gd name="T7" fmla="*/ 4 h 29"/>
                <a:gd name="T8" fmla="*/ 0 w 29"/>
                <a:gd name="T9" fmla="*/ 8 h 29"/>
                <a:gd name="T10" fmla="*/ 0 w 29"/>
                <a:gd name="T11" fmla="*/ 14 h 29"/>
                <a:gd name="T12" fmla="*/ 0 w 29"/>
                <a:gd name="T13" fmla="*/ 14 h 29"/>
                <a:gd name="T14" fmla="*/ 0 w 29"/>
                <a:gd name="T15" fmla="*/ 20 h 29"/>
                <a:gd name="T16" fmla="*/ 4 w 29"/>
                <a:gd name="T17" fmla="*/ 25 h 29"/>
                <a:gd name="T18" fmla="*/ 8 w 29"/>
                <a:gd name="T19" fmla="*/ 27 h 29"/>
                <a:gd name="T20" fmla="*/ 14 w 29"/>
                <a:gd name="T21" fmla="*/ 29 h 29"/>
                <a:gd name="T22" fmla="*/ 14 w 29"/>
                <a:gd name="T23" fmla="*/ 29 h 29"/>
                <a:gd name="T24" fmla="*/ 20 w 29"/>
                <a:gd name="T25" fmla="*/ 27 h 29"/>
                <a:gd name="T26" fmla="*/ 25 w 29"/>
                <a:gd name="T27" fmla="*/ 25 h 29"/>
                <a:gd name="T28" fmla="*/ 27 w 29"/>
                <a:gd name="T29" fmla="*/ 20 h 29"/>
                <a:gd name="T30" fmla="*/ 29 w 29"/>
                <a:gd name="T31" fmla="*/ 14 h 29"/>
                <a:gd name="T32" fmla="*/ 29 w 29"/>
                <a:gd name="T33" fmla="*/ 14 h 29"/>
                <a:gd name="T34" fmla="*/ 27 w 29"/>
                <a:gd name="T35" fmla="*/ 8 h 29"/>
                <a:gd name="T36" fmla="*/ 25 w 29"/>
                <a:gd name="T37" fmla="*/ 4 h 29"/>
                <a:gd name="T38" fmla="*/ 20 w 29"/>
                <a:gd name="T39" fmla="*/ 0 h 29"/>
                <a:gd name="T40" fmla="*/ 14 w 29"/>
                <a:gd name="T41" fmla="*/ 0 h 29"/>
                <a:gd name="T42" fmla="*/ 14 w 29"/>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14" y="0"/>
                  </a:moveTo>
                  <a:lnTo>
                    <a:pt x="14" y="0"/>
                  </a:lnTo>
                  <a:lnTo>
                    <a:pt x="8" y="0"/>
                  </a:lnTo>
                  <a:lnTo>
                    <a:pt x="4" y="4"/>
                  </a:lnTo>
                  <a:lnTo>
                    <a:pt x="0" y="8"/>
                  </a:lnTo>
                  <a:lnTo>
                    <a:pt x="0" y="14"/>
                  </a:lnTo>
                  <a:lnTo>
                    <a:pt x="0" y="14"/>
                  </a:lnTo>
                  <a:lnTo>
                    <a:pt x="0" y="20"/>
                  </a:lnTo>
                  <a:lnTo>
                    <a:pt x="4" y="25"/>
                  </a:lnTo>
                  <a:lnTo>
                    <a:pt x="8" y="27"/>
                  </a:lnTo>
                  <a:lnTo>
                    <a:pt x="14" y="29"/>
                  </a:lnTo>
                  <a:lnTo>
                    <a:pt x="14" y="29"/>
                  </a:lnTo>
                  <a:lnTo>
                    <a:pt x="20" y="27"/>
                  </a:lnTo>
                  <a:lnTo>
                    <a:pt x="25" y="25"/>
                  </a:lnTo>
                  <a:lnTo>
                    <a:pt x="27" y="20"/>
                  </a:lnTo>
                  <a:lnTo>
                    <a:pt x="29" y="14"/>
                  </a:lnTo>
                  <a:lnTo>
                    <a:pt x="29" y="14"/>
                  </a:lnTo>
                  <a:lnTo>
                    <a:pt x="27" y="8"/>
                  </a:lnTo>
                  <a:lnTo>
                    <a:pt x="25" y="4"/>
                  </a:lnTo>
                  <a:lnTo>
                    <a:pt x="2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140" name="Picture 185" descr="D:\2014\0806\DocAve On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464" y="5143713"/>
            <a:ext cx="2590274" cy="510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5249885" y="5787318"/>
            <a:ext cx="1710437" cy="4029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spc="-50" dirty="0" err="1" smtClean="0">
                <a:solidFill>
                  <a:srgbClr val="262626"/>
                </a:solidFill>
                <a:ea typeface="Segoe UI" pitchFamily="34" charset="0"/>
                <a:cs typeface="Segoe UI Light" panose="020B0502040204020203" pitchFamily="34" charset="0"/>
              </a:rPr>
              <a:t>DocAve</a:t>
            </a:r>
            <a:r>
              <a:rPr lang="en-US" sz="1600" spc="-50" dirty="0" smtClean="0">
                <a:solidFill>
                  <a:srgbClr val="262626"/>
                </a:solidFill>
                <a:ea typeface="Segoe UI" pitchFamily="34" charset="0"/>
                <a:cs typeface="Segoe UI Light" panose="020B0502040204020203" pitchFamily="34" charset="0"/>
              </a:rPr>
              <a:t> Migrators</a:t>
            </a:r>
          </a:p>
        </p:txBody>
      </p:sp>
    </p:spTree>
    <p:extLst>
      <p:ext uri="{BB962C8B-B14F-4D97-AF65-F5344CB8AC3E}">
        <p14:creationId xmlns:p14="http://schemas.microsoft.com/office/powerpoint/2010/main" val="264037983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384048"/>
            <a:ext cx="12644302" cy="609398"/>
          </a:xfrm>
        </p:spPr>
        <p:txBody>
          <a:bodyPr/>
          <a:lstStyle/>
          <a:p>
            <a:r>
              <a:rPr lang="en-US" sz="4400" dirty="0"/>
              <a:t>Simple Office 365 </a:t>
            </a:r>
            <a:r>
              <a:rPr lang="en-US" sz="4400" dirty="0" smtClean="0"/>
              <a:t>Onboarding - Case Study</a:t>
            </a:r>
            <a:endParaRPr lang="en-US" sz="4400" dirty="0"/>
          </a:p>
        </p:txBody>
      </p:sp>
      <p:sp>
        <p:nvSpPr>
          <p:cNvPr id="3" name="Content Placeholder 2"/>
          <p:cNvSpPr>
            <a:spLocks noGrp="1"/>
          </p:cNvSpPr>
          <p:nvPr>
            <p:ph type="body" sz="quarter" idx="10"/>
          </p:nvPr>
        </p:nvSpPr>
        <p:spPr>
          <a:xfrm>
            <a:off x="387654" y="1222722"/>
            <a:ext cx="5843025" cy="4770537"/>
          </a:xfrm>
        </p:spPr>
        <p:txBody>
          <a:bodyPr/>
          <a:lstStyle/>
          <a:p>
            <a:pPr marL="173037" lvl="1" indent="0">
              <a:lnSpc>
                <a:spcPct val="100000"/>
              </a:lnSpc>
              <a:spcBef>
                <a:spcPts val="1200"/>
              </a:spcBef>
              <a:buNone/>
            </a:pPr>
            <a:r>
              <a:rPr lang="en-US" sz="4000" dirty="0" smtClean="0">
                <a:solidFill>
                  <a:srgbClr val="E31A22"/>
                </a:solidFill>
                <a:latin typeface="Segoe UI Light" panose="020B0502040204020203" pitchFamily="34" charset="0"/>
                <a:ea typeface="+mn-ea"/>
                <a:cs typeface="Segoe UI Light" panose="020B0502040204020203" pitchFamily="34" charset="0"/>
              </a:rPr>
              <a:t>Albion </a:t>
            </a:r>
            <a:r>
              <a:rPr lang="en-US" sz="4000" dirty="0" err="1" smtClean="0">
                <a:solidFill>
                  <a:srgbClr val="E31A22"/>
                </a:solidFill>
                <a:latin typeface="Segoe UI Light" panose="020B0502040204020203" pitchFamily="34" charset="0"/>
                <a:ea typeface="+mn-ea"/>
                <a:cs typeface="Segoe UI Light" panose="020B0502040204020203" pitchFamily="34" charset="0"/>
              </a:rPr>
              <a:t>Scaccia</a:t>
            </a:r>
            <a:r>
              <a:rPr lang="en-US" sz="4000" dirty="0" smtClean="0">
                <a:solidFill>
                  <a:srgbClr val="E31A22"/>
                </a:solidFill>
                <a:latin typeface="Segoe UI Light" panose="020B0502040204020203" pitchFamily="34" charset="0"/>
                <a:ea typeface="+mn-ea"/>
                <a:cs typeface="Segoe UI Light" panose="020B0502040204020203" pitchFamily="34" charset="0"/>
              </a:rPr>
              <a:t> </a:t>
            </a: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Users </a:t>
            </a:r>
            <a:r>
              <a:rPr lang="en-US" dirty="0">
                <a:latin typeface="Segoe UI Light" panose="020B0502040204020203" pitchFamily="34" charset="0"/>
                <a:cs typeface="Segoe UI Light" panose="020B0502040204020203" pitchFamily="34" charset="0"/>
              </a:rPr>
              <a:t>don’t have access to what they are looking for </a:t>
            </a:r>
            <a:r>
              <a:rPr lang="en-US" dirty="0" smtClean="0">
                <a:latin typeface="Segoe UI Light" panose="020B0502040204020203" pitchFamily="34" charset="0"/>
                <a:cs typeface="Segoe UI Light" panose="020B0502040204020203" pitchFamily="34" charset="0"/>
              </a:rPr>
              <a:t>because data </a:t>
            </a:r>
            <a:r>
              <a:rPr lang="en-US" dirty="0">
                <a:latin typeface="Segoe UI Light" panose="020B0502040204020203" pitchFamily="34" charset="0"/>
                <a:cs typeface="Segoe UI Light" panose="020B0502040204020203" pitchFamily="34" charset="0"/>
              </a:rPr>
              <a:t>is distributed across multiple systems</a:t>
            </a: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Store </a:t>
            </a:r>
            <a:r>
              <a:rPr lang="en-US" dirty="0">
                <a:latin typeface="Segoe UI Light" panose="020B0502040204020203" pitchFamily="34" charset="0"/>
                <a:cs typeface="Segoe UI Light" panose="020B0502040204020203" pitchFamily="34" charset="0"/>
              </a:rPr>
              <a:t>important information on local hard drives</a:t>
            </a:r>
          </a:p>
          <a:p>
            <a:pPr marL="173037" lvl="1" indent="0">
              <a:lnSpc>
                <a:spcPct val="100000"/>
              </a:lnSpc>
              <a:spcBef>
                <a:spcPts val="1200"/>
              </a:spcBef>
              <a:buNone/>
            </a:pPr>
            <a:r>
              <a:rPr lang="en-US" sz="4000" dirty="0" smtClean="0">
                <a:solidFill>
                  <a:srgbClr val="E31A22"/>
                </a:solidFill>
                <a:latin typeface="Segoe UI Light" panose="020B0502040204020203" pitchFamily="34" charset="0"/>
                <a:ea typeface="+mn-ea"/>
                <a:cs typeface="Segoe UI Light" panose="020B0502040204020203" pitchFamily="34" charset="0"/>
              </a:rPr>
              <a:t>Why the solution </a:t>
            </a:r>
            <a:r>
              <a:rPr lang="en-US" sz="4000" dirty="0">
                <a:solidFill>
                  <a:srgbClr val="E31A22"/>
                </a:solidFill>
                <a:latin typeface="Segoe UI Light" panose="020B0502040204020203" pitchFamily="34" charset="0"/>
                <a:ea typeface="+mn-ea"/>
                <a:cs typeface="Segoe UI Light" panose="020B0502040204020203" pitchFamily="34" charset="0"/>
              </a:rPr>
              <a:t>w</a:t>
            </a:r>
            <a:r>
              <a:rPr lang="en-US" sz="4000" dirty="0" smtClean="0">
                <a:solidFill>
                  <a:srgbClr val="E31A22"/>
                </a:solidFill>
                <a:latin typeface="Segoe UI Light" panose="020B0502040204020203" pitchFamily="34" charset="0"/>
                <a:ea typeface="+mn-ea"/>
                <a:cs typeface="Segoe UI Light" panose="020B0502040204020203" pitchFamily="34" charset="0"/>
              </a:rPr>
              <a:t>orked</a:t>
            </a: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Migrated company email and documents and applied governance to Office 365 and ServicePoint365 via DocAve hosted on Azure </a:t>
            </a: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Enabled employees to collaborate better through uninterrupted access to content both in and out      of office</a:t>
            </a:r>
          </a:p>
        </p:txBody>
      </p:sp>
      <p:sp>
        <p:nvSpPr>
          <p:cNvPr id="11" name="Rectangle 10"/>
          <p:cNvSpPr/>
          <p:nvPr/>
        </p:nvSpPr>
        <p:spPr bwMode="auto">
          <a:xfrm>
            <a:off x="6487527" y="2877128"/>
            <a:ext cx="4936843" cy="28029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i="1" spc="-5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t>
            </a:r>
            <a:r>
              <a:rPr lang="en-US" i="1" spc="-50" dirty="0" smtClean="0">
                <a:solidFill>
                  <a:srgbClr val="676767"/>
                </a:solidFill>
                <a:latin typeface="Segoe UI" panose="020B0502040204020203" pitchFamily="34" charset="0"/>
                <a:ea typeface="Segoe UI" panose="020B0502040204020203" pitchFamily="34" charset="0"/>
                <a:cs typeface="Segoe UI" panose="020B0502040204020203" pitchFamily="34" charset="0"/>
              </a:rPr>
              <a:t>While Microsoft provides Albion </a:t>
            </a:r>
            <a:r>
              <a:rPr lang="en-US" i="1" spc="-50" dirty="0" err="1" smtClean="0">
                <a:solidFill>
                  <a:srgbClr val="676767"/>
                </a:solidFill>
                <a:latin typeface="Segoe UI" panose="020B0502040204020203" pitchFamily="34" charset="0"/>
                <a:ea typeface="Segoe UI" panose="020B0502040204020203" pitchFamily="34" charset="0"/>
                <a:cs typeface="Segoe UI" panose="020B0502040204020203" pitchFamily="34" charset="0"/>
              </a:rPr>
              <a:t>Scaccia</a:t>
            </a:r>
            <a:r>
              <a:rPr lang="en-US" i="1" spc="-50" dirty="0" smtClean="0">
                <a:solidFill>
                  <a:srgbClr val="676767"/>
                </a:solidFill>
                <a:latin typeface="Segoe UI" panose="020B0502040204020203" pitchFamily="34" charset="0"/>
                <a:ea typeface="Segoe UI" panose="020B0502040204020203" pitchFamily="34" charset="0"/>
                <a:cs typeface="Segoe UI" panose="020B0502040204020203" pitchFamily="34" charset="0"/>
              </a:rPr>
              <a:t> with the confidence that their environment can be accessed at all times, DocAve Online allows us to cater to the individual. If a user needs to restore a document or site that has been lost or corrupted, we can do so within an hour. “</a:t>
            </a:r>
          </a:p>
          <a:p>
            <a:pPr algn="r" defTabSz="914099" fontAlgn="base">
              <a:spcBef>
                <a:spcPct val="0"/>
              </a:spcBef>
              <a:spcAft>
                <a:spcPct val="0"/>
              </a:spcAft>
            </a:pPr>
            <a:endParaRPr lang="en-US" sz="1200" i="1" spc="-50" dirty="0" smtClean="0">
              <a:solidFill>
                <a:srgbClr val="676767"/>
              </a:solidFill>
              <a:latin typeface="Segoe UI" panose="020B0502040204020203" pitchFamily="34" charset="0"/>
              <a:ea typeface="Segoe UI" panose="020B0502040204020203" pitchFamily="34" charset="0"/>
              <a:cs typeface="Segoe UI" panose="020B0502040204020203" pitchFamily="34" charset="0"/>
            </a:endParaRPr>
          </a:p>
          <a:p>
            <a:pPr algn="r" defTabSz="914099" fontAlgn="base">
              <a:spcBef>
                <a:spcPct val="0"/>
              </a:spcBef>
              <a:spcAft>
                <a:spcPct val="0"/>
              </a:spcAft>
            </a:pPr>
            <a:r>
              <a:rPr lang="en-US" sz="1200" i="1" spc="-50" dirty="0" smtClean="0">
                <a:solidFill>
                  <a:srgbClr val="676767"/>
                </a:solidFill>
                <a:latin typeface="Segoe UI" panose="020B0502040204020203" pitchFamily="34" charset="0"/>
                <a:ea typeface="Segoe UI" panose="020B0502040204020203" pitchFamily="34" charset="0"/>
                <a:cs typeface="Segoe UI" panose="020B0502040204020203" pitchFamily="34" charset="0"/>
              </a:rPr>
              <a:t>David </a:t>
            </a:r>
            <a:r>
              <a:rPr lang="en-US" sz="1200" i="1" spc="-50" dirty="0" err="1" smtClean="0">
                <a:solidFill>
                  <a:srgbClr val="676767"/>
                </a:solidFill>
                <a:latin typeface="Segoe UI" panose="020B0502040204020203" pitchFamily="34" charset="0"/>
                <a:ea typeface="Segoe UI" panose="020B0502040204020203" pitchFamily="34" charset="0"/>
                <a:cs typeface="Segoe UI" panose="020B0502040204020203" pitchFamily="34" charset="0"/>
              </a:rPr>
              <a:t>Huseonica</a:t>
            </a:r>
            <a:r>
              <a:rPr lang="en-US" sz="1200" i="1" spc="-50" dirty="0" smtClean="0">
                <a:solidFill>
                  <a:srgbClr val="676767"/>
                </a:solidFill>
                <a:latin typeface="Segoe UI" panose="020B0502040204020203" pitchFamily="34" charset="0"/>
                <a:ea typeface="Segoe UI" panose="020B0502040204020203" pitchFamily="34" charset="0"/>
                <a:cs typeface="Segoe UI" panose="020B0502040204020203" pitchFamily="34" charset="0"/>
              </a:rPr>
              <a:t>, President and CEO, Cloud AG</a:t>
            </a:r>
          </a:p>
        </p:txBody>
      </p:sp>
      <p:grpSp>
        <p:nvGrpSpPr>
          <p:cNvPr id="6" name="Group 5"/>
          <p:cNvGrpSpPr/>
          <p:nvPr/>
        </p:nvGrpSpPr>
        <p:grpSpPr>
          <a:xfrm>
            <a:off x="6502862" y="1390480"/>
            <a:ext cx="4906171" cy="1925976"/>
            <a:chOff x="6502862" y="1390480"/>
            <a:chExt cx="4906171" cy="1925976"/>
          </a:xfrm>
        </p:grpSpPr>
        <p:grpSp>
          <p:nvGrpSpPr>
            <p:cNvPr id="5" name="Group 4"/>
            <p:cNvGrpSpPr/>
            <p:nvPr/>
          </p:nvGrpSpPr>
          <p:grpSpPr>
            <a:xfrm>
              <a:off x="6502862" y="1390480"/>
              <a:ext cx="4906171" cy="1925976"/>
              <a:chOff x="6502862" y="1390480"/>
              <a:chExt cx="4906171" cy="192597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862" y="1390480"/>
                <a:ext cx="4906171" cy="1925976"/>
              </a:xfrm>
              <a:prstGeom prst="rect">
                <a:avLst/>
              </a:prstGeom>
            </p:spPr>
          </p:pic>
          <p:sp>
            <p:nvSpPr>
              <p:cNvPr id="4" name="Rectangle 3"/>
              <p:cNvSpPr/>
              <p:nvPr/>
            </p:nvSpPr>
            <p:spPr bwMode="auto">
              <a:xfrm>
                <a:off x="10832122" y="2771336"/>
                <a:ext cx="548775" cy="492370"/>
              </a:xfrm>
              <a:prstGeom prst="rect">
                <a:avLst/>
              </a:prstGeom>
              <a:solidFill>
                <a:srgbClr val="010101"/>
              </a:solidFill>
              <a:ln>
                <a:solidFill>
                  <a:srgbClr val="0101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9" name="Group 8"/>
            <p:cNvGrpSpPr/>
            <p:nvPr/>
          </p:nvGrpSpPr>
          <p:grpSpPr>
            <a:xfrm>
              <a:off x="10903925" y="2830242"/>
              <a:ext cx="395499" cy="404591"/>
              <a:chOff x="10903925" y="2830242"/>
              <a:chExt cx="395499" cy="404591"/>
            </a:xfrm>
          </p:grpSpPr>
          <p:sp>
            <p:nvSpPr>
              <p:cNvPr id="10" name="Freeform 6"/>
              <p:cNvSpPr>
                <a:spLocks/>
              </p:cNvSpPr>
              <p:nvPr/>
            </p:nvSpPr>
            <p:spPr bwMode="auto">
              <a:xfrm>
                <a:off x="10903925" y="2848426"/>
                <a:ext cx="395499" cy="386407"/>
              </a:xfrm>
              <a:custGeom>
                <a:avLst/>
                <a:gdLst>
                  <a:gd name="T0" fmla="*/ 151 w 522"/>
                  <a:gd name="T1" fmla="*/ 412 h 510"/>
                  <a:gd name="T2" fmla="*/ 151 w 522"/>
                  <a:gd name="T3" fmla="*/ 412 h 510"/>
                  <a:gd name="T4" fmla="*/ 152 w 522"/>
                  <a:gd name="T5" fmla="*/ 400 h 510"/>
                  <a:gd name="T6" fmla="*/ 153 w 522"/>
                  <a:gd name="T7" fmla="*/ 390 h 510"/>
                  <a:gd name="T8" fmla="*/ 156 w 522"/>
                  <a:gd name="T9" fmla="*/ 380 h 510"/>
                  <a:gd name="T10" fmla="*/ 160 w 522"/>
                  <a:gd name="T11" fmla="*/ 370 h 510"/>
                  <a:gd name="T12" fmla="*/ 164 w 522"/>
                  <a:gd name="T13" fmla="*/ 360 h 510"/>
                  <a:gd name="T14" fmla="*/ 170 w 522"/>
                  <a:gd name="T15" fmla="*/ 351 h 510"/>
                  <a:gd name="T16" fmla="*/ 176 w 522"/>
                  <a:gd name="T17" fmla="*/ 342 h 510"/>
                  <a:gd name="T18" fmla="*/ 184 w 522"/>
                  <a:gd name="T19" fmla="*/ 335 h 510"/>
                  <a:gd name="T20" fmla="*/ 191 w 522"/>
                  <a:gd name="T21" fmla="*/ 328 h 510"/>
                  <a:gd name="T22" fmla="*/ 199 w 522"/>
                  <a:gd name="T23" fmla="*/ 322 h 510"/>
                  <a:gd name="T24" fmla="*/ 208 w 522"/>
                  <a:gd name="T25" fmla="*/ 315 h 510"/>
                  <a:gd name="T26" fmla="*/ 218 w 522"/>
                  <a:gd name="T27" fmla="*/ 312 h 510"/>
                  <a:gd name="T28" fmla="*/ 227 w 522"/>
                  <a:gd name="T29" fmla="*/ 308 h 510"/>
                  <a:gd name="T30" fmla="*/ 238 w 522"/>
                  <a:gd name="T31" fmla="*/ 305 h 510"/>
                  <a:gd name="T32" fmla="*/ 249 w 522"/>
                  <a:gd name="T33" fmla="*/ 303 h 510"/>
                  <a:gd name="T34" fmla="*/ 260 w 522"/>
                  <a:gd name="T35" fmla="*/ 303 h 510"/>
                  <a:gd name="T36" fmla="*/ 260 w 522"/>
                  <a:gd name="T37" fmla="*/ 303 h 510"/>
                  <a:gd name="T38" fmla="*/ 271 w 522"/>
                  <a:gd name="T39" fmla="*/ 303 h 510"/>
                  <a:gd name="T40" fmla="*/ 282 w 522"/>
                  <a:gd name="T41" fmla="*/ 305 h 510"/>
                  <a:gd name="T42" fmla="*/ 292 w 522"/>
                  <a:gd name="T43" fmla="*/ 308 h 510"/>
                  <a:gd name="T44" fmla="*/ 302 w 522"/>
                  <a:gd name="T45" fmla="*/ 312 h 510"/>
                  <a:gd name="T46" fmla="*/ 312 w 522"/>
                  <a:gd name="T47" fmla="*/ 315 h 510"/>
                  <a:gd name="T48" fmla="*/ 321 w 522"/>
                  <a:gd name="T49" fmla="*/ 322 h 510"/>
                  <a:gd name="T50" fmla="*/ 330 w 522"/>
                  <a:gd name="T51" fmla="*/ 328 h 510"/>
                  <a:gd name="T52" fmla="*/ 337 w 522"/>
                  <a:gd name="T53" fmla="*/ 335 h 510"/>
                  <a:gd name="T54" fmla="*/ 344 w 522"/>
                  <a:gd name="T55" fmla="*/ 342 h 510"/>
                  <a:gd name="T56" fmla="*/ 350 w 522"/>
                  <a:gd name="T57" fmla="*/ 351 h 510"/>
                  <a:gd name="T58" fmla="*/ 355 w 522"/>
                  <a:gd name="T59" fmla="*/ 360 h 510"/>
                  <a:gd name="T60" fmla="*/ 360 w 522"/>
                  <a:gd name="T61" fmla="*/ 370 h 510"/>
                  <a:gd name="T62" fmla="*/ 364 w 522"/>
                  <a:gd name="T63" fmla="*/ 380 h 510"/>
                  <a:gd name="T64" fmla="*/ 366 w 522"/>
                  <a:gd name="T65" fmla="*/ 390 h 510"/>
                  <a:gd name="T66" fmla="*/ 369 w 522"/>
                  <a:gd name="T67" fmla="*/ 400 h 510"/>
                  <a:gd name="T68" fmla="*/ 369 w 522"/>
                  <a:gd name="T69" fmla="*/ 412 h 510"/>
                  <a:gd name="T70" fmla="*/ 369 w 522"/>
                  <a:gd name="T71" fmla="*/ 412 h 510"/>
                  <a:gd name="T72" fmla="*/ 367 w 522"/>
                  <a:gd name="T73" fmla="*/ 428 h 510"/>
                  <a:gd name="T74" fmla="*/ 365 w 522"/>
                  <a:gd name="T75" fmla="*/ 442 h 510"/>
                  <a:gd name="T76" fmla="*/ 359 w 522"/>
                  <a:gd name="T77" fmla="*/ 457 h 510"/>
                  <a:gd name="T78" fmla="*/ 352 w 522"/>
                  <a:gd name="T79" fmla="*/ 470 h 510"/>
                  <a:gd name="T80" fmla="*/ 343 w 522"/>
                  <a:gd name="T81" fmla="*/ 482 h 510"/>
                  <a:gd name="T82" fmla="*/ 332 w 522"/>
                  <a:gd name="T83" fmla="*/ 493 h 510"/>
                  <a:gd name="T84" fmla="*/ 320 w 522"/>
                  <a:gd name="T85" fmla="*/ 503 h 510"/>
                  <a:gd name="T86" fmla="*/ 307 w 522"/>
                  <a:gd name="T87" fmla="*/ 510 h 510"/>
                  <a:gd name="T88" fmla="*/ 522 w 522"/>
                  <a:gd name="T89" fmla="*/ 510 h 510"/>
                  <a:gd name="T90" fmla="*/ 261 w 522"/>
                  <a:gd name="T91" fmla="*/ 0 h 510"/>
                  <a:gd name="T92" fmla="*/ 0 w 522"/>
                  <a:gd name="T93" fmla="*/ 510 h 510"/>
                  <a:gd name="T94" fmla="*/ 213 w 522"/>
                  <a:gd name="T95" fmla="*/ 510 h 510"/>
                  <a:gd name="T96" fmla="*/ 213 w 522"/>
                  <a:gd name="T97" fmla="*/ 510 h 510"/>
                  <a:gd name="T98" fmla="*/ 201 w 522"/>
                  <a:gd name="T99" fmla="*/ 503 h 510"/>
                  <a:gd name="T100" fmla="*/ 189 w 522"/>
                  <a:gd name="T101" fmla="*/ 493 h 510"/>
                  <a:gd name="T102" fmla="*/ 178 w 522"/>
                  <a:gd name="T103" fmla="*/ 482 h 510"/>
                  <a:gd name="T104" fmla="*/ 168 w 522"/>
                  <a:gd name="T105" fmla="*/ 470 h 510"/>
                  <a:gd name="T106" fmla="*/ 161 w 522"/>
                  <a:gd name="T107" fmla="*/ 457 h 510"/>
                  <a:gd name="T108" fmla="*/ 156 w 522"/>
                  <a:gd name="T109" fmla="*/ 442 h 510"/>
                  <a:gd name="T110" fmla="*/ 152 w 522"/>
                  <a:gd name="T111" fmla="*/ 428 h 510"/>
                  <a:gd name="T112" fmla="*/ 151 w 522"/>
                  <a:gd name="T113" fmla="*/ 412 h 510"/>
                  <a:gd name="T114" fmla="*/ 151 w 522"/>
                  <a:gd name="T115" fmla="*/ 412 h 510"/>
                  <a:gd name="T116" fmla="*/ 151 w 522"/>
                  <a:gd name="T117" fmla="*/ 41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2" h="510">
                    <a:moveTo>
                      <a:pt x="151" y="412"/>
                    </a:moveTo>
                    <a:lnTo>
                      <a:pt x="151" y="412"/>
                    </a:lnTo>
                    <a:lnTo>
                      <a:pt x="152" y="400"/>
                    </a:lnTo>
                    <a:lnTo>
                      <a:pt x="153" y="390"/>
                    </a:lnTo>
                    <a:lnTo>
                      <a:pt x="156" y="380"/>
                    </a:lnTo>
                    <a:lnTo>
                      <a:pt x="160" y="370"/>
                    </a:lnTo>
                    <a:lnTo>
                      <a:pt x="164" y="360"/>
                    </a:lnTo>
                    <a:lnTo>
                      <a:pt x="170" y="351"/>
                    </a:lnTo>
                    <a:lnTo>
                      <a:pt x="176" y="342"/>
                    </a:lnTo>
                    <a:lnTo>
                      <a:pt x="184" y="335"/>
                    </a:lnTo>
                    <a:lnTo>
                      <a:pt x="191" y="328"/>
                    </a:lnTo>
                    <a:lnTo>
                      <a:pt x="199" y="322"/>
                    </a:lnTo>
                    <a:lnTo>
                      <a:pt x="208" y="315"/>
                    </a:lnTo>
                    <a:lnTo>
                      <a:pt x="218" y="312"/>
                    </a:lnTo>
                    <a:lnTo>
                      <a:pt x="227" y="308"/>
                    </a:lnTo>
                    <a:lnTo>
                      <a:pt x="238" y="305"/>
                    </a:lnTo>
                    <a:lnTo>
                      <a:pt x="249" y="303"/>
                    </a:lnTo>
                    <a:lnTo>
                      <a:pt x="260" y="303"/>
                    </a:lnTo>
                    <a:lnTo>
                      <a:pt x="260" y="303"/>
                    </a:lnTo>
                    <a:lnTo>
                      <a:pt x="271" y="303"/>
                    </a:lnTo>
                    <a:lnTo>
                      <a:pt x="282" y="305"/>
                    </a:lnTo>
                    <a:lnTo>
                      <a:pt x="292" y="308"/>
                    </a:lnTo>
                    <a:lnTo>
                      <a:pt x="302" y="312"/>
                    </a:lnTo>
                    <a:lnTo>
                      <a:pt x="312" y="315"/>
                    </a:lnTo>
                    <a:lnTo>
                      <a:pt x="321" y="322"/>
                    </a:lnTo>
                    <a:lnTo>
                      <a:pt x="330" y="328"/>
                    </a:lnTo>
                    <a:lnTo>
                      <a:pt x="337" y="335"/>
                    </a:lnTo>
                    <a:lnTo>
                      <a:pt x="344" y="342"/>
                    </a:lnTo>
                    <a:lnTo>
                      <a:pt x="350" y="351"/>
                    </a:lnTo>
                    <a:lnTo>
                      <a:pt x="355" y="360"/>
                    </a:lnTo>
                    <a:lnTo>
                      <a:pt x="360" y="370"/>
                    </a:lnTo>
                    <a:lnTo>
                      <a:pt x="364" y="380"/>
                    </a:lnTo>
                    <a:lnTo>
                      <a:pt x="366" y="390"/>
                    </a:lnTo>
                    <a:lnTo>
                      <a:pt x="369" y="400"/>
                    </a:lnTo>
                    <a:lnTo>
                      <a:pt x="369" y="412"/>
                    </a:lnTo>
                    <a:lnTo>
                      <a:pt x="369" y="412"/>
                    </a:lnTo>
                    <a:lnTo>
                      <a:pt x="367" y="428"/>
                    </a:lnTo>
                    <a:lnTo>
                      <a:pt x="365" y="442"/>
                    </a:lnTo>
                    <a:lnTo>
                      <a:pt x="359" y="457"/>
                    </a:lnTo>
                    <a:lnTo>
                      <a:pt x="352" y="470"/>
                    </a:lnTo>
                    <a:lnTo>
                      <a:pt x="343" y="482"/>
                    </a:lnTo>
                    <a:lnTo>
                      <a:pt x="332" y="493"/>
                    </a:lnTo>
                    <a:lnTo>
                      <a:pt x="320" y="503"/>
                    </a:lnTo>
                    <a:lnTo>
                      <a:pt x="307" y="510"/>
                    </a:lnTo>
                    <a:lnTo>
                      <a:pt x="522" y="510"/>
                    </a:lnTo>
                    <a:lnTo>
                      <a:pt x="261" y="0"/>
                    </a:lnTo>
                    <a:lnTo>
                      <a:pt x="0" y="510"/>
                    </a:lnTo>
                    <a:lnTo>
                      <a:pt x="213" y="510"/>
                    </a:lnTo>
                    <a:lnTo>
                      <a:pt x="213" y="510"/>
                    </a:lnTo>
                    <a:lnTo>
                      <a:pt x="201" y="503"/>
                    </a:lnTo>
                    <a:lnTo>
                      <a:pt x="189" y="493"/>
                    </a:lnTo>
                    <a:lnTo>
                      <a:pt x="178" y="482"/>
                    </a:lnTo>
                    <a:lnTo>
                      <a:pt x="168" y="470"/>
                    </a:lnTo>
                    <a:lnTo>
                      <a:pt x="161" y="457"/>
                    </a:lnTo>
                    <a:lnTo>
                      <a:pt x="156" y="442"/>
                    </a:lnTo>
                    <a:lnTo>
                      <a:pt x="152" y="428"/>
                    </a:lnTo>
                    <a:lnTo>
                      <a:pt x="151" y="412"/>
                    </a:lnTo>
                    <a:lnTo>
                      <a:pt x="151" y="412"/>
                    </a:lnTo>
                    <a:lnTo>
                      <a:pt x="151" y="412"/>
                    </a:lnTo>
                    <a:close/>
                  </a:path>
                </a:pathLst>
              </a:custGeom>
              <a:solidFill>
                <a:srgbClr val="E31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11138800" y="2830242"/>
                <a:ext cx="115164" cy="115164"/>
              </a:xfrm>
              <a:custGeom>
                <a:avLst/>
                <a:gdLst>
                  <a:gd name="T0" fmla="*/ 152 w 152"/>
                  <a:gd name="T1" fmla="*/ 76 h 152"/>
                  <a:gd name="T2" fmla="*/ 152 w 152"/>
                  <a:gd name="T3" fmla="*/ 76 h 152"/>
                  <a:gd name="T4" fmla="*/ 152 w 152"/>
                  <a:gd name="T5" fmla="*/ 85 h 152"/>
                  <a:gd name="T6" fmla="*/ 151 w 152"/>
                  <a:gd name="T7" fmla="*/ 92 h 152"/>
                  <a:gd name="T8" fmla="*/ 149 w 152"/>
                  <a:gd name="T9" fmla="*/ 99 h 152"/>
                  <a:gd name="T10" fmla="*/ 146 w 152"/>
                  <a:gd name="T11" fmla="*/ 106 h 152"/>
                  <a:gd name="T12" fmla="*/ 140 w 152"/>
                  <a:gd name="T13" fmla="*/ 120 h 152"/>
                  <a:gd name="T14" fmla="*/ 130 w 152"/>
                  <a:gd name="T15" fmla="*/ 130 h 152"/>
                  <a:gd name="T16" fmla="*/ 119 w 152"/>
                  <a:gd name="T17" fmla="*/ 140 h 152"/>
                  <a:gd name="T18" fmla="*/ 106 w 152"/>
                  <a:gd name="T19" fmla="*/ 146 h 152"/>
                  <a:gd name="T20" fmla="*/ 99 w 152"/>
                  <a:gd name="T21" fmla="*/ 150 h 152"/>
                  <a:gd name="T22" fmla="*/ 91 w 152"/>
                  <a:gd name="T23" fmla="*/ 151 h 152"/>
                  <a:gd name="T24" fmla="*/ 84 w 152"/>
                  <a:gd name="T25" fmla="*/ 152 h 152"/>
                  <a:gd name="T26" fmla="*/ 76 w 152"/>
                  <a:gd name="T27" fmla="*/ 152 h 152"/>
                  <a:gd name="T28" fmla="*/ 76 w 152"/>
                  <a:gd name="T29" fmla="*/ 152 h 152"/>
                  <a:gd name="T30" fmla="*/ 68 w 152"/>
                  <a:gd name="T31" fmla="*/ 152 h 152"/>
                  <a:gd name="T32" fmla="*/ 61 w 152"/>
                  <a:gd name="T33" fmla="*/ 151 h 152"/>
                  <a:gd name="T34" fmla="*/ 54 w 152"/>
                  <a:gd name="T35" fmla="*/ 150 h 152"/>
                  <a:gd name="T36" fmla="*/ 47 w 152"/>
                  <a:gd name="T37" fmla="*/ 146 h 152"/>
                  <a:gd name="T38" fmla="*/ 33 w 152"/>
                  <a:gd name="T39" fmla="*/ 140 h 152"/>
                  <a:gd name="T40" fmla="*/ 23 w 152"/>
                  <a:gd name="T41" fmla="*/ 130 h 152"/>
                  <a:gd name="T42" fmla="*/ 13 w 152"/>
                  <a:gd name="T43" fmla="*/ 120 h 152"/>
                  <a:gd name="T44" fmla="*/ 6 w 152"/>
                  <a:gd name="T45" fmla="*/ 106 h 152"/>
                  <a:gd name="T46" fmla="*/ 3 w 152"/>
                  <a:gd name="T47" fmla="*/ 99 h 152"/>
                  <a:gd name="T48" fmla="*/ 2 w 152"/>
                  <a:gd name="T49" fmla="*/ 92 h 152"/>
                  <a:gd name="T50" fmla="*/ 1 w 152"/>
                  <a:gd name="T51" fmla="*/ 85 h 152"/>
                  <a:gd name="T52" fmla="*/ 0 w 152"/>
                  <a:gd name="T53" fmla="*/ 76 h 152"/>
                  <a:gd name="T54" fmla="*/ 0 w 152"/>
                  <a:gd name="T55" fmla="*/ 76 h 152"/>
                  <a:gd name="T56" fmla="*/ 1 w 152"/>
                  <a:gd name="T57" fmla="*/ 69 h 152"/>
                  <a:gd name="T58" fmla="*/ 2 w 152"/>
                  <a:gd name="T59" fmla="*/ 62 h 152"/>
                  <a:gd name="T60" fmla="*/ 3 w 152"/>
                  <a:gd name="T61" fmla="*/ 54 h 152"/>
                  <a:gd name="T62" fmla="*/ 6 w 152"/>
                  <a:gd name="T63" fmla="*/ 47 h 152"/>
                  <a:gd name="T64" fmla="*/ 13 w 152"/>
                  <a:gd name="T65" fmla="*/ 34 h 152"/>
                  <a:gd name="T66" fmla="*/ 23 w 152"/>
                  <a:gd name="T67" fmla="*/ 23 h 152"/>
                  <a:gd name="T68" fmla="*/ 33 w 152"/>
                  <a:gd name="T69" fmla="*/ 13 h 152"/>
                  <a:gd name="T70" fmla="*/ 47 w 152"/>
                  <a:gd name="T71" fmla="*/ 6 h 152"/>
                  <a:gd name="T72" fmla="*/ 54 w 152"/>
                  <a:gd name="T73" fmla="*/ 4 h 152"/>
                  <a:gd name="T74" fmla="*/ 61 w 152"/>
                  <a:gd name="T75" fmla="*/ 2 h 152"/>
                  <a:gd name="T76" fmla="*/ 68 w 152"/>
                  <a:gd name="T77" fmla="*/ 1 h 152"/>
                  <a:gd name="T78" fmla="*/ 76 w 152"/>
                  <a:gd name="T79" fmla="*/ 0 h 152"/>
                  <a:gd name="T80" fmla="*/ 76 w 152"/>
                  <a:gd name="T81" fmla="*/ 0 h 152"/>
                  <a:gd name="T82" fmla="*/ 84 w 152"/>
                  <a:gd name="T83" fmla="*/ 1 h 152"/>
                  <a:gd name="T84" fmla="*/ 91 w 152"/>
                  <a:gd name="T85" fmla="*/ 2 h 152"/>
                  <a:gd name="T86" fmla="*/ 99 w 152"/>
                  <a:gd name="T87" fmla="*/ 4 h 152"/>
                  <a:gd name="T88" fmla="*/ 106 w 152"/>
                  <a:gd name="T89" fmla="*/ 6 h 152"/>
                  <a:gd name="T90" fmla="*/ 119 w 152"/>
                  <a:gd name="T91" fmla="*/ 13 h 152"/>
                  <a:gd name="T92" fmla="*/ 130 w 152"/>
                  <a:gd name="T93" fmla="*/ 23 h 152"/>
                  <a:gd name="T94" fmla="*/ 140 w 152"/>
                  <a:gd name="T95" fmla="*/ 34 h 152"/>
                  <a:gd name="T96" fmla="*/ 146 w 152"/>
                  <a:gd name="T97" fmla="*/ 47 h 152"/>
                  <a:gd name="T98" fmla="*/ 149 w 152"/>
                  <a:gd name="T99" fmla="*/ 54 h 152"/>
                  <a:gd name="T100" fmla="*/ 151 w 152"/>
                  <a:gd name="T101" fmla="*/ 62 h 152"/>
                  <a:gd name="T102" fmla="*/ 152 w 152"/>
                  <a:gd name="T103" fmla="*/ 69 h 152"/>
                  <a:gd name="T104" fmla="*/ 152 w 152"/>
                  <a:gd name="T105" fmla="*/ 76 h 152"/>
                  <a:gd name="T106" fmla="*/ 152 w 152"/>
                  <a:gd name="T107" fmla="*/ 76 h 152"/>
                  <a:gd name="T108" fmla="*/ 152 w 152"/>
                  <a:gd name="T109"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152">
                    <a:moveTo>
                      <a:pt x="152" y="76"/>
                    </a:moveTo>
                    <a:lnTo>
                      <a:pt x="152" y="76"/>
                    </a:lnTo>
                    <a:lnTo>
                      <a:pt x="152" y="85"/>
                    </a:lnTo>
                    <a:lnTo>
                      <a:pt x="151" y="92"/>
                    </a:lnTo>
                    <a:lnTo>
                      <a:pt x="149" y="99"/>
                    </a:lnTo>
                    <a:lnTo>
                      <a:pt x="146" y="106"/>
                    </a:lnTo>
                    <a:lnTo>
                      <a:pt x="140" y="120"/>
                    </a:lnTo>
                    <a:lnTo>
                      <a:pt x="130" y="130"/>
                    </a:lnTo>
                    <a:lnTo>
                      <a:pt x="119" y="140"/>
                    </a:lnTo>
                    <a:lnTo>
                      <a:pt x="106" y="146"/>
                    </a:lnTo>
                    <a:lnTo>
                      <a:pt x="99" y="150"/>
                    </a:lnTo>
                    <a:lnTo>
                      <a:pt x="91" y="151"/>
                    </a:lnTo>
                    <a:lnTo>
                      <a:pt x="84" y="152"/>
                    </a:lnTo>
                    <a:lnTo>
                      <a:pt x="76" y="152"/>
                    </a:lnTo>
                    <a:lnTo>
                      <a:pt x="76" y="152"/>
                    </a:lnTo>
                    <a:lnTo>
                      <a:pt x="68" y="152"/>
                    </a:lnTo>
                    <a:lnTo>
                      <a:pt x="61" y="151"/>
                    </a:lnTo>
                    <a:lnTo>
                      <a:pt x="54" y="150"/>
                    </a:lnTo>
                    <a:lnTo>
                      <a:pt x="47" y="146"/>
                    </a:lnTo>
                    <a:lnTo>
                      <a:pt x="33" y="140"/>
                    </a:lnTo>
                    <a:lnTo>
                      <a:pt x="23" y="130"/>
                    </a:lnTo>
                    <a:lnTo>
                      <a:pt x="13" y="120"/>
                    </a:lnTo>
                    <a:lnTo>
                      <a:pt x="6" y="106"/>
                    </a:lnTo>
                    <a:lnTo>
                      <a:pt x="3" y="99"/>
                    </a:lnTo>
                    <a:lnTo>
                      <a:pt x="2" y="92"/>
                    </a:lnTo>
                    <a:lnTo>
                      <a:pt x="1" y="85"/>
                    </a:lnTo>
                    <a:lnTo>
                      <a:pt x="0" y="76"/>
                    </a:lnTo>
                    <a:lnTo>
                      <a:pt x="0" y="76"/>
                    </a:lnTo>
                    <a:lnTo>
                      <a:pt x="1" y="69"/>
                    </a:lnTo>
                    <a:lnTo>
                      <a:pt x="2" y="62"/>
                    </a:lnTo>
                    <a:lnTo>
                      <a:pt x="3" y="54"/>
                    </a:lnTo>
                    <a:lnTo>
                      <a:pt x="6" y="47"/>
                    </a:lnTo>
                    <a:lnTo>
                      <a:pt x="13" y="34"/>
                    </a:lnTo>
                    <a:lnTo>
                      <a:pt x="23" y="23"/>
                    </a:lnTo>
                    <a:lnTo>
                      <a:pt x="33" y="13"/>
                    </a:lnTo>
                    <a:lnTo>
                      <a:pt x="47" y="6"/>
                    </a:lnTo>
                    <a:lnTo>
                      <a:pt x="54" y="4"/>
                    </a:lnTo>
                    <a:lnTo>
                      <a:pt x="61" y="2"/>
                    </a:lnTo>
                    <a:lnTo>
                      <a:pt x="68" y="1"/>
                    </a:lnTo>
                    <a:lnTo>
                      <a:pt x="76" y="0"/>
                    </a:lnTo>
                    <a:lnTo>
                      <a:pt x="76" y="0"/>
                    </a:lnTo>
                    <a:lnTo>
                      <a:pt x="84" y="1"/>
                    </a:lnTo>
                    <a:lnTo>
                      <a:pt x="91" y="2"/>
                    </a:lnTo>
                    <a:lnTo>
                      <a:pt x="99" y="4"/>
                    </a:lnTo>
                    <a:lnTo>
                      <a:pt x="106" y="6"/>
                    </a:lnTo>
                    <a:lnTo>
                      <a:pt x="119" y="13"/>
                    </a:lnTo>
                    <a:lnTo>
                      <a:pt x="130" y="23"/>
                    </a:lnTo>
                    <a:lnTo>
                      <a:pt x="140" y="34"/>
                    </a:lnTo>
                    <a:lnTo>
                      <a:pt x="146" y="47"/>
                    </a:lnTo>
                    <a:lnTo>
                      <a:pt x="149" y="54"/>
                    </a:lnTo>
                    <a:lnTo>
                      <a:pt x="151" y="62"/>
                    </a:lnTo>
                    <a:lnTo>
                      <a:pt x="152" y="69"/>
                    </a:lnTo>
                    <a:lnTo>
                      <a:pt x="152" y="76"/>
                    </a:lnTo>
                    <a:lnTo>
                      <a:pt x="152" y="76"/>
                    </a:lnTo>
                    <a:lnTo>
                      <a:pt x="152" y="76"/>
                    </a:lnTo>
                    <a:close/>
                  </a:path>
                </a:pathLst>
              </a:custGeom>
              <a:solidFill>
                <a:srgbClr val="E31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3" name="Rectangle 12"/>
          <p:cNvSpPr/>
          <p:nvPr/>
        </p:nvSpPr>
        <p:spPr>
          <a:xfrm>
            <a:off x="519248" y="6054814"/>
            <a:ext cx="11166764" cy="246221"/>
          </a:xfrm>
          <a:prstGeom prst="rect">
            <a:avLst/>
          </a:prstGeom>
        </p:spPr>
        <p:txBody>
          <a:bodyPr wrap="square">
            <a:spAutoFit/>
          </a:bodyPr>
          <a:lstStyle/>
          <a:p>
            <a:r>
              <a:rPr lang="en-US" sz="1000" dirty="0" smtClean="0"/>
              <a:t>Full case study: http</a:t>
            </a:r>
            <a:r>
              <a:rPr lang="en-US" sz="1000" dirty="0"/>
              <a:t>://www.avepoint.com/resources/case-studies/Albion-Scaccia-Enables-Constant-Access-to-Business-Data/</a:t>
            </a:r>
          </a:p>
        </p:txBody>
      </p:sp>
    </p:spTree>
    <p:extLst>
      <p:ext uri="{BB962C8B-B14F-4D97-AF65-F5344CB8AC3E}">
        <p14:creationId xmlns:p14="http://schemas.microsoft.com/office/powerpoint/2010/main" val="97004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1567" y="1836869"/>
            <a:ext cx="1865376" cy="1865376"/>
          </a:xfrm>
          <a:prstGeom prst="rect">
            <a:avLst/>
          </a:prstGeom>
        </p:spPr>
      </p:pic>
      <p:sp>
        <p:nvSpPr>
          <p:cNvPr id="29" name="Rectangle 28"/>
          <p:cNvSpPr/>
          <p:nvPr/>
        </p:nvSpPr>
        <p:spPr bwMode="auto">
          <a:xfrm>
            <a:off x="5764111" y="3049325"/>
            <a:ext cx="1865376" cy="666830"/>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567" y="3849994"/>
            <a:ext cx="1865376" cy="1865376"/>
          </a:xfrm>
          <a:prstGeom prst="rect">
            <a:avLst/>
          </a:prstGeom>
        </p:spPr>
      </p:pic>
      <p:sp>
        <p:nvSpPr>
          <p:cNvPr id="2" name="Title 1"/>
          <p:cNvSpPr>
            <a:spLocks noGrp="1"/>
          </p:cNvSpPr>
          <p:nvPr>
            <p:ph type="title"/>
          </p:nvPr>
        </p:nvSpPr>
        <p:spPr>
          <a:xfrm>
            <a:off x="519248" y="384048"/>
            <a:ext cx="12644302" cy="609398"/>
          </a:xfrm>
        </p:spPr>
        <p:txBody>
          <a:bodyPr/>
          <a:lstStyle/>
          <a:p>
            <a:r>
              <a:rPr lang="en-US" sz="4400" dirty="0" smtClean="0"/>
              <a:t>Responsible Data Management</a:t>
            </a:r>
            <a:endParaRPr lang="en-US" sz="4400" dirty="0"/>
          </a:p>
        </p:txBody>
      </p:sp>
      <p:sp>
        <p:nvSpPr>
          <p:cNvPr id="25" name="Isosceles Triangle 24"/>
          <p:cNvSpPr/>
          <p:nvPr/>
        </p:nvSpPr>
        <p:spPr bwMode="auto">
          <a:xfrm rot="5400000">
            <a:off x="4337212" y="2655461"/>
            <a:ext cx="1879584" cy="242398"/>
          </a:xfrm>
          <a:prstGeom prst="triangle">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Rectangle 25"/>
          <p:cNvSpPr/>
          <p:nvPr/>
        </p:nvSpPr>
        <p:spPr bwMode="auto">
          <a:xfrm>
            <a:off x="3276226" y="1836869"/>
            <a:ext cx="1879579" cy="18795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Common Concerns</a:t>
            </a:r>
            <a:endParaRPr lang="en-US" spc="-50" dirty="0">
              <a:solidFill>
                <a:srgbClr val="FFFFFF"/>
              </a:solidFill>
              <a:ea typeface="Segoe UI" panose="020B0502040204020203" pitchFamily="34" charset="0"/>
              <a:cs typeface="Segoe UI" panose="020B0502040204020203" pitchFamily="34" charset="0"/>
            </a:endParaRPr>
          </a:p>
        </p:txBody>
      </p:sp>
      <p:sp>
        <p:nvSpPr>
          <p:cNvPr id="27" name="Rectangle 26"/>
          <p:cNvSpPr/>
          <p:nvPr/>
        </p:nvSpPr>
        <p:spPr bwMode="auto">
          <a:xfrm>
            <a:off x="5764259" y="1836869"/>
            <a:ext cx="1879579" cy="1879580"/>
          </a:xfrm>
          <a:prstGeom prst="rect">
            <a:avLst/>
          </a:prstGeom>
          <a:solidFill>
            <a:srgbClr val="43434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dirty="0"/>
              <a:t>Data strewn across various locations </a:t>
            </a:r>
          </a:p>
        </p:txBody>
      </p:sp>
      <p:sp>
        <p:nvSpPr>
          <p:cNvPr id="28" name="Rectangle 27"/>
          <p:cNvSpPr/>
          <p:nvPr/>
        </p:nvSpPr>
        <p:spPr bwMode="auto">
          <a:xfrm>
            <a:off x="7752547" y="1836869"/>
            <a:ext cx="1879579" cy="1879580"/>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Sensitive company data</a:t>
            </a:r>
          </a:p>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not controlled</a:t>
            </a:r>
            <a:endParaRPr lang="en-US" spc="-50" dirty="0">
              <a:solidFill>
                <a:srgbClr val="FFFFFF"/>
              </a:solidFill>
              <a:ea typeface="Segoe UI" panose="020B0502040204020203" pitchFamily="34" charset="0"/>
              <a:cs typeface="Segoe UI" panose="020B0502040204020203" pitchFamily="34" charset="0"/>
            </a:endParaRPr>
          </a:p>
        </p:txBody>
      </p:sp>
      <p:sp>
        <p:nvSpPr>
          <p:cNvPr id="30" name="Rectangle 29"/>
          <p:cNvSpPr/>
          <p:nvPr/>
        </p:nvSpPr>
        <p:spPr bwMode="auto">
          <a:xfrm>
            <a:off x="9740836" y="1836869"/>
            <a:ext cx="1879579" cy="1879580"/>
          </a:xfrm>
          <a:prstGeom prst="rect">
            <a:avLst/>
          </a:prstGeom>
          <a:solidFill>
            <a:schemeClr val="accent4">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lvl="0" defTabSz="914099" fontAlgn="base">
              <a:spcBef>
                <a:spcPct val="0"/>
              </a:spcBef>
              <a:spcAft>
                <a:spcPct val="0"/>
              </a:spcAft>
            </a:pPr>
            <a:r>
              <a:rPr lang="en-US" dirty="0"/>
              <a:t>IT disconnected from content but making decisions</a:t>
            </a:r>
          </a:p>
        </p:txBody>
      </p:sp>
      <p:sp>
        <p:nvSpPr>
          <p:cNvPr id="31" name="Rectangle 30"/>
          <p:cNvSpPr/>
          <p:nvPr/>
        </p:nvSpPr>
        <p:spPr bwMode="auto">
          <a:xfrm>
            <a:off x="3276226" y="3835790"/>
            <a:ext cx="1879579" cy="18795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Impact of Concern</a:t>
            </a:r>
            <a:endParaRPr lang="en-US" spc="-50" dirty="0">
              <a:solidFill>
                <a:srgbClr val="FFFFFF"/>
              </a:solidFill>
              <a:ea typeface="Segoe UI" panose="020B0502040204020203" pitchFamily="34" charset="0"/>
              <a:cs typeface="Segoe UI" panose="020B0502040204020203" pitchFamily="34" charset="0"/>
            </a:endParaRPr>
          </a:p>
        </p:txBody>
      </p:sp>
      <p:sp>
        <p:nvSpPr>
          <p:cNvPr id="33" name="Rectangle 32"/>
          <p:cNvSpPr/>
          <p:nvPr/>
        </p:nvSpPr>
        <p:spPr bwMode="auto">
          <a:xfrm>
            <a:off x="7752547" y="3835790"/>
            <a:ext cx="1879579" cy="1879580"/>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Potential leaks </a:t>
            </a:r>
          </a:p>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(PR, legal, compliance)</a:t>
            </a:r>
            <a:endParaRPr lang="en-US" spc="-50" dirty="0">
              <a:solidFill>
                <a:srgbClr val="FFFFFF"/>
              </a:solidFill>
              <a:ea typeface="Segoe UI" panose="020B0502040204020203" pitchFamily="34" charset="0"/>
              <a:cs typeface="Segoe UI" panose="020B0502040204020203" pitchFamily="34" charset="0"/>
            </a:endParaRPr>
          </a:p>
        </p:txBody>
      </p:sp>
      <p:sp>
        <p:nvSpPr>
          <p:cNvPr id="34" name="Rectangle 33"/>
          <p:cNvSpPr/>
          <p:nvPr/>
        </p:nvSpPr>
        <p:spPr bwMode="auto">
          <a:xfrm>
            <a:off x="9740836" y="3835790"/>
            <a:ext cx="1879579" cy="1879580"/>
          </a:xfrm>
          <a:prstGeom prst="rect">
            <a:avLst/>
          </a:prstGeom>
          <a:solidFill>
            <a:schemeClr val="accent4">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dirty="0"/>
              <a:t>IT inefficiency, </a:t>
            </a:r>
            <a:r>
              <a:rPr lang="en-US" dirty="0" smtClean="0"/>
              <a:t> disruptions, bottlenecks</a:t>
            </a:r>
            <a:endParaRPr lang="en-US" dirty="0"/>
          </a:p>
        </p:txBody>
      </p:sp>
      <p:sp>
        <p:nvSpPr>
          <p:cNvPr id="36" name="Rectangle 35"/>
          <p:cNvSpPr/>
          <p:nvPr/>
        </p:nvSpPr>
        <p:spPr bwMode="auto">
          <a:xfrm>
            <a:off x="533041" y="1836868"/>
            <a:ext cx="2377129" cy="3878501"/>
          </a:xfrm>
          <a:prstGeom prst="rect">
            <a:avLst/>
          </a:prstGeom>
          <a:solidFill>
            <a:srgbClr val="1A1A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solidFill>
                <a:srgbClr val="FFFFFF"/>
              </a:solidFill>
              <a:ea typeface="Segoe UI" panose="020B0502040204020203" pitchFamily="34" charset="0"/>
              <a:cs typeface="Segoe UI" panose="020B0502040204020203" pitchFamily="34" charset="0"/>
            </a:endParaRPr>
          </a:p>
        </p:txBody>
      </p:sp>
      <p:sp>
        <p:nvSpPr>
          <p:cNvPr id="37" name="Isosceles Triangle 36"/>
          <p:cNvSpPr/>
          <p:nvPr/>
        </p:nvSpPr>
        <p:spPr bwMode="auto">
          <a:xfrm rot="5400000">
            <a:off x="4337212" y="4665014"/>
            <a:ext cx="1879584" cy="242398"/>
          </a:xfrm>
          <a:prstGeom prst="triangle">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 name="TextBox 40"/>
          <p:cNvSpPr txBox="1"/>
          <p:nvPr/>
        </p:nvSpPr>
        <p:spPr>
          <a:xfrm>
            <a:off x="1008181" y="4035864"/>
            <a:ext cx="1414840" cy="923330"/>
          </a:xfrm>
          <a:prstGeom prst="rect">
            <a:avLst/>
          </a:prstGeom>
          <a:noFill/>
        </p:spPr>
        <p:txBody>
          <a:bodyPr wrap="square" lIns="0" tIns="0" rIns="0" bIns="0" rtlCol="0">
            <a:spAutoFit/>
          </a:bodyPr>
          <a:lstStyle/>
          <a:p>
            <a:pPr defTabSz="914099" fontAlgn="base">
              <a:spcBef>
                <a:spcPct val="0"/>
              </a:spcBef>
              <a:spcAft>
                <a:spcPct val="0"/>
              </a:spcAft>
            </a:pPr>
            <a:r>
              <a:rPr lang="en-US" sz="2000" spc="-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Responsible</a:t>
            </a:r>
          </a:p>
          <a:p>
            <a:pPr defTabSz="914099" fontAlgn="base">
              <a:spcBef>
                <a:spcPct val="0"/>
              </a:spcBef>
              <a:spcAft>
                <a:spcPct val="0"/>
              </a:spcAft>
            </a:pPr>
            <a:r>
              <a:rPr lang="en-US" sz="2000" spc="-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Data Management</a:t>
            </a:r>
          </a:p>
        </p:txBody>
      </p:sp>
      <p:grpSp>
        <p:nvGrpSpPr>
          <p:cNvPr id="21" name="Group 20"/>
          <p:cNvGrpSpPr>
            <a:grpSpLocks noChangeAspect="1"/>
          </p:cNvGrpSpPr>
          <p:nvPr/>
        </p:nvGrpSpPr>
        <p:grpSpPr>
          <a:xfrm>
            <a:off x="1142724" y="2525577"/>
            <a:ext cx="1138712" cy="1097280"/>
            <a:chOff x="6863727" y="2222715"/>
            <a:chExt cx="803990" cy="774738"/>
          </a:xfrm>
        </p:grpSpPr>
        <p:sp>
          <p:nvSpPr>
            <p:cNvPr id="22" name="Freeform 21"/>
            <p:cNvSpPr>
              <a:spLocks/>
            </p:cNvSpPr>
            <p:nvPr/>
          </p:nvSpPr>
          <p:spPr bwMode="auto">
            <a:xfrm>
              <a:off x="6863727" y="2251967"/>
              <a:ext cx="444100" cy="491968"/>
            </a:xfrm>
            <a:custGeom>
              <a:avLst/>
              <a:gdLst>
                <a:gd name="T0" fmla="*/ 202 w 212"/>
                <a:gd name="T1" fmla="*/ 171 h 235"/>
                <a:gd name="T2" fmla="*/ 172 w 212"/>
                <a:gd name="T3" fmla="*/ 149 h 235"/>
                <a:gd name="T4" fmla="*/ 120 w 212"/>
                <a:gd name="T5" fmla="*/ 181 h 235"/>
                <a:gd name="T6" fmla="*/ 55 w 212"/>
                <a:gd name="T7" fmla="*/ 119 h 235"/>
                <a:gd name="T8" fmla="*/ 116 w 212"/>
                <a:gd name="T9" fmla="*/ 54 h 235"/>
                <a:gd name="T10" fmla="*/ 175 w 212"/>
                <a:gd name="T11" fmla="*/ 90 h 235"/>
                <a:gd name="T12" fmla="*/ 207 w 212"/>
                <a:gd name="T13" fmla="*/ 71 h 235"/>
                <a:gd name="T14" fmla="*/ 198 w 212"/>
                <a:gd name="T15" fmla="*/ 58 h 235"/>
                <a:gd name="T16" fmla="*/ 208 w 212"/>
                <a:gd name="T17" fmla="*/ 40 h 235"/>
                <a:gd name="T18" fmla="*/ 189 w 212"/>
                <a:gd name="T19" fmla="*/ 23 h 235"/>
                <a:gd name="T20" fmla="*/ 173 w 212"/>
                <a:gd name="T21" fmla="*/ 34 h 235"/>
                <a:gd name="T22" fmla="*/ 157 w 212"/>
                <a:gd name="T23" fmla="*/ 25 h 235"/>
                <a:gd name="T24" fmla="*/ 157 w 212"/>
                <a:gd name="T25" fmla="*/ 6 h 235"/>
                <a:gd name="T26" fmla="*/ 133 w 212"/>
                <a:gd name="T27" fmla="*/ 0 h 235"/>
                <a:gd name="T28" fmla="*/ 124 w 212"/>
                <a:gd name="T29" fmla="*/ 18 h 235"/>
                <a:gd name="T30" fmla="*/ 115 w 212"/>
                <a:gd name="T31" fmla="*/ 17 h 235"/>
                <a:gd name="T32" fmla="*/ 106 w 212"/>
                <a:gd name="T33" fmla="*/ 18 h 235"/>
                <a:gd name="T34" fmla="*/ 96 w 212"/>
                <a:gd name="T35" fmla="*/ 1 h 235"/>
                <a:gd name="T36" fmla="*/ 72 w 212"/>
                <a:gd name="T37" fmla="*/ 8 h 235"/>
                <a:gd name="T38" fmla="*/ 73 w 212"/>
                <a:gd name="T39" fmla="*/ 28 h 235"/>
                <a:gd name="T40" fmla="*/ 58 w 212"/>
                <a:gd name="T41" fmla="*/ 37 h 235"/>
                <a:gd name="T42" fmla="*/ 41 w 212"/>
                <a:gd name="T43" fmla="*/ 28 h 235"/>
                <a:gd name="T44" fmla="*/ 23 w 212"/>
                <a:gd name="T45" fmla="*/ 46 h 235"/>
                <a:gd name="T46" fmla="*/ 34 w 212"/>
                <a:gd name="T47" fmla="*/ 63 h 235"/>
                <a:gd name="T48" fmla="*/ 26 w 212"/>
                <a:gd name="T49" fmla="*/ 78 h 235"/>
                <a:gd name="T50" fmla="*/ 6 w 212"/>
                <a:gd name="T51" fmla="*/ 78 h 235"/>
                <a:gd name="T52" fmla="*/ 0 w 212"/>
                <a:gd name="T53" fmla="*/ 103 h 235"/>
                <a:gd name="T54" fmla="*/ 18 w 212"/>
                <a:gd name="T55" fmla="*/ 112 h 235"/>
                <a:gd name="T56" fmla="*/ 18 w 212"/>
                <a:gd name="T57" fmla="*/ 121 h 235"/>
                <a:gd name="T58" fmla="*/ 18 w 212"/>
                <a:gd name="T59" fmla="*/ 129 h 235"/>
                <a:gd name="T60" fmla="*/ 1 w 212"/>
                <a:gd name="T61" fmla="*/ 139 h 235"/>
                <a:gd name="T62" fmla="*/ 9 w 212"/>
                <a:gd name="T63" fmla="*/ 163 h 235"/>
                <a:gd name="T64" fmla="*/ 28 w 212"/>
                <a:gd name="T65" fmla="*/ 163 h 235"/>
                <a:gd name="T66" fmla="*/ 38 w 212"/>
                <a:gd name="T67" fmla="*/ 177 h 235"/>
                <a:gd name="T68" fmla="*/ 28 w 212"/>
                <a:gd name="T69" fmla="*/ 195 h 235"/>
                <a:gd name="T70" fmla="*/ 46 w 212"/>
                <a:gd name="T71" fmla="*/ 212 h 235"/>
                <a:gd name="T72" fmla="*/ 63 w 212"/>
                <a:gd name="T73" fmla="*/ 201 h 235"/>
                <a:gd name="T74" fmla="*/ 78 w 212"/>
                <a:gd name="T75" fmla="*/ 210 h 235"/>
                <a:gd name="T76" fmla="*/ 79 w 212"/>
                <a:gd name="T77" fmla="*/ 229 h 235"/>
                <a:gd name="T78" fmla="*/ 103 w 212"/>
                <a:gd name="T79" fmla="*/ 235 h 235"/>
                <a:gd name="T80" fmla="*/ 112 w 212"/>
                <a:gd name="T81" fmla="*/ 217 h 235"/>
                <a:gd name="T82" fmla="*/ 121 w 212"/>
                <a:gd name="T83" fmla="*/ 218 h 235"/>
                <a:gd name="T84" fmla="*/ 130 w 212"/>
                <a:gd name="T85" fmla="*/ 217 h 235"/>
                <a:gd name="T86" fmla="*/ 140 w 212"/>
                <a:gd name="T87" fmla="*/ 234 h 235"/>
                <a:gd name="T88" fmla="*/ 164 w 212"/>
                <a:gd name="T89" fmla="*/ 227 h 235"/>
                <a:gd name="T90" fmla="*/ 163 w 212"/>
                <a:gd name="T91" fmla="*/ 207 h 235"/>
                <a:gd name="T92" fmla="*/ 178 w 212"/>
                <a:gd name="T93" fmla="*/ 198 h 235"/>
                <a:gd name="T94" fmla="*/ 195 w 212"/>
                <a:gd name="T95" fmla="*/ 207 h 235"/>
                <a:gd name="T96" fmla="*/ 212 w 212"/>
                <a:gd name="T97" fmla="*/ 189 h 235"/>
                <a:gd name="T98" fmla="*/ 202 w 212"/>
                <a:gd name="T99" fmla="*/ 172 h 235"/>
                <a:gd name="T100" fmla="*/ 202 w 212"/>
                <a:gd name="T101" fmla="*/ 17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2" h="235">
                  <a:moveTo>
                    <a:pt x="202" y="171"/>
                  </a:moveTo>
                  <a:cubicBezTo>
                    <a:pt x="191" y="162"/>
                    <a:pt x="181" y="154"/>
                    <a:pt x="172" y="149"/>
                  </a:cubicBezTo>
                  <a:cubicBezTo>
                    <a:pt x="162" y="167"/>
                    <a:pt x="142" y="180"/>
                    <a:pt x="120" y="181"/>
                  </a:cubicBezTo>
                  <a:cubicBezTo>
                    <a:pt x="85" y="182"/>
                    <a:pt x="56" y="154"/>
                    <a:pt x="55" y="119"/>
                  </a:cubicBezTo>
                  <a:cubicBezTo>
                    <a:pt x="54" y="85"/>
                    <a:pt x="81" y="55"/>
                    <a:pt x="116" y="54"/>
                  </a:cubicBezTo>
                  <a:cubicBezTo>
                    <a:pt x="142" y="54"/>
                    <a:pt x="164" y="68"/>
                    <a:pt x="175" y="90"/>
                  </a:cubicBezTo>
                  <a:cubicBezTo>
                    <a:pt x="207" y="71"/>
                    <a:pt x="207" y="71"/>
                    <a:pt x="207" y="71"/>
                  </a:cubicBezTo>
                  <a:cubicBezTo>
                    <a:pt x="204" y="66"/>
                    <a:pt x="201" y="62"/>
                    <a:pt x="198" y="58"/>
                  </a:cubicBezTo>
                  <a:cubicBezTo>
                    <a:pt x="208" y="40"/>
                    <a:pt x="208" y="40"/>
                    <a:pt x="208" y="40"/>
                  </a:cubicBezTo>
                  <a:cubicBezTo>
                    <a:pt x="202" y="34"/>
                    <a:pt x="196" y="28"/>
                    <a:pt x="189" y="23"/>
                  </a:cubicBezTo>
                  <a:cubicBezTo>
                    <a:pt x="173" y="34"/>
                    <a:pt x="173" y="34"/>
                    <a:pt x="173" y="34"/>
                  </a:cubicBezTo>
                  <a:cubicBezTo>
                    <a:pt x="168" y="31"/>
                    <a:pt x="163" y="28"/>
                    <a:pt x="157" y="25"/>
                  </a:cubicBezTo>
                  <a:cubicBezTo>
                    <a:pt x="157" y="6"/>
                    <a:pt x="157" y="6"/>
                    <a:pt x="157" y="6"/>
                  </a:cubicBezTo>
                  <a:cubicBezTo>
                    <a:pt x="149" y="3"/>
                    <a:pt x="141" y="1"/>
                    <a:pt x="133" y="0"/>
                  </a:cubicBezTo>
                  <a:cubicBezTo>
                    <a:pt x="124" y="18"/>
                    <a:pt x="124" y="18"/>
                    <a:pt x="124" y="18"/>
                  </a:cubicBezTo>
                  <a:cubicBezTo>
                    <a:pt x="121" y="17"/>
                    <a:pt x="118" y="17"/>
                    <a:pt x="115" y="17"/>
                  </a:cubicBezTo>
                  <a:cubicBezTo>
                    <a:pt x="112" y="17"/>
                    <a:pt x="109" y="18"/>
                    <a:pt x="106" y="18"/>
                  </a:cubicBezTo>
                  <a:cubicBezTo>
                    <a:pt x="96" y="1"/>
                    <a:pt x="96" y="1"/>
                    <a:pt x="96" y="1"/>
                  </a:cubicBezTo>
                  <a:cubicBezTo>
                    <a:pt x="88" y="3"/>
                    <a:pt x="80" y="5"/>
                    <a:pt x="72" y="8"/>
                  </a:cubicBezTo>
                  <a:cubicBezTo>
                    <a:pt x="73" y="28"/>
                    <a:pt x="73" y="28"/>
                    <a:pt x="73" y="28"/>
                  </a:cubicBezTo>
                  <a:cubicBezTo>
                    <a:pt x="68" y="31"/>
                    <a:pt x="63" y="34"/>
                    <a:pt x="58" y="37"/>
                  </a:cubicBezTo>
                  <a:cubicBezTo>
                    <a:pt x="41" y="28"/>
                    <a:pt x="41" y="28"/>
                    <a:pt x="41" y="28"/>
                  </a:cubicBezTo>
                  <a:cubicBezTo>
                    <a:pt x="34" y="33"/>
                    <a:pt x="28" y="39"/>
                    <a:pt x="23" y="46"/>
                  </a:cubicBezTo>
                  <a:cubicBezTo>
                    <a:pt x="34" y="63"/>
                    <a:pt x="34" y="63"/>
                    <a:pt x="34" y="63"/>
                  </a:cubicBezTo>
                  <a:cubicBezTo>
                    <a:pt x="31" y="67"/>
                    <a:pt x="28" y="73"/>
                    <a:pt x="26" y="78"/>
                  </a:cubicBezTo>
                  <a:cubicBezTo>
                    <a:pt x="6" y="78"/>
                    <a:pt x="6" y="78"/>
                    <a:pt x="6" y="78"/>
                  </a:cubicBezTo>
                  <a:cubicBezTo>
                    <a:pt x="3" y="86"/>
                    <a:pt x="1" y="94"/>
                    <a:pt x="0" y="103"/>
                  </a:cubicBezTo>
                  <a:cubicBezTo>
                    <a:pt x="18" y="112"/>
                    <a:pt x="18" y="112"/>
                    <a:pt x="18" y="112"/>
                  </a:cubicBezTo>
                  <a:cubicBezTo>
                    <a:pt x="18" y="115"/>
                    <a:pt x="18" y="118"/>
                    <a:pt x="18" y="121"/>
                  </a:cubicBezTo>
                  <a:cubicBezTo>
                    <a:pt x="18" y="123"/>
                    <a:pt x="18" y="126"/>
                    <a:pt x="18" y="129"/>
                  </a:cubicBezTo>
                  <a:cubicBezTo>
                    <a:pt x="1" y="139"/>
                    <a:pt x="1" y="139"/>
                    <a:pt x="1" y="139"/>
                  </a:cubicBezTo>
                  <a:cubicBezTo>
                    <a:pt x="3" y="148"/>
                    <a:pt x="5" y="156"/>
                    <a:pt x="9" y="163"/>
                  </a:cubicBezTo>
                  <a:cubicBezTo>
                    <a:pt x="28" y="163"/>
                    <a:pt x="28" y="163"/>
                    <a:pt x="28" y="163"/>
                  </a:cubicBezTo>
                  <a:cubicBezTo>
                    <a:pt x="31" y="168"/>
                    <a:pt x="34" y="173"/>
                    <a:pt x="38" y="177"/>
                  </a:cubicBezTo>
                  <a:cubicBezTo>
                    <a:pt x="28" y="195"/>
                    <a:pt x="28" y="195"/>
                    <a:pt x="28" y="195"/>
                  </a:cubicBezTo>
                  <a:cubicBezTo>
                    <a:pt x="33" y="201"/>
                    <a:pt x="40" y="207"/>
                    <a:pt x="46" y="212"/>
                  </a:cubicBezTo>
                  <a:cubicBezTo>
                    <a:pt x="63" y="201"/>
                    <a:pt x="63" y="201"/>
                    <a:pt x="63" y="201"/>
                  </a:cubicBezTo>
                  <a:cubicBezTo>
                    <a:pt x="68" y="204"/>
                    <a:pt x="73" y="207"/>
                    <a:pt x="78" y="210"/>
                  </a:cubicBezTo>
                  <a:cubicBezTo>
                    <a:pt x="79" y="229"/>
                    <a:pt x="79" y="229"/>
                    <a:pt x="79" y="229"/>
                  </a:cubicBezTo>
                  <a:cubicBezTo>
                    <a:pt x="86" y="232"/>
                    <a:pt x="95" y="234"/>
                    <a:pt x="103" y="235"/>
                  </a:cubicBezTo>
                  <a:cubicBezTo>
                    <a:pt x="112" y="217"/>
                    <a:pt x="112" y="217"/>
                    <a:pt x="112" y="217"/>
                  </a:cubicBezTo>
                  <a:cubicBezTo>
                    <a:pt x="115" y="218"/>
                    <a:pt x="118" y="218"/>
                    <a:pt x="121" y="218"/>
                  </a:cubicBezTo>
                  <a:cubicBezTo>
                    <a:pt x="124" y="218"/>
                    <a:pt x="127" y="217"/>
                    <a:pt x="130" y="217"/>
                  </a:cubicBezTo>
                  <a:cubicBezTo>
                    <a:pt x="140" y="234"/>
                    <a:pt x="140" y="234"/>
                    <a:pt x="140" y="234"/>
                  </a:cubicBezTo>
                  <a:cubicBezTo>
                    <a:pt x="148" y="232"/>
                    <a:pt x="156" y="230"/>
                    <a:pt x="164" y="227"/>
                  </a:cubicBezTo>
                  <a:cubicBezTo>
                    <a:pt x="163" y="207"/>
                    <a:pt x="163" y="207"/>
                    <a:pt x="163" y="207"/>
                  </a:cubicBezTo>
                  <a:cubicBezTo>
                    <a:pt x="168" y="204"/>
                    <a:pt x="173" y="201"/>
                    <a:pt x="178" y="198"/>
                  </a:cubicBezTo>
                  <a:cubicBezTo>
                    <a:pt x="195" y="207"/>
                    <a:pt x="195" y="207"/>
                    <a:pt x="195" y="207"/>
                  </a:cubicBezTo>
                  <a:cubicBezTo>
                    <a:pt x="201" y="202"/>
                    <a:pt x="207" y="196"/>
                    <a:pt x="212" y="189"/>
                  </a:cubicBezTo>
                  <a:cubicBezTo>
                    <a:pt x="202" y="172"/>
                    <a:pt x="202" y="172"/>
                    <a:pt x="202" y="172"/>
                  </a:cubicBezTo>
                  <a:cubicBezTo>
                    <a:pt x="202" y="172"/>
                    <a:pt x="202" y="172"/>
                    <a:pt x="202" y="17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23" name="Freeform 22"/>
            <p:cNvSpPr>
              <a:spLocks/>
            </p:cNvSpPr>
            <p:nvPr/>
          </p:nvSpPr>
          <p:spPr bwMode="auto">
            <a:xfrm>
              <a:off x="7211207" y="2222715"/>
              <a:ext cx="456510" cy="448533"/>
            </a:xfrm>
            <a:custGeom>
              <a:avLst/>
              <a:gdLst>
                <a:gd name="T0" fmla="*/ 61 w 218"/>
                <a:gd name="T1" fmla="*/ 98 h 214"/>
                <a:gd name="T2" fmla="*/ 91 w 218"/>
                <a:gd name="T3" fmla="*/ 156 h 214"/>
                <a:gd name="T4" fmla="*/ 214 w 218"/>
                <a:gd name="T5" fmla="*/ 0 h 214"/>
                <a:gd name="T6" fmla="*/ 218 w 218"/>
                <a:gd name="T7" fmla="*/ 82 h 214"/>
                <a:gd name="T8" fmla="*/ 94 w 218"/>
                <a:gd name="T9" fmla="*/ 214 h 214"/>
                <a:gd name="T10" fmla="*/ 0 w 218"/>
                <a:gd name="T11" fmla="*/ 136 h 214"/>
                <a:gd name="T12" fmla="*/ 61 w 218"/>
                <a:gd name="T13" fmla="*/ 98 h 214"/>
              </a:gdLst>
              <a:ahLst/>
              <a:cxnLst>
                <a:cxn ang="0">
                  <a:pos x="T0" y="T1"/>
                </a:cxn>
                <a:cxn ang="0">
                  <a:pos x="T2" y="T3"/>
                </a:cxn>
                <a:cxn ang="0">
                  <a:pos x="T4" y="T5"/>
                </a:cxn>
                <a:cxn ang="0">
                  <a:pos x="T6" y="T7"/>
                </a:cxn>
                <a:cxn ang="0">
                  <a:pos x="T8" y="T9"/>
                </a:cxn>
                <a:cxn ang="0">
                  <a:pos x="T10" y="T11"/>
                </a:cxn>
                <a:cxn ang="0">
                  <a:pos x="T12" y="T13"/>
                </a:cxn>
              </a:cxnLst>
              <a:rect l="0" t="0" r="r" b="b"/>
              <a:pathLst>
                <a:path w="218" h="214">
                  <a:moveTo>
                    <a:pt x="61" y="98"/>
                  </a:moveTo>
                  <a:cubicBezTo>
                    <a:pt x="91" y="156"/>
                    <a:pt x="91" y="156"/>
                    <a:pt x="91" y="156"/>
                  </a:cubicBezTo>
                  <a:cubicBezTo>
                    <a:pt x="91" y="156"/>
                    <a:pt x="139" y="39"/>
                    <a:pt x="214" y="0"/>
                  </a:cubicBezTo>
                  <a:cubicBezTo>
                    <a:pt x="212" y="28"/>
                    <a:pt x="205" y="52"/>
                    <a:pt x="218" y="82"/>
                  </a:cubicBezTo>
                  <a:cubicBezTo>
                    <a:pt x="185" y="89"/>
                    <a:pt x="116" y="173"/>
                    <a:pt x="94" y="214"/>
                  </a:cubicBezTo>
                  <a:cubicBezTo>
                    <a:pt x="63" y="175"/>
                    <a:pt x="26" y="145"/>
                    <a:pt x="0" y="136"/>
                  </a:cubicBezTo>
                  <a:cubicBezTo>
                    <a:pt x="61" y="98"/>
                    <a:pt x="61" y="98"/>
                    <a:pt x="61" y="98"/>
                  </a:cubicBezTo>
                  <a:close/>
                </a:path>
              </a:pathLst>
            </a:custGeom>
            <a:solidFill>
              <a:srgbClr val="E31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24" name="Freeform 23"/>
            <p:cNvSpPr>
              <a:spLocks noEditPoints="1"/>
            </p:cNvSpPr>
            <p:nvPr/>
          </p:nvSpPr>
          <p:spPr bwMode="auto">
            <a:xfrm>
              <a:off x="7180181" y="2671248"/>
              <a:ext cx="326205" cy="326205"/>
            </a:xfrm>
            <a:custGeom>
              <a:avLst/>
              <a:gdLst>
                <a:gd name="T0" fmla="*/ 144 w 156"/>
                <a:gd name="T1" fmla="*/ 80 h 156"/>
                <a:gd name="T2" fmla="*/ 156 w 156"/>
                <a:gd name="T3" fmla="*/ 75 h 156"/>
                <a:gd name="T4" fmla="*/ 154 w 156"/>
                <a:gd name="T5" fmla="*/ 59 h 156"/>
                <a:gd name="T6" fmla="*/ 141 w 156"/>
                <a:gd name="T7" fmla="*/ 57 h 156"/>
                <a:gd name="T8" fmla="*/ 136 w 156"/>
                <a:gd name="T9" fmla="*/ 47 h 156"/>
                <a:gd name="T10" fmla="*/ 144 w 156"/>
                <a:gd name="T11" fmla="*/ 37 h 156"/>
                <a:gd name="T12" fmla="*/ 134 w 156"/>
                <a:gd name="T13" fmla="*/ 23 h 156"/>
                <a:gd name="T14" fmla="*/ 122 w 156"/>
                <a:gd name="T15" fmla="*/ 29 h 156"/>
                <a:gd name="T16" fmla="*/ 113 w 156"/>
                <a:gd name="T17" fmla="*/ 22 h 156"/>
                <a:gd name="T18" fmla="*/ 113 w 156"/>
                <a:gd name="T19" fmla="*/ 22 h 156"/>
                <a:gd name="T20" fmla="*/ 111 w 156"/>
                <a:gd name="T21" fmla="*/ 22 h 156"/>
                <a:gd name="T22" fmla="*/ 109 w 156"/>
                <a:gd name="T23" fmla="*/ 22 h 156"/>
                <a:gd name="T24" fmla="*/ 92 w 156"/>
                <a:gd name="T25" fmla="*/ 14 h 156"/>
                <a:gd name="T26" fmla="*/ 91 w 156"/>
                <a:gd name="T27" fmla="*/ 13 h 156"/>
                <a:gd name="T28" fmla="*/ 86 w 156"/>
                <a:gd name="T29" fmla="*/ 12 h 156"/>
                <a:gd name="T30" fmla="*/ 80 w 156"/>
                <a:gd name="T31" fmla="*/ 12 h 156"/>
                <a:gd name="T32" fmla="*/ 75 w 156"/>
                <a:gd name="T33" fmla="*/ 0 h 156"/>
                <a:gd name="T34" fmla="*/ 59 w 156"/>
                <a:gd name="T35" fmla="*/ 2 h 156"/>
                <a:gd name="T36" fmla="*/ 57 w 156"/>
                <a:gd name="T37" fmla="*/ 15 h 156"/>
                <a:gd name="T38" fmla="*/ 47 w 156"/>
                <a:gd name="T39" fmla="*/ 20 h 156"/>
                <a:gd name="T40" fmla="*/ 36 w 156"/>
                <a:gd name="T41" fmla="*/ 12 h 156"/>
                <a:gd name="T42" fmla="*/ 23 w 156"/>
                <a:gd name="T43" fmla="*/ 22 h 156"/>
                <a:gd name="T44" fmla="*/ 29 w 156"/>
                <a:gd name="T45" fmla="*/ 34 h 156"/>
                <a:gd name="T46" fmla="*/ 22 w 156"/>
                <a:gd name="T47" fmla="*/ 43 h 156"/>
                <a:gd name="T48" fmla="*/ 9 w 156"/>
                <a:gd name="T49" fmla="*/ 41 h 156"/>
                <a:gd name="T50" fmla="*/ 2 w 156"/>
                <a:gd name="T51" fmla="*/ 57 h 156"/>
                <a:gd name="T52" fmla="*/ 13 w 156"/>
                <a:gd name="T53" fmla="*/ 64 h 156"/>
                <a:gd name="T54" fmla="*/ 12 w 156"/>
                <a:gd name="T55" fmla="*/ 70 h 156"/>
                <a:gd name="T56" fmla="*/ 12 w 156"/>
                <a:gd name="T57" fmla="*/ 76 h 156"/>
                <a:gd name="T58" fmla="*/ 0 w 156"/>
                <a:gd name="T59" fmla="*/ 81 h 156"/>
                <a:gd name="T60" fmla="*/ 2 w 156"/>
                <a:gd name="T61" fmla="*/ 97 h 156"/>
                <a:gd name="T62" fmla="*/ 15 w 156"/>
                <a:gd name="T63" fmla="*/ 99 h 156"/>
                <a:gd name="T64" fmla="*/ 19 w 156"/>
                <a:gd name="T65" fmla="*/ 109 h 156"/>
                <a:gd name="T66" fmla="*/ 11 w 156"/>
                <a:gd name="T67" fmla="*/ 120 h 156"/>
                <a:gd name="T68" fmla="*/ 22 w 156"/>
                <a:gd name="T69" fmla="*/ 133 h 156"/>
                <a:gd name="T70" fmla="*/ 34 w 156"/>
                <a:gd name="T71" fmla="*/ 127 h 156"/>
                <a:gd name="T72" fmla="*/ 43 w 156"/>
                <a:gd name="T73" fmla="*/ 134 h 156"/>
                <a:gd name="T74" fmla="*/ 41 w 156"/>
                <a:gd name="T75" fmla="*/ 147 h 156"/>
                <a:gd name="T76" fmla="*/ 56 w 156"/>
                <a:gd name="T77" fmla="*/ 153 h 156"/>
                <a:gd name="T78" fmla="*/ 64 w 156"/>
                <a:gd name="T79" fmla="*/ 143 h 156"/>
                <a:gd name="T80" fmla="*/ 70 w 156"/>
                <a:gd name="T81" fmla="*/ 144 h 156"/>
                <a:gd name="T82" fmla="*/ 76 w 156"/>
                <a:gd name="T83" fmla="*/ 144 h 156"/>
                <a:gd name="T84" fmla="*/ 81 w 156"/>
                <a:gd name="T85" fmla="*/ 156 h 156"/>
                <a:gd name="T86" fmla="*/ 97 w 156"/>
                <a:gd name="T87" fmla="*/ 154 h 156"/>
                <a:gd name="T88" fmla="*/ 98 w 156"/>
                <a:gd name="T89" fmla="*/ 141 h 156"/>
                <a:gd name="T90" fmla="*/ 109 w 156"/>
                <a:gd name="T91" fmla="*/ 136 h 156"/>
                <a:gd name="T92" fmla="*/ 119 w 156"/>
                <a:gd name="T93" fmla="*/ 145 h 156"/>
                <a:gd name="T94" fmla="*/ 132 w 156"/>
                <a:gd name="T95" fmla="*/ 134 h 156"/>
                <a:gd name="T96" fmla="*/ 127 w 156"/>
                <a:gd name="T97" fmla="*/ 122 h 156"/>
                <a:gd name="T98" fmla="*/ 134 w 156"/>
                <a:gd name="T99" fmla="*/ 113 h 156"/>
                <a:gd name="T100" fmla="*/ 147 w 156"/>
                <a:gd name="T101" fmla="*/ 115 h 156"/>
                <a:gd name="T102" fmla="*/ 153 w 156"/>
                <a:gd name="T103" fmla="*/ 99 h 156"/>
                <a:gd name="T104" fmla="*/ 143 w 156"/>
                <a:gd name="T105" fmla="*/ 92 h 156"/>
                <a:gd name="T106" fmla="*/ 144 w 156"/>
                <a:gd name="T107" fmla="*/ 86 h 156"/>
                <a:gd name="T108" fmla="*/ 144 w 156"/>
                <a:gd name="T109" fmla="*/ 80 h 156"/>
                <a:gd name="T110" fmla="*/ 119 w 156"/>
                <a:gd name="T111" fmla="*/ 83 h 156"/>
                <a:gd name="T112" fmla="*/ 73 w 156"/>
                <a:gd name="T113" fmla="*/ 119 h 156"/>
                <a:gd name="T114" fmla="*/ 36 w 156"/>
                <a:gd name="T115" fmla="*/ 73 h 156"/>
                <a:gd name="T116" fmla="*/ 83 w 156"/>
                <a:gd name="T117" fmla="*/ 37 h 156"/>
                <a:gd name="T118" fmla="*/ 119 w 156"/>
                <a:gd name="T119" fmla="*/ 8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56">
                  <a:moveTo>
                    <a:pt x="144" y="80"/>
                  </a:moveTo>
                  <a:cubicBezTo>
                    <a:pt x="156" y="75"/>
                    <a:pt x="156" y="75"/>
                    <a:pt x="156" y="75"/>
                  </a:cubicBezTo>
                  <a:cubicBezTo>
                    <a:pt x="156" y="70"/>
                    <a:pt x="155" y="64"/>
                    <a:pt x="154" y="59"/>
                  </a:cubicBezTo>
                  <a:cubicBezTo>
                    <a:pt x="141" y="57"/>
                    <a:pt x="141" y="57"/>
                    <a:pt x="141" y="57"/>
                  </a:cubicBezTo>
                  <a:cubicBezTo>
                    <a:pt x="140" y="54"/>
                    <a:pt x="138" y="50"/>
                    <a:pt x="136" y="47"/>
                  </a:cubicBezTo>
                  <a:cubicBezTo>
                    <a:pt x="144" y="37"/>
                    <a:pt x="144" y="37"/>
                    <a:pt x="144" y="37"/>
                  </a:cubicBezTo>
                  <a:cubicBezTo>
                    <a:pt x="141" y="32"/>
                    <a:pt x="138" y="27"/>
                    <a:pt x="134" y="23"/>
                  </a:cubicBezTo>
                  <a:cubicBezTo>
                    <a:pt x="122" y="29"/>
                    <a:pt x="122" y="29"/>
                    <a:pt x="122" y="29"/>
                  </a:cubicBezTo>
                  <a:cubicBezTo>
                    <a:pt x="119" y="26"/>
                    <a:pt x="116" y="24"/>
                    <a:pt x="113" y="22"/>
                  </a:cubicBezTo>
                  <a:cubicBezTo>
                    <a:pt x="113" y="22"/>
                    <a:pt x="113" y="22"/>
                    <a:pt x="113" y="22"/>
                  </a:cubicBezTo>
                  <a:cubicBezTo>
                    <a:pt x="112" y="22"/>
                    <a:pt x="112" y="22"/>
                    <a:pt x="111" y="22"/>
                  </a:cubicBezTo>
                  <a:cubicBezTo>
                    <a:pt x="111" y="22"/>
                    <a:pt x="110" y="22"/>
                    <a:pt x="109" y="22"/>
                  </a:cubicBezTo>
                  <a:cubicBezTo>
                    <a:pt x="103" y="22"/>
                    <a:pt x="96" y="19"/>
                    <a:pt x="92" y="14"/>
                  </a:cubicBezTo>
                  <a:cubicBezTo>
                    <a:pt x="92" y="14"/>
                    <a:pt x="92" y="13"/>
                    <a:pt x="91" y="13"/>
                  </a:cubicBezTo>
                  <a:cubicBezTo>
                    <a:pt x="90" y="13"/>
                    <a:pt x="88" y="13"/>
                    <a:pt x="86" y="12"/>
                  </a:cubicBezTo>
                  <a:cubicBezTo>
                    <a:pt x="84" y="12"/>
                    <a:pt x="82" y="12"/>
                    <a:pt x="80" y="12"/>
                  </a:cubicBezTo>
                  <a:cubicBezTo>
                    <a:pt x="75" y="0"/>
                    <a:pt x="75" y="0"/>
                    <a:pt x="75" y="0"/>
                  </a:cubicBezTo>
                  <a:cubicBezTo>
                    <a:pt x="70" y="0"/>
                    <a:pt x="64" y="1"/>
                    <a:pt x="59" y="2"/>
                  </a:cubicBezTo>
                  <a:cubicBezTo>
                    <a:pt x="57" y="15"/>
                    <a:pt x="57" y="15"/>
                    <a:pt x="57" y="15"/>
                  </a:cubicBezTo>
                  <a:cubicBezTo>
                    <a:pt x="54" y="16"/>
                    <a:pt x="50" y="18"/>
                    <a:pt x="47" y="20"/>
                  </a:cubicBezTo>
                  <a:cubicBezTo>
                    <a:pt x="36" y="12"/>
                    <a:pt x="36" y="12"/>
                    <a:pt x="36" y="12"/>
                  </a:cubicBezTo>
                  <a:cubicBezTo>
                    <a:pt x="32" y="14"/>
                    <a:pt x="27" y="18"/>
                    <a:pt x="23" y="22"/>
                  </a:cubicBezTo>
                  <a:cubicBezTo>
                    <a:pt x="29" y="34"/>
                    <a:pt x="29" y="34"/>
                    <a:pt x="29" y="34"/>
                  </a:cubicBezTo>
                  <a:cubicBezTo>
                    <a:pt x="26" y="37"/>
                    <a:pt x="24" y="40"/>
                    <a:pt x="22" y="43"/>
                  </a:cubicBezTo>
                  <a:cubicBezTo>
                    <a:pt x="9" y="41"/>
                    <a:pt x="9" y="41"/>
                    <a:pt x="9" y="41"/>
                  </a:cubicBezTo>
                  <a:cubicBezTo>
                    <a:pt x="6" y="46"/>
                    <a:pt x="4" y="51"/>
                    <a:pt x="2" y="57"/>
                  </a:cubicBezTo>
                  <a:cubicBezTo>
                    <a:pt x="13" y="64"/>
                    <a:pt x="13" y="64"/>
                    <a:pt x="13" y="64"/>
                  </a:cubicBezTo>
                  <a:cubicBezTo>
                    <a:pt x="13" y="66"/>
                    <a:pt x="12" y="68"/>
                    <a:pt x="12" y="70"/>
                  </a:cubicBezTo>
                  <a:cubicBezTo>
                    <a:pt x="12" y="72"/>
                    <a:pt x="12" y="74"/>
                    <a:pt x="12" y="76"/>
                  </a:cubicBezTo>
                  <a:cubicBezTo>
                    <a:pt x="0" y="81"/>
                    <a:pt x="0" y="81"/>
                    <a:pt x="0" y="81"/>
                  </a:cubicBezTo>
                  <a:cubicBezTo>
                    <a:pt x="0" y="86"/>
                    <a:pt x="1" y="92"/>
                    <a:pt x="2" y="97"/>
                  </a:cubicBezTo>
                  <a:cubicBezTo>
                    <a:pt x="15" y="99"/>
                    <a:pt x="15" y="99"/>
                    <a:pt x="15" y="99"/>
                  </a:cubicBezTo>
                  <a:cubicBezTo>
                    <a:pt x="16" y="102"/>
                    <a:pt x="18" y="106"/>
                    <a:pt x="19" y="109"/>
                  </a:cubicBezTo>
                  <a:cubicBezTo>
                    <a:pt x="11" y="120"/>
                    <a:pt x="11" y="120"/>
                    <a:pt x="11" y="120"/>
                  </a:cubicBezTo>
                  <a:cubicBezTo>
                    <a:pt x="14" y="124"/>
                    <a:pt x="18" y="129"/>
                    <a:pt x="22" y="133"/>
                  </a:cubicBezTo>
                  <a:cubicBezTo>
                    <a:pt x="34" y="127"/>
                    <a:pt x="34" y="127"/>
                    <a:pt x="34" y="127"/>
                  </a:cubicBezTo>
                  <a:cubicBezTo>
                    <a:pt x="36" y="130"/>
                    <a:pt x="40" y="132"/>
                    <a:pt x="43" y="134"/>
                  </a:cubicBezTo>
                  <a:cubicBezTo>
                    <a:pt x="41" y="147"/>
                    <a:pt x="41" y="147"/>
                    <a:pt x="41" y="147"/>
                  </a:cubicBezTo>
                  <a:cubicBezTo>
                    <a:pt x="46" y="150"/>
                    <a:pt x="51" y="152"/>
                    <a:pt x="56" y="153"/>
                  </a:cubicBezTo>
                  <a:cubicBezTo>
                    <a:pt x="64" y="143"/>
                    <a:pt x="64" y="143"/>
                    <a:pt x="64" y="143"/>
                  </a:cubicBezTo>
                  <a:cubicBezTo>
                    <a:pt x="66" y="143"/>
                    <a:pt x="68" y="144"/>
                    <a:pt x="70" y="144"/>
                  </a:cubicBezTo>
                  <a:cubicBezTo>
                    <a:pt x="72" y="144"/>
                    <a:pt x="74" y="144"/>
                    <a:pt x="76" y="144"/>
                  </a:cubicBezTo>
                  <a:cubicBezTo>
                    <a:pt x="81" y="156"/>
                    <a:pt x="81" y="156"/>
                    <a:pt x="81" y="156"/>
                  </a:cubicBezTo>
                  <a:cubicBezTo>
                    <a:pt x="86" y="156"/>
                    <a:pt x="92" y="155"/>
                    <a:pt x="97" y="154"/>
                  </a:cubicBezTo>
                  <a:cubicBezTo>
                    <a:pt x="98" y="141"/>
                    <a:pt x="98" y="141"/>
                    <a:pt x="98" y="141"/>
                  </a:cubicBezTo>
                  <a:cubicBezTo>
                    <a:pt x="102" y="140"/>
                    <a:pt x="106" y="138"/>
                    <a:pt x="109" y="136"/>
                  </a:cubicBezTo>
                  <a:cubicBezTo>
                    <a:pt x="119" y="145"/>
                    <a:pt x="119" y="145"/>
                    <a:pt x="119" y="145"/>
                  </a:cubicBezTo>
                  <a:cubicBezTo>
                    <a:pt x="124" y="142"/>
                    <a:pt x="128" y="138"/>
                    <a:pt x="132" y="134"/>
                  </a:cubicBezTo>
                  <a:cubicBezTo>
                    <a:pt x="127" y="122"/>
                    <a:pt x="127" y="122"/>
                    <a:pt x="127" y="122"/>
                  </a:cubicBezTo>
                  <a:cubicBezTo>
                    <a:pt x="130" y="119"/>
                    <a:pt x="132" y="116"/>
                    <a:pt x="134" y="113"/>
                  </a:cubicBezTo>
                  <a:cubicBezTo>
                    <a:pt x="147" y="115"/>
                    <a:pt x="147" y="115"/>
                    <a:pt x="147" y="115"/>
                  </a:cubicBezTo>
                  <a:cubicBezTo>
                    <a:pt x="150" y="110"/>
                    <a:pt x="152" y="105"/>
                    <a:pt x="153" y="99"/>
                  </a:cubicBezTo>
                  <a:cubicBezTo>
                    <a:pt x="143" y="92"/>
                    <a:pt x="143" y="92"/>
                    <a:pt x="143" y="92"/>
                  </a:cubicBezTo>
                  <a:cubicBezTo>
                    <a:pt x="143" y="90"/>
                    <a:pt x="143" y="88"/>
                    <a:pt x="144" y="86"/>
                  </a:cubicBezTo>
                  <a:cubicBezTo>
                    <a:pt x="144" y="84"/>
                    <a:pt x="144" y="82"/>
                    <a:pt x="144" y="80"/>
                  </a:cubicBezTo>
                  <a:close/>
                  <a:moveTo>
                    <a:pt x="119" y="83"/>
                  </a:moveTo>
                  <a:cubicBezTo>
                    <a:pt x="117" y="106"/>
                    <a:pt x="96" y="122"/>
                    <a:pt x="73" y="119"/>
                  </a:cubicBezTo>
                  <a:cubicBezTo>
                    <a:pt x="50" y="117"/>
                    <a:pt x="34" y="96"/>
                    <a:pt x="36" y="73"/>
                  </a:cubicBezTo>
                  <a:cubicBezTo>
                    <a:pt x="39" y="50"/>
                    <a:pt x="60" y="34"/>
                    <a:pt x="83" y="37"/>
                  </a:cubicBezTo>
                  <a:cubicBezTo>
                    <a:pt x="106" y="39"/>
                    <a:pt x="122" y="60"/>
                    <a:pt x="119" y="83"/>
                  </a:cubicBezTo>
                  <a:close/>
                </a:path>
              </a:pathLst>
            </a:custGeom>
            <a:solidFill>
              <a:srgbClr val="E31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grpSp>
      <p:sp>
        <p:nvSpPr>
          <p:cNvPr id="35" name="Rectangle 34"/>
          <p:cNvSpPr/>
          <p:nvPr/>
        </p:nvSpPr>
        <p:spPr bwMode="auto">
          <a:xfrm>
            <a:off x="5764111" y="5045103"/>
            <a:ext cx="1865376" cy="666830"/>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Rectangle 31"/>
          <p:cNvSpPr/>
          <p:nvPr/>
        </p:nvSpPr>
        <p:spPr bwMode="auto">
          <a:xfrm>
            <a:off x="5764259" y="3835790"/>
            <a:ext cx="1879579" cy="1879580"/>
          </a:xfrm>
          <a:prstGeom prst="rect">
            <a:avLst/>
          </a:prstGeom>
          <a:solidFill>
            <a:srgbClr val="43434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dirty="0">
                <a:ea typeface="Segoe UI" panose="020B0502040204020203" pitchFamily="34" charset="0"/>
              </a:rPr>
              <a:t>Difficulty collaborating – work delays</a:t>
            </a:r>
          </a:p>
        </p:txBody>
      </p:sp>
    </p:spTree>
    <p:extLst>
      <p:ext uri="{BB962C8B-B14F-4D97-AF65-F5344CB8AC3E}">
        <p14:creationId xmlns:p14="http://schemas.microsoft.com/office/powerpoint/2010/main" val="261208764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384048"/>
            <a:ext cx="12644302" cy="609398"/>
          </a:xfrm>
        </p:spPr>
        <p:txBody>
          <a:bodyPr/>
          <a:lstStyle/>
          <a:p>
            <a:r>
              <a:rPr lang="en-US" sz="4400" dirty="0" smtClean="0"/>
              <a:t>Responsible Data Management</a:t>
            </a:r>
            <a:endParaRPr lang="en-US" sz="4400" dirty="0"/>
          </a:p>
        </p:txBody>
      </p:sp>
      <p:sp>
        <p:nvSpPr>
          <p:cNvPr id="3" name="Content Placeholder 2"/>
          <p:cNvSpPr>
            <a:spLocks noGrp="1"/>
          </p:cNvSpPr>
          <p:nvPr>
            <p:ph type="body" sz="quarter" idx="10"/>
          </p:nvPr>
        </p:nvSpPr>
        <p:spPr>
          <a:xfrm>
            <a:off x="461125" y="2176877"/>
            <a:ext cx="5060194" cy="4308872"/>
          </a:xfrm>
        </p:spPr>
        <p:txBody>
          <a:bodyPr/>
          <a:lstStyle/>
          <a:p>
            <a:pPr marL="173037" lvl="1" indent="0">
              <a:lnSpc>
                <a:spcPct val="100000"/>
              </a:lnSpc>
              <a:spcBef>
                <a:spcPts val="1200"/>
              </a:spcBef>
              <a:buNone/>
            </a:pPr>
            <a:r>
              <a:rPr lang="en-US" sz="4000" dirty="0">
                <a:solidFill>
                  <a:srgbClr val="E31A22"/>
                </a:solidFill>
                <a:latin typeface="Segoe UI Light" panose="020B0502040204020203" pitchFamily="34" charset="0"/>
                <a:cs typeface="Segoe UI Light" panose="020B0502040204020203" pitchFamily="34" charset="0"/>
              </a:rPr>
              <a:t>Store and share with confidence</a:t>
            </a:r>
          </a:p>
          <a:p>
            <a:pPr marL="173037" lvl="1" indent="0">
              <a:lnSpc>
                <a:spcPct val="100000"/>
              </a:lnSpc>
              <a:spcBef>
                <a:spcPts val="1200"/>
              </a:spcBef>
              <a:buNone/>
            </a:pPr>
            <a:r>
              <a:rPr lang="en-US" dirty="0">
                <a:latin typeface="Segoe UI Light" panose="020B0502040204020203" pitchFamily="34" charset="0"/>
                <a:cs typeface="Segoe UI Light" panose="020B0502040204020203" pitchFamily="34" charset="0"/>
              </a:rPr>
              <a:t>Promote cloud </a:t>
            </a:r>
            <a:r>
              <a:rPr lang="en-US" dirty="0" smtClean="0">
                <a:latin typeface="Segoe UI Light" panose="020B0502040204020203" pitchFamily="34" charset="0"/>
                <a:cs typeface="Segoe UI Light" panose="020B0502040204020203" pitchFamily="34" charset="0"/>
              </a:rPr>
              <a:t>adoption</a:t>
            </a:r>
            <a:endParaRPr lang="en-US" dirty="0">
              <a:latin typeface="Segoe UI Light" panose="020B0502040204020203" pitchFamily="34" charset="0"/>
              <a:cs typeface="Segoe UI Light" panose="020B0502040204020203" pitchFamily="34" charset="0"/>
            </a:endParaRPr>
          </a:p>
          <a:p>
            <a:pPr marL="173037" lvl="1" indent="0">
              <a:lnSpc>
                <a:spcPct val="100000"/>
              </a:lnSpc>
              <a:spcBef>
                <a:spcPts val="1200"/>
              </a:spcBef>
              <a:buNone/>
            </a:pPr>
            <a:r>
              <a:rPr lang="en-US" dirty="0">
                <a:latin typeface="Segoe UI Light" panose="020B0502040204020203" pitchFamily="34" charset="0"/>
                <a:cs typeface="Segoe UI Light" panose="020B0502040204020203" pitchFamily="34" charset="0"/>
              </a:rPr>
              <a:t>Quickly consolidate enterprise content from legacy systems to free up resources and improve content </a:t>
            </a:r>
            <a:r>
              <a:rPr lang="en-US" dirty="0" smtClean="0">
                <a:latin typeface="Segoe UI Light" panose="020B0502040204020203" pitchFamily="34" charset="0"/>
                <a:cs typeface="Segoe UI Light" panose="020B0502040204020203" pitchFamily="34" charset="0"/>
              </a:rPr>
              <a:t>availability</a:t>
            </a:r>
            <a:endParaRPr lang="en-US" dirty="0">
              <a:latin typeface="Segoe UI Light" panose="020B0502040204020203" pitchFamily="34" charset="0"/>
              <a:cs typeface="Segoe UI Light" panose="020B0502040204020203" pitchFamily="34" charset="0"/>
            </a:endParaRPr>
          </a:p>
          <a:p>
            <a:pPr marL="173037" lvl="1" indent="0">
              <a:lnSpc>
                <a:spcPct val="100000"/>
              </a:lnSpc>
              <a:spcBef>
                <a:spcPts val="1200"/>
              </a:spcBef>
              <a:buNone/>
            </a:pPr>
            <a:r>
              <a:rPr lang="en-US" dirty="0">
                <a:latin typeface="Segoe UI Light" panose="020B0502040204020203" pitchFamily="34" charset="0"/>
                <a:cs typeface="Segoe UI Light" panose="020B0502040204020203" pitchFamily="34" charset="0"/>
              </a:rPr>
              <a:t>Migrate from various </a:t>
            </a:r>
            <a:r>
              <a:rPr lang="en-US" dirty="0" smtClean="0">
                <a:latin typeface="Segoe UI Light" panose="020B0502040204020203" pitchFamily="34" charset="0"/>
                <a:cs typeface="Segoe UI Light" panose="020B0502040204020203" pitchFamily="34" charset="0"/>
              </a:rPr>
              <a:t>siloes </a:t>
            </a:r>
            <a:r>
              <a:rPr lang="en-US" dirty="0">
                <a:latin typeface="Segoe UI Light" panose="020B0502040204020203" pitchFamily="34" charset="0"/>
                <a:cs typeface="Segoe UI Light" panose="020B0502040204020203" pitchFamily="34" charset="0"/>
              </a:rPr>
              <a:t>and unsecured locations (i.e. file shares, desktops, and online storages) to OneDrive for </a:t>
            </a:r>
            <a:r>
              <a:rPr lang="en-US" dirty="0" smtClean="0">
                <a:latin typeface="Segoe UI Light" panose="020B0502040204020203" pitchFamily="34" charset="0"/>
                <a:cs typeface="Segoe UI Light" panose="020B0502040204020203" pitchFamily="34" charset="0"/>
              </a:rPr>
              <a:t>Business</a:t>
            </a:r>
            <a:endParaRPr lang="en-US" dirty="0">
              <a:latin typeface="Segoe UI Light" panose="020B0502040204020203" pitchFamily="34" charset="0"/>
              <a:cs typeface="Segoe UI Light" panose="020B0502040204020203" pitchFamily="34" charset="0"/>
            </a:endParaRPr>
          </a:p>
          <a:p>
            <a:pPr marL="173037" lvl="1" indent="0">
              <a:lnSpc>
                <a:spcPct val="100000"/>
              </a:lnSpc>
              <a:spcBef>
                <a:spcPts val="1200"/>
              </a:spcBef>
              <a:buNone/>
            </a:pPr>
            <a:endParaRPr lang="en-US" dirty="0" smtClean="0">
              <a:latin typeface="Segoe UI Light" panose="020B0502040204020203" pitchFamily="34" charset="0"/>
              <a:cs typeface="Segoe UI Light" panose="020B0502040204020203" pitchFamily="34" charset="0"/>
            </a:endParaRPr>
          </a:p>
        </p:txBody>
      </p:sp>
      <p:sp>
        <p:nvSpPr>
          <p:cNvPr id="9" name="Rectangle 8"/>
          <p:cNvSpPr/>
          <p:nvPr/>
        </p:nvSpPr>
        <p:spPr bwMode="auto">
          <a:xfrm>
            <a:off x="9736852" y="4218009"/>
            <a:ext cx="1879579" cy="18795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400" spc="-50" dirty="0">
                <a:solidFill>
                  <a:schemeClr val="bg1"/>
                </a:solidFill>
                <a:latin typeface="Segoe UI" panose="020B0502040204020203" pitchFamily="34" charset="0"/>
                <a:ea typeface="Segoe UI" panose="020B0502040204020203" pitchFamily="34" charset="0"/>
                <a:cs typeface="Segoe UI" panose="020B0502040204020203" pitchFamily="34" charset="0"/>
              </a:rPr>
              <a:t>Easy scaling for </a:t>
            </a:r>
            <a:r>
              <a:rPr lang="en-US" sz="1400" spc="-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business-needs</a:t>
            </a:r>
            <a:endParaRPr lang="en-US" sz="1400"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bwMode="auto">
          <a:xfrm>
            <a:off x="7759196" y="2230141"/>
            <a:ext cx="1879579" cy="18795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sz="1400" dirty="0" smtClean="0"/>
              <a:t>Intelligent scanning and classification</a:t>
            </a:r>
            <a:endParaRPr lang="en-US" sz="1400" dirty="0"/>
          </a:p>
        </p:txBody>
      </p:sp>
      <p:sp>
        <p:nvSpPr>
          <p:cNvPr id="14" name="Rectangle 13"/>
          <p:cNvSpPr/>
          <p:nvPr/>
        </p:nvSpPr>
        <p:spPr bwMode="auto">
          <a:xfrm>
            <a:off x="5776767" y="4218009"/>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400" spc="-50" dirty="0">
                <a:solidFill>
                  <a:schemeClr val="bg1"/>
                </a:solidFill>
                <a:latin typeface="Segoe UI" panose="020B0502040204020203" pitchFamily="34" charset="0"/>
                <a:ea typeface="Segoe UI" panose="020B0502040204020203" pitchFamily="34" charset="0"/>
                <a:cs typeface="Segoe UI" panose="020B0502040204020203" pitchFamily="34" charset="0"/>
              </a:rPr>
              <a:t>Ability to scope migration projects</a:t>
            </a:r>
          </a:p>
        </p:txBody>
      </p:sp>
      <p:sp>
        <p:nvSpPr>
          <p:cNvPr id="17" name="Rectangle 16"/>
          <p:cNvSpPr/>
          <p:nvPr/>
        </p:nvSpPr>
        <p:spPr bwMode="auto">
          <a:xfrm>
            <a:off x="7759196" y="4218009"/>
            <a:ext cx="1879579" cy="18795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400" dirty="0" smtClean="0"/>
              <a:t>No unmanaged</a:t>
            </a:r>
          </a:p>
          <a:p>
            <a:pPr defTabSz="914099" fontAlgn="base">
              <a:spcBef>
                <a:spcPct val="0"/>
              </a:spcBef>
              <a:spcAft>
                <a:spcPct val="0"/>
              </a:spcAft>
            </a:pPr>
            <a:r>
              <a:rPr lang="en-US" sz="1400" dirty="0" smtClean="0"/>
              <a:t>employee storage</a:t>
            </a:r>
            <a:endParaRPr lang="en-US" sz="1400" dirty="0"/>
          </a:p>
        </p:txBody>
      </p:sp>
      <p:sp>
        <p:nvSpPr>
          <p:cNvPr id="8" name="Rectangle 7"/>
          <p:cNvSpPr/>
          <p:nvPr/>
        </p:nvSpPr>
        <p:spPr bwMode="auto">
          <a:xfrm>
            <a:off x="519248" y="1307810"/>
            <a:ext cx="11101167" cy="505873"/>
          </a:xfrm>
          <a:prstGeom prst="rect">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r>
              <a:rPr lang="en-US" sz="2000" dirty="0"/>
              <a:t>Manage assets, compliance, and security like they really matter – because they </a:t>
            </a:r>
            <a:r>
              <a:rPr lang="en-US" sz="2000" dirty="0" smtClean="0"/>
              <a:t>do</a:t>
            </a:r>
            <a:endParaRPr lang="en-US" sz="2000" dirty="0"/>
          </a:p>
        </p:txBody>
      </p:sp>
      <p:sp>
        <p:nvSpPr>
          <p:cNvPr id="21" name="Rectangle 20"/>
          <p:cNvSpPr/>
          <p:nvPr/>
        </p:nvSpPr>
        <p:spPr bwMode="auto">
          <a:xfrm>
            <a:off x="5776767" y="2230141"/>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lvl="0" defTabSz="914099" fontAlgn="base">
              <a:spcBef>
                <a:spcPct val="0"/>
              </a:spcBef>
              <a:spcAft>
                <a:spcPct val="0"/>
              </a:spcAft>
            </a:pPr>
            <a:r>
              <a:rPr lang="en-US" sz="1400" dirty="0" smtClean="0"/>
              <a:t>Ownership</a:t>
            </a:r>
          </a:p>
          <a:p>
            <a:pPr lvl="0" defTabSz="914099" fontAlgn="base">
              <a:spcBef>
                <a:spcPct val="0"/>
              </a:spcBef>
              <a:spcAft>
                <a:spcPct val="0"/>
              </a:spcAft>
            </a:pPr>
            <a:r>
              <a:rPr lang="en-US" sz="1400" dirty="0" smtClean="0"/>
              <a:t>of content</a:t>
            </a:r>
            <a:endParaRPr lang="en-US" sz="1400" dirty="0"/>
          </a:p>
        </p:txBody>
      </p:sp>
      <p:sp>
        <p:nvSpPr>
          <p:cNvPr id="22" name="Rectangle 21"/>
          <p:cNvSpPr/>
          <p:nvPr/>
        </p:nvSpPr>
        <p:spPr bwMode="auto">
          <a:xfrm>
            <a:off x="9736852" y="2230141"/>
            <a:ext cx="1879579" cy="18795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400" dirty="0"/>
              <a:t>Automation for </a:t>
            </a:r>
            <a:endParaRPr lang="en-US" sz="1400" dirty="0" smtClean="0"/>
          </a:p>
          <a:p>
            <a:pPr defTabSz="914099" fontAlgn="base">
              <a:spcBef>
                <a:spcPct val="0"/>
              </a:spcBef>
              <a:spcAft>
                <a:spcPct val="0"/>
              </a:spcAft>
            </a:pPr>
            <a:r>
              <a:rPr lang="en-US" sz="1400" dirty="0" smtClean="0"/>
              <a:t>admin efficiency</a:t>
            </a:r>
          </a:p>
          <a:p>
            <a:pPr defTabSz="914099" fontAlgn="base">
              <a:spcBef>
                <a:spcPct val="0"/>
              </a:spcBef>
              <a:spcAft>
                <a:spcPct val="0"/>
              </a:spcAft>
            </a:pPr>
            <a:r>
              <a:rPr lang="en-US" sz="1400" dirty="0" smtClean="0"/>
              <a:t>and </a:t>
            </a:r>
            <a:r>
              <a:rPr lang="en-US" sz="1400" dirty="0"/>
              <a:t>self-service</a:t>
            </a:r>
            <a:endParaRPr lang="en-US" sz="1400"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59" name="Group 58"/>
          <p:cNvGrpSpPr/>
          <p:nvPr/>
        </p:nvGrpSpPr>
        <p:grpSpPr>
          <a:xfrm>
            <a:off x="8393725" y="2468675"/>
            <a:ext cx="814443" cy="809543"/>
            <a:chOff x="557213" y="4564063"/>
            <a:chExt cx="1530351" cy="1535112"/>
          </a:xfrm>
          <a:solidFill>
            <a:schemeClr val="bg1"/>
          </a:solidFill>
        </p:grpSpPr>
        <p:sp>
          <p:nvSpPr>
            <p:cNvPr id="60" name="Oval 67"/>
            <p:cNvSpPr>
              <a:spLocks noChangeArrowheads="1"/>
            </p:cNvSpPr>
            <p:nvPr/>
          </p:nvSpPr>
          <p:spPr bwMode="auto">
            <a:xfrm>
              <a:off x="874713" y="4826000"/>
              <a:ext cx="573088" cy="2682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8"/>
            <p:cNvSpPr>
              <a:spLocks/>
            </p:cNvSpPr>
            <p:nvPr/>
          </p:nvSpPr>
          <p:spPr bwMode="auto">
            <a:xfrm>
              <a:off x="874713" y="4995863"/>
              <a:ext cx="573088" cy="236537"/>
            </a:xfrm>
            <a:custGeom>
              <a:avLst/>
              <a:gdLst>
                <a:gd name="T0" fmla="*/ 351 w 703"/>
                <a:gd name="T1" fmla="*/ 165 h 290"/>
                <a:gd name="T2" fmla="*/ 0 w 703"/>
                <a:gd name="T3" fmla="*/ 0 h 290"/>
                <a:gd name="T4" fmla="*/ 0 w 703"/>
                <a:gd name="T5" fmla="*/ 126 h 290"/>
                <a:gd name="T6" fmla="*/ 351 w 703"/>
                <a:gd name="T7" fmla="*/ 290 h 290"/>
                <a:gd name="T8" fmla="*/ 703 w 703"/>
                <a:gd name="T9" fmla="*/ 126 h 290"/>
                <a:gd name="T10" fmla="*/ 703 w 703"/>
                <a:gd name="T11" fmla="*/ 0 h 290"/>
                <a:gd name="T12" fmla="*/ 351 w 703"/>
                <a:gd name="T13" fmla="*/ 165 h 290"/>
              </a:gdLst>
              <a:ahLst/>
              <a:cxnLst>
                <a:cxn ang="0">
                  <a:pos x="T0" y="T1"/>
                </a:cxn>
                <a:cxn ang="0">
                  <a:pos x="T2" y="T3"/>
                </a:cxn>
                <a:cxn ang="0">
                  <a:pos x="T4" y="T5"/>
                </a:cxn>
                <a:cxn ang="0">
                  <a:pos x="T6" y="T7"/>
                </a:cxn>
                <a:cxn ang="0">
                  <a:pos x="T8" y="T9"/>
                </a:cxn>
                <a:cxn ang="0">
                  <a:pos x="T10" y="T11"/>
                </a:cxn>
                <a:cxn ang="0">
                  <a:pos x="T12" y="T13"/>
                </a:cxn>
              </a:cxnLst>
              <a:rect l="0" t="0" r="r" b="b"/>
              <a:pathLst>
                <a:path w="703" h="290">
                  <a:moveTo>
                    <a:pt x="351" y="165"/>
                  </a:moveTo>
                  <a:cubicBezTo>
                    <a:pt x="157" y="165"/>
                    <a:pt x="0" y="91"/>
                    <a:pt x="0" y="0"/>
                  </a:cubicBezTo>
                  <a:cubicBezTo>
                    <a:pt x="0" y="38"/>
                    <a:pt x="0" y="63"/>
                    <a:pt x="0" y="126"/>
                  </a:cubicBezTo>
                  <a:cubicBezTo>
                    <a:pt x="0" y="217"/>
                    <a:pt x="157" y="290"/>
                    <a:pt x="351" y="290"/>
                  </a:cubicBezTo>
                  <a:cubicBezTo>
                    <a:pt x="545" y="290"/>
                    <a:pt x="703" y="217"/>
                    <a:pt x="703" y="126"/>
                  </a:cubicBezTo>
                  <a:cubicBezTo>
                    <a:pt x="703" y="92"/>
                    <a:pt x="703" y="58"/>
                    <a:pt x="703" y="0"/>
                  </a:cubicBezTo>
                  <a:cubicBezTo>
                    <a:pt x="703" y="91"/>
                    <a:pt x="545" y="165"/>
                    <a:pt x="351"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9"/>
            <p:cNvSpPr>
              <a:spLocks/>
            </p:cNvSpPr>
            <p:nvPr/>
          </p:nvSpPr>
          <p:spPr bwMode="auto">
            <a:xfrm>
              <a:off x="874713" y="5135563"/>
              <a:ext cx="573088" cy="236537"/>
            </a:xfrm>
            <a:custGeom>
              <a:avLst/>
              <a:gdLst>
                <a:gd name="T0" fmla="*/ 351 w 703"/>
                <a:gd name="T1" fmla="*/ 164 h 290"/>
                <a:gd name="T2" fmla="*/ 150 w 703"/>
                <a:gd name="T3" fmla="*/ 135 h 290"/>
                <a:gd name="T4" fmla="*/ 0 w 703"/>
                <a:gd name="T5" fmla="*/ 0 h 290"/>
                <a:gd name="T6" fmla="*/ 0 w 703"/>
                <a:gd name="T7" fmla="*/ 126 h 290"/>
                <a:gd name="T8" fmla="*/ 351 w 703"/>
                <a:gd name="T9" fmla="*/ 290 h 290"/>
                <a:gd name="T10" fmla="*/ 703 w 703"/>
                <a:gd name="T11" fmla="*/ 126 h 290"/>
                <a:gd name="T12" fmla="*/ 703 w 703"/>
                <a:gd name="T13" fmla="*/ 0 h 290"/>
                <a:gd name="T14" fmla="*/ 351 w 703"/>
                <a:gd name="T15" fmla="*/ 164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3" h="290">
                  <a:moveTo>
                    <a:pt x="351" y="164"/>
                  </a:moveTo>
                  <a:cubicBezTo>
                    <a:pt x="276" y="164"/>
                    <a:pt x="207" y="154"/>
                    <a:pt x="150" y="135"/>
                  </a:cubicBezTo>
                  <a:cubicBezTo>
                    <a:pt x="59" y="105"/>
                    <a:pt x="0" y="56"/>
                    <a:pt x="0" y="0"/>
                  </a:cubicBezTo>
                  <a:cubicBezTo>
                    <a:pt x="0" y="38"/>
                    <a:pt x="0" y="63"/>
                    <a:pt x="0" y="126"/>
                  </a:cubicBezTo>
                  <a:cubicBezTo>
                    <a:pt x="0" y="217"/>
                    <a:pt x="157" y="290"/>
                    <a:pt x="351" y="290"/>
                  </a:cubicBezTo>
                  <a:cubicBezTo>
                    <a:pt x="545" y="290"/>
                    <a:pt x="703" y="217"/>
                    <a:pt x="703" y="126"/>
                  </a:cubicBezTo>
                  <a:cubicBezTo>
                    <a:pt x="703" y="92"/>
                    <a:pt x="703" y="58"/>
                    <a:pt x="703" y="0"/>
                  </a:cubicBezTo>
                  <a:cubicBezTo>
                    <a:pt x="703" y="91"/>
                    <a:pt x="545" y="164"/>
                    <a:pt x="351"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0"/>
            <p:cNvSpPr>
              <a:spLocks/>
            </p:cNvSpPr>
            <p:nvPr/>
          </p:nvSpPr>
          <p:spPr bwMode="auto">
            <a:xfrm>
              <a:off x="874713" y="5275263"/>
              <a:ext cx="573088" cy="234950"/>
            </a:xfrm>
            <a:custGeom>
              <a:avLst/>
              <a:gdLst>
                <a:gd name="T0" fmla="*/ 351 w 703"/>
                <a:gd name="T1" fmla="*/ 164 h 290"/>
                <a:gd name="T2" fmla="*/ 0 w 703"/>
                <a:gd name="T3" fmla="*/ 0 h 290"/>
                <a:gd name="T4" fmla="*/ 0 w 703"/>
                <a:gd name="T5" fmla="*/ 126 h 290"/>
                <a:gd name="T6" fmla="*/ 351 w 703"/>
                <a:gd name="T7" fmla="*/ 290 h 290"/>
                <a:gd name="T8" fmla="*/ 703 w 703"/>
                <a:gd name="T9" fmla="*/ 126 h 290"/>
                <a:gd name="T10" fmla="*/ 703 w 703"/>
                <a:gd name="T11" fmla="*/ 0 h 290"/>
                <a:gd name="T12" fmla="*/ 351 w 703"/>
                <a:gd name="T13" fmla="*/ 164 h 290"/>
              </a:gdLst>
              <a:ahLst/>
              <a:cxnLst>
                <a:cxn ang="0">
                  <a:pos x="T0" y="T1"/>
                </a:cxn>
                <a:cxn ang="0">
                  <a:pos x="T2" y="T3"/>
                </a:cxn>
                <a:cxn ang="0">
                  <a:pos x="T4" y="T5"/>
                </a:cxn>
                <a:cxn ang="0">
                  <a:pos x="T6" y="T7"/>
                </a:cxn>
                <a:cxn ang="0">
                  <a:pos x="T8" y="T9"/>
                </a:cxn>
                <a:cxn ang="0">
                  <a:pos x="T10" y="T11"/>
                </a:cxn>
                <a:cxn ang="0">
                  <a:pos x="T12" y="T13"/>
                </a:cxn>
              </a:cxnLst>
              <a:rect l="0" t="0" r="r" b="b"/>
              <a:pathLst>
                <a:path w="703" h="290">
                  <a:moveTo>
                    <a:pt x="351" y="164"/>
                  </a:moveTo>
                  <a:cubicBezTo>
                    <a:pt x="157" y="164"/>
                    <a:pt x="0" y="91"/>
                    <a:pt x="0" y="0"/>
                  </a:cubicBezTo>
                  <a:cubicBezTo>
                    <a:pt x="0" y="38"/>
                    <a:pt x="0" y="63"/>
                    <a:pt x="0" y="126"/>
                  </a:cubicBezTo>
                  <a:cubicBezTo>
                    <a:pt x="0" y="216"/>
                    <a:pt x="157" y="290"/>
                    <a:pt x="351" y="290"/>
                  </a:cubicBezTo>
                  <a:cubicBezTo>
                    <a:pt x="545" y="290"/>
                    <a:pt x="703" y="216"/>
                    <a:pt x="703" y="126"/>
                  </a:cubicBezTo>
                  <a:cubicBezTo>
                    <a:pt x="703" y="92"/>
                    <a:pt x="703" y="57"/>
                    <a:pt x="703" y="0"/>
                  </a:cubicBezTo>
                  <a:cubicBezTo>
                    <a:pt x="703" y="91"/>
                    <a:pt x="545" y="164"/>
                    <a:pt x="351"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1"/>
            <p:cNvSpPr>
              <a:spLocks noEditPoints="1"/>
            </p:cNvSpPr>
            <p:nvPr/>
          </p:nvSpPr>
          <p:spPr bwMode="auto">
            <a:xfrm>
              <a:off x="557213" y="4564063"/>
              <a:ext cx="1209675" cy="1208087"/>
            </a:xfrm>
            <a:custGeom>
              <a:avLst/>
              <a:gdLst>
                <a:gd name="T0" fmla="*/ 742 w 1484"/>
                <a:gd name="T1" fmla="*/ 0 h 1484"/>
                <a:gd name="T2" fmla="*/ 0 w 1484"/>
                <a:gd name="T3" fmla="*/ 742 h 1484"/>
                <a:gd name="T4" fmla="*/ 742 w 1484"/>
                <a:gd name="T5" fmla="*/ 1484 h 1484"/>
                <a:gd name="T6" fmla="*/ 1484 w 1484"/>
                <a:gd name="T7" fmla="*/ 742 h 1484"/>
                <a:gd name="T8" fmla="*/ 742 w 1484"/>
                <a:gd name="T9" fmla="*/ 0 h 1484"/>
                <a:gd name="T10" fmla="*/ 742 w 1484"/>
                <a:gd name="T11" fmla="*/ 1367 h 1484"/>
                <a:gd name="T12" fmla="*/ 118 w 1484"/>
                <a:gd name="T13" fmla="*/ 742 h 1484"/>
                <a:gd name="T14" fmla="*/ 742 w 1484"/>
                <a:gd name="T15" fmla="*/ 118 h 1484"/>
                <a:gd name="T16" fmla="*/ 1366 w 1484"/>
                <a:gd name="T17" fmla="*/ 742 h 1484"/>
                <a:gd name="T18" fmla="*/ 742 w 1484"/>
                <a:gd name="T19" fmla="*/ 1367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4" h="1484">
                  <a:moveTo>
                    <a:pt x="742" y="0"/>
                  </a:moveTo>
                  <a:cubicBezTo>
                    <a:pt x="332" y="0"/>
                    <a:pt x="0" y="333"/>
                    <a:pt x="0" y="742"/>
                  </a:cubicBezTo>
                  <a:cubicBezTo>
                    <a:pt x="0" y="1152"/>
                    <a:pt x="332" y="1484"/>
                    <a:pt x="742" y="1484"/>
                  </a:cubicBezTo>
                  <a:cubicBezTo>
                    <a:pt x="1152" y="1484"/>
                    <a:pt x="1484" y="1152"/>
                    <a:pt x="1484" y="742"/>
                  </a:cubicBezTo>
                  <a:cubicBezTo>
                    <a:pt x="1484" y="333"/>
                    <a:pt x="1152" y="0"/>
                    <a:pt x="742" y="0"/>
                  </a:cubicBezTo>
                  <a:close/>
                  <a:moveTo>
                    <a:pt x="742" y="1367"/>
                  </a:moveTo>
                  <a:cubicBezTo>
                    <a:pt x="397" y="1367"/>
                    <a:pt x="118" y="1087"/>
                    <a:pt x="118" y="742"/>
                  </a:cubicBezTo>
                  <a:cubicBezTo>
                    <a:pt x="118" y="398"/>
                    <a:pt x="397" y="118"/>
                    <a:pt x="742" y="118"/>
                  </a:cubicBezTo>
                  <a:cubicBezTo>
                    <a:pt x="1087" y="118"/>
                    <a:pt x="1366" y="398"/>
                    <a:pt x="1366" y="742"/>
                  </a:cubicBezTo>
                  <a:cubicBezTo>
                    <a:pt x="1366" y="1087"/>
                    <a:pt x="1087" y="1367"/>
                    <a:pt x="742" y="1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2"/>
            <p:cNvSpPr>
              <a:spLocks/>
            </p:cNvSpPr>
            <p:nvPr/>
          </p:nvSpPr>
          <p:spPr bwMode="auto">
            <a:xfrm>
              <a:off x="1557338" y="5567363"/>
              <a:ext cx="125413" cy="122237"/>
            </a:xfrm>
            <a:custGeom>
              <a:avLst/>
              <a:gdLst>
                <a:gd name="T0" fmla="*/ 59 w 154"/>
                <a:gd name="T1" fmla="*/ 138 h 150"/>
                <a:gd name="T2" fmla="*/ 13 w 154"/>
                <a:gd name="T3" fmla="*/ 135 h 150"/>
                <a:gd name="T4" fmla="*/ 13 w 154"/>
                <a:gd name="T5" fmla="*/ 135 h 150"/>
                <a:gd name="T6" fmla="*/ 13 w 154"/>
                <a:gd name="T7" fmla="*/ 89 h 150"/>
                <a:gd name="T8" fmla="*/ 95 w 154"/>
                <a:gd name="T9" fmla="*/ 12 h 150"/>
                <a:gd name="T10" fmla="*/ 141 w 154"/>
                <a:gd name="T11" fmla="*/ 15 h 150"/>
                <a:gd name="T12" fmla="*/ 141 w 154"/>
                <a:gd name="T13" fmla="*/ 15 h 150"/>
                <a:gd name="T14" fmla="*/ 142 w 154"/>
                <a:gd name="T15" fmla="*/ 61 h 150"/>
                <a:gd name="T16" fmla="*/ 59 w 154"/>
                <a:gd name="T17"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0">
                  <a:moveTo>
                    <a:pt x="59" y="138"/>
                  </a:moveTo>
                  <a:cubicBezTo>
                    <a:pt x="46" y="150"/>
                    <a:pt x="26" y="149"/>
                    <a:pt x="13" y="135"/>
                  </a:cubicBezTo>
                  <a:cubicBezTo>
                    <a:pt x="13" y="135"/>
                    <a:pt x="13" y="135"/>
                    <a:pt x="13" y="135"/>
                  </a:cubicBezTo>
                  <a:cubicBezTo>
                    <a:pt x="0" y="122"/>
                    <a:pt x="0" y="101"/>
                    <a:pt x="13" y="89"/>
                  </a:cubicBezTo>
                  <a:cubicBezTo>
                    <a:pt x="95" y="12"/>
                    <a:pt x="95" y="12"/>
                    <a:pt x="95" y="12"/>
                  </a:cubicBezTo>
                  <a:cubicBezTo>
                    <a:pt x="108" y="0"/>
                    <a:pt x="129" y="1"/>
                    <a:pt x="141" y="15"/>
                  </a:cubicBezTo>
                  <a:cubicBezTo>
                    <a:pt x="141" y="15"/>
                    <a:pt x="141" y="15"/>
                    <a:pt x="141" y="15"/>
                  </a:cubicBezTo>
                  <a:cubicBezTo>
                    <a:pt x="154" y="28"/>
                    <a:pt x="154" y="49"/>
                    <a:pt x="142" y="61"/>
                  </a:cubicBezTo>
                  <a:lnTo>
                    <a:pt x="59"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3"/>
            <p:cNvSpPr>
              <a:spLocks/>
            </p:cNvSpPr>
            <p:nvPr/>
          </p:nvSpPr>
          <p:spPr bwMode="auto">
            <a:xfrm>
              <a:off x="1625601" y="5635625"/>
              <a:ext cx="461963" cy="463550"/>
            </a:xfrm>
            <a:custGeom>
              <a:avLst/>
              <a:gdLst>
                <a:gd name="T0" fmla="*/ 522 w 566"/>
                <a:gd name="T1" fmla="*/ 366 h 569"/>
                <a:gd name="T2" fmla="*/ 522 w 566"/>
                <a:gd name="T3" fmla="*/ 525 h 569"/>
                <a:gd name="T4" fmla="*/ 522 w 566"/>
                <a:gd name="T5" fmla="*/ 525 h 569"/>
                <a:gd name="T6" fmla="*/ 363 w 566"/>
                <a:gd name="T7" fmla="*/ 525 h 569"/>
                <a:gd name="T8" fmla="*/ 44 w 566"/>
                <a:gd name="T9" fmla="*/ 202 h 569"/>
                <a:gd name="T10" fmla="*/ 44 w 566"/>
                <a:gd name="T11" fmla="*/ 43 h 569"/>
                <a:gd name="T12" fmla="*/ 44 w 566"/>
                <a:gd name="T13" fmla="*/ 43 h 569"/>
                <a:gd name="T14" fmla="*/ 203 w 566"/>
                <a:gd name="T15" fmla="*/ 44 h 569"/>
                <a:gd name="T16" fmla="*/ 522 w 566"/>
                <a:gd name="T17" fmla="*/ 36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569">
                  <a:moveTo>
                    <a:pt x="522" y="366"/>
                  </a:moveTo>
                  <a:cubicBezTo>
                    <a:pt x="566" y="410"/>
                    <a:pt x="566" y="482"/>
                    <a:pt x="522" y="525"/>
                  </a:cubicBezTo>
                  <a:cubicBezTo>
                    <a:pt x="522" y="525"/>
                    <a:pt x="522" y="525"/>
                    <a:pt x="522" y="525"/>
                  </a:cubicBezTo>
                  <a:cubicBezTo>
                    <a:pt x="478" y="569"/>
                    <a:pt x="406" y="569"/>
                    <a:pt x="363" y="525"/>
                  </a:cubicBezTo>
                  <a:cubicBezTo>
                    <a:pt x="44" y="202"/>
                    <a:pt x="44" y="202"/>
                    <a:pt x="44" y="202"/>
                  </a:cubicBezTo>
                  <a:cubicBezTo>
                    <a:pt x="0" y="158"/>
                    <a:pt x="0" y="87"/>
                    <a:pt x="44" y="43"/>
                  </a:cubicBezTo>
                  <a:cubicBezTo>
                    <a:pt x="44" y="43"/>
                    <a:pt x="44" y="43"/>
                    <a:pt x="44" y="43"/>
                  </a:cubicBezTo>
                  <a:cubicBezTo>
                    <a:pt x="88" y="0"/>
                    <a:pt x="160" y="0"/>
                    <a:pt x="203" y="44"/>
                  </a:cubicBezTo>
                  <a:lnTo>
                    <a:pt x="522" y="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p:cNvGrpSpPr/>
          <p:nvPr/>
        </p:nvGrpSpPr>
        <p:grpSpPr>
          <a:xfrm>
            <a:off x="6492361" y="2537788"/>
            <a:ext cx="580232" cy="474196"/>
            <a:chOff x="8528072" y="2730513"/>
            <a:chExt cx="625482" cy="511176"/>
          </a:xfrm>
          <a:solidFill>
            <a:schemeClr val="bg1"/>
          </a:solidFill>
        </p:grpSpPr>
        <p:sp>
          <p:nvSpPr>
            <p:cNvPr id="69" name="Freeform 286"/>
            <p:cNvSpPr>
              <a:spLocks/>
            </p:cNvSpPr>
            <p:nvPr/>
          </p:nvSpPr>
          <p:spPr bwMode="auto">
            <a:xfrm>
              <a:off x="8528077" y="2873387"/>
              <a:ext cx="625477" cy="368302"/>
            </a:xfrm>
            <a:custGeom>
              <a:avLst/>
              <a:gdLst>
                <a:gd name="T0" fmla="*/ 394 w 394"/>
                <a:gd name="T1" fmla="*/ 198 h 232"/>
                <a:gd name="T2" fmla="*/ 394 w 394"/>
                <a:gd name="T3" fmla="*/ 198 h 232"/>
                <a:gd name="T4" fmla="*/ 394 w 394"/>
                <a:gd name="T5" fmla="*/ 206 h 232"/>
                <a:gd name="T6" fmla="*/ 392 w 394"/>
                <a:gd name="T7" fmla="*/ 212 h 232"/>
                <a:gd name="T8" fmla="*/ 388 w 394"/>
                <a:gd name="T9" fmla="*/ 218 h 232"/>
                <a:gd name="T10" fmla="*/ 384 w 394"/>
                <a:gd name="T11" fmla="*/ 222 h 232"/>
                <a:gd name="T12" fmla="*/ 378 w 394"/>
                <a:gd name="T13" fmla="*/ 226 h 232"/>
                <a:gd name="T14" fmla="*/ 372 w 394"/>
                <a:gd name="T15" fmla="*/ 228 h 232"/>
                <a:gd name="T16" fmla="*/ 366 w 394"/>
                <a:gd name="T17" fmla="*/ 230 h 232"/>
                <a:gd name="T18" fmla="*/ 358 w 394"/>
                <a:gd name="T19" fmla="*/ 232 h 232"/>
                <a:gd name="T20" fmla="*/ 36 w 394"/>
                <a:gd name="T21" fmla="*/ 232 h 232"/>
                <a:gd name="T22" fmla="*/ 36 w 394"/>
                <a:gd name="T23" fmla="*/ 232 h 232"/>
                <a:gd name="T24" fmla="*/ 30 w 394"/>
                <a:gd name="T25" fmla="*/ 230 h 232"/>
                <a:gd name="T26" fmla="*/ 22 w 394"/>
                <a:gd name="T27" fmla="*/ 228 h 232"/>
                <a:gd name="T28" fmla="*/ 16 w 394"/>
                <a:gd name="T29" fmla="*/ 226 h 232"/>
                <a:gd name="T30" fmla="*/ 10 w 394"/>
                <a:gd name="T31" fmla="*/ 222 h 232"/>
                <a:gd name="T32" fmla="*/ 6 w 394"/>
                <a:gd name="T33" fmla="*/ 218 h 232"/>
                <a:gd name="T34" fmla="*/ 4 w 394"/>
                <a:gd name="T35" fmla="*/ 212 h 232"/>
                <a:gd name="T36" fmla="*/ 2 w 394"/>
                <a:gd name="T37" fmla="*/ 206 h 232"/>
                <a:gd name="T38" fmla="*/ 0 w 394"/>
                <a:gd name="T39" fmla="*/ 198 h 232"/>
                <a:gd name="T40" fmla="*/ 0 w 394"/>
                <a:gd name="T41" fmla="*/ 32 h 232"/>
                <a:gd name="T42" fmla="*/ 0 w 394"/>
                <a:gd name="T43" fmla="*/ 32 h 232"/>
                <a:gd name="T44" fmla="*/ 2 w 394"/>
                <a:gd name="T45" fmla="*/ 26 h 232"/>
                <a:gd name="T46" fmla="*/ 4 w 394"/>
                <a:gd name="T47" fmla="*/ 20 h 232"/>
                <a:gd name="T48" fmla="*/ 6 w 394"/>
                <a:gd name="T49" fmla="*/ 14 h 232"/>
                <a:gd name="T50" fmla="*/ 10 w 394"/>
                <a:gd name="T51" fmla="*/ 10 h 232"/>
                <a:gd name="T52" fmla="*/ 16 w 394"/>
                <a:gd name="T53" fmla="*/ 6 h 232"/>
                <a:gd name="T54" fmla="*/ 22 w 394"/>
                <a:gd name="T55" fmla="*/ 2 h 232"/>
                <a:gd name="T56" fmla="*/ 30 w 394"/>
                <a:gd name="T57" fmla="*/ 0 h 232"/>
                <a:gd name="T58" fmla="*/ 36 w 394"/>
                <a:gd name="T59" fmla="*/ 0 h 232"/>
                <a:gd name="T60" fmla="*/ 358 w 394"/>
                <a:gd name="T61" fmla="*/ 0 h 232"/>
                <a:gd name="T62" fmla="*/ 358 w 394"/>
                <a:gd name="T63" fmla="*/ 0 h 232"/>
                <a:gd name="T64" fmla="*/ 366 w 394"/>
                <a:gd name="T65" fmla="*/ 0 h 232"/>
                <a:gd name="T66" fmla="*/ 372 w 394"/>
                <a:gd name="T67" fmla="*/ 2 h 232"/>
                <a:gd name="T68" fmla="*/ 378 w 394"/>
                <a:gd name="T69" fmla="*/ 6 h 232"/>
                <a:gd name="T70" fmla="*/ 384 w 394"/>
                <a:gd name="T71" fmla="*/ 10 h 232"/>
                <a:gd name="T72" fmla="*/ 388 w 394"/>
                <a:gd name="T73" fmla="*/ 14 h 232"/>
                <a:gd name="T74" fmla="*/ 392 w 394"/>
                <a:gd name="T75" fmla="*/ 20 h 232"/>
                <a:gd name="T76" fmla="*/ 394 w 394"/>
                <a:gd name="T77" fmla="*/ 26 h 232"/>
                <a:gd name="T78" fmla="*/ 394 w 394"/>
                <a:gd name="T79" fmla="*/ 32 h 232"/>
                <a:gd name="T80" fmla="*/ 394 w 394"/>
                <a:gd name="T81" fmla="*/ 19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32">
                  <a:moveTo>
                    <a:pt x="394" y="198"/>
                  </a:moveTo>
                  <a:lnTo>
                    <a:pt x="394" y="198"/>
                  </a:lnTo>
                  <a:lnTo>
                    <a:pt x="394" y="206"/>
                  </a:lnTo>
                  <a:lnTo>
                    <a:pt x="392" y="212"/>
                  </a:lnTo>
                  <a:lnTo>
                    <a:pt x="388" y="218"/>
                  </a:lnTo>
                  <a:lnTo>
                    <a:pt x="384" y="222"/>
                  </a:lnTo>
                  <a:lnTo>
                    <a:pt x="378" y="226"/>
                  </a:lnTo>
                  <a:lnTo>
                    <a:pt x="372" y="228"/>
                  </a:lnTo>
                  <a:lnTo>
                    <a:pt x="366" y="230"/>
                  </a:lnTo>
                  <a:lnTo>
                    <a:pt x="358" y="232"/>
                  </a:lnTo>
                  <a:lnTo>
                    <a:pt x="36" y="232"/>
                  </a:lnTo>
                  <a:lnTo>
                    <a:pt x="36" y="232"/>
                  </a:lnTo>
                  <a:lnTo>
                    <a:pt x="30" y="230"/>
                  </a:lnTo>
                  <a:lnTo>
                    <a:pt x="22" y="228"/>
                  </a:lnTo>
                  <a:lnTo>
                    <a:pt x="16" y="226"/>
                  </a:lnTo>
                  <a:lnTo>
                    <a:pt x="10" y="222"/>
                  </a:lnTo>
                  <a:lnTo>
                    <a:pt x="6" y="218"/>
                  </a:lnTo>
                  <a:lnTo>
                    <a:pt x="4" y="212"/>
                  </a:lnTo>
                  <a:lnTo>
                    <a:pt x="2" y="206"/>
                  </a:lnTo>
                  <a:lnTo>
                    <a:pt x="0" y="198"/>
                  </a:lnTo>
                  <a:lnTo>
                    <a:pt x="0" y="32"/>
                  </a:lnTo>
                  <a:lnTo>
                    <a:pt x="0" y="32"/>
                  </a:lnTo>
                  <a:lnTo>
                    <a:pt x="2" y="26"/>
                  </a:lnTo>
                  <a:lnTo>
                    <a:pt x="4" y="20"/>
                  </a:lnTo>
                  <a:lnTo>
                    <a:pt x="6" y="14"/>
                  </a:lnTo>
                  <a:lnTo>
                    <a:pt x="10" y="10"/>
                  </a:lnTo>
                  <a:lnTo>
                    <a:pt x="16" y="6"/>
                  </a:lnTo>
                  <a:lnTo>
                    <a:pt x="22" y="2"/>
                  </a:lnTo>
                  <a:lnTo>
                    <a:pt x="30" y="0"/>
                  </a:lnTo>
                  <a:lnTo>
                    <a:pt x="36" y="0"/>
                  </a:lnTo>
                  <a:lnTo>
                    <a:pt x="358" y="0"/>
                  </a:lnTo>
                  <a:lnTo>
                    <a:pt x="358" y="0"/>
                  </a:lnTo>
                  <a:lnTo>
                    <a:pt x="366" y="0"/>
                  </a:lnTo>
                  <a:lnTo>
                    <a:pt x="372" y="2"/>
                  </a:lnTo>
                  <a:lnTo>
                    <a:pt x="378" y="6"/>
                  </a:lnTo>
                  <a:lnTo>
                    <a:pt x="384" y="10"/>
                  </a:lnTo>
                  <a:lnTo>
                    <a:pt x="388" y="14"/>
                  </a:lnTo>
                  <a:lnTo>
                    <a:pt x="392" y="20"/>
                  </a:lnTo>
                  <a:lnTo>
                    <a:pt x="394" y="26"/>
                  </a:lnTo>
                  <a:lnTo>
                    <a:pt x="394" y="32"/>
                  </a:lnTo>
                  <a:lnTo>
                    <a:pt x="394"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87"/>
            <p:cNvSpPr>
              <a:spLocks/>
            </p:cNvSpPr>
            <p:nvPr/>
          </p:nvSpPr>
          <p:spPr bwMode="auto">
            <a:xfrm>
              <a:off x="8528072" y="2730513"/>
              <a:ext cx="625477" cy="161926"/>
            </a:xfrm>
            <a:custGeom>
              <a:avLst/>
              <a:gdLst>
                <a:gd name="T0" fmla="*/ 346 w 394"/>
                <a:gd name="T1" fmla="*/ 34 h 102"/>
                <a:gd name="T2" fmla="*/ 190 w 394"/>
                <a:gd name="T3" fmla="*/ 34 h 102"/>
                <a:gd name="T4" fmla="*/ 190 w 394"/>
                <a:gd name="T5" fmla="*/ 34 h 102"/>
                <a:gd name="T6" fmla="*/ 190 w 394"/>
                <a:gd name="T7" fmla="*/ 28 h 102"/>
                <a:gd name="T8" fmla="*/ 188 w 394"/>
                <a:gd name="T9" fmla="*/ 20 h 102"/>
                <a:gd name="T10" fmla="*/ 184 w 394"/>
                <a:gd name="T11" fmla="*/ 14 h 102"/>
                <a:gd name="T12" fmla="*/ 178 w 394"/>
                <a:gd name="T13" fmla="*/ 10 h 102"/>
                <a:gd name="T14" fmla="*/ 172 w 394"/>
                <a:gd name="T15" fmla="*/ 4 h 102"/>
                <a:gd name="T16" fmla="*/ 166 w 394"/>
                <a:gd name="T17" fmla="*/ 2 h 102"/>
                <a:gd name="T18" fmla="*/ 158 w 394"/>
                <a:gd name="T19" fmla="*/ 0 h 102"/>
                <a:gd name="T20" fmla="*/ 150 w 394"/>
                <a:gd name="T21" fmla="*/ 0 h 102"/>
                <a:gd name="T22" fmla="*/ 42 w 394"/>
                <a:gd name="T23" fmla="*/ 0 h 102"/>
                <a:gd name="T24" fmla="*/ 42 w 394"/>
                <a:gd name="T25" fmla="*/ 0 h 102"/>
                <a:gd name="T26" fmla="*/ 34 w 394"/>
                <a:gd name="T27" fmla="*/ 0 h 102"/>
                <a:gd name="T28" fmla="*/ 26 w 394"/>
                <a:gd name="T29" fmla="*/ 2 h 102"/>
                <a:gd name="T30" fmla="*/ 18 w 394"/>
                <a:gd name="T31" fmla="*/ 6 h 102"/>
                <a:gd name="T32" fmla="*/ 12 w 394"/>
                <a:gd name="T33" fmla="*/ 10 h 102"/>
                <a:gd name="T34" fmla="*/ 8 w 394"/>
                <a:gd name="T35" fmla="*/ 16 h 102"/>
                <a:gd name="T36" fmla="*/ 4 w 394"/>
                <a:gd name="T37" fmla="*/ 22 h 102"/>
                <a:gd name="T38" fmla="*/ 2 w 394"/>
                <a:gd name="T39" fmla="*/ 28 h 102"/>
                <a:gd name="T40" fmla="*/ 0 w 394"/>
                <a:gd name="T41" fmla="*/ 36 h 102"/>
                <a:gd name="T42" fmla="*/ 0 w 394"/>
                <a:gd name="T43" fmla="*/ 90 h 102"/>
                <a:gd name="T44" fmla="*/ 0 w 394"/>
                <a:gd name="T45" fmla="*/ 90 h 102"/>
                <a:gd name="T46" fmla="*/ 0 w 394"/>
                <a:gd name="T47" fmla="*/ 86 h 102"/>
                <a:gd name="T48" fmla="*/ 0 w 394"/>
                <a:gd name="T49" fmla="*/ 98 h 102"/>
                <a:gd name="T50" fmla="*/ 0 w 394"/>
                <a:gd name="T51" fmla="*/ 98 h 102"/>
                <a:gd name="T52" fmla="*/ 2 w 394"/>
                <a:gd name="T53" fmla="*/ 92 h 102"/>
                <a:gd name="T54" fmla="*/ 4 w 394"/>
                <a:gd name="T55" fmla="*/ 88 h 102"/>
                <a:gd name="T56" fmla="*/ 12 w 394"/>
                <a:gd name="T57" fmla="*/ 78 h 102"/>
                <a:gd name="T58" fmla="*/ 24 w 394"/>
                <a:gd name="T59" fmla="*/ 72 h 102"/>
                <a:gd name="T60" fmla="*/ 36 w 394"/>
                <a:gd name="T61" fmla="*/ 70 h 102"/>
                <a:gd name="T62" fmla="*/ 38 w 394"/>
                <a:gd name="T63" fmla="*/ 70 h 102"/>
                <a:gd name="T64" fmla="*/ 48 w 394"/>
                <a:gd name="T65" fmla="*/ 40 h 102"/>
                <a:gd name="T66" fmla="*/ 78 w 394"/>
                <a:gd name="T67" fmla="*/ 48 h 102"/>
                <a:gd name="T68" fmla="*/ 88 w 394"/>
                <a:gd name="T69" fmla="*/ 20 h 102"/>
                <a:gd name="T70" fmla="*/ 248 w 394"/>
                <a:gd name="T71" fmla="*/ 70 h 102"/>
                <a:gd name="T72" fmla="*/ 358 w 394"/>
                <a:gd name="T73" fmla="*/ 70 h 102"/>
                <a:gd name="T74" fmla="*/ 358 w 394"/>
                <a:gd name="T75" fmla="*/ 70 h 102"/>
                <a:gd name="T76" fmla="*/ 366 w 394"/>
                <a:gd name="T77" fmla="*/ 70 h 102"/>
                <a:gd name="T78" fmla="*/ 372 w 394"/>
                <a:gd name="T79" fmla="*/ 72 h 102"/>
                <a:gd name="T80" fmla="*/ 378 w 394"/>
                <a:gd name="T81" fmla="*/ 76 h 102"/>
                <a:gd name="T82" fmla="*/ 384 w 394"/>
                <a:gd name="T83" fmla="*/ 80 h 102"/>
                <a:gd name="T84" fmla="*/ 388 w 394"/>
                <a:gd name="T85" fmla="*/ 84 h 102"/>
                <a:gd name="T86" fmla="*/ 392 w 394"/>
                <a:gd name="T87" fmla="*/ 90 h 102"/>
                <a:gd name="T88" fmla="*/ 394 w 394"/>
                <a:gd name="T89" fmla="*/ 96 h 102"/>
                <a:gd name="T90" fmla="*/ 394 w 394"/>
                <a:gd name="T91" fmla="*/ 102 h 102"/>
                <a:gd name="T92" fmla="*/ 394 w 394"/>
                <a:gd name="T93" fmla="*/ 78 h 102"/>
                <a:gd name="T94" fmla="*/ 394 w 394"/>
                <a:gd name="T95" fmla="*/ 78 h 102"/>
                <a:gd name="T96" fmla="*/ 394 w 394"/>
                <a:gd name="T97" fmla="*/ 68 h 102"/>
                <a:gd name="T98" fmla="*/ 392 w 394"/>
                <a:gd name="T99" fmla="*/ 60 h 102"/>
                <a:gd name="T100" fmla="*/ 386 w 394"/>
                <a:gd name="T101" fmla="*/ 54 h 102"/>
                <a:gd name="T102" fmla="*/ 380 w 394"/>
                <a:gd name="T103" fmla="*/ 46 h 102"/>
                <a:gd name="T104" fmla="*/ 374 w 394"/>
                <a:gd name="T105" fmla="*/ 42 h 102"/>
                <a:gd name="T106" fmla="*/ 366 w 394"/>
                <a:gd name="T107" fmla="*/ 38 h 102"/>
                <a:gd name="T108" fmla="*/ 356 w 394"/>
                <a:gd name="T109" fmla="*/ 36 h 102"/>
                <a:gd name="T110" fmla="*/ 346 w 394"/>
                <a:gd name="T111" fmla="*/ 34 h 102"/>
                <a:gd name="T112" fmla="*/ 346 w 394"/>
                <a:gd name="T113"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 h="102">
                  <a:moveTo>
                    <a:pt x="346" y="34"/>
                  </a:moveTo>
                  <a:lnTo>
                    <a:pt x="190" y="34"/>
                  </a:lnTo>
                  <a:lnTo>
                    <a:pt x="190" y="34"/>
                  </a:lnTo>
                  <a:lnTo>
                    <a:pt x="190" y="28"/>
                  </a:lnTo>
                  <a:lnTo>
                    <a:pt x="188" y="20"/>
                  </a:lnTo>
                  <a:lnTo>
                    <a:pt x="184" y="14"/>
                  </a:lnTo>
                  <a:lnTo>
                    <a:pt x="178" y="10"/>
                  </a:lnTo>
                  <a:lnTo>
                    <a:pt x="172" y="4"/>
                  </a:lnTo>
                  <a:lnTo>
                    <a:pt x="166" y="2"/>
                  </a:lnTo>
                  <a:lnTo>
                    <a:pt x="158" y="0"/>
                  </a:lnTo>
                  <a:lnTo>
                    <a:pt x="150" y="0"/>
                  </a:lnTo>
                  <a:lnTo>
                    <a:pt x="42" y="0"/>
                  </a:lnTo>
                  <a:lnTo>
                    <a:pt x="42" y="0"/>
                  </a:lnTo>
                  <a:lnTo>
                    <a:pt x="34" y="0"/>
                  </a:lnTo>
                  <a:lnTo>
                    <a:pt x="26" y="2"/>
                  </a:lnTo>
                  <a:lnTo>
                    <a:pt x="18" y="6"/>
                  </a:lnTo>
                  <a:lnTo>
                    <a:pt x="12" y="10"/>
                  </a:lnTo>
                  <a:lnTo>
                    <a:pt x="8" y="16"/>
                  </a:lnTo>
                  <a:lnTo>
                    <a:pt x="4" y="22"/>
                  </a:lnTo>
                  <a:lnTo>
                    <a:pt x="2" y="28"/>
                  </a:lnTo>
                  <a:lnTo>
                    <a:pt x="0" y="36"/>
                  </a:lnTo>
                  <a:lnTo>
                    <a:pt x="0" y="90"/>
                  </a:lnTo>
                  <a:lnTo>
                    <a:pt x="0" y="90"/>
                  </a:lnTo>
                  <a:lnTo>
                    <a:pt x="0" y="86"/>
                  </a:lnTo>
                  <a:lnTo>
                    <a:pt x="0" y="98"/>
                  </a:lnTo>
                  <a:lnTo>
                    <a:pt x="0" y="98"/>
                  </a:lnTo>
                  <a:lnTo>
                    <a:pt x="2" y="92"/>
                  </a:lnTo>
                  <a:lnTo>
                    <a:pt x="4" y="88"/>
                  </a:lnTo>
                  <a:lnTo>
                    <a:pt x="12" y="78"/>
                  </a:lnTo>
                  <a:lnTo>
                    <a:pt x="24" y="72"/>
                  </a:lnTo>
                  <a:lnTo>
                    <a:pt x="36" y="70"/>
                  </a:lnTo>
                  <a:lnTo>
                    <a:pt x="38" y="70"/>
                  </a:lnTo>
                  <a:lnTo>
                    <a:pt x="48" y="40"/>
                  </a:lnTo>
                  <a:lnTo>
                    <a:pt x="78" y="48"/>
                  </a:lnTo>
                  <a:lnTo>
                    <a:pt x="88" y="20"/>
                  </a:lnTo>
                  <a:lnTo>
                    <a:pt x="248" y="70"/>
                  </a:lnTo>
                  <a:lnTo>
                    <a:pt x="358" y="70"/>
                  </a:lnTo>
                  <a:lnTo>
                    <a:pt x="358" y="70"/>
                  </a:lnTo>
                  <a:lnTo>
                    <a:pt x="366" y="70"/>
                  </a:lnTo>
                  <a:lnTo>
                    <a:pt x="372" y="72"/>
                  </a:lnTo>
                  <a:lnTo>
                    <a:pt x="378" y="76"/>
                  </a:lnTo>
                  <a:lnTo>
                    <a:pt x="384" y="80"/>
                  </a:lnTo>
                  <a:lnTo>
                    <a:pt x="388" y="84"/>
                  </a:lnTo>
                  <a:lnTo>
                    <a:pt x="392" y="90"/>
                  </a:lnTo>
                  <a:lnTo>
                    <a:pt x="394" y="96"/>
                  </a:lnTo>
                  <a:lnTo>
                    <a:pt x="394" y="102"/>
                  </a:lnTo>
                  <a:lnTo>
                    <a:pt x="394" y="78"/>
                  </a:lnTo>
                  <a:lnTo>
                    <a:pt x="394" y="78"/>
                  </a:lnTo>
                  <a:lnTo>
                    <a:pt x="394" y="68"/>
                  </a:lnTo>
                  <a:lnTo>
                    <a:pt x="392" y="60"/>
                  </a:lnTo>
                  <a:lnTo>
                    <a:pt x="386" y="54"/>
                  </a:lnTo>
                  <a:lnTo>
                    <a:pt x="380" y="46"/>
                  </a:lnTo>
                  <a:lnTo>
                    <a:pt x="374" y="42"/>
                  </a:lnTo>
                  <a:lnTo>
                    <a:pt x="366" y="38"/>
                  </a:lnTo>
                  <a:lnTo>
                    <a:pt x="356" y="36"/>
                  </a:lnTo>
                  <a:lnTo>
                    <a:pt x="346" y="34"/>
                  </a:lnTo>
                  <a:lnTo>
                    <a:pt x="3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8"/>
            <p:cNvSpPr>
              <a:spLocks noEditPoints="1"/>
            </p:cNvSpPr>
            <p:nvPr/>
          </p:nvSpPr>
          <p:spPr bwMode="auto">
            <a:xfrm>
              <a:off x="8680470" y="2913005"/>
              <a:ext cx="313056" cy="315983"/>
            </a:xfrm>
            <a:custGeom>
              <a:avLst/>
              <a:gdLst>
                <a:gd name="T0" fmla="*/ 172 w 214"/>
                <a:gd name="T1" fmla="*/ 144 h 216"/>
                <a:gd name="T2" fmla="*/ 168 w 214"/>
                <a:gd name="T3" fmla="*/ 140 h 216"/>
                <a:gd name="T4" fmla="*/ 158 w 214"/>
                <a:gd name="T5" fmla="*/ 138 h 216"/>
                <a:gd name="T6" fmla="*/ 146 w 214"/>
                <a:gd name="T7" fmla="*/ 134 h 216"/>
                <a:gd name="T8" fmla="*/ 154 w 214"/>
                <a:gd name="T9" fmla="*/ 122 h 216"/>
                <a:gd name="T10" fmla="*/ 162 w 214"/>
                <a:gd name="T11" fmla="*/ 96 h 216"/>
                <a:gd name="T12" fmla="*/ 164 w 214"/>
                <a:gd name="T13" fmla="*/ 82 h 216"/>
                <a:gd name="T14" fmla="*/ 158 w 214"/>
                <a:gd name="T15" fmla="*/ 50 h 216"/>
                <a:gd name="T16" fmla="*/ 140 w 214"/>
                <a:gd name="T17" fmla="*/ 24 h 216"/>
                <a:gd name="T18" fmla="*/ 114 w 214"/>
                <a:gd name="T19" fmla="*/ 6 h 216"/>
                <a:gd name="T20" fmla="*/ 82 w 214"/>
                <a:gd name="T21" fmla="*/ 0 h 216"/>
                <a:gd name="T22" fmla="*/ 64 w 214"/>
                <a:gd name="T23" fmla="*/ 2 h 216"/>
                <a:gd name="T24" fmla="*/ 36 w 214"/>
                <a:gd name="T25" fmla="*/ 14 h 216"/>
                <a:gd name="T26" fmla="*/ 14 w 214"/>
                <a:gd name="T27" fmla="*/ 36 h 216"/>
                <a:gd name="T28" fmla="*/ 2 w 214"/>
                <a:gd name="T29" fmla="*/ 66 h 216"/>
                <a:gd name="T30" fmla="*/ 0 w 214"/>
                <a:gd name="T31" fmla="*/ 82 h 216"/>
                <a:gd name="T32" fmla="*/ 6 w 214"/>
                <a:gd name="T33" fmla="*/ 114 h 216"/>
                <a:gd name="T34" fmla="*/ 24 w 214"/>
                <a:gd name="T35" fmla="*/ 140 h 216"/>
                <a:gd name="T36" fmla="*/ 50 w 214"/>
                <a:gd name="T37" fmla="*/ 158 h 216"/>
                <a:gd name="T38" fmla="*/ 82 w 214"/>
                <a:gd name="T39" fmla="*/ 164 h 216"/>
                <a:gd name="T40" fmla="*/ 96 w 214"/>
                <a:gd name="T41" fmla="*/ 164 h 216"/>
                <a:gd name="T42" fmla="*/ 122 w 214"/>
                <a:gd name="T43" fmla="*/ 154 h 216"/>
                <a:gd name="T44" fmla="*/ 140 w 214"/>
                <a:gd name="T45" fmla="*/ 154 h 216"/>
                <a:gd name="T46" fmla="*/ 138 w 214"/>
                <a:gd name="T47" fmla="*/ 158 h 216"/>
                <a:gd name="T48" fmla="*/ 140 w 214"/>
                <a:gd name="T49" fmla="*/ 168 h 216"/>
                <a:gd name="T50" fmla="*/ 180 w 214"/>
                <a:gd name="T51" fmla="*/ 210 h 216"/>
                <a:gd name="T52" fmla="*/ 186 w 214"/>
                <a:gd name="T53" fmla="*/ 214 h 216"/>
                <a:gd name="T54" fmla="*/ 198 w 214"/>
                <a:gd name="T55" fmla="*/ 214 h 216"/>
                <a:gd name="T56" fmla="*/ 210 w 214"/>
                <a:gd name="T57" fmla="*/ 204 h 216"/>
                <a:gd name="T58" fmla="*/ 214 w 214"/>
                <a:gd name="T59" fmla="*/ 198 h 216"/>
                <a:gd name="T60" fmla="*/ 214 w 214"/>
                <a:gd name="T61" fmla="*/ 186 h 216"/>
                <a:gd name="T62" fmla="*/ 210 w 214"/>
                <a:gd name="T63" fmla="*/ 182 h 216"/>
                <a:gd name="T64" fmla="*/ 14 w 214"/>
                <a:gd name="T65" fmla="*/ 82 h 216"/>
                <a:gd name="T66" fmla="*/ 20 w 214"/>
                <a:gd name="T67" fmla="*/ 56 h 216"/>
                <a:gd name="T68" fmla="*/ 34 w 214"/>
                <a:gd name="T69" fmla="*/ 34 h 216"/>
                <a:gd name="T70" fmla="*/ 56 w 214"/>
                <a:gd name="T71" fmla="*/ 20 h 216"/>
                <a:gd name="T72" fmla="*/ 82 w 214"/>
                <a:gd name="T73" fmla="*/ 16 h 216"/>
                <a:gd name="T74" fmla="*/ 94 w 214"/>
                <a:gd name="T75" fmla="*/ 16 h 216"/>
                <a:gd name="T76" fmla="*/ 118 w 214"/>
                <a:gd name="T77" fmla="*/ 26 h 216"/>
                <a:gd name="T78" fmla="*/ 138 w 214"/>
                <a:gd name="T79" fmla="*/ 44 h 216"/>
                <a:gd name="T80" fmla="*/ 148 w 214"/>
                <a:gd name="T81" fmla="*/ 68 h 216"/>
                <a:gd name="T82" fmla="*/ 148 w 214"/>
                <a:gd name="T83" fmla="*/ 82 h 216"/>
                <a:gd name="T84" fmla="*/ 144 w 214"/>
                <a:gd name="T85" fmla="*/ 108 h 216"/>
                <a:gd name="T86" fmla="*/ 128 w 214"/>
                <a:gd name="T87" fmla="*/ 130 h 216"/>
                <a:gd name="T88" fmla="*/ 108 w 214"/>
                <a:gd name="T89" fmla="*/ 144 h 216"/>
                <a:gd name="T90" fmla="*/ 82 w 214"/>
                <a:gd name="T91" fmla="*/ 150 h 216"/>
                <a:gd name="T92" fmla="*/ 68 w 214"/>
                <a:gd name="T93" fmla="*/ 148 h 216"/>
                <a:gd name="T94" fmla="*/ 44 w 214"/>
                <a:gd name="T95" fmla="*/ 138 h 216"/>
                <a:gd name="T96" fmla="*/ 26 w 214"/>
                <a:gd name="T97" fmla="*/ 120 h 216"/>
                <a:gd name="T98" fmla="*/ 16 w 214"/>
                <a:gd name="T99" fmla="*/ 96 h 216"/>
                <a:gd name="T100" fmla="*/ 14 w 214"/>
                <a:gd name="T101" fmla="*/ 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216">
                  <a:moveTo>
                    <a:pt x="210" y="182"/>
                  </a:moveTo>
                  <a:lnTo>
                    <a:pt x="172" y="144"/>
                  </a:lnTo>
                  <a:lnTo>
                    <a:pt x="172" y="144"/>
                  </a:lnTo>
                  <a:lnTo>
                    <a:pt x="168" y="140"/>
                  </a:lnTo>
                  <a:lnTo>
                    <a:pt x="162" y="138"/>
                  </a:lnTo>
                  <a:lnTo>
                    <a:pt x="158" y="138"/>
                  </a:lnTo>
                  <a:lnTo>
                    <a:pt x="154" y="140"/>
                  </a:lnTo>
                  <a:lnTo>
                    <a:pt x="146" y="134"/>
                  </a:lnTo>
                  <a:lnTo>
                    <a:pt x="146" y="134"/>
                  </a:lnTo>
                  <a:lnTo>
                    <a:pt x="154" y="122"/>
                  </a:lnTo>
                  <a:lnTo>
                    <a:pt x="158" y="110"/>
                  </a:lnTo>
                  <a:lnTo>
                    <a:pt x="162" y="96"/>
                  </a:lnTo>
                  <a:lnTo>
                    <a:pt x="164" y="82"/>
                  </a:lnTo>
                  <a:lnTo>
                    <a:pt x="164" y="82"/>
                  </a:lnTo>
                  <a:lnTo>
                    <a:pt x="162" y="66"/>
                  </a:lnTo>
                  <a:lnTo>
                    <a:pt x="158" y="50"/>
                  </a:lnTo>
                  <a:lnTo>
                    <a:pt x="150" y="36"/>
                  </a:lnTo>
                  <a:lnTo>
                    <a:pt x="140" y="24"/>
                  </a:lnTo>
                  <a:lnTo>
                    <a:pt x="128" y="14"/>
                  </a:lnTo>
                  <a:lnTo>
                    <a:pt x="114" y="6"/>
                  </a:lnTo>
                  <a:lnTo>
                    <a:pt x="98" y="2"/>
                  </a:lnTo>
                  <a:lnTo>
                    <a:pt x="82" y="0"/>
                  </a:lnTo>
                  <a:lnTo>
                    <a:pt x="82" y="0"/>
                  </a:lnTo>
                  <a:lnTo>
                    <a:pt x="64" y="2"/>
                  </a:lnTo>
                  <a:lnTo>
                    <a:pt x="50" y="6"/>
                  </a:lnTo>
                  <a:lnTo>
                    <a:pt x="36" y="14"/>
                  </a:lnTo>
                  <a:lnTo>
                    <a:pt x="24" y="24"/>
                  </a:lnTo>
                  <a:lnTo>
                    <a:pt x="14" y="36"/>
                  </a:lnTo>
                  <a:lnTo>
                    <a:pt x="6" y="50"/>
                  </a:lnTo>
                  <a:lnTo>
                    <a:pt x="2" y="66"/>
                  </a:lnTo>
                  <a:lnTo>
                    <a:pt x="0" y="82"/>
                  </a:lnTo>
                  <a:lnTo>
                    <a:pt x="0" y="82"/>
                  </a:lnTo>
                  <a:lnTo>
                    <a:pt x="2" y="98"/>
                  </a:lnTo>
                  <a:lnTo>
                    <a:pt x="6" y="114"/>
                  </a:lnTo>
                  <a:lnTo>
                    <a:pt x="14" y="128"/>
                  </a:lnTo>
                  <a:lnTo>
                    <a:pt x="24" y="140"/>
                  </a:lnTo>
                  <a:lnTo>
                    <a:pt x="36" y="150"/>
                  </a:lnTo>
                  <a:lnTo>
                    <a:pt x="50" y="158"/>
                  </a:lnTo>
                  <a:lnTo>
                    <a:pt x="64" y="162"/>
                  </a:lnTo>
                  <a:lnTo>
                    <a:pt x="82" y="164"/>
                  </a:lnTo>
                  <a:lnTo>
                    <a:pt x="82" y="164"/>
                  </a:lnTo>
                  <a:lnTo>
                    <a:pt x="96" y="164"/>
                  </a:lnTo>
                  <a:lnTo>
                    <a:pt x="108" y="160"/>
                  </a:lnTo>
                  <a:lnTo>
                    <a:pt x="122" y="154"/>
                  </a:lnTo>
                  <a:lnTo>
                    <a:pt x="132" y="146"/>
                  </a:lnTo>
                  <a:lnTo>
                    <a:pt x="140" y="154"/>
                  </a:lnTo>
                  <a:lnTo>
                    <a:pt x="140" y="154"/>
                  </a:lnTo>
                  <a:lnTo>
                    <a:pt x="138" y="158"/>
                  </a:lnTo>
                  <a:lnTo>
                    <a:pt x="138" y="164"/>
                  </a:lnTo>
                  <a:lnTo>
                    <a:pt x="140" y="168"/>
                  </a:lnTo>
                  <a:lnTo>
                    <a:pt x="142" y="172"/>
                  </a:lnTo>
                  <a:lnTo>
                    <a:pt x="180" y="210"/>
                  </a:lnTo>
                  <a:lnTo>
                    <a:pt x="180" y="210"/>
                  </a:lnTo>
                  <a:lnTo>
                    <a:pt x="186" y="214"/>
                  </a:lnTo>
                  <a:lnTo>
                    <a:pt x="192" y="216"/>
                  </a:lnTo>
                  <a:lnTo>
                    <a:pt x="198" y="214"/>
                  </a:lnTo>
                  <a:lnTo>
                    <a:pt x="202" y="210"/>
                  </a:lnTo>
                  <a:lnTo>
                    <a:pt x="210" y="204"/>
                  </a:lnTo>
                  <a:lnTo>
                    <a:pt x="210" y="204"/>
                  </a:lnTo>
                  <a:lnTo>
                    <a:pt x="214" y="198"/>
                  </a:lnTo>
                  <a:lnTo>
                    <a:pt x="214" y="192"/>
                  </a:lnTo>
                  <a:lnTo>
                    <a:pt x="214" y="186"/>
                  </a:lnTo>
                  <a:lnTo>
                    <a:pt x="210" y="182"/>
                  </a:lnTo>
                  <a:lnTo>
                    <a:pt x="210" y="182"/>
                  </a:lnTo>
                  <a:close/>
                  <a:moveTo>
                    <a:pt x="14" y="82"/>
                  </a:moveTo>
                  <a:lnTo>
                    <a:pt x="14" y="82"/>
                  </a:lnTo>
                  <a:lnTo>
                    <a:pt x="16" y="68"/>
                  </a:lnTo>
                  <a:lnTo>
                    <a:pt x="20" y="56"/>
                  </a:lnTo>
                  <a:lnTo>
                    <a:pt x="26" y="44"/>
                  </a:lnTo>
                  <a:lnTo>
                    <a:pt x="34" y="34"/>
                  </a:lnTo>
                  <a:lnTo>
                    <a:pt x="44" y="26"/>
                  </a:lnTo>
                  <a:lnTo>
                    <a:pt x="56" y="20"/>
                  </a:lnTo>
                  <a:lnTo>
                    <a:pt x="68" y="16"/>
                  </a:lnTo>
                  <a:lnTo>
                    <a:pt x="82" y="16"/>
                  </a:lnTo>
                  <a:lnTo>
                    <a:pt x="82" y="16"/>
                  </a:lnTo>
                  <a:lnTo>
                    <a:pt x="94" y="16"/>
                  </a:lnTo>
                  <a:lnTo>
                    <a:pt x="108" y="20"/>
                  </a:lnTo>
                  <a:lnTo>
                    <a:pt x="118" y="26"/>
                  </a:lnTo>
                  <a:lnTo>
                    <a:pt x="128" y="34"/>
                  </a:lnTo>
                  <a:lnTo>
                    <a:pt x="138" y="44"/>
                  </a:lnTo>
                  <a:lnTo>
                    <a:pt x="144" y="56"/>
                  </a:lnTo>
                  <a:lnTo>
                    <a:pt x="148" y="68"/>
                  </a:lnTo>
                  <a:lnTo>
                    <a:pt x="148" y="82"/>
                  </a:lnTo>
                  <a:lnTo>
                    <a:pt x="148" y="82"/>
                  </a:lnTo>
                  <a:lnTo>
                    <a:pt x="148" y="96"/>
                  </a:lnTo>
                  <a:lnTo>
                    <a:pt x="144" y="108"/>
                  </a:lnTo>
                  <a:lnTo>
                    <a:pt x="138" y="120"/>
                  </a:lnTo>
                  <a:lnTo>
                    <a:pt x="128" y="130"/>
                  </a:lnTo>
                  <a:lnTo>
                    <a:pt x="118" y="138"/>
                  </a:lnTo>
                  <a:lnTo>
                    <a:pt x="108" y="144"/>
                  </a:lnTo>
                  <a:lnTo>
                    <a:pt x="94" y="148"/>
                  </a:lnTo>
                  <a:lnTo>
                    <a:pt x="82" y="150"/>
                  </a:lnTo>
                  <a:lnTo>
                    <a:pt x="82" y="150"/>
                  </a:lnTo>
                  <a:lnTo>
                    <a:pt x="68" y="148"/>
                  </a:lnTo>
                  <a:lnTo>
                    <a:pt x="56" y="144"/>
                  </a:lnTo>
                  <a:lnTo>
                    <a:pt x="44" y="138"/>
                  </a:lnTo>
                  <a:lnTo>
                    <a:pt x="34" y="130"/>
                  </a:lnTo>
                  <a:lnTo>
                    <a:pt x="26" y="120"/>
                  </a:lnTo>
                  <a:lnTo>
                    <a:pt x="20" y="108"/>
                  </a:lnTo>
                  <a:lnTo>
                    <a:pt x="16" y="96"/>
                  </a:lnTo>
                  <a:lnTo>
                    <a:pt x="14" y="82"/>
                  </a:lnTo>
                  <a:lnTo>
                    <a:pt x="14"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89"/>
            <p:cNvSpPr>
              <a:spLocks/>
            </p:cNvSpPr>
            <p:nvPr/>
          </p:nvSpPr>
          <p:spPr bwMode="auto">
            <a:xfrm>
              <a:off x="8731250" y="2984501"/>
              <a:ext cx="114300" cy="107950"/>
            </a:xfrm>
            <a:custGeom>
              <a:avLst/>
              <a:gdLst>
                <a:gd name="T0" fmla="*/ 8 w 72"/>
                <a:gd name="T1" fmla="*/ 2 h 68"/>
                <a:gd name="T2" fmla="*/ 8 w 72"/>
                <a:gd name="T3" fmla="*/ 2 h 68"/>
                <a:gd name="T4" fmla="*/ 8 w 72"/>
                <a:gd name="T5" fmla="*/ 0 h 68"/>
                <a:gd name="T6" fmla="*/ 8 w 72"/>
                <a:gd name="T7" fmla="*/ 0 h 68"/>
                <a:gd name="T8" fmla="*/ 2 w 72"/>
                <a:gd name="T9" fmla="*/ 10 h 68"/>
                <a:gd name="T10" fmla="*/ 0 w 72"/>
                <a:gd name="T11" fmla="*/ 24 h 68"/>
                <a:gd name="T12" fmla="*/ 0 w 72"/>
                <a:gd name="T13" fmla="*/ 24 h 68"/>
                <a:gd name="T14" fmla="*/ 2 w 72"/>
                <a:gd name="T15" fmla="*/ 32 h 68"/>
                <a:gd name="T16" fmla="*/ 4 w 72"/>
                <a:gd name="T17" fmla="*/ 40 h 68"/>
                <a:gd name="T18" fmla="*/ 8 w 72"/>
                <a:gd name="T19" fmla="*/ 48 h 68"/>
                <a:gd name="T20" fmla="*/ 14 w 72"/>
                <a:gd name="T21" fmla="*/ 56 h 68"/>
                <a:gd name="T22" fmla="*/ 20 w 72"/>
                <a:gd name="T23" fmla="*/ 62 h 68"/>
                <a:gd name="T24" fmla="*/ 28 w 72"/>
                <a:gd name="T25" fmla="*/ 66 h 68"/>
                <a:gd name="T26" fmla="*/ 36 w 72"/>
                <a:gd name="T27" fmla="*/ 68 h 68"/>
                <a:gd name="T28" fmla="*/ 46 w 72"/>
                <a:gd name="T29" fmla="*/ 68 h 68"/>
                <a:gd name="T30" fmla="*/ 46 w 72"/>
                <a:gd name="T31" fmla="*/ 68 h 68"/>
                <a:gd name="T32" fmla="*/ 60 w 72"/>
                <a:gd name="T33" fmla="*/ 66 h 68"/>
                <a:gd name="T34" fmla="*/ 72 w 72"/>
                <a:gd name="T35" fmla="*/ 60 h 68"/>
                <a:gd name="T36" fmla="*/ 72 w 72"/>
                <a:gd name="T37" fmla="*/ 60 h 68"/>
                <a:gd name="T38" fmla="*/ 66 w 72"/>
                <a:gd name="T39" fmla="*/ 60 h 68"/>
                <a:gd name="T40" fmla="*/ 66 w 72"/>
                <a:gd name="T41" fmla="*/ 60 h 68"/>
                <a:gd name="T42" fmla="*/ 54 w 72"/>
                <a:gd name="T43" fmla="*/ 60 h 68"/>
                <a:gd name="T44" fmla="*/ 44 w 72"/>
                <a:gd name="T45" fmla="*/ 56 h 68"/>
                <a:gd name="T46" fmla="*/ 34 w 72"/>
                <a:gd name="T47" fmla="*/ 50 h 68"/>
                <a:gd name="T48" fmla="*/ 24 w 72"/>
                <a:gd name="T49" fmla="*/ 44 h 68"/>
                <a:gd name="T50" fmla="*/ 18 w 72"/>
                <a:gd name="T51" fmla="*/ 34 h 68"/>
                <a:gd name="T52" fmla="*/ 12 w 72"/>
                <a:gd name="T53" fmla="*/ 24 h 68"/>
                <a:gd name="T54" fmla="*/ 8 w 72"/>
                <a:gd name="T55" fmla="*/ 14 h 68"/>
                <a:gd name="T56" fmla="*/ 8 w 72"/>
                <a:gd name="T57" fmla="*/ 2 h 68"/>
                <a:gd name="T58" fmla="*/ 8 w 72"/>
                <a:gd name="T59"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68">
                  <a:moveTo>
                    <a:pt x="8" y="2"/>
                  </a:moveTo>
                  <a:lnTo>
                    <a:pt x="8" y="2"/>
                  </a:lnTo>
                  <a:lnTo>
                    <a:pt x="8" y="0"/>
                  </a:lnTo>
                  <a:lnTo>
                    <a:pt x="8" y="0"/>
                  </a:lnTo>
                  <a:lnTo>
                    <a:pt x="2" y="10"/>
                  </a:lnTo>
                  <a:lnTo>
                    <a:pt x="0" y="24"/>
                  </a:lnTo>
                  <a:lnTo>
                    <a:pt x="0" y="24"/>
                  </a:lnTo>
                  <a:lnTo>
                    <a:pt x="2" y="32"/>
                  </a:lnTo>
                  <a:lnTo>
                    <a:pt x="4" y="40"/>
                  </a:lnTo>
                  <a:lnTo>
                    <a:pt x="8" y="48"/>
                  </a:lnTo>
                  <a:lnTo>
                    <a:pt x="14" y="56"/>
                  </a:lnTo>
                  <a:lnTo>
                    <a:pt x="20" y="62"/>
                  </a:lnTo>
                  <a:lnTo>
                    <a:pt x="28" y="66"/>
                  </a:lnTo>
                  <a:lnTo>
                    <a:pt x="36" y="68"/>
                  </a:lnTo>
                  <a:lnTo>
                    <a:pt x="46" y="68"/>
                  </a:lnTo>
                  <a:lnTo>
                    <a:pt x="46" y="68"/>
                  </a:lnTo>
                  <a:lnTo>
                    <a:pt x="60" y="66"/>
                  </a:lnTo>
                  <a:lnTo>
                    <a:pt x="72" y="60"/>
                  </a:lnTo>
                  <a:lnTo>
                    <a:pt x="72" y="60"/>
                  </a:lnTo>
                  <a:lnTo>
                    <a:pt x="66" y="60"/>
                  </a:lnTo>
                  <a:lnTo>
                    <a:pt x="66" y="60"/>
                  </a:lnTo>
                  <a:lnTo>
                    <a:pt x="54" y="60"/>
                  </a:lnTo>
                  <a:lnTo>
                    <a:pt x="44" y="56"/>
                  </a:lnTo>
                  <a:lnTo>
                    <a:pt x="34" y="50"/>
                  </a:lnTo>
                  <a:lnTo>
                    <a:pt x="24" y="44"/>
                  </a:lnTo>
                  <a:lnTo>
                    <a:pt x="18" y="34"/>
                  </a:lnTo>
                  <a:lnTo>
                    <a:pt x="12" y="24"/>
                  </a:lnTo>
                  <a:lnTo>
                    <a:pt x="8" y="14"/>
                  </a:lnTo>
                  <a:lnTo>
                    <a:pt x="8" y="2"/>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flipH="1">
            <a:off x="10284763" y="4552571"/>
            <a:ext cx="848457" cy="555016"/>
            <a:chOff x="6887925" y="2343796"/>
            <a:chExt cx="2668587" cy="1766887"/>
          </a:xfrm>
          <a:solidFill>
            <a:schemeClr val="bg1"/>
          </a:solidFill>
        </p:grpSpPr>
        <p:sp>
          <p:nvSpPr>
            <p:cNvPr id="74" name="Freeform 36"/>
            <p:cNvSpPr>
              <a:spLocks noEditPoints="1"/>
            </p:cNvSpPr>
            <p:nvPr/>
          </p:nvSpPr>
          <p:spPr bwMode="auto">
            <a:xfrm>
              <a:off x="7494350" y="2343796"/>
              <a:ext cx="728662" cy="1447800"/>
            </a:xfrm>
            <a:custGeom>
              <a:avLst/>
              <a:gdLst>
                <a:gd name="T0" fmla="*/ 293 w 459"/>
                <a:gd name="T1" fmla="*/ 0 h 912"/>
                <a:gd name="T2" fmla="*/ 0 w 459"/>
                <a:gd name="T3" fmla="*/ 47 h 912"/>
                <a:gd name="T4" fmla="*/ 0 w 459"/>
                <a:gd name="T5" fmla="*/ 862 h 912"/>
                <a:gd name="T6" fmla="*/ 286 w 459"/>
                <a:gd name="T7" fmla="*/ 912 h 912"/>
                <a:gd name="T8" fmla="*/ 459 w 459"/>
                <a:gd name="T9" fmla="*/ 836 h 912"/>
                <a:gd name="T10" fmla="*/ 459 w 459"/>
                <a:gd name="T11" fmla="*/ 61 h 912"/>
                <a:gd name="T12" fmla="*/ 293 w 459"/>
                <a:gd name="T13" fmla="*/ 0 h 912"/>
                <a:gd name="T14" fmla="*/ 17 w 459"/>
                <a:gd name="T15" fmla="*/ 378 h 912"/>
                <a:gd name="T16" fmla="*/ 258 w 459"/>
                <a:gd name="T17" fmla="*/ 378 h 912"/>
                <a:gd name="T18" fmla="*/ 258 w 459"/>
                <a:gd name="T19" fmla="*/ 451 h 912"/>
                <a:gd name="T20" fmla="*/ 17 w 459"/>
                <a:gd name="T21" fmla="*/ 444 h 912"/>
                <a:gd name="T22" fmla="*/ 17 w 459"/>
                <a:gd name="T23" fmla="*/ 378 h 912"/>
                <a:gd name="T24" fmla="*/ 258 w 459"/>
                <a:gd name="T25" fmla="*/ 361 h 912"/>
                <a:gd name="T26" fmla="*/ 17 w 459"/>
                <a:gd name="T27" fmla="*/ 361 h 912"/>
                <a:gd name="T28" fmla="*/ 17 w 459"/>
                <a:gd name="T29" fmla="*/ 297 h 912"/>
                <a:gd name="T30" fmla="*/ 258 w 459"/>
                <a:gd name="T31" fmla="*/ 288 h 912"/>
                <a:gd name="T32" fmla="*/ 258 w 459"/>
                <a:gd name="T33" fmla="*/ 361 h 912"/>
                <a:gd name="T34" fmla="*/ 17 w 459"/>
                <a:gd name="T35" fmla="*/ 463 h 912"/>
                <a:gd name="T36" fmla="*/ 258 w 459"/>
                <a:gd name="T37" fmla="*/ 468 h 912"/>
                <a:gd name="T38" fmla="*/ 258 w 459"/>
                <a:gd name="T39" fmla="*/ 536 h 912"/>
                <a:gd name="T40" fmla="*/ 17 w 459"/>
                <a:gd name="T41" fmla="*/ 527 h 912"/>
                <a:gd name="T42" fmla="*/ 17 w 459"/>
                <a:gd name="T43" fmla="*/ 463 h 912"/>
                <a:gd name="T44" fmla="*/ 258 w 459"/>
                <a:gd name="T45" fmla="*/ 269 h 912"/>
                <a:gd name="T46" fmla="*/ 17 w 459"/>
                <a:gd name="T47" fmla="*/ 278 h 912"/>
                <a:gd name="T48" fmla="*/ 17 w 459"/>
                <a:gd name="T49" fmla="*/ 217 h 912"/>
                <a:gd name="T50" fmla="*/ 258 w 459"/>
                <a:gd name="T51" fmla="*/ 198 h 912"/>
                <a:gd name="T52" fmla="*/ 258 w 459"/>
                <a:gd name="T53" fmla="*/ 269 h 912"/>
                <a:gd name="T54" fmla="*/ 258 w 459"/>
                <a:gd name="T55" fmla="*/ 179 h 912"/>
                <a:gd name="T56" fmla="*/ 17 w 459"/>
                <a:gd name="T57" fmla="*/ 198 h 912"/>
                <a:gd name="T58" fmla="*/ 17 w 459"/>
                <a:gd name="T59" fmla="*/ 139 h 912"/>
                <a:gd name="T60" fmla="*/ 258 w 459"/>
                <a:gd name="T61" fmla="*/ 113 h 912"/>
                <a:gd name="T62" fmla="*/ 258 w 459"/>
                <a:gd name="T63" fmla="*/ 179 h 912"/>
                <a:gd name="T64" fmla="*/ 258 w 459"/>
                <a:gd name="T65" fmla="*/ 30 h 912"/>
                <a:gd name="T66" fmla="*/ 258 w 459"/>
                <a:gd name="T67" fmla="*/ 94 h 912"/>
                <a:gd name="T68" fmla="*/ 17 w 459"/>
                <a:gd name="T69" fmla="*/ 120 h 912"/>
                <a:gd name="T70" fmla="*/ 17 w 459"/>
                <a:gd name="T71" fmla="*/ 71 h 912"/>
                <a:gd name="T72" fmla="*/ 258 w 459"/>
                <a:gd name="T73" fmla="*/ 30 h 912"/>
                <a:gd name="T74" fmla="*/ 17 w 459"/>
                <a:gd name="T75" fmla="*/ 836 h 912"/>
                <a:gd name="T76" fmla="*/ 17 w 459"/>
                <a:gd name="T77" fmla="*/ 543 h 912"/>
                <a:gd name="T78" fmla="*/ 258 w 459"/>
                <a:gd name="T79" fmla="*/ 555 h 912"/>
                <a:gd name="T80" fmla="*/ 258 w 459"/>
                <a:gd name="T81" fmla="*/ 872 h 912"/>
                <a:gd name="T82" fmla="*/ 17 w 459"/>
                <a:gd name="T83" fmla="*/ 836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9" h="912">
                  <a:moveTo>
                    <a:pt x="293" y="0"/>
                  </a:moveTo>
                  <a:lnTo>
                    <a:pt x="0" y="47"/>
                  </a:lnTo>
                  <a:lnTo>
                    <a:pt x="0" y="862"/>
                  </a:lnTo>
                  <a:lnTo>
                    <a:pt x="286" y="912"/>
                  </a:lnTo>
                  <a:lnTo>
                    <a:pt x="459" y="836"/>
                  </a:lnTo>
                  <a:lnTo>
                    <a:pt x="459" y="61"/>
                  </a:lnTo>
                  <a:lnTo>
                    <a:pt x="293" y="0"/>
                  </a:lnTo>
                  <a:close/>
                  <a:moveTo>
                    <a:pt x="17" y="378"/>
                  </a:moveTo>
                  <a:lnTo>
                    <a:pt x="258" y="378"/>
                  </a:lnTo>
                  <a:lnTo>
                    <a:pt x="258" y="451"/>
                  </a:lnTo>
                  <a:lnTo>
                    <a:pt x="17" y="444"/>
                  </a:lnTo>
                  <a:lnTo>
                    <a:pt x="17" y="378"/>
                  </a:lnTo>
                  <a:close/>
                  <a:moveTo>
                    <a:pt x="258" y="361"/>
                  </a:moveTo>
                  <a:lnTo>
                    <a:pt x="17" y="361"/>
                  </a:lnTo>
                  <a:lnTo>
                    <a:pt x="17" y="297"/>
                  </a:lnTo>
                  <a:lnTo>
                    <a:pt x="258" y="288"/>
                  </a:lnTo>
                  <a:lnTo>
                    <a:pt x="258" y="361"/>
                  </a:lnTo>
                  <a:close/>
                  <a:moveTo>
                    <a:pt x="17" y="463"/>
                  </a:moveTo>
                  <a:lnTo>
                    <a:pt x="258" y="468"/>
                  </a:lnTo>
                  <a:lnTo>
                    <a:pt x="258" y="536"/>
                  </a:lnTo>
                  <a:lnTo>
                    <a:pt x="17" y="527"/>
                  </a:lnTo>
                  <a:lnTo>
                    <a:pt x="17" y="463"/>
                  </a:lnTo>
                  <a:close/>
                  <a:moveTo>
                    <a:pt x="258" y="269"/>
                  </a:moveTo>
                  <a:lnTo>
                    <a:pt x="17" y="278"/>
                  </a:lnTo>
                  <a:lnTo>
                    <a:pt x="17" y="217"/>
                  </a:lnTo>
                  <a:lnTo>
                    <a:pt x="258" y="198"/>
                  </a:lnTo>
                  <a:lnTo>
                    <a:pt x="258" y="269"/>
                  </a:lnTo>
                  <a:close/>
                  <a:moveTo>
                    <a:pt x="258" y="179"/>
                  </a:moveTo>
                  <a:lnTo>
                    <a:pt x="17" y="198"/>
                  </a:lnTo>
                  <a:lnTo>
                    <a:pt x="17" y="139"/>
                  </a:lnTo>
                  <a:lnTo>
                    <a:pt x="258" y="113"/>
                  </a:lnTo>
                  <a:lnTo>
                    <a:pt x="258" y="179"/>
                  </a:lnTo>
                  <a:close/>
                  <a:moveTo>
                    <a:pt x="258" y="30"/>
                  </a:moveTo>
                  <a:lnTo>
                    <a:pt x="258" y="94"/>
                  </a:lnTo>
                  <a:lnTo>
                    <a:pt x="17" y="120"/>
                  </a:lnTo>
                  <a:lnTo>
                    <a:pt x="17" y="71"/>
                  </a:lnTo>
                  <a:lnTo>
                    <a:pt x="258" y="30"/>
                  </a:lnTo>
                  <a:close/>
                  <a:moveTo>
                    <a:pt x="17" y="836"/>
                  </a:moveTo>
                  <a:lnTo>
                    <a:pt x="17" y="543"/>
                  </a:lnTo>
                  <a:lnTo>
                    <a:pt x="258" y="555"/>
                  </a:lnTo>
                  <a:lnTo>
                    <a:pt x="258" y="872"/>
                  </a:lnTo>
                  <a:lnTo>
                    <a:pt x="17" y="8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37"/>
            <p:cNvSpPr>
              <a:spLocks noEditPoints="1"/>
            </p:cNvSpPr>
            <p:nvPr/>
          </p:nvSpPr>
          <p:spPr bwMode="auto">
            <a:xfrm>
              <a:off x="8022987" y="2512072"/>
              <a:ext cx="533401" cy="1065213"/>
            </a:xfrm>
            <a:custGeom>
              <a:avLst/>
              <a:gdLst>
                <a:gd name="T0" fmla="*/ 215 w 336"/>
                <a:gd name="T1" fmla="*/ 0 h 671"/>
                <a:gd name="T2" fmla="*/ 0 w 336"/>
                <a:gd name="T3" fmla="*/ 33 h 671"/>
                <a:gd name="T4" fmla="*/ 0 w 336"/>
                <a:gd name="T5" fmla="*/ 633 h 671"/>
                <a:gd name="T6" fmla="*/ 211 w 336"/>
                <a:gd name="T7" fmla="*/ 671 h 671"/>
                <a:gd name="T8" fmla="*/ 336 w 336"/>
                <a:gd name="T9" fmla="*/ 612 h 671"/>
                <a:gd name="T10" fmla="*/ 336 w 336"/>
                <a:gd name="T11" fmla="*/ 45 h 671"/>
                <a:gd name="T12" fmla="*/ 215 w 336"/>
                <a:gd name="T13" fmla="*/ 0 h 671"/>
                <a:gd name="T14" fmla="*/ 12 w 336"/>
                <a:gd name="T15" fmla="*/ 279 h 671"/>
                <a:gd name="T16" fmla="*/ 189 w 336"/>
                <a:gd name="T17" fmla="*/ 279 h 671"/>
                <a:gd name="T18" fmla="*/ 189 w 336"/>
                <a:gd name="T19" fmla="*/ 331 h 671"/>
                <a:gd name="T20" fmla="*/ 12 w 336"/>
                <a:gd name="T21" fmla="*/ 326 h 671"/>
                <a:gd name="T22" fmla="*/ 12 w 336"/>
                <a:gd name="T23" fmla="*/ 279 h 671"/>
                <a:gd name="T24" fmla="*/ 189 w 336"/>
                <a:gd name="T25" fmla="*/ 265 h 671"/>
                <a:gd name="T26" fmla="*/ 12 w 336"/>
                <a:gd name="T27" fmla="*/ 265 h 671"/>
                <a:gd name="T28" fmla="*/ 12 w 336"/>
                <a:gd name="T29" fmla="*/ 217 h 671"/>
                <a:gd name="T30" fmla="*/ 189 w 336"/>
                <a:gd name="T31" fmla="*/ 210 h 671"/>
                <a:gd name="T32" fmla="*/ 189 w 336"/>
                <a:gd name="T33" fmla="*/ 265 h 671"/>
                <a:gd name="T34" fmla="*/ 12 w 336"/>
                <a:gd name="T35" fmla="*/ 340 h 671"/>
                <a:gd name="T36" fmla="*/ 189 w 336"/>
                <a:gd name="T37" fmla="*/ 343 h 671"/>
                <a:gd name="T38" fmla="*/ 189 w 336"/>
                <a:gd name="T39" fmla="*/ 392 h 671"/>
                <a:gd name="T40" fmla="*/ 12 w 336"/>
                <a:gd name="T41" fmla="*/ 385 h 671"/>
                <a:gd name="T42" fmla="*/ 12 w 336"/>
                <a:gd name="T43" fmla="*/ 340 h 671"/>
                <a:gd name="T44" fmla="*/ 189 w 336"/>
                <a:gd name="T45" fmla="*/ 198 h 671"/>
                <a:gd name="T46" fmla="*/ 12 w 336"/>
                <a:gd name="T47" fmla="*/ 206 h 671"/>
                <a:gd name="T48" fmla="*/ 12 w 336"/>
                <a:gd name="T49" fmla="*/ 158 h 671"/>
                <a:gd name="T50" fmla="*/ 189 w 336"/>
                <a:gd name="T51" fmla="*/ 144 h 671"/>
                <a:gd name="T52" fmla="*/ 189 w 336"/>
                <a:gd name="T53" fmla="*/ 198 h 671"/>
                <a:gd name="T54" fmla="*/ 189 w 336"/>
                <a:gd name="T55" fmla="*/ 132 h 671"/>
                <a:gd name="T56" fmla="*/ 12 w 336"/>
                <a:gd name="T57" fmla="*/ 144 h 671"/>
                <a:gd name="T58" fmla="*/ 12 w 336"/>
                <a:gd name="T59" fmla="*/ 102 h 671"/>
                <a:gd name="T60" fmla="*/ 189 w 336"/>
                <a:gd name="T61" fmla="*/ 83 h 671"/>
                <a:gd name="T62" fmla="*/ 189 w 336"/>
                <a:gd name="T63" fmla="*/ 132 h 671"/>
                <a:gd name="T64" fmla="*/ 189 w 336"/>
                <a:gd name="T65" fmla="*/ 21 h 671"/>
                <a:gd name="T66" fmla="*/ 189 w 336"/>
                <a:gd name="T67" fmla="*/ 68 h 671"/>
                <a:gd name="T68" fmla="*/ 12 w 336"/>
                <a:gd name="T69" fmla="*/ 87 h 671"/>
                <a:gd name="T70" fmla="*/ 12 w 336"/>
                <a:gd name="T71" fmla="*/ 52 h 671"/>
                <a:gd name="T72" fmla="*/ 189 w 336"/>
                <a:gd name="T73" fmla="*/ 21 h 671"/>
                <a:gd name="T74" fmla="*/ 12 w 336"/>
                <a:gd name="T75" fmla="*/ 612 h 671"/>
                <a:gd name="T76" fmla="*/ 12 w 336"/>
                <a:gd name="T77" fmla="*/ 399 h 671"/>
                <a:gd name="T78" fmla="*/ 189 w 336"/>
                <a:gd name="T79" fmla="*/ 406 h 671"/>
                <a:gd name="T80" fmla="*/ 189 w 336"/>
                <a:gd name="T81" fmla="*/ 640 h 671"/>
                <a:gd name="T82" fmla="*/ 12 w 336"/>
                <a:gd name="T83" fmla="*/ 61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 h="671">
                  <a:moveTo>
                    <a:pt x="215" y="0"/>
                  </a:moveTo>
                  <a:lnTo>
                    <a:pt x="0" y="33"/>
                  </a:lnTo>
                  <a:lnTo>
                    <a:pt x="0" y="633"/>
                  </a:lnTo>
                  <a:lnTo>
                    <a:pt x="211" y="671"/>
                  </a:lnTo>
                  <a:lnTo>
                    <a:pt x="336" y="612"/>
                  </a:lnTo>
                  <a:lnTo>
                    <a:pt x="336" y="45"/>
                  </a:lnTo>
                  <a:lnTo>
                    <a:pt x="215" y="0"/>
                  </a:lnTo>
                  <a:close/>
                  <a:moveTo>
                    <a:pt x="12" y="279"/>
                  </a:moveTo>
                  <a:lnTo>
                    <a:pt x="189" y="279"/>
                  </a:lnTo>
                  <a:lnTo>
                    <a:pt x="189" y="331"/>
                  </a:lnTo>
                  <a:lnTo>
                    <a:pt x="12" y="326"/>
                  </a:lnTo>
                  <a:lnTo>
                    <a:pt x="12" y="279"/>
                  </a:lnTo>
                  <a:close/>
                  <a:moveTo>
                    <a:pt x="189" y="265"/>
                  </a:moveTo>
                  <a:lnTo>
                    <a:pt x="12" y="265"/>
                  </a:lnTo>
                  <a:lnTo>
                    <a:pt x="12" y="217"/>
                  </a:lnTo>
                  <a:lnTo>
                    <a:pt x="189" y="210"/>
                  </a:lnTo>
                  <a:lnTo>
                    <a:pt x="189" y="265"/>
                  </a:lnTo>
                  <a:close/>
                  <a:moveTo>
                    <a:pt x="12" y="340"/>
                  </a:moveTo>
                  <a:lnTo>
                    <a:pt x="189" y="343"/>
                  </a:lnTo>
                  <a:lnTo>
                    <a:pt x="189" y="392"/>
                  </a:lnTo>
                  <a:lnTo>
                    <a:pt x="12" y="385"/>
                  </a:lnTo>
                  <a:lnTo>
                    <a:pt x="12" y="340"/>
                  </a:lnTo>
                  <a:close/>
                  <a:moveTo>
                    <a:pt x="189" y="198"/>
                  </a:moveTo>
                  <a:lnTo>
                    <a:pt x="12" y="206"/>
                  </a:lnTo>
                  <a:lnTo>
                    <a:pt x="12" y="158"/>
                  </a:lnTo>
                  <a:lnTo>
                    <a:pt x="189" y="144"/>
                  </a:lnTo>
                  <a:lnTo>
                    <a:pt x="189" y="198"/>
                  </a:lnTo>
                  <a:close/>
                  <a:moveTo>
                    <a:pt x="189" y="132"/>
                  </a:moveTo>
                  <a:lnTo>
                    <a:pt x="12" y="144"/>
                  </a:lnTo>
                  <a:lnTo>
                    <a:pt x="12" y="102"/>
                  </a:lnTo>
                  <a:lnTo>
                    <a:pt x="189" y="83"/>
                  </a:lnTo>
                  <a:lnTo>
                    <a:pt x="189" y="132"/>
                  </a:lnTo>
                  <a:close/>
                  <a:moveTo>
                    <a:pt x="189" y="21"/>
                  </a:moveTo>
                  <a:lnTo>
                    <a:pt x="189" y="68"/>
                  </a:lnTo>
                  <a:lnTo>
                    <a:pt x="12" y="87"/>
                  </a:lnTo>
                  <a:lnTo>
                    <a:pt x="12" y="52"/>
                  </a:lnTo>
                  <a:lnTo>
                    <a:pt x="189" y="21"/>
                  </a:lnTo>
                  <a:close/>
                  <a:moveTo>
                    <a:pt x="12" y="612"/>
                  </a:moveTo>
                  <a:lnTo>
                    <a:pt x="12" y="399"/>
                  </a:lnTo>
                  <a:lnTo>
                    <a:pt x="189" y="406"/>
                  </a:lnTo>
                  <a:lnTo>
                    <a:pt x="189" y="640"/>
                  </a:lnTo>
                  <a:lnTo>
                    <a:pt x="12" y="6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38"/>
            <p:cNvSpPr>
              <a:spLocks noEditPoints="1"/>
            </p:cNvSpPr>
            <p:nvPr/>
          </p:nvSpPr>
          <p:spPr bwMode="auto">
            <a:xfrm>
              <a:off x="8440500" y="2661296"/>
              <a:ext cx="377825" cy="762000"/>
            </a:xfrm>
            <a:custGeom>
              <a:avLst/>
              <a:gdLst>
                <a:gd name="T0" fmla="*/ 153 w 238"/>
                <a:gd name="T1" fmla="*/ 0 h 480"/>
                <a:gd name="T2" fmla="*/ 0 w 238"/>
                <a:gd name="T3" fmla="*/ 26 h 480"/>
                <a:gd name="T4" fmla="*/ 0 w 238"/>
                <a:gd name="T5" fmla="*/ 454 h 480"/>
                <a:gd name="T6" fmla="*/ 148 w 238"/>
                <a:gd name="T7" fmla="*/ 480 h 480"/>
                <a:gd name="T8" fmla="*/ 238 w 238"/>
                <a:gd name="T9" fmla="*/ 440 h 480"/>
                <a:gd name="T10" fmla="*/ 238 w 238"/>
                <a:gd name="T11" fmla="*/ 34 h 480"/>
                <a:gd name="T12" fmla="*/ 153 w 238"/>
                <a:gd name="T13" fmla="*/ 0 h 480"/>
                <a:gd name="T14" fmla="*/ 7 w 238"/>
                <a:gd name="T15" fmla="*/ 201 h 480"/>
                <a:gd name="T16" fmla="*/ 134 w 238"/>
                <a:gd name="T17" fmla="*/ 201 h 480"/>
                <a:gd name="T18" fmla="*/ 134 w 238"/>
                <a:gd name="T19" fmla="*/ 237 h 480"/>
                <a:gd name="T20" fmla="*/ 7 w 238"/>
                <a:gd name="T21" fmla="*/ 234 h 480"/>
                <a:gd name="T22" fmla="*/ 7 w 238"/>
                <a:gd name="T23" fmla="*/ 201 h 480"/>
                <a:gd name="T24" fmla="*/ 134 w 238"/>
                <a:gd name="T25" fmla="*/ 190 h 480"/>
                <a:gd name="T26" fmla="*/ 7 w 238"/>
                <a:gd name="T27" fmla="*/ 190 h 480"/>
                <a:gd name="T28" fmla="*/ 7 w 238"/>
                <a:gd name="T29" fmla="*/ 156 h 480"/>
                <a:gd name="T30" fmla="*/ 134 w 238"/>
                <a:gd name="T31" fmla="*/ 152 h 480"/>
                <a:gd name="T32" fmla="*/ 134 w 238"/>
                <a:gd name="T33" fmla="*/ 190 h 480"/>
                <a:gd name="T34" fmla="*/ 7 w 238"/>
                <a:gd name="T35" fmla="*/ 244 h 480"/>
                <a:gd name="T36" fmla="*/ 134 w 238"/>
                <a:gd name="T37" fmla="*/ 246 h 480"/>
                <a:gd name="T38" fmla="*/ 134 w 238"/>
                <a:gd name="T39" fmla="*/ 282 h 480"/>
                <a:gd name="T40" fmla="*/ 7 w 238"/>
                <a:gd name="T41" fmla="*/ 277 h 480"/>
                <a:gd name="T42" fmla="*/ 7 w 238"/>
                <a:gd name="T43" fmla="*/ 244 h 480"/>
                <a:gd name="T44" fmla="*/ 134 w 238"/>
                <a:gd name="T45" fmla="*/ 142 h 480"/>
                <a:gd name="T46" fmla="*/ 7 w 238"/>
                <a:gd name="T47" fmla="*/ 147 h 480"/>
                <a:gd name="T48" fmla="*/ 7 w 238"/>
                <a:gd name="T49" fmla="*/ 116 h 480"/>
                <a:gd name="T50" fmla="*/ 134 w 238"/>
                <a:gd name="T51" fmla="*/ 104 h 480"/>
                <a:gd name="T52" fmla="*/ 134 w 238"/>
                <a:gd name="T53" fmla="*/ 142 h 480"/>
                <a:gd name="T54" fmla="*/ 134 w 238"/>
                <a:gd name="T55" fmla="*/ 95 h 480"/>
                <a:gd name="T56" fmla="*/ 7 w 238"/>
                <a:gd name="T57" fmla="*/ 104 h 480"/>
                <a:gd name="T58" fmla="*/ 7 w 238"/>
                <a:gd name="T59" fmla="*/ 74 h 480"/>
                <a:gd name="T60" fmla="*/ 134 w 238"/>
                <a:gd name="T61" fmla="*/ 62 h 480"/>
                <a:gd name="T62" fmla="*/ 134 w 238"/>
                <a:gd name="T63" fmla="*/ 95 h 480"/>
                <a:gd name="T64" fmla="*/ 134 w 238"/>
                <a:gd name="T65" fmla="*/ 17 h 480"/>
                <a:gd name="T66" fmla="*/ 134 w 238"/>
                <a:gd name="T67" fmla="*/ 50 h 480"/>
                <a:gd name="T68" fmla="*/ 7 w 238"/>
                <a:gd name="T69" fmla="*/ 64 h 480"/>
                <a:gd name="T70" fmla="*/ 7 w 238"/>
                <a:gd name="T71" fmla="*/ 38 h 480"/>
                <a:gd name="T72" fmla="*/ 134 w 238"/>
                <a:gd name="T73" fmla="*/ 17 h 480"/>
                <a:gd name="T74" fmla="*/ 7 w 238"/>
                <a:gd name="T75" fmla="*/ 440 h 480"/>
                <a:gd name="T76" fmla="*/ 7 w 238"/>
                <a:gd name="T77" fmla="*/ 286 h 480"/>
                <a:gd name="T78" fmla="*/ 134 w 238"/>
                <a:gd name="T79" fmla="*/ 291 h 480"/>
                <a:gd name="T80" fmla="*/ 134 w 238"/>
                <a:gd name="T81" fmla="*/ 459 h 480"/>
                <a:gd name="T82" fmla="*/ 7 w 238"/>
                <a:gd name="T83" fmla="*/ 4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8" h="480">
                  <a:moveTo>
                    <a:pt x="153" y="0"/>
                  </a:moveTo>
                  <a:lnTo>
                    <a:pt x="0" y="26"/>
                  </a:lnTo>
                  <a:lnTo>
                    <a:pt x="0" y="454"/>
                  </a:lnTo>
                  <a:lnTo>
                    <a:pt x="148" y="480"/>
                  </a:lnTo>
                  <a:lnTo>
                    <a:pt x="238" y="440"/>
                  </a:lnTo>
                  <a:lnTo>
                    <a:pt x="238" y="34"/>
                  </a:lnTo>
                  <a:lnTo>
                    <a:pt x="153" y="0"/>
                  </a:lnTo>
                  <a:close/>
                  <a:moveTo>
                    <a:pt x="7" y="201"/>
                  </a:moveTo>
                  <a:lnTo>
                    <a:pt x="134" y="201"/>
                  </a:lnTo>
                  <a:lnTo>
                    <a:pt x="134" y="237"/>
                  </a:lnTo>
                  <a:lnTo>
                    <a:pt x="7" y="234"/>
                  </a:lnTo>
                  <a:lnTo>
                    <a:pt x="7" y="201"/>
                  </a:lnTo>
                  <a:close/>
                  <a:moveTo>
                    <a:pt x="134" y="190"/>
                  </a:moveTo>
                  <a:lnTo>
                    <a:pt x="7" y="190"/>
                  </a:lnTo>
                  <a:lnTo>
                    <a:pt x="7" y="156"/>
                  </a:lnTo>
                  <a:lnTo>
                    <a:pt x="134" y="152"/>
                  </a:lnTo>
                  <a:lnTo>
                    <a:pt x="134" y="190"/>
                  </a:lnTo>
                  <a:close/>
                  <a:moveTo>
                    <a:pt x="7" y="244"/>
                  </a:moveTo>
                  <a:lnTo>
                    <a:pt x="134" y="246"/>
                  </a:lnTo>
                  <a:lnTo>
                    <a:pt x="134" y="282"/>
                  </a:lnTo>
                  <a:lnTo>
                    <a:pt x="7" y="277"/>
                  </a:lnTo>
                  <a:lnTo>
                    <a:pt x="7" y="244"/>
                  </a:lnTo>
                  <a:close/>
                  <a:moveTo>
                    <a:pt x="134" y="142"/>
                  </a:moveTo>
                  <a:lnTo>
                    <a:pt x="7" y="147"/>
                  </a:lnTo>
                  <a:lnTo>
                    <a:pt x="7" y="116"/>
                  </a:lnTo>
                  <a:lnTo>
                    <a:pt x="134" y="104"/>
                  </a:lnTo>
                  <a:lnTo>
                    <a:pt x="134" y="142"/>
                  </a:lnTo>
                  <a:close/>
                  <a:moveTo>
                    <a:pt x="134" y="95"/>
                  </a:moveTo>
                  <a:lnTo>
                    <a:pt x="7" y="104"/>
                  </a:lnTo>
                  <a:lnTo>
                    <a:pt x="7" y="74"/>
                  </a:lnTo>
                  <a:lnTo>
                    <a:pt x="134" y="62"/>
                  </a:lnTo>
                  <a:lnTo>
                    <a:pt x="134" y="95"/>
                  </a:lnTo>
                  <a:close/>
                  <a:moveTo>
                    <a:pt x="134" y="17"/>
                  </a:moveTo>
                  <a:lnTo>
                    <a:pt x="134" y="50"/>
                  </a:lnTo>
                  <a:lnTo>
                    <a:pt x="7" y="64"/>
                  </a:lnTo>
                  <a:lnTo>
                    <a:pt x="7" y="38"/>
                  </a:lnTo>
                  <a:lnTo>
                    <a:pt x="134" y="17"/>
                  </a:lnTo>
                  <a:close/>
                  <a:moveTo>
                    <a:pt x="7" y="440"/>
                  </a:moveTo>
                  <a:lnTo>
                    <a:pt x="7" y="286"/>
                  </a:lnTo>
                  <a:lnTo>
                    <a:pt x="134" y="291"/>
                  </a:lnTo>
                  <a:lnTo>
                    <a:pt x="134" y="459"/>
                  </a:lnTo>
                  <a:lnTo>
                    <a:pt x="7" y="44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39"/>
            <p:cNvSpPr>
              <a:spLocks noEditPoints="1"/>
            </p:cNvSpPr>
            <p:nvPr/>
          </p:nvSpPr>
          <p:spPr bwMode="auto">
            <a:xfrm>
              <a:off x="8743712" y="2785121"/>
              <a:ext cx="284162" cy="563562"/>
            </a:xfrm>
            <a:custGeom>
              <a:avLst/>
              <a:gdLst>
                <a:gd name="T0" fmla="*/ 113 w 179"/>
                <a:gd name="T1" fmla="*/ 0 h 355"/>
                <a:gd name="T2" fmla="*/ 0 w 179"/>
                <a:gd name="T3" fmla="*/ 19 h 355"/>
                <a:gd name="T4" fmla="*/ 0 w 179"/>
                <a:gd name="T5" fmla="*/ 336 h 355"/>
                <a:gd name="T6" fmla="*/ 111 w 179"/>
                <a:gd name="T7" fmla="*/ 355 h 355"/>
                <a:gd name="T8" fmla="*/ 179 w 179"/>
                <a:gd name="T9" fmla="*/ 327 h 355"/>
                <a:gd name="T10" fmla="*/ 179 w 179"/>
                <a:gd name="T11" fmla="*/ 24 h 355"/>
                <a:gd name="T12" fmla="*/ 113 w 179"/>
                <a:gd name="T13" fmla="*/ 0 h 355"/>
                <a:gd name="T14" fmla="*/ 7 w 179"/>
                <a:gd name="T15" fmla="*/ 149 h 355"/>
                <a:gd name="T16" fmla="*/ 101 w 179"/>
                <a:gd name="T17" fmla="*/ 149 h 355"/>
                <a:gd name="T18" fmla="*/ 101 w 179"/>
                <a:gd name="T19" fmla="*/ 175 h 355"/>
                <a:gd name="T20" fmla="*/ 7 w 179"/>
                <a:gd name="T21" fmla="*/ 173 h 355"/>
                <a:gd name="T22" fmla="*/ 7 w 179"/>
                <a:gd name="T23" fmla="*/ 149 h 355"/>
                <a:gd name="T24" fmla="*/ 101 w 179"/>
                <a:gd name="T25" fmla="*/ 140 h 355"/>
                <a:gd name="T26" fmla="*/ 7 w 179"/>
                <a:gd name="T27" fmla="*/ 140 h 355"/>
                <a:gd name="T28" fmla="*/ 7 w 179"/>
                <a:gd name="T29" fmla="*/ 116 h 355"/>
                <a:gd name="T30" fmla="*/ 101 w 179"/>
                <a:gd name="T31" fmla="*/ 114 h 355"/>
                <a:gd name="T32" fmla="*/ 101 w 179"/>
                <a:gd name="T33" fmla="*/ 140 h 355"/>
                <a:gd name="T34" fmla="*/ 7 w 179"/>
                <a:gd name="T35" fmla="*/ 180 h 355"/>
                <a:gd name="T36" fmla="*/ 101 w 179"/>
                <a:gd name="T37" fmla="*/ 182 h 355"/>
                <a:gd name="T38" fmla="*/ 101 w 179"/>
                <a:gd name="T39" fmla="*/ 208 h 355"/>
                <a:gd name="T40" fmla="*/ 7 w 179"/>
                <a:gd name="T41" fmla="*/ 206 h 355"/>
                <a:gd name="T42" fmla="*/ 7 w 179"/>
                <a:gd name="T43" fmla="*/ 180 h 355"/>
                <a:gd name="T44" fmla="*/ 101 w 179"/>
                <a:gd name="T45" fmla="*/ 107 h 355"/>
                <a:gd name="T46" fmla="*/ 7 w 179"/>
                <a:gd name="T47" fmla="*/ 109 h 355"/>
                <a:gd name="T48" fmla="*/ 7 w 179"/>
                <a:gd name="T49" fmla="*/ 86 h 355"/>
                <a:gd name="T50" fmla="*/ 101 w 179"/>
                <a:gd name="T51" fmla="*/ 78 h 355"/>
                <a:gd name="T52" fmla="*/ 101 w 179"/>
                <a:gd name="T53" fmla="*/ 107 h 355"/>
                <a:gd name="T54" fmla="*/ 101 w 179"/>
                <a:gd name="T55" fmla="*/ 71 h 355"/>
                <a:gd name="T56" fmla="*/ 7 w 179"/>
                <a:gd name="T57" fmla="*/ 78 h 355"/>
                <a:gd name="T58" fmla="*/ 7 w 179"/>
                <a:gd name="T59" fmla="*/ 55 h 355"/>
                <a:gd name="T60" fmla="*/ 101 w 179"/>
                <a:gd name="T61" fmla="*/ 45 h 355"/>
                <a:gd name="T62" fmla="*/ 101 w 179"/>
                <a:gd name="T63" fmla="*/ 71 h 355"/>
                <a:gd name="T64" fmla="*/ 101 w 179"/>
                <a:gd name="T65" fmla="*/ 12 h 355"/>
                <a:gd name="T66" fmla="*/ 101 w 179"/>
                <a:gd name="T67" fmla="*/ 38 h 355"/>
                <a:gd name="T68" fmla="*/ 7 w 179"/>
                <a:gd name="T69" fmla="*/ 48 h 355"/>
                <a:gd name="T70" fmla="*/ 7 w 179"/>
                <a:gd name="T71" fmla="*/ 29 h 355"/>
                <a:gd name="T72" fmla="*/ 101 w 179"/>
                <a:gd name="T73" fmla="*/ 12 h 355"/>
                <a:gd name="T74" fmla="*/ 7 w 179"/>
                <a:gd name="T75" fmla="*/ 327 h 355"/>
                <a:gd name="T76" fmla="*/ 7 w 179"/>
                <a:gd name="T77" fmla="*/ 213 h 355"/>
                <a:gd name="T78" fmla="*/ 101 w 179"/>
                <a:gd name="T79" fmla="*/ 216 h 355"/>
                <a:gd name="T80" fmla="*/ 101 w 179"/>
                <a:gd name="T81" fmla="*/ 341 h 355"/>
                <a:gd name="T82" fmla="*/ 7 w 179"/>
                <a:gd name="T83" fmla="*/ 32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355">
                  <a:moveTo>
                    <a:pt x="113" y="0"/>
                  </a:moveTo>
                  <a:lnTo>
                    <a:pt x="0" y="19"/>
                  </a:lnTo>
                  <a:lnTo>
                    <a:pt x="0" y="336"/>
                  </a:lnTo>
                  <a:lnTo>
                    <a:pt x="111" y="355"/>
                  </a:lnTo>
                  <a:lnTo>
                    <a:pt x="179" y="327"/>
                  </a:lnTo>
                  <a:lnTo>
                    <a:pt x="179" y="24"/>
                  </a:lnTo>
                  <a:lnTo>
                    <a:pt x="113" y="0"/>
                  </a:lnTo>
                  <a:close/>
                  <a:moveTo>
                    <a:pt x="7" y="149"/>
                  </a:moveTo>
                  <a:lnTo>
                    <a:pt x="101" y="149"/>
                  </a:lnTo>
                  <a:lnTo>
                    <a:pt x="101" y="175"/>
                  </a:lnTo>
                  <a:lnTo>
                    <a:pt x="7" y="173"/>
                  </a:lnTo>
                  <a:lnTo>
                    <a:pt x="7" y="149"/>
                  </a:lnTo>
                  <a:close/>
                  <a:moveTo>
                    <a:pt x="101" y="140"/>
                  </a:moveTo>
                  <a:lnTo>
                    <a:pt x="7" y="140"/>
                  </a:lnTo>
                  <a:lnTo>
                    <a:pt x="7" y="116"/>
                  </a:lnTo>
                  <a:lnTo>
                    <a:pt x="101" y="114"/>
                  </a:lnTo>
                  <a:lnTo>
                    <a:pt x="101" y="140"/>
                  </a:lnTo>
                  <a:close/>
                  <a:moveTo>
                    <a:pt x="7" y="180"/>
                  </a:moveTo>
                  <a:lnTo>
                    <a:pt x="101" y="182"/>
                  </a:lnTo>
                  <a:lnTo>
                    <a:pt x="101" y="208"/>
                  </a:lnTo>
                  <a:lnTo>
                    <a:pt x="7" y="206"/>
                  </a:lnTo>
                  <a:lnTo>
                    <a:pt x="7" y="180"/>
                  </a:lnTo>
                  <a:close/>
                  <a:moveTo>
                    <a:pt x="101" y="107"/>
                  </a:moveTo>
                  <a:lnTo>
                    <a:pt x="7" y="109"/>
                  </a:lnTo>
                  <a:lnTo>
                    <a:pt x="7" y="86"/>
                  </a:lnTo>
                  <a:lnTo>
                    <a:pt x="101" y="78"/>
                  </a:lnTo>
                  <a:lnTo>
                    <a:pt x="101" y="107"/>
                  </a:lnTo>
                  <a:close/>
                  <a:moveTo>
                    <a:pt x="101" y="71"/>
                  </a:moveTo>
                  <a:lnTo>
                    <a:pt x="7" y="78"/>
                  </a:lnTo>
                  <a:lnTo>
                    <a:pt x="7" y="55"/>
                  </a:lnTo>
                  <a:lnTo>
                    <a:pt x="101" y="45"/>
                  </a:lnTo>
                  <a:lnTo>
                    <a:pt x="101" y="71"/>
                  </a:lnTo>
                  <a:close/>
                  <a:moveTo>
                    <a:pt x="101" y="12"/>
                  </a:moveTo>
                  <a:lnTo>
                    <a:pt x="101" y="38"/>
                  </a:lnTo>
                  <a:lnTo>
                    <a:pt x="7" y="48"/>
                  </a:lnTo>
                  <a:lnTo>
                    <a:pt x="7" y="29"/>
                  </a:lnTo>
                  <a:lnTo>
                    <a:pt x="101" y="12"/>
                  </a:lnTo>
                  <a:close/>
                  <a:moveTo>
                    <a:pt x="7" y="327"/>
                  </a:moveTo>
                  <a:lnTo>
                    <a:pt x="7" y="213"/>
                  </a:lnTo>
                  <a:lnTo>
                    <a:pt x="101" y="216"/>
                  </a:lnTo>
                  <a:lnTo>
                    <a:pt x="101" y="341"/>
                  </a:lnTo>
                  <a:lnTo>
                    <a:pt x="7" y="32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0"/>
            <p:cNvSpPr>
              <a:spLocks/>
            </p:cNvSpPr>
            <p:nvPr/>
          </p:nvSpPr>
          <p:spPr bwMode="auto">
            <a:xfrm>
              <a:off x="6887925" y="2908946"/>
              <a:ext cx="2668587" cy="1201737"/>
            </a:xfrm>
            <a:custGeom>
              <a:avLst/>
              <a:gdLst>
                <a:gd name="T0" fmla="*/ 602 w 712"/>
                <a:gd name="T1" fmla="*/ 222 h 320"/>
                <a:gd name="T2" fmla="*/ 356 w 712"/>
                <a:gd name="T3" fmla="*/ 280 h 320"/>
                <a:gd name="T4" fmla="*/ 51 w 712"/>
                <a:gd name="T5" fmla="*/ 136 h 320"/>
                <a:gd name="T6" fmla="*/ 162 w 712"/>
                <a:gd name="T7" fmla="*/ 24 h 320"/>
                <a:gd name="T8" fmla="*/ 162 w 712"/>
                <a:gd name="T9" fmla="*/ 0 h 320"/>
                <a:gd name="T10" fmla="*/ 0 w 712"/>
                <a:gd name="T11" fmla="*/ 146 h 320"/>
                <a:gd name="T12" fmla="*/ 356 w 712"/>
                <a:gd name="T13" fmla="*/ 320 h 320"/>
                <a:gd name="T14" fmla="*/ 712 w 712"/>
                <a:gd name="T15" fmla="*/ 146 h 320"/>
                <a:gd name="T16" fmla="*/ 571 w 712"/>
                <a:gd name="T17" fmla="*/ 7 h 320"/>
                <a:gd name="T18" fmla="*/ 571 w 712"/>
                <a:gd name="T19" fmla="*/ 33 h 320"/>
                <a:gd name="T20" fmla="*/ 661 w 712"/>
                <a:gd name="T21" fmla="*/ 136 h 320"/>
                <a:gd name="T22" fmla="*/ 602 w 712"/>
                <a:gd name="T23" fmla="*/ 2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2" h="320">
                  <a:moveTo>
                    <a:pt x="602" y="222"/>
                  </a:moveTo>
                  <a:cubicBezTo>
                    <a:pt x="546" y="257"/>
                    <a:pt x="457" y="280"/>
                    <a:pt x="356" y="280"/>
                  </a:cubicBezTo>
                  <a:cubicBezTo>
                    <a:pt x="188" y="280"/>
                    <a:pt x="51" y="216"/>
                    <a:pt x="51" y="136"/>
                  </a:cubicBezTo>
                  <a:cubicBezTo>
                    <a:pt x="51" y="90"/>
                    <a:pt x="94" y="50"/>
                    <a:pt x="162" y="24"/>
                  </a:cubicBezTo>
                  <a:cubicBezTo>
                    <a:pt x="162" y="0"/>
                    <a:pt x="162" y="0"/>
                    <a:pt x="162" y="0"/>
                  </a:cubicBezTo>
                  <a:cubicBezTo>
                    <a:pt x="65" y="31"/>
                    <a:pt x="0" y="85"/>
                    <a:pt x="0" y="146"/>
                  </a:cubicBezTo>
                  <a:cubicBezTo>
                    <a:pt x="0" y="242"/>
                    <a:pt x="160" y="320"/>
                    <a:pt x="356" y="320"/>
                  </a:cubicBezTo>
                  <a:cubicBezTo>
                    <a:pt x="553" y="320"/>
                    <a:pt x="712" y="242"/>
                    <a:pt x="712" y="146"/>
                  </a:cubicBezTo>
                  <a:cubicBezTo>
                    <a:pt x="712" y="89"/>
                    <a:pt x="657" y="39"/>
                    <a:pt x="571" y="7"/>
                  </a:cubicBezTo>
                  <a:cubicBezTo>
                    <a:pt x="571" y="33"/>
                    <a:pt x="571" y="33"/>
                    <a:pt x="571" y="33"/>
                  </a:cubicBezTo>
                  <a:cubicBezTo>
                    <a:pt x="627" y="59"/>
                    <a:pt x="661" y="95"/>
                    <a:pt x="661" y="136"/>
                  </a:cubicBezTo>
                  <a:cubicBezTo>
                    <a:pt x="661" y="168"/>
                    <a:pt x="639" y="198"/>
                    <a:pt x="602" y="2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6416689" y="4516717"/>
            <a:ext cx="599735" cy="590869"/>
            <a:chOff x="3516419" y="3227081"/>
            <a:chExt cx="1204614" cy="1186806"/>
          </a:xfrm>
          <a:solidFill>
            <a:schemeClr val="bg1"/>
          </a:solidFill>
        </p:grpSpPr>
        <p:grpSp>
          <p:nvGrpSpPr>
            <p:cNvPr id="79" name="Group 42"/>
            <p:cNvGrpSpPr>
              <a:grpSpLocks noChangeAspect="1"/>
            </p:cNvGrpSpPr>
            <p:nvPr/>
          </p:nvGrpSpPr>
          <p:grpSpPr bwMode="auto">
            <a:xfrm>
              <a:off x="3516419" y="3227081"/>
              <a:ext cx="1204614" cy="1186806"/>
              <a:chOff x="1494" y="1986"/>
              <a:chExt cx="1150" cy="1133"/>
            </a:xfrm>
            <a:grpFill/>
          </p:grpSpPr>
          <p:sp>
            <p:nvSpPr>
              <p:cNvPr id="80" name="Freeform 43"/>
              <p:cNvSpPr>
                <a:spLocks noEditPoints="1"/>
              </p:cNvSpPr>
              <p:nvPr/>
            </p:nvSpPr>
            <p:spPr bwMode="auto">
              <a:xfrm>
                <a:off x="1768" y="1986"/>
                <a:ext cx="876" cy="867"/>
              </a:xfrm>
              <a:custGeom>
                <a:avLst/>
                <a:gdLst>
                  <a:gd name="T0" fmla="*/ 460 w 930"/>
                  <a:gd name="T1" fmla="*/ 0 h 920"/>
                  <a:gd name="T2" fmla="*/ 0 w 930"/>
                  <a:gd name="T3" fmla="*/ 460 h 920"/>
                  <a:gd name="T4" fmla="*/ 460 w 930"/>
                  <a:gd name="T5" fmla="*/ 920 h 920"/>
                  <a:gd name="T6" fmla="*/ 930 w 930"/>
                  <a:gd name="T7" fmla="*/ 460 h 920"/>
                  <a:gd name="T8" fmla="*/ 460 w 930"/>
                  <a:gd name="T9" fmla="*/ 0 h 920"/>
                  <a:gd name="T10" fmla="*/ 460 w 930"/>
                  <a:gd name="T11" fmla="*/ 808 h 920"/>
                  <a:gd name="T12" fmla="*/ 122 w 930"/>
                  <a:gd name="T13" fmla="*/ 460 h 920"/>
                  <a:gd name="T14" fmla="*/ 460 w 930"/>
                  <a:gd name="T15" fmla="*/ 122 h 920"/>
                  <a:gd name="T16" fmla="*/ 808 w 930"/>
                  <a:gd name="T17" fmla="*/ 460 h 920"/>
                  <a:gd name="T18" fmla="*/ 460 w 930"/>
                  <a:gd name="T19" fmla="*/ 80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0" h="920">
                    <a:moveTo>
                      <a:pt x="460" y="0"/>
                    </a:moveTo>
                    <a:cubicBezTo>
                      <a:pt x="206" y="0"/>
                      <a:pt x="0" y="206"/>
                      <a:pt x="0" y="460"/>
                    </a:cubicBezTo>
                    <a:cubicBezTo>
                      <a:pt x="0" y="714"/>
                      <a:pt x="206" y="920"/>
                      <a:pt x="460" y="920"/>
                    </a:cubicBezTo>
                    <a:cubicBezTo>
                      <a:pt x="714" y="920"/>
                      <a:pt x="930" y="714"/>
                      <a:pt x="930" y="460"/>
                    </a:cubicBezTo>
                    <a:cubicBezTo>
                      <a:pt x="930" y="206"/>
                      <a:pt x="714" y="0"/>
                      <a:pt x="460" y="0"/>
                    </a:cubicBezTo>
                    <a:moveTo>
                      <a:pt x="460" y="808"/>
                    </a:moveTo>
                    <a:cubicBezTo>
                      <a:pt x="272" y="808"/>
                      <a:pt x="122" y="648"/>
                      <a:pt x="122" y="460"/>
                    </a:cubicBezTo>
                    <a:cubicBezTo>
                      <a:pt x="122" y="272"/>
                      <a:pt x="272" y="122"/>
                      <a:pt x="460" y="122"/>
                    </a:cubicBezTo>
                    <a:cubicBezTo>
                      <a:pt x="648" y="122"/>
                      <a:pt x="808" y="272"/>
                      <a:pt x="808" y="460"/>
                    </a:cubicBezTo>
                    <a:cubicBezTo>
                      <a:pt x="808" y="648"/>
                      <a:pt x="648" y="808"/>
                      <a:pt x="460" y="8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4"/>
              <p:cNvSpPr>
                <a:spLocks/>
              </p:cNvSpPr>
              <p:nvPr/>
            </p:nvSpPr>
            <p:spPr bwMode="auto">
              <a:xfrm>
                <a:off x="2149" y="2171"/>
                <a:ext cx="301" cy="284"/>
              </a:xfrm>
              <a:custGeom>
                <a:avLst/>
                <a:gdLst>
                  <a:gd name="T0" fmla="*/ 281 w 319"/>
                  <a:gd name="T1" fmla="*/ 302 h 302"/>
                  <a:gd name="T2" fmla="*/ 234 w 319"/>
                  <a:gd name="T3" fmla="*/ 265 h 302"/>
                  <a:gd name="T4" fmla="*/ 47 w 319"/>
                  <a:gd name="T5" fmla="*/ 85 h 302"/>
                  <a:gd name="T6" fmla="*/ 0 w 319"/>
                  <a:gd name="T7" fmla="*/ 38 h 302"/>
                  <a:gd name="T8" fmla="*/ 65 w 319"/>
                  <a:gd name="T9" fmla="*/ 10 h 302"/>
                  <a:gd name="T10" fmla="*/ 319 w 319"/>
                  <a:gd name="T11" fmla="*/ 246 h 302"/>
                  <a:gd name="T12" fmla="*/ 281 w 319"/>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319" h="302">
                    <a:moveTo>
                      <a:pt x="281" y="302"/>
                    </a:moveTo>
                    <a:cubicBezTo>
                      <a:pt x="262" y="302"/>
                      <a:pt x="244" y="283"/>
                      <a:pt x="234" y="265"/>
                    </a:cubicBezTo>
                    <a:cubicBezTo>
                      <a:pt x="216" y="170"/>
                      <a:pt x="140" y="104"/>
                      <a:pt x="47" y="85"/>
                    </a:cubicBezTo>
                    <a:cubicBezTo>
                      <a:pt x="28" y="85"/>
                      <a:pt x="0" y="66"/>
                      <a:pt x="0" y="38"/>
                    </a:cubicBezTo>
                    <a:cubicBezTo>
                      <a:pt x="0" y="19"/>
                      <a:pt x="28" y="0"/>
                      <a:pt x="65" y="10"/>
                    </a:cubicBezTo>
                    <a:cubicBezTo>
                      <a:pt x="187" y="29"/>
                      <a:pt x="281" y="123"/>
                      <a:pt x="319" y="246"/>
                    </a:cubicBezTo>
                    <a:cubicBezTo>
                      <a:pt x="319" y="274"/>
                      <a:pt x="309" y="302"/>
                      <a:pt x="281"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5"/>
              <p:cNvSpPr>
                <a:spLocks/>
              </p:cNvSpPr>
              <p:nvPr/>
            </p:nvSpPr>
            <p:spPr bwMode="auto">
              <a:xfrm>
                <a:off x="1494" y="2684"/>
                <a:ext cx="442" cy="435"/>
              </a:xfrm>
              <a:custGeom>
                <a:avLst/>
                <a:gdLst>
                  <a:gd name="T0" fmla="*/ 273 w 470"/>
                  <a:gd name="T1" fmla="*/ 0 h 462"/>
                  <a:gd name="T2" fmla="*/ 38 w 470"/>
                  <a:gd name="T3" fmla="*/ 245 h 462"/>
                  <a:gd name="T4" fmla="*/ 38 w 470"/>
                  <a:gd name="T5" fmla="*/ 368 h 462"/>
                  <a:gd name="T6" fmla="*/ 104 w 470"/>
                  <a:gd name="T7" fmla="*/ 434 h 462"/>
                  <a:gd name="T8" fmla="*/ 226 w 470"/>
                  <a:gd name="T9" fmla="*/ 425 h 462"/>
                  <a:gd name="T10" fmla="*/ 470 w 470"/>
                  <a:gd name="T11" fmla="*/ 179 h 462"/>
                  <a:gd name="T12" fmla="*/ 273 w 470"/>
                  <a:gd name="T13" fmla="*/ 0 h 462"/>
                </a:gdLst>
                <a:ahLst/>
                <a:cxnLst>
                  <a:cxn ang="0">
                    <a:pos x="T0" y="T1"/>
                  </a:cxn>
                  <a:cxn ang="0">
                    <a:pos x="T2" y="T3"/>
                  </a:cxn>
                  <a:cxn ang="0">
                    <a:pos x="T4" y="T5"/>
                  </a:cxn>
                  <a:cxn ang="0">
                    <a:pos x="T6" y="T7"/>
                  </a:cxn>
                  <a:cxn ang="0">
                    <a:pos x="T8" y="T9"/>
                  </a:cxn>
                  <a:cxn ang="0">
                    <a:pos x="T10" y="T11"/>
                  </a:cxn>
                  <a:cxn ang="0">
                    <a:pos x="T12" y="T13"/>
                  </a:cxn>
                </a:cxnLst>
                <a:rect l="0" t="0" r="r" b="b"/>
                <a:pathLst>
                  <a:path w="470" h="462">
                    <a:moveTo>
                      <a:pt x="273" y="0"/>
                    </a:moveTo>
                    <a:cubicBezTo>
                      <a:pt x="38" y="245"/>
                      <a:pt x="38" y="245"/>
                      <a:pt x="38" y="245"/>
                    </a:cubicBezTo>
                    <a:cubicBezTo>
                      <a:pt x="0" y="283"/>
                      <a:pt x="0" y="330"/>
                      <a:pt x="38" y="368"/>
                    </a:cubicBezTo>
                    <a:cubicBezTo>
                      <a:pt x="104" y="434"/>
                      <a:pt x="104" y="434"/>
                      <a:pt x="104" y="434"/>
                    </a:cubicBezTo>
                    <a:cubicBezTo>
                      <a:pt x="141" y="462"/>
                      <a:pt x="198" y="462"/>
                      <a:pt x="226" y="425"/>
                    </a:cubicBezTo>
                    <a:cubicBezTo>
                      <a:pt x="470" y="179"/>
                      <a:pt x="470" y="179"/>
                      <a:pt x="470" y="179"/>
                    </a:cubicBez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82"/>
            <p:cNvGrpSpPr>
              <a:grpSpLocks noChangeAspect="1"/>
            </p:cNvGrpSpPr>
            <p:nvPr/>
          </p:nvGrpSpPr>
          <p:grpSpPr bwMode="auto">
            <a:xfrm flipH="1">
              <a:off x="4027978" y="3609975"/>
              <a:ext cx="349094" cy="278278"/>
              <a:chOff x="2729" y="2960"/>
              <a:chExt cx="350" cy="279"/>
            </a:xfrm>
            <a:grpFill/>
          </p:grpSpPr>
          <p:sp>
            <p:nvSpPr>
              <p:cNvPr id="84" name="Freeform 83"/>
              <p:cNvSpPr>
                <a:spLocks/>
              </p:cNvSpPr>
              <p:nvPr/>
            </p:nvSpPr>
            <p:spPr bwMode="auto">
              <a:xfrm>
                <a:off x="2900" y="2960"/>
                <a:ext cx="179" cy="248"/>
              </a:xfrm>
              <a:custGeom>
                <a:avLst/>
                <a:gdLst>
                  <a:gd name="T0" fmla="*/ 339 w 339"/>
                  <a:gd name="T1" fmla="*/ 194 h 469"/>
                  <a:gd name="T2" fmla="*/ 339 w 339"/>
                  <a:gd name="T3" fmla="*/ 30 h 469"/>
                  <a:gd name="T4" fmla="*/ 339 w 339"/>
                  <a:gd name="T5" fmla="*/ 27 h 469"/>
                  <a:gd name="T6" fmla="*/ 331 w 339"/>
                  <a:gd name="T7" fmla="*/ 12 h 469"/>
                  <a:gd name="T8" fmla="*/ 330 w 339"/>
                  <a:gd name="T9" fmla="*/ 9 h 469"/>
                  <a:gd name="T10" fmla="*/ 329 w 339"/>
                  <a:gd name="T11" fmla="*/ 9 h 469"/>
                  <a:gd name="T12" fmla="*/ 329 w 339"/>
                  <a:gd name="T13" fmla="*/ 9 h 469"/>
                  <a:gd name="T14" fmla="*/ 326 w 339"/>
                  <a:gd name="T15" fmla="*/ 7 h 469"/>
                  <a:gd name="T16" fmla="*/ 311 w 339"/>
                  <a:gd name="T17" fmla="*/ 0 h 469"/>
                  <a:gd name="T18" fmla="*/ 309 w 339"/>
                  <a:gd name="T19" fmla="*/ 0 h 469"/>
                  <a:gd name="T20" fmla="*/ 145 w 339"/>
                  <a:gd name="T21" fmla="*/ 0 h 469"/>
                  <a:gd name="T22" fmla="*/ 139 w 339"/>
                  <a:gd name="T23" fmla="*/ 0 h 469"/>
                  <a:gd name="T24" fmla="*/ 139 w 339"/>
                  <a:gd name="T25" fmla="*/ 0 h 469"/>
                  <a:gd name="T26" fmla="*/ 29 w 339"/>
                  <a:gd name="T27" fmla="*/ 0 h 469"/>
                  <a:gd name="T28" fmla="*/ 9 w 339"/>
                  <a:gd name="T29" fmla="*/ 8 h 469"/>
                  <a:gd name="T30" fmla="*/ 0 w 339"/>
                  <a:gd name="T31" fmla="*/ 29 h 469"/>
                  <a:gd name="T32" fmla="*/ 9 w 339"/>
                  <a:gd name="T33" fmla="*/ 50 h 469"/>
                  <a:gd name="T34" fmla="*/ 61 w 339"/>
                  <a:gd name="T35" fmla="*/ 102 h 469"/>
                  <a:gd name="T36" fmla="*/ 85 w 339"/>
                  <a:gd name="T37" fmla="*/ 102 h 469"/>
                  <a:gd name="T38" fmla="*/ 89 w 339"/>
                  <a:gd name="T39" fmla="*/ 96 h 469"/>
                  <a:gd name="T40" fmla="*/ 85 w 339"/>
                  <a:gd name="T41" fmla="*/ 77 h 469"/>
                  <a:gd name="T42" fmla="*/ 42 w 339"/>
                  <a:gd name="T43" fmla="*/ 34 h 469"/>
                  <a:gd name="T44" fmla="*/ 305 w 339"/>
                  <a:gd name="T45" fmla="*/ 34 h 469"/>
                  <a:gd name="T46" fmla="*/ 305 w 339"/>
                  <a:gd name="T47" fmla="*/ 194 h 469"/>
                  <a:gd name="T48" fmla="*/ 304 w 339"/>
                  <a:gd name="T49" fmla="*/ 297 h 469"/>
                  <a:gd name="T50" fmla="*/ 261 w 339"/>
                  <a:gd name="T51" fmla="*/ 253 h 469"/>
                  <a:gd name="T52" fmla="*/ 249 w 339"/>
                  <a:gd name="T53" fmla="*/ 248 h 469"/>
                  <a:gd name="T54" fmla="*/ 237 w 339"/>
                  <a:gd name="T55" fmla="*/ 253 h 469"/>
                  <a:gd name="T56" fmla="*/ 69 w 339"/>
                  <a:gd name="T57" fmla="*/ 421 h 469"/>
                  <a:gd name="T58" fmla="*/ 52 w 339"/>
                  <a:gd name="T59" fmla="*/ 439 h 469"/>
                  <a:gd name="T60" fmla="*/ 52 w 339"/>
                  <a:gd name="T61" fmla="*/ 463 h 469"/>
                  <a:gd name="T62" fmla="*/ 76 w 339"/>
                  <a:gd name="T63" fmla="*/ 463 h 469"/>
                  <a:gd name="T64" fmla="*/ 249 w 339"/>
                  <a:gd name="T65" fmla="*/ 290 h 469"/>
                  <a:gd name="T66" fmla="*/ 289 w 339"/>
                  <a:gd name="T67" fmla="*/ 330 h 469"/>
                  <a:gd name="T68" fmla="*/ 310 w 339"/>
                  <a:gd name="T69" fmla="*/ 338 h 469"/>
                  <a:gd name="T70" fmla="*/ 330 w 339"/>
                  <a:gd name="T71" fmla="*/ 330 h 469"/>
                  <a:gd name="T72" fmla="*/ 339 w 339"/>
                  <a:gd name="T73" fmla="*/ 309 h 469"/>
                  <a:gd name="T74" fmla="*/ 339 w 339"/>
                  <a:gd name="T75" fmla="*/ 199 h 469"/>
                  <a:gd name="T76" fmla="*/ 339 w 339"/>
                  <a:gd name="T77" fmla="*/ 199 h 469"/>
                  <a:gd name="T78" fmla="*/ 339 w 339"/>
                  <a:gd name="T79" fmla="*/ 19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9" h="469">
                    <a:moveTo>
                      <a:pt x="339" y="194"/>
                    </a:moveTo>
                    <a:cubicBezTo>
                      <a:pt x="339" y="30"/>
                      <a:pt x="339" y="30"/>
                      <a:pt x="339" y="30"/>
                    </a:cubicBezTo>
                    <a:cubicBezTo>
                      <a:pt x="339" y="29"/>
                      <a:pt x="339" y="28"/>
                      <a:pt x="339" y="27"/>
                    </a:cubicBezTo>
                    <a:cubicBezTo>
                      <a:pt x="338" y="21"/>
                      <a:pt x="335" y="16"/>
                      <a:pt x="331" y="12"/>
                    </a:cubicBezTo>
                    <a:cubicBezTo>
                      <a:pt x="331" y="11"/>
                      <a:pt x="330" y="10"/>
                      <a:pt x="330" y="9"/>
                    </a:cubicBezTo>
                    <a:cubicBezTo>
                      <a:pt x="330" y="9"/>
                      <a:pt x="329" y="9"/>
                      <a:pt x="329" y="9"/>
                    </a:cubicBezTo>
                    <a:cubicBezTo>
                      <a:pt x="329" y="9"/>
                      <a:pt x="329" y="9"/>
                      <a:pt x="329" y="9"/>
                    </a:cubicBezTo>
                    <a:cubicBezTo>
                      <a:pt x="328" y="8"/>
                      <a:pt x="327" y="7"/>
                      <a:pt x="326" y="7"/>
                    </a:cubicBezTo>
                    <a:cubicBezTo>
                      <a:pt x="321" y="3"/>
                      <a:pt x="317" y="1"/>
                      <a:pt x="311" y="0"/>
                    </a:cubicBezTo>
                    <a:cubicBezTo>
                      <a:pt x="310" y="0"/>
                      <a:pt x="310" y="0"/>
                      <a:pt x="309" y="0"/>
                    </a:cubicBezTo>
                    <a:cubicBezTo>
                      <a:pt x="145" y="0"/>
                      <a:pt x="145" y="0"/>
                      <a:pt x="145" y="0"/>
                    </a:cubicBezTo>
                    <a:cubicBezTo>
                      <a:pt x="139" y="0"/>
                      <a:pt x="139" y="0"/>
                      <a:pt x="139" y="0"/>
                    </a:cubicBezTo>
                    <a:cubicBezTo>
                      <a:pt x="139" y="0"/>
                      <a:pt x="139" y="0"/>
                      <a:pt x="139" y="0"/>
                    </a:cubicBezTo>
                    <a:cubicBezTo>
                      <a:pt x="29" y="0"/>
                      <a:pt x="29" y="0"/>
                      <a:pt x="29" y="0"/>
                    </a:cubicBezTo>
                    <a:cubicBezTo>
                      <a:pt x="22" y="0"/>
                      <a:pt x="14" y="3"/>
                      <a:pt x="9" y="8"/>
                    </a:cubicBezTo>
                    <a:cubicBezTo>
                      <a:pt x="3" y="14"/>
                      <a:pt x="0" y="21"/>
                      <a:pt x="0" y="29"/>
                    </a:cubicBezTo>
                    <a:cubicBezTo>
                      <a:pt x="0" y="37"/>
                      <a:pt x="3" y="44"/>
                      <a:pt x="9" y="50"/>
                    </a:cubicBezTo>
                    <a:cubicBezTo>
                      <a:pt x="61" y="102"/>
                      <a:pt x="61" y="102"/>
                      <a:pt x="61" y="102"/>
                    </a:cubicBezTo>
                    <a:cubicBezTo>
                      <a:pt x="68" y="108"/>
                      <a:pt x="78" y="108"/>
                      <a:pt x="85" y="102"/>
                    </a:cubicBezTo>
                    <a:cubicBezTo>
                      <a:pt x="87" y="100"/>
                      <a:pt x="88" y="98"/>
                      <a:pt x="89" y="96"/>
                    </a:cubicBezTo>
                    <a:cubicBezTo>
                      <a:pt x="91" y="90"/>
                      <a:pt x="90" y="83"/>
                      <a:pt x="85" y="77"/>
                    </a:cubicBezTo>
                    <a:cubicBezTo>
                      <a:pt x="42" y="34"/>
                      <a:pt x="42" y="34"/>
                      <a:pt x="42" y="34"/>
                    </a:cubicBezTo>
                    <a:cubicBezTo>
                      <a:pt x="305" y="34"/>
                      <a:pt x="305" y="34"/>
                      <a:pt x="305" y="34"/>
                    </a:cubicBezTo>
                    <a:cubicBezTo>
                      <a:pt x="305" y="194"/>
                      <a:pt x="305" y="194"/>
                      <a:pt x="305" y="194"/>
                    </a:cubicBezTo>
                    <a:cubicBezTo>
                      <a:pt x="304" y="297"/>
                      <a:pt x="304" y="297"/>
                      <a:pt x="304" y="297"/>
                    </a:cubicBezTo>
                    <a:cubicBezTo>
                      <a:pt x="290" y="282"/>
                      <a:pt x="261" y="253"/>
                      <a:pt x="261" y="253"/>
                    </a:cubicBezTo>
                    <a:cubicBezTo>
                      <a:pt x="258" y="250"/>
                      <a:pt x="253" y="248"/>
                      <a:pt x="249" y="248"/>
                    </a:cubicBezTo>
                    <a:cubicBezTo>
                      <a:pt x="244" y="248"/>
                      <a:pt x="240" y="250"/>
                      <a:pt x="237" y="253"/>
                    </a:cubicBezTo>
                    <a:cubicBezTo>
                      <a:pt x="69" y="421"/>
                      <a:pt x="69" y="421"/>
                      <a:pt x="69" y="421"/>
                    </a:cubicBezTo>
                    <a:cubicBezTo>
                      <a:pt x="52" y="439"/>
                      <a:pt x="52" y="439"/>
                      <a:pt x="52" y="439"/>
                    </a:cubicBezTo>
                    <a:cubicBezTo>
                      <a:pt x="45" y="445"/>
                      <a:pt x="45" y="456"/>
                      <a:pt x="52" y="463"/>
                    </a:cubicBezTo>
                    <a:cubicBezTo>
                      <a:pt x="58" y="469"/>
                      <a:pt x="69" y="469"/>
                      <a:pt x="76" y="463"/>
                    </a:cubicBezTo>
                    <a:cubicBezTo>
                      <a:pt x="249" y="290"/>
                      <a:pt x="249" y="290"/>
                      <a:pt x="249" y="290"/>
                    </a:cubicBezTo>
                    <a:cubicBezTo>
                      <a:pt x="289" y="330"/>
                      <a:pt x="289" y="330"/>
                      <a:pt x="289" y="330"/>
                    </a:cubicBezTo>
                    <a:cubicBezTo>
                      <a:pt x="294" y="335"/>
                      <a:pt x="302" y="338"/>
                      <a:pt x="310" y="338"/>
                    </a:cubicBezTo>
                    <a:cubicBezTo>
                      <a:pt x="317" y="338"/>
                      <a:pt x="325" y="335"/>
                      <a:pt x="330" y="330"/>
                    </a:cubicBezTo>
                    <a:cubicBezTo>
                      <a:pt x="336" y="324"/>
                      <a:pt x="339" y="317"/>
                      <a:pt x="339" y="309"/>
                    </a:cubicBezTo>
                    <a:cubicBezTo>
                      <a:pt x="339" y="199"/>
                      <a:pt x="339" y="199"/>
                      <a:pt x="339" y="199"/>
                    </a:cubicBezTo>
                    <a:cubicBezTo>
                      <a:pt x="339" y="199"/>
                      <a:pt x="339" y="199"/>
                      <a:pt x="339" y="199"/>
                    </a:cubicBezTo>
                    <a:lnTo>
                      <a:pt x="339"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p:cNvSpPr>
              <p:nvPr/>
            </p:nvSpPr>
            <p:spPr bwMode="auto">
              <a:xfrm>
                <a:off x="2729" y="3007"/>
                <a:ext cx="224" cy="232"/>
              </a:xfrm>
              <a:custGeom>
                <a:avLst/>
                <a:gdLst>
                  <a:gd name="T0" fmla="*/ 424 w 426"/>
                  <a:gd name="T1" fmla="*/ 154 h 438"/>
                  <a:gd name="T2" fmla="*/ 414 w 426"/>
                  <a:gd name="T3" fmla="*/ 137 h 438"/>
                  <a:gd name="T4" fmla="*/ 358 w 426"/>
                  <a:gd name="T5" fmla="*/ 80 h 438"/>
                  <a:gd name="T6" fmla="*/ 292 w 426"/>
                  <a:gd name="T7" fmla="*/ 14 h 438"/>
                  <a:gd name="T8" fmla="*/ 240 w 426"/>
                  <a:gd name="T9" fmla="*/ 14 h 438"/>
                  <a:gd name="T10" fmla="*/ 77 w 426"/>
                  <a:gd name="T11" fmla="*/ 177 h 438"/>
                  <a:gd name="T12" fmla="*/ 22 w 426"/>
                  <a:gd name="T13" fmla="*/ 123 h 438"/>
                  <a:gd name="T14" fmla="*/ 4 w 426"/>
                  <a:gd name="T15" fmla="*/ 123 h 438"/>
                  <a:gd name="T16" fmla="*/ 0 w 426"/>
                  <a:gd name="T17" fmla="*/ 131 h 438"/>
                  <a:gd name="T18" fmla="*/ 0 w 426"/>
                  <a:gd name="T19" fmla="*/ 424 h 438"/>
                  <a:gd name="T20" fmla="*/ 5 w 426"/>
                  <a:gd name="T21" fmla="*/ 433 h 438"/>
                  <a:gd name="T22" fmla="*/ 14 w 426"/>
                  <a:gd name="T23" fmla="*/ 438 h 438"/>
                  <a:gd name="T24" fmla="*/ 307 w 426"/>
                  <a:gd name="T25" fmla="*/ 438 h 438"/>
                  <a:gd name="T26" fmla="*/ 316 w 426"/>
                  <a:gd name="T27" fmla="*/ 434 h 438"/>
                  <a:gd name="T28" fmla="*/ 316 w 426"/>
                  <a:gd name="T29" fmla="*/ 416 h 438"/>
                  <a:gd name="T30" fmla="*/ 316 w 426"/>
                  <a:gd name="T31" fmla="*/ 416 h 438"/>
                  <a:gd name="T32" fmla="*/ 251 w 426"/>
                  <a:gd name="T33" fmla="*/ 352 h 438"/>
                  <a:gd name="T34" fmla="*/ 414 w 426"/>
                  <a:gd name="T35" fmla="*/ 189 h 438"/>
                  <a:gd name="T36" fmla="*/ 419 w 426"/>
                  <a:gd name="T37" fmla="*/ 183 h 438"/>
                  <a:gd name="T38" fmla="*/ 424 w 426"/>
                  <a:gd name="T39" fmla="*/ 15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6" h="438">
                    <a:moveTo>
                      <a:pt x="424" y="154"/>
                    </a:moveTo>
                    <a:cubicBezTo>
                      <a:pt x="422" y="148"/>
                      <a:pt x="419" y="142"/>
                      <a:pt x="414" y="137"/>
                    </a:cubicBezTo>
                    <a:cubicBezTo>
                      <a:pt x="358" y="80"/>
                      <a:pt x="358" y="80"/>
                      <a:pt x="358" y="80"/>
                    </a:cubicBezTo>
                    <a:cubicBezTo>
                      <a:pt x="292" y="14"/>
                      <a:pt x="292" y="14"/>
                      <a:pt x="292" y="14"/>
                    </a:cubicBezTo>
                    <a:cubicBezTo>
                      <a:pt x="277" y="0"/>
                      <a:pt x="254" y="0"/>
                      <a:pt x="240" y="14"/>
                    </a:cubicBezTo>
                    <a:cubicBezTo>
                      <a:pt x="77" y="177"/>
                      <a:pt x="77" y="177"/>
                      <a:pt x="77" y="177"/>
                    </a:cubicBezTo>
                    <a:cubicBezTo>
                      <a:pt x="22" y="123"/>
                      <a:pt x="22" y="123"/>
                      <a:pt x="22" y="123"/>
                    </a:cubicBezTo>
                    <a:cubicBezTo>
                      <a:pt x="17" y="118"/>
                      <a:pt x="9" y="118"/>
                      <a:pt x="4" y="123"/>
                    </a:cubicBezTo>
                    <a:cubicBezTo>
                      <a:pt x="2" y="125"/>
                      <a:pt x="0" y="128"/>
                      <a:pt x="0" y="131"/>
                    </a:cubicBezTo>
                    <a:cubicBezTo>
                      <a:pt x="0" y="424"/>
                      <a:pt x="0" y="424"/>
                      <a:pt x="0" y="424"/>
                    </a:cubicBezTo>
                    <a:cubicBezTo>
                      <a:pt x="1" y="428"/>
                      <a:pt x="2" y="431"/>
                      <a:pt x="5" y="433"/>
                    </a:cubicBezTo>
                    <a:cubicBezTo>
                      <a:pt x="7" y="436"/>
                      <a:pt x="11" y="438"/>
                      <a:pt x="14" y="438"/>
                    </a:cubicBezTo>
                    <a:cubicBezTo>
                      <a:pt x="307" y="438"/>
                      <a:pt x="307" y="438"/>
                      <a:pt x="307" y="438"/>
                    </a:cubicBezTo>
                    <a:cubicBezTo>
                      <a:pt x="310" y="438"/>
                      <a:pt x="313" y="437"/>
                      <a:pt x="316" y="434"/>
                    </a:cubicBezTo>
                    <a:cubicBezTo>
                      <a:pt x="321" y="429"/>
                      <a:pt x="321" y="421"/>
                      <a:pt x="316" y="416"/>
                    </a:cubicBezTo>
                    <a:cubicBezTo>
                      <a:pt x="316" y="416"/>
                      <a:pt x="316" y="416"/>
                      <a:pt x="316" y="416"/>
                    </a:cubicBezTo>
                    <a:cubicBezTo>
                      <a:pt x="251" y="352"/>
                      <a:pt x="251" y="352"/>
                      <a:pt x="251" y="352"/>
                    </a:cubicBezTo>
                    <a:cubicBezTo>
                      <a:pt x="414" y="189"/>
                      <a:pt x="414" y="189"/>
                      <a:pt x="414" y="189"/>
                    </a:cubicBezTo>
                    <a:cubicBezTo>
                      <a:pt x="416" y="187"/>
                      <a:pt x="418" y="185"/>
                      <a:pt x="419" y="183"/>
                    </a:cubicBezTo>
                    <a:cubicBezTo>
                      <a:pt x="425" y="175"/>
                      <a:pt x="426" y="164"/>
                      <a:pt x="424"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9" name="Group 10"/>
          <p:cNvGrpSpPr>
            <a:grpSpLocks noChangeAspect="1"/>
          </p:cNvGrpSpPr>
          <p:nvPr/>
        </p:nvGrpSpPr>
        <p:grpSpPr bwMode="auto">
          <a:xfrm>
            <a:off x="8414213" y="4466503"/>
            <a:ext cx="569545" cy="691296"/>
            <a:chOff x="2933" y="1540"/>
            <a:chExt cx="828" cy="1005"/>
          </a:xfrm>
          <a:solidFill>
            <a:schemeClr val="bg1"/>
          </a:solidFill>
        </p:grpSpPr>
        <p:sp>
          <p:nvSpPr>
            <p:cNvPr id="50" name="Freeform 11"/>
            <p:cNvSpPr>
              <a:spLocks/>
            </p:cNvSpPr>
            <p:nvPr/>
          </p:nvSpPr>
          <p:spPr bwMode="auto">
            <a:xfrm>
              <a:off x="3168" y="2013"/>
              <a:ext cx="215" cy="28"/>
            </a:xfrm>
            <a:custGeom>
              <a:avLst/>
              <a:gdLst>
                <a:gd name="T0" fmla="*/ 266 w 266"/>
                <a:gd name="T1" fmla="*/ 27 h 35"/>
                <a:gd name="T2" fmla="*/ 255 w 266"/>
                <a:gd name="T3" fmla="*/ 35 h 35"/>
                <a:gd name="T4" fmla="*/ 11 w 266"/>
                <a:gd name="T5" fmla="*/ 35 h 35"/>
                <a:gd name="T6" fmla="*/ 0 w 266"/>
                <a:gd name="T7" fmla="*/ 27 h 35"/>
                <a:gd name="T8" fmla="*/ 0 w 266"/>
                <a:gd name="T9" fmla="*/ 8 h 35"/>
                <a:gd name="T10" fmla="*/ 11 w 266"/>
                <a:gd name="T11" fmla="*/ 0 h 35"/>
                <a:gd name="T12" fmla="*/ 255 w 266"/>
                <a:gd name="T13" fmla="*/ 0 h 35"/>
                <a:gd name="T14" fmla="*/ 266 w 266"/>
                <a:gd name="T15" fmla="*/ 8 h 35"/>
                <a:gd name="T16" fmla="*/ 266 w 266"/>
                <a:gd name="T17"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35">
                  <a:moveTo>
                    <a:pt x="266" y="27"/>
                  </a:moveTo>
                  <a:cubicBezTo>
                    <a:pt x="266" y="31"/>
                    <a:pt x="261" y="35"/>
                    <a:pt x="255" y="35"/>
                  </a:cubicBezTo>
                  <a:cubicBezTo>
                    <a:pt x="11" y="35"/>
                    <a:pt x="11" y="35"/>
                    <a:pt x="11" y="35"/>
                  </a:cubicBezTo>
                  <a:cubicBezTo>
                    <a:pt x="5" y="35"/>
                    <a:pt x="0" y="31"/>
                    <a:pt x="0" y="27"/>
                  </a:cubicBezTo>
                  <a:cubicBezTo>
                    <a:pt x="0" y="8"/>
                    <a:pt x="0" y="8"/>
                    <a:pt x="0" y="8"/>
                  </a:cubicBezTo>
                  <a:cubicBezTo>
                    <a:pt x="0" y="4"/>
                    <a:pt x="5" y="0"/>
                    <a:pt x="11" y="0"/>
                  </a:cubicBezTo>
                  <a:cubicBezTo>
                    <a:pt x="255" y="0"/>
                    <a:pt x="255" y="0"/>
                    <a:pt x="255" y="0"/>
                  </a:cubicBezTo>
                  <a:cubicBezTo>
                    <a:pt x="261" y="0"/>
                    <a:pt x="266" y="4"/>
                    <a:pt x="266" y="8"/>
                  </a:cubicBezTo>
                  <a:lnTo>
                    <a:pt x="26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p:nvSpPr>
          <p:spPr bwMode="auto">
            <a:xfrm>
              <a:off x="3168" y="2146"/>
              <a:ext cx="215" cy="28"/>
            </a:xfrm>
            <a:custGeom>
              <a:avLst/>
              <a:gdLst>
                <a:gd name="T0" fmla="*/ 266 w 266"/>
                <a:gd name="T1" fmla="*/ 26 h 34"/>
                <a:gd name="T2" fmla="*/ 255 w 266"/>
                <a:gd name="T3" fmla="*/ 34 h 34"/>
                <a:gd name="T4" fmla="*/ 11 w 266"/>
                <a:gd name="T5" fmla="*/ 34 h 34"/>
                <a:gd name="T6" fmla="*/ 0 w 266"/>
                <a:gd name="T7" fmla="*/ 26 h 34"/>
                <a:gd name="T8" fmla="*/ 0 w 266"/>
                <a:gd name="T9" fmla="*/ 8 h 34"/>
                <a:gd name="T10" fmla="*/ 11 w 266"/>
                <a:gd name="T11" fmla="*/ 0 h 34"/>
                <a:gd name="T12" fmla="*/ 255 w 266"/>
                <a:gd name="T13" fmla="*/ 0 h 34"/>
                <a:gd name="T14" fmla="*/ 266 w 266"/>
                <a:gd name="T15" fmla="*/ 8 h 34"/>
                <a:gd name="T16" fmla="*/ 266 w 266"/>
                <a:gd name="T17"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34">
                  <a:moveTo>
                    <a:pt x="266" y="26"/>
                  </a:moveTo>
                  <a:cubicBezTo>
                    <a:pt x="266" y="31"/>
                    <a:pt x="261" y="34"/>
                    <a:pt x="255" y="34"/>
                  </a:cubicBezTo>
                  <a:cubicBezTo>
                    <a:pt x="11" y="34"/>
                    <a:pt x="11" y="34"/>
                    <a:pt x="11" y="34"/>
                  </a:cubicBezTo>
                  <a:cubicBezTo>
                    <a:pt x="5" y="34"/>
                    <a:pt x="0" y="31"/>
                    <a:pt x="0" y="26"/>
                  </a:cubicBezTo>
                  <a:cubicBezTo>
                    <a:pt x="0" y="8"/>
                    <a:pt x="0" y="8"/>
                    <a:pt x="0" y="8"/>
                  </a:cubicBezTo>
                  <a:cubicBezTo>
                    <a:pt x="0" y="3"/>
                    <a:pt x="5" y="0"/>
                    <a:pt x="11" y="0"/>
                  </a:cubicBezTo>
                  <a:cubicBezTo>
                    <a:pt x="255" y="0"/>
                    <a:pt x="255" y="0"/>
                    <a:pt x="255" y="0"/>
                  </a:cubicBezTo>
                  <a:cubicBezTo>
                    <a:pt x="261" y="0"/>
                    <a:pt x="266" y="3"/>
                    <a:pt x="266" y="8"/>
                  </a:cubicBezTo>
                  <a:lnTo>
                    <a:pt x="26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3"/>
            <p:cNvSpPr>
              <a:spLocks/>
            </p:cNvSpPr>
            <p:nvPr/>
          </p:nvSpPr>
          <p:spPr bwMode="auto">
            <a:xfrm>
              <a:off x="3061" y="2265"/>
              <a:ext cx="57" cy="56"/>
            </a:xfrm>
            <a:custGeom>
              <a:avLst/>
              <a:gdLst>
                <a:gd name="T0" fmla="*/ 70 w 70"/>
                <a:gd name="T1" fmla="*/ 62 h 69"/>
                <a:gd name="T2" fmla="*/ 62 w 70"/>
                <a:gd name="T3" fmla="*/ 69 h 69"/>
                <a:gd name="T4" fmla="*/ 7 w 70"/>
                <a:gd name="T5" fmla="*/ 69 h 69"/>
                <a:gd name="T6" fmla="*/ 0 w 70"/>
                <a:gd name="T7" fmla="*/ 62 h 69"/>
                <a:gd name="T8" fmla="*/ 0 w 70"/>
                <a:gd name="T9" fmla="*/ 7 h 69"/>
                <a:gd name="T10" fmla="*/ 7 w 70"/>
                <a:gd name="T11" fmla="*/ 0 h 69"/>
                <a:gd name="T12" fmla="*/ 62 w 70"/>
                <a:gd name="T13" fmla="*/ 0 h 69"/>
                <a:gd name="T14" fmla="*/ 70 w 70"/>
                <a:gd name="T15" fmla="*/ 7 h 69"/>
                <a:gd name="T16" fmla="*/ 70 w 70"/>
                <a:gd name="T17"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9">
                  <a:moveTo>
                    <a:pt x="70" y="62"/>
                  </a:moveTo>
                  <a:cubicBezTo>
                    <a:pt x="70" y="66"/>
                    <a:pt x="66" y="69"/>
                    <a:pt x="62" y="69"/>
                  </a:cubicBezTo>
                  <a:cubicBezTo>
                    <a:pt x="7" y="69"/>
                    <a:pt x="7" y="69"/>
                    <a:pt x="7" y="69"/>
                  </a:cubicBezTo>
                  <a:cubicBezTo>
                    <a:pt x="3" y="69"/>
                    <a:pt x="0" y="66"/>
                    <a:pt x="0" y="62"/>
                  </a:cubicBezTo>
                  <a:cubicBezTo>
                    <a:pt x="0" y="7"/>
                    <a:pt x="0" y="7"/>
                    <a:pt x="0" y="7"/>
                  </a:cubicBezTo>
                  <a:cubicBezTo>
                    <a:pt x="0" y="3"/>
                    <a:pt x="3" y="0"/>
                    <a:pt x="7" y="0"/>
                  </a:cubicBezTo>
                  <a:cubicBezTo>
                    <a:pt x="62" y="0"/>
                    <a:pt x="62" y="0"/>
                    <a:pt x="62" y="0"/>
                  </a:cubicBezTo>
                  <a:cubicBezTo>
                    <a:pt x="66" y="0"/>
                    <a:pt x="70" y="3"/>
                    <a:pt x="70" y="7"/>
                  </a:cubicBezTo>
                  <a:lnTo>
                    <a:pt x="7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4"/>
            <p:cNvSpPr>
              <a:spLocks/>
            </p:cNvSpPr>
            <p:nvPr/>
          </p:nvSpPr>
          <p:spPr bwMode="auto">
            <a:xfrm>
              <a:off x="3061" y="2132"/>
              <a:ext cx="57" cy="56"/>
            </a:xfrm>
            <a:custGeom>
              <a:avLst/>
              <a:gdLst>
                <a:gd name="T0" fmla="*/ 70 w 70"/>
                <a:gd name="T1" fmla="*/ 62 h 70"/>
                <a:gd name="T2" fmla="*/ 62 w 70"/>
                <a:gd name="T3" fmla="*/ 70 h 70"/>
                <a:gd name="T4" fmla="*/ 7 w 70"/>
                <a:gd name="T5" fmla="*/ 70 h 70"/>
                <a:gd name="T6" fmla="*/ 0 w 70"/>
                <a:gd name="T7" fmla="*/ 62 h 70"/>
                <a:gd name="T8" fmla="*/ 0 w 70"/>
                <a:gd name="T9" fmla="*/ 8 h 70"/>
                <a:gd name="T10" fmla="*/ 7 w 70"/>
                <a:gd name="T11" fmla="*/ 0 h 70"/>
                <a:gd name="T12" fmla="*/ 62 w 70"/>
                <a:gd name="T13" fmla="*/ 0 h 70"/>
                <a:gd name="T14" fmla="*/ 70 w 70"/>
                <a:gd name="T15" fmla="*/ 8 h 70"/>
                <a:gd name="T16" fmla="*/ 70 w 70"/>
                <a:gd name="T1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70" y="62"/>
                  </a:moveTo>
                  <a:cubicBezTo>
                    <a:pt x="70" y="67"/>
                    <a:pt x="66" y="70"/>
                    <a:pt x="62" y="70"/>
                  </a:cubicBezTo>
                  <a:cubicBezTo>
                    <a:pt x="7" y="70"/>
                    <a:pt x="7" y="70"/>
                    <a:pt x="7" y="70"/>
                  </a:cubicBezTo>
                  <a:cubicBezTo>
                    <a:pt x="3" y="70"/>
                    <a:pt x="0" y="67"/>
                    <a:pt x="0" y="62"/>
                  </a:cubicBezTo>
                  <a:cubicBezTo>
                    <a:pt x="0" y="8"/>
                    <a:pt x="0" y="8"/>
                    <a:pt x="0" y="8"/>
                  </a:cubicBezTo>
                  <a:cubicBezTo>
                    <a:pt x="0" y="4"/>
                    <a:pt x="3" y="0"/>
                    <a:pt x="7" y="0"/>
                  </a:cubicBezTo>
                  <a:cubicBezTo>
                    <a:pt x="62" y="0"/>
                    <a:pt x="62" y="0"/>
                    <a:pt x="62" y="0"/>
                  </a:cubicBezTo>
                  <a:cubicBezTo>
                    <a:pt x="66" y="0"/>
                    <a:pt x="70" y="4"/>
                    <a:pt x="70" y="8"/>
                  </a:cubicBezTo>
                  <a:lnTo>
                    <a:pt x="7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
            <p:cNvSpPr>
              <a:spLocks/>
            </p:cNvSpPr>
            <p:nvPr/>
          </p:nvSpPr>
          <p:spPr bwMode="auto">
            <a:xfrm>
              <a:off x="3061" y="1999"/>
              <a:ext cx="57" cy="56"/>
            </a:xfrm>
            <a:custGeom>
              <a:avLst/>
              <a:gdLst>
                <a:gd name="T0" fmla="*/ 70 w 70"/>
                <a:gd name="T1" fmla="*/ 62 h 69"/>
                <a:gd name="T2" fmla="*/ 62 w 70"/>
                <a:gd name="T3" fmla="*/ 69 h 69"/>
                <a:gd name="T4" fmla="*/ 7 w 70"/>
                <a:gd name="T5" fmla="*/ 69 h 69"/>
                <a:gd name="T6" fmla="*/ 0 w 70"/>
                <a:gd name="T7" fmla="*/ 62 h 69"/>
                <a:gd name="T8" fmla="*/ 0 w 70"/>
                <a:gd name="T9" fmla="*/ 7 h 69"/>
                <a:gd name="T10" fmla="*/ 7 w 70"/>
                <a:gd name="T11" fmla="*/ 0 h 69"/>
                <a:gd name="T12" fmla="*/ 62 w 70"/>
                <a:gd name="T13" fmla="*/ 0 h 69"/>
                <a:gd name="T14" fmla="*/ 70 w 70"/>
                <a:gd name="T15" fmla="*/ 7 h 69"/>
                <a:gd name="T16" fmla="*/ 70 w 70"/>
                <a:gd name="T17"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9">
                  <a:moveTo>
                    <a:pt x="70" y="62"/>
                  </a:moveTo>
                  <a:cubicBezTo>
                    <a:pt x="70" y="66"/>
                    <a:pt x="66" y="69"/>
                    <a:pt x="62" y="69"/>
                  </a:cubicBezTo>
                  <a:cubicBezTo>
                    <a:pt x="7" y="69"/>
                    <a:pt x="7" y="69"/>
                    <a:pt x="7" y="69"/>
                  </a:cubicBezTo>
                  <a:cubicBezTo>
                    <a:pt x="3" y="69"/>
                    <a:pt x="0" y="66"/>
                    <a:pt x="0" y="62"/>
                  </a:cubicBezTo>
                  <a:cubicBezTo>
                    <a:pt x="0" y="7"/>
                    <a:pt x="0" y="7"/>
                    <a:pt x="0" y="7"/>
                  </a:cubicBezTo>
                  <a:cubicBezTo>
                    <a:pt x="0" y="3"/>
                    <a:pt x="3" y="0"/>
                    <a:pt x="7" y="0"/>
                  </a:cubicBezTo>
                  <a:cubicBezTo>
                    <a:pt x="62" y="0"/>
                    <a:pt x="62" y="0"/>
                    <a:pt x="62" y="0"/>
                  </a:cubicBezTo>
                  <a:cubicBezTo>
                    <a:pt x="66" y="0"/>
                    <a:pt x="70" y="3"/>
                    <a:pt x="70" y="7"/>
                  </a:cubicBezTo>
                  <a:lnTo>
                    <a:pt x="7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6"/>
            <p:cNvSpPr>
              <a:spLocks/>
            </p:cNvSpPr>
            <p:nvPr/>
          </p:nvSpPr>
          <p:spPr bwMode="auto">
            <a:xfrm>
              <a:off x="3168" y="2279"/>
              <a:ext cx="215" cy="28"/>
            </a:xfrm>
            <a:custGeom>
              <a:avLst/>
              <a:gdLst>
                <a:gd name="T0" fmla="*/ 266 w 266"/>
                <a:gd name="T1" fmla="*/ 27 h 35"/>
                <a:gd name="T2" fmla="*/ 255 w 266"/>
                <a:gd name="T3" fmla="*/ 35 h 35"/>
                <a:gd name="T4" fmla="*/ 11 w 266"/>
                <a:gd name="T5" fmla="*/ 35 h 35"/>
                <a:gd name="T6" fmla="*/ 0 w 266"/>
                <a:gd name="T7" fmla="*/ 27 h 35"/>
                <a:gd name="T8" fmla="*/ 0 w 266"/>
                <a:gd name="T9" fmla="*/ 8 h 35"/>
                <a:gd name="T10" fmla="*/ 11 w 266"/>
                <a:gd name="T11" fmla="*/ 0 h 35"/>
                <a:gd name="T12" fmla="*/ 255 w 266"/>
                <a:gd name="T13" fmla="*/ 0 h 35"/>
                <a:gd name="T14" fmla="*/ 266 w 266"/>
                <a:gd name="T15" fmla="*/ 8 h 35"/>
                <a:gd name="T16" fmla="*/ 266 w 266"/>
                <a:gd name="T17"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35">
                  <a:moveTo>
                    <a:pt x="266" y="27"/>
                  </a:moveTo>
                  <a:cubicBezTo>
                    <a:pt x="266" y="31"/>
                    <a:pt x="261" y="35"/>
                    <a:pt x="255" y="35"/>
                  </a:cubicBezTo>
                  <a:cubicBezTo>
                    <a:pt x="11" y="35"/>
                    <a:pt x="11" y="35"/>
                    <a:pt x="11" y="35"/>
                  </a:cubicBezTo>
                  <a:cubicBezTo>
                    <a:pt x="5" y="35"/>
                    <a:pt x="0" y="31"/>
                    <a:pt x="0" y="27"/>
                  </a:cubicBezTo>
                  <a:cubicBezTo>
                    <a:pt x="0" y="8"/>
                    <a:pt x="0" y="8"/>
                    <a:pt x="0" y="8"/>
                  </a:cubicBezTo>
                  <a:cubicBezTo>
                    <a:pt x="0" y="4"/>
                    <a:pt x="5" y="0"/>
                    <a:pt x="11" y="0"/>
                  </a:cubicBezTo>
                  <a:cubicBezTo>
                    <a:pt x="255" y="0"/>
                    <a:pt x="255" y="0"/>
                    <a:pt x="255" y="0"/>
                  </a:cubicBezTo>
                  <a:cubicBezTo>
                    <a:pt x="261" y="0"/>
                    <a:pt x="266" y="4"/>
                    <a:pt x="266" y="8"/>
                  </a:cubicBezTo>
                  <a:lnTo>
                    <a:pt x="26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7"/>
            <p:cNvSpPr>
              <a:spLocks/>
            </p:cNvSpPr>
            <p:nvPr/>
          </p:nvSpPr>
          <p:spPr bwMode="auto">
            <a:xfrm>
              <a:off x="2933" y="1755"/>
              <a:ext cx="568" cy="726"/>
            </a:xfrm>
            <a:custGeom>
              <a:avLst/>
              <a:gdLst>
                <a:gd name="T0" fmla="*/ 600 w 704"/>
                <a:gd name="T1" fmla="*/ 841 h 900"/>
                <a:gd name="T2" fmla="*/ 58 w 704"/>
                <a:gd name="T3" fmla="*/ 841 h 900"/>
                <a:gd name="T4" fmla="*/ 58 w 704"/>
                <a:gd name="T5" fmla="*/ 59 h 900"/>
                <a:gd name="T6" fmla="*/ 485 w 704"/>
                <a:gd name="T7" fmla="*/ 59 h 900"/>
                <a:gd name="T8" fmla="*/ 485 w 704"/>
                <a:gd name="T9" fmla="*/ 201 h 900"/>
                <a:gd name="T10" fmla="*/ 518 w 704"/>
                <a:gd name="T11" fmla="*/ 234 h 900"/>
                <a:gd name="T12" fmla="*/ 647 w 704"/>
                <a:gd name="T13" fmla="*/ 234 h 900"/>
                <a:gd name="T14" fmla="*/ 647 w 704"/>
                <a:gd name="T15" fmla="*/ 530 h 900"/>
                <a:gd name="T16" fmla="*/ 704 w 704"/>
                <a:gd name="T17" fmla="*/ 444 h 900"/>
                <a:gd name="T18" fmla="*/ 704 w 704"/>
                <a:gd name="T19" fmla="*/ 287 h 900"/>
                <a:gd name="T20" fmla="*/ 704 w 704"/>
                <a:gd name="T21" fmla="*/ 221 h 900"/>
                <a:gd name="T22" fmla="*/ 600 w 704"/>
                <a:gd name="T23" fmla="*/ 95 h 900"/>
                <a:gd name="T24" fmla="*/ 503 w 704"/>
                <a:gd name="T25" fmla="*/ 9 h 900"/>
                <a:gd name="T26" fmla="*/ 444 w 704"/>
                <a:gd name="T27" fmla="*/ 1 h 900"/>
                <a:gd name="T28" fmla="*/ 67 w 704"/>
                <a:gd name="T29" fmla="*/ 1 h 900"/>
                <a:gd name="T30" fmla="*/ 0 w 704"/>
                <a:gd name="T31" fmla="*/ 67 h 900"/>
                <a:gd name="T32" fmla="*/ 0 w 704"/>
                <a:gd name="T33" fmla="*/ 833 h 900"/>
                <a:gd name="T34" fmla="*/ 67 w 704"/>
                <a:gd name="T35" fmla="*/ 900 h 900"/>
                <a:gd name="T36" fmla="*/ 600 w 704"/>
                <a:gd name="T37" fmla="*/ 900 h 900"/>
                <a:gd name="T38" fmla="*/ 600 w 704"/>
                <a:gd name="T39" fmla="*/ 841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4" h="900">
                  <a:moveTo>
                    <a:pt x="600" y="841"/>
                  </a:moveTo>
                  <a:cubicBezTo>
                    <a:pt x="58" y="841"/>
                    <a:pt x="58" y="841"/>
                    <a:pt x="58" y="841"/>
                  </a:cubicBezTo>
                  <a:cubicBezTo>
                    <a:pt x="58" y="59"/>
                    <a:pt x="58" y="59"/>
                    <a:pt x="58" y="59"/>
                  </a:cubicBezTo>
                  <a:cubicBezTo>
                    <a:pt x="485" y="59"/>
                    <a:pt x="485" y="59"/>
                    <a:pt x="485" y="59"/>
                  </a:cubicBezTo>
                  <a:cubicBezTo>
                    <a:pt x="485" y="201"/>
                    <a:pt x="485" y="201"/>
                    <a:pt x="485" y="201"/>
                  </a:cubicBezTo>
                  <a:cubicBezTo>
                    <a:pt x="485" y="220"/>
                    <a:pt x="500" y="234"/>
                    <a:pt x="518" y="234"/>
                  </a:cubicBezTo>
                  <a:cubicBezTo>
                    <a:pt x="647" y="234"/>
                    <a:pt x="647" y="234"/>
                    <a:pt x="647" y="234"/>
                  </a:cubicBezTo>
                  <a:cubicBezTo>
                    <a:pt x="647" y="530"/>
                    <a:pt x="647" y="530"/>
                    <a:pt x="647" y="530"/>
                  </a:cubicBezTo>
                  <a:cubicBezTo>
                    <a:pt x="659" y="497"/>
                    <a:pt x="678" y="467"/>
                    <a:pt x="704" y="444"/>
                  </a:cubicBezTo>
                  <a:cubicBezTo>
                    <a:pt x="704" y="287"/>
                    <a:pt x="704" y="287"/>
                    <a:pt x="704" y="287"/>
                  </a:cubicBezTo>
                  <a:cubicBezTo>
                    <a:pt x="704" y="287"/>
                    <a:pt x="704" y="278"/>
                    <a:pt x="704" y="221"/>
                  </a:cubicBezTo>
                  <a:cubicBezTo>
                    <a:pt x="704" y="192"/>
                    <a:pt x="600" y="95"/>
                    <a:pt x="600" y="95"/>
                  </a:cubicBezTo>
                  <a:cubicBezTo>
                    <a:pt x="600" y="95"/>
                    <a:pt x="531" y="24"/>
                    <a:pt x="503" y="9"/>
                  </a:cubicBezTo>
                  <a:cubicBezTo>
                    <a:pt x="488" y="0"/>
                    <a:pt x="451" y="1"/>
                    <a:pt x="444" y="1"/>
                  </a:cubicBezTo>
                  <a:cubicBezTo>
                    <a:pt x="67" y="1"/>
                    <a:pt x="67" y="1"/>
                    <a:pt x="67" y="1"/>
                  </a:cubicBezTo>
                  <a:cubicBezTo>
                    <a:pt x="30" y="1"/>
                    <a:pt x="0" y="30"/>
                    <a:pt x="0" y="67"/>
                  </a:cubicBezTo>
                  <a:cubicBezTo>
                    <a:pt x="0" y="833"/>
                    <a:pt x="0" y="833"/>
                    <a:pt x="0" y="833"/>
                  </a:cubicBezTo>
                  <a:cubicBezTo>
                    <a:pt x="0" y="870"/>
                    <a:pt x="30" y="900"/>
                    <a:pt x="67" y="900"/>
                  </a:cubicBezTo>
                  <a:cubicBezTo>
                    <a:pt x="600" y="900"/>
                    <a:pt x="600" y="900"/>
                    <a:pt x="600" y="900"/>
                  </a:cubicBezTo>
                  <a:lnTo>
                    <a:pt x="600" y="8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8"/>
            <p:cNvSpPr>
              <a:spLocks/>
            </p:cNvSpPr>
            <p:nvPr/>
          </p:nvSpPr>
          <p:spPr bwMode="auto">
            <a:xfrm>
              <a:off x="3488" y="2108"/>
              <a:ext cx="251" cy="178"/>
            </a:xfrm>
            <a:custGeom>
              <a:avLst/>
              <a:gdLst>
                <a:gd name="T0" fmla="*/ 311 w 311"/>
                <a:gd name="T1" fmla="*/ 220 h 220"/>
                <a:gd name="T2" fmla="*/ 253 w 311"/>
                <a:gd name="T3" fmla="*/ 220 h 220"/>
                <a:gd name="T4" fmla="*/ 253 w 311"/>
                <a:gd name="T5" fmla="*/ 155 h 220"/>
                <a:gd name="T6" fmla="*/ 156 w 311"/>
                <a:gd name="T7" fmla="*/ 58 h 220"/>
                <a:gd name="T8" fmla="*/ 58 w 311"/>
                <a:gd name="T9" fmla="*/ 155 h 220"/>
                <a:gd name="T10" fmla="*/ 58 w 311"/>
                <a:gd name="T11" fmla="*/ 220 h 220"/>
                <a:gd name="T12" fmla="*/ 0 w 311"/>
                <a:gd name="T13" fmla="*/ 220 h 220"/>
                <a:gd name="T14" fmla="*/ 0 w 311"/>
                <a:gd name="T15" fmla="*/ 155 h 220"/>
                <a:gd name="T16" fmla="*/ 156 w 311"/>
                <a:gd name="T17" fmla="*/ 0 h 220"/>
                <a:gd name="T18" fmla="*/ 311 w 311"/>
                <a:gd name="T19" fmla="*/ 155 h 220"/>
                <a:gd name="T20" fmla="*/ 311 w 311"/>
                <a:gd name="T21"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220">
                  <a:moveTo>
                    <a:pt x="311" y="220"/>
                  </a:moveTo>
                  <a:cubicBezTo>
                    <a:pt x="253" y="220"/>
                    <a:pt x="253" y="220"/>
                    <a:pt x="253" y="220"/>
                  </a:cubicBezTo>
                  <a:cubicBezTo>
                    <a:pt x="253" y="155"/>
                    <a:pt x="253" y="155"/>
                    <a:pt x="253" y="155"/>
                  </a:cubicBezTo>
                  <a:cubicBezTo>
                    <a:pt x="253" y="101"/>
                    <a:pt x="211" y="58"/>
                    <a:pt x="156" y="58"/>
                  </a:cubicBezTo>
                  <a:cubicBezTo>
                    <a:pt x="101" y="58"/>
                    <a:pt x="58" y="101"/>
                    <a:pt x="58" y="155"/>
                  </a:cubicBezTo>
                  <a:cubicBezTo>
                    <a:pt x="58" y="220"/>
                    <a:pt x="58" y="220"/>
                    <a:pt x="58" y="220"/>
                  </a:cubicBezTo>
                  <a:cubicBezTo>
                    <a:pt x="0" y="220"/>
                    <a:pt x="0" y="220"/>
                    <a:pt x="0" y="220"/>
                  </a:cubicBezTo>
                  <a:cubicBezTo>
                    <a:pt x="0" y="155"/>
                    <a:pt x="0" y="155"/>
                    <a:pt x="0" y="155"/>
                  </a:cubicBezTo>
                  <a:cubicBezTo>
                    <a:pt x="0" y="68"/>
                    <a:pt x="69" y="0"/>
                    <a:pt x="156" y="0"/>
                  </a:cubicBezTo>
                  <a:cubicBezTo>
                    <a:pt x="243" y="0"/>
                    <a:pt x="311" y="68"/>
                    <a:pt x="311" y="155"/>
                  </a:cubicBezTo>
                  <a:lnTo>
                    <a:pt x="311"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9"/>
            <p:cNvSpPr>
              <a:spLocks noEditPoints="1"/>
            </p:cNvSpPr>
            <p:nvPr/>
          </p:nvSpPr>
          <p:spPr bwMode="auto">
            <a:xfrm>
              <a:off x="3465" y="2304"/>
              <a:ext cx="296" cy="241"/>
            </a:xfrm>
            <a:custGeom>
              <a:avLst/>
              <a:gdLst>
                <a:gd name="T0" fmla="*/ 318 w 367"/>
                <a:gd name="T1" fmla="*/ 0 h 299"/>
                <a:gd name="T2" fmla="*/ 49 w 367"/>
                <a:gd name="T3" fmla="*/ 0 h 299"/>
                <a:gd name="T4" fmla="*/ 0 w 367"/>
                <a:gd name="T5" fmla="*/ 50 h 299"/>
                <a:gd name="T6" fmla="*/ 0 w 367"/>
                <a:gd name="T7" fmla="*/ 249 h 299"/>
                <a:gd name="T8" fmla="*/ 49 w 367"/>
                <a:gd name="T9" fmla="*/ 299 h 299"/>
                <a:gd name="T10" fmla="*/ 318 w 367"/>
                <a:gd name="T11" fmla="*/ 299 h 299"/>
                <a:gd name="T12" fmla="*/ 367 w 367"/>
                <a:gd name="T13" fmla="*/ 249 h 299"/>
                <a:gd name="T14" fmla="*/ 367 w 367"/>
                <a:gd name="T15" fmla="*/ 50 h 299"/>
                <a:gd name="T16" fmla="*/ 318 w 367"/>
                <a:gd name="T17" fmla="*/ 0 h 299"/>
                <a:gd name="T18" fmla="*/ 203 w 367"/>
                <a:gd name="T19" fmla="*/ 133 h 299"/>
                <a:gd name="T20" fmla="*/ 233 w 367"/>
                <a:gd name="T21" fmla="*/ 229 h 299"/>
                <a:gd name="T22" fmla="*/ 140 w 367"/>
                <a:gd name="T23" fmla="*/ 229 h 299"/>
                <a:gd name="T24" fmla="*/ 170 w 367"/>
                <a:gd name="T25" fmla="*/ 133 h 299"/>
                <a:gd name="T26" fmla="*/ 154 w 367"/>
                <a:gd name="T27" fmla="*/ 106 h 299"/>
                <a:gd name="T28" fmla="*/ 186 w 367"/>
                <a:gd name="T29" fmla="*/ 73 h 299"/>
                <a:gd name="T30" fmla="*/ 219 w 367"/>
                <a:gd name="T31" fmla="*/ 106 h 299"/>
                <a:gd name="T32" fmla="*/ 203 w 367"/>
                <a:gd name="T33" fmla="*/ 13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299">
                  <a:moveTo>
                    <a:pt x="318" y="0"/>
                  </a:moveTo>
                  <a:cubicBezTo>
                    <a:pt x="49" y="0"/>
                    <a:pt x="49" y="0"/>
                    <a:pt x="49" y="0"/>
                  </a:cubicBezTo>
                  <a:cubicBezTo>
                    <a:pt x="18" y="0"/>
                    <a:pt x="0" y="18"/>
                    <a:pt x="0" y="50"/>
                  </a:cubicBezTo>
                  <a:cubicBezTo>
                    <a:pt x="0" y="249"/>
                    <a:pt x="0" y="249"/>
                    <a:pt x="0" y="249"/>
                  </a:cubicBezTo>
                  <a:cubicBezTo>
                    <a:pt x="0" y="281"/>
                    <a:pt x="18" y="299"/>
                    <a:pt x="49" y="299"/>
                  </a:cubicBezTo>
                  <a:cubicBezTo>
                    <a:pt x="318" y="299"/>
                    <a:pt x="318" y="299"/>
                    <a:pt x="318" y="299"/>
                  </a:cubicBezTo>
                  <a:cubicBezTo>
                    <a:pt x="350" y="299"/>
                    <a:pt x="367" y="281"/>
                    <a:pt x="367" y="249"/>
                  </a:cubicBezTo>
                  <a:cubicBezTo>
                    <a:pt x="367" y="50"/>
                    <a:pt x="367" y="50"/>
                    <a:pt x="367" y="50"/>
                  </a:cubicBezTo>
                  <a:cubicBezTo>
                    <a:pt x="367" y="18"/>
                    <a:pt x="350" y="0"/>
                    <a:pt x="318" y="0"/>
                  </a:cubicBezTo>
                  <a:close/>
                  <a:moveTo>
                    <a:pt x="203" y="133"/>
                  </a:moveTo>
                  <a:cubicBezTo>
                    <a:pt x="233" y="229"/>
                    <a:pt x="233" y="229"/>
                    <a:pt x="233" y="229"/>
                  </a:cubicBezTo>
                  <a:cubicBezTo>
                    <a:pt x="140" y="229"/>
                    <a:pt x="140" y="229"/>
                    <a:pt x="140" y="229"/>
                  </a:cubicBezTo>
                  <a:cubicBezTo>
                    <a:pt x="170" y="133"/>
                    <a:pt x="170" y="133"/>
                    <a:pt x="170" y="133"/>
                  </a:cubicBezTo>
                  <a:cubicBezTo>
                    <a:pt x="160" y="128"/>
                    <a:pt x="154" y="118"/>
                    <a:pt x="154" y="106"/>
                  </a:cubicBezTo>
                  <a:cubicBezTo>
                    <a:pt x="154" y="88"/>
                    <a:pt x="168" y="73"/>
                    <a:pt x="186" y="73"/>
                  </a:cubicBezTo>
                  <a:cubicBezTo>
                    <a:pt x="204" y="73"/>
                    <a:pt x="219" y="88"/>
                    <a:pt x="219" y="106"/>
                  </a:cubicBezTo>
                  <a:cubicBezTo>
                    <a:pt x="219" y="118"/>
                    <a:pt x="212" y="128"/>
                    <a:pt x="203"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20"/>
            <p:cNvSpPr>
              <a:spLocks noChangeArrowheads="1"/>
            </p:cNvSpPr>
            <p:nvPr/>
          </p:nvSpPr>
          <p:spPr bwMode="auto">
            <a:xfrm>
              <a:off x="3650" y="1705"/>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21"/>
            <p:cNvSpPr>
              <a:spLocks noChangeArrowheads="1"/>
            </p:cNvSpPr>
            <p:nvPr/>
          </p:nvSpPr>
          <p:spPr bwMode="auto">
            <a:xfrm>
              <a:off x="3650" y="154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22"/>
            <p:cNvSpPr>
              <a:spLocks noChangeArrowheads="1"/>
            </p:cNvSpPr>
            <p:nvPr/>
          </p:nvSpPr>
          <p:spPr bwMode="auto">
            <a:xfrm>
              <a:off x="3489" y="1621"/>
              <a:ext cx="82"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p:cNvSpPr>
            <p:nvPr/>
          </p:nvSpPr>
          <p:spPr bwMode="auto">
            <a:xfrm>
              <a:off x="3511" y="1572"/>
              <a:ext cx="184" cy="181"/>
            </a:xfrm>
            <a:custGeom>
              <a:avLst/>
              <a:gdLst>
                <a:gd name="T0" fmla="*/ 176 w 184"/>
                <a:gd name="T1" fmla="*/ 0 h 181"/>
                <a:gd name="T2" fmla="*/ 183 w 184"/>
                <a:gd name="T3" fmla="*/ 17 h 181"/>
                <a:gd name="T4" fmla="*/ 38 w 184"/>
                <a:gd name="T5" fmla="*/ 90 h 181"/>
                <a:gd name="T6" fmla="*/ 184 w 184"/>
                <a:gd name="T7" fmla="*/ 166 h 181"/>
                <a:gd name="T8" fmla="*/ 175 w 184"/>
                <a:gd name="T9" fmla="*/ 181 h 181"/>
                <a:gd name="T10" fmla="*/ 0 w 184"/>
                <a:gd name="T11" fmla="*/ 89 h 181"/>
                <a:gd name="T12" fmla="*/ 176 w 184"/>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84" h="181">
                  <a:moveTo>
                    <a:pt x="176" y="0"/>
                  </a:moveTo>
                  <a:lnTo>
                    <a:pt x="183" y="17"/>
                  </a:lnTo>
                  <a:lnTo>
                    <a:pt x="38" y="90"/>
                  </a:lnTo>
                  <a:lnTo>
                    <a:pt x="184" y="166"/>
                  </a:lnTo>
                  <a:lnTo>
                    <a:pt x="175" y="181"/>
                  </a:lnTo>
                  <a:lnTo>
                    <a:pt x="0" y="89"/>
                  </a:lnTo>
                  <a:lnTo>
                    <a:pt x="1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p:cNvSpPr>
            <p:nvPr/>
          </p:nvSpPr>
          <p:spPr bwMode="auto">
            <a:xfrm>
              <a:off x="3588" y="1815"/>
              <a:ext cx="47" cy="256"/>
            </a:xfrm>
            <a:custGeom>
              <a:avLst/>
              <a:gdLst>
                <a:gd name="T0" fmla="*/ 0 w 58"/>
                <a:gd name="T1" fmla="*/ 0 h 318"/>
                <a:gd name="T2" fmla="*/ 0 w 58"/>
                <a:gd name="T3" fmla="*/ 318 h 318"/>
                <a:gd name="T4" fmla="*/ 34 w 58"/>
                <a:gd name="T5" fmla="*/ 315 h 318"/>
                <a:gd name="T6" fmla="*/ 58 w 58"/>
                <a:gd name="T7" fmla="*/ 317 h 318"/>
                <a:gd name="T8" fmla="*/ 58 w 58"/>
                <a:gd name="T9" fmla="*/ 47 h 318"/>
                <a:gd name="T10" fmla="*/ 58 w 58"/>
                <a:gd name="T11" fmla="*/ 0 h 318"/>
                <a:gd name="T12" fmla="*/ 0 w 58"/>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58" h="318">
                  <a:moveTo>
                    <a:pt x="0" y="0"/>
                  </a:moveTo>
                  <a:cubicBezTo>
                    <a:pt x="0" y="318"/>
                    <a:pt x="0" y="318"/>
                    <a:pt x="0" y="318"/>
                  </a:cubicBezTo>
                  <a:cubicBezTo>
                    <a:pt x="11" y="316"/>
                    <a:pt x="22" y="315"/>
                    <a:pt x="34" y="315"/>
                  </a:cubicBezTo>
                  <a:cubicBezTo>
                    <a:pt x="42" y="315"/>
                    <a:pt x="50" y="316"/>
                    <a:pt x="58" y="317"/>
                  </a:cubicBezTo>
                  <a:cubicBezTo>
                    <a:pt x="58" y="47"/>
                    <a:pt x="58" y="47"/>
                    <a:pt x="58" y="47"/>
                  </a:cubicBezTo>
                  <a:cubicBezTo>
                    <a:pt x="58" y="47"/>
                    <a:pt x="58" y="40"/>
                    <a:pt x="5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3067" y="1622"/>
              <a:ext cx="379" cy="100"/>
            </a:xfrm>
            <a:custGeom>
              <a:avLst/>
              <a:gdLst>
                <a:gd name="T0" fmla="*/ 469 w 469"/>
                <a:gd name="T1" fmla="*/ 1 h 124"/>
                <a:gd name="T2" fmla="*/ 443 w 469"/>
                <a:gd name="T3" fmla="*/ 0 h 124"/>
                <a:gd name="T4" fmla="*/ 67 w 469"/>
                <a:gd name="T5" fmla="*/ 0 h 124"/>
                <a:gd name="T6" fmla="*/ 0 w 469"/>
                <a:gd name="T7" fmla="*/ 66 h 124"/>
                <a:gd name="T8" fmla="*/ 0 w 469"/>
                <a:gd name="T9" fmla="*/ 124 h 124"/>
                <a:gd name="T10" fmla="*/ 57 w 469"/>
                <a:gd name="T11" fmla="*/ 124 h 124"/>
                <a:gd name="T12" fmla="*/ 57 w 469"/>
                <a:gd name="T13" fmla="*/ 58 h 124"/>
                <a:gd name="T14" fmla="*/ 469 w 469"/>
                <a:gd name="T15" fmla="*/ 58 h 124"/>
                <a:gd name="T16" fmla="*/ 469 w 469"/>
                <a:gd name="T17" fmla="*/ 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24">
                  <a:moveTo>
                    <a:pt x="469" y="1"/>
                  </a:moveTo>
                  <a:cubicBezTo>
                    <a:pt x="457" y="0"/>
                    <a:pt x="447" y="0"/>
                    <a:pt x="443" y="0"/>
                  </a:cubicBezTo>
                  <a:cubicBezTo>
                    <a:pt x="67" y="0"/>
                    <a:pt x="67" y="0"/>
                    <a:pt x="67" y="0"/>
                  </a:cubicBezTo>
                  <a:cubicBezTo>
                    <a:pt x="30" y="0"/>
                    <a:pt x="0" y="29"/>
                    <a:pt x="0" y="66"/>
                  </a:cubicBezTo>
                  <a:cubicBezTo>
                    <a:pt x="0" y="124"/>
                    <a:pt x="0" y="124"/>
                    <a:pt x="0" y="124"/>
                  </a:cubicBezTo>
                  <a:cubicBezTo>
                    <a:pt x="57" y="124"/>
                    <a:pt x="57" y="124"/>
                    <a:pt x="57" y="124"/>
                  </a:cubicBezTo>
                  <a:cubicBezTo>
                    <a:pt x="57" y="58"/>
                    <a:pt x="57" y="58"/>
                    <a:pt x="57" y="58"/>
                  </a:cubicBezTo>
                  <a:cubicBezTo>
                    <a:pt x="469" y="58"/>
                    <a:pt x="469" y="58"/>
                    <a:pt x="469" y="58"/>
                  </a:cubicBezTo>
                  <a:lnTo>
                    <a:pt x="46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10378707" y="2476646"/>
            <a:ext cx="595868" cy="596481"/>
            <a:chOff x="4008438" y="2549526"/>
            <a:chExt cx="862013" cy="947738"/>
          </a:xfrm>
          <a:solidFill>
            <a:schemeClr val="bg1"/>
          </a:solidFill>
        </p:grpSpPr>
        <p:sp>
          <p:nvSpPr>
            <p:cNvPr id="93" name="Freeform 92"/>
            <p:cNvSpPr>
              <a:spLocks/>
            </p:cNvSpPr>
            <p:nvPr/>
          </p:nvSpPr>
          <p:spPr bwMode="auto">
            <a:xfrm>
              <a:off x="4151313" y="2828926"/>
              <a:ext cx="85725" cy="88900"/>
            </a:xfrm>
            <a:custGeom>
              <a:avLst/>
              <a:gdLst>
                <a:gd name="T0" fmla="*/ 27 w 27"/>
                <a:gd name="T1" fmla="*/ 25 h 28"/>
                <a:gd name="T2" fmla="*/ 25 w 27"/>
                <a:gd name="T3" fmla="*/ 28 h 28"/>
                <a:gd name="T4" fmla="*/ 3 w 27"/>
                <a:gd name="T5" fmla="*/ 28 h 28"/>
                <a:gd name="T6" fmla="*/ 0 w 27"/>
                <a:gd name="T7" fmla="*/ 25 h 28"/>
                <a:gd name="T8" fmla="*/ 0 w 27"/>
                <a:gd name="T9" fmla="*/ 3 h 28"/>
                <a:gd name="T10" fmla="*/ 3 w 27"/>
                <a:gd name="T11" fmla="*/ 0 h 28"/>
                <a:gd name="T12" fmla="*/ 25 w 27"/>
                <a:gd name="T13" fmla="*/ 0 h 28"/>
                <a:gd name="T14" fmla="*/ 27 w 27"/>
                <a:gd name="T15" fmla="*/ 3 h 28"/>
                <a:gd name="T16" fmla="*/ 27 w 27"/>
                <a:gd name="T1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7" y="25"/>
                  </a:moveTo>
                  <a:cubicBezTo>
                    <a:pt x="27" y="26"/>
                    <a:pt x="26" y="28"/>
                    <a:pt x="25" y="28"/>
                  </a:cubicBezTo>
                  <a:cubicBezTo>
                    <a:pt x="3" y="28"/>
                    <a:pt x="3" y="28"/>
                    <a:pt x="3" y="28"/>
                  </a:cubicBezTo>
                  <a:cubicBezTo>
                    <a:pt x="1" y="28"/>
                    <a:pt x="0" y="26"/>
                    <a:pt x="0" y="25"/>
                  </a:cubicBezTo>
                  <a:cubicBezTo>
                    <a:pt x="0" y="3"/>
                    <a:pt x="0" y="3"/>
                    <a:pt x="0" y="3"/>
                  </a:cubicBezTo>
                  <a:cubicBezTo>
                    <a:pt x="0" y="1"/>
                    <a:pt x="1" y="0"/>
                    <a:pt x="3" y="0"/>
                  </a:cubicBezTo>
                  <a:cubicBezTo>
                    <a:pt x="25" y="0"/>
                    <a:pt x="25" y="0"/>
                    <a:pt x="25" y="0"/>
                  </a:cubicBezTo>
                  <a:cubicBezTo>
                    <a:pt x="26" y="0"/>
                    <a:pt x="27" y="1"/>
                    <a:pt x="27" y="3"/>
                  </a:cubicBezTo>
                  <a:lnTo>
                    <a:pt x="2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94" name="Freeform 93"/>
            <p:cNvSpPr>
              <a:spLocks/>
            </p:cNvSpPr>
            <p:nvPr/>
          </p:nvSpPr>
          <p:spPr bwMode="auto">
            <a:xfrm>
              <a:off x="4287838" y="2854326"/>
              <a:ext cx="254000" cy="34925"/>
            </a:xfrm>
            <a:custGeom>
              <a:avLst/>
              <a:gdLst>
                <a:gd name="T0" fmla="*/ 80 w 80"/>
                <a:gd name="T1" fmla="*/ 9 h 11"/>
                <a:gd name="T2" fmla="*/ 77 w 80"/>
                <a:gd name="T3" fmla="*/ 11 h 11"/>
                <a:gd name="T4" fmla="*/ 3 w 80"/>
                <a:gd name="T5" fmla="*/ 11 h 11"/>
                <a:gd name="T6" fmla="*/ 0 w 80"/>
                <a:gd name="T7" fmla="*/ 9 h 11"/>
                <a:gd name="T8" fmla="*/ 0 w 80"/>
                <a:gd name="T9" fmla="*/ 3 h 11"/>
                <a:gd name="T10" fmla="*/ 3 w 80"/>
                <a:gd name="T11" fmla="*/ 0 h 11"/>
                <a:gd name="T12" fmla="*/ 77 w 80"/>
                <a:gd name="T13" fmla="*/ 0 h 11"/>
                <a:gd name="T14" fmla="*/ 80 w 80"/>
                <a:gd name="T15" fmla="*/ 3 h 11"/>
                <a:gd name="T16" fmla="*/ 80 w 80"/>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
                  <a:moveTo>
                    <a:pt x="80" y="9"/>
                  </a:moveTo>
                  <a:cubicBezTo>
                    <a:pt x="80" y="10"/>
                    <a:pt x="79" y="11"/>
                    <a:pt x="77" y="11"/>
                  </a:cubicBezTo>
                  <a:cubicBezTo>
                    <a:pt x="3" y="11"/>
                    <a:pt x="3" y="11"/>
                    <a:pt x="3" y="11"/>
                  </a:cubicBezTo>
                  <a:cubicBezTo>
                    <a:pt x="1" y="11"/>
                    <a:pt x="0" y="10"/>
                    <a:pt x="0" y="9"/>
                  </a:cubicBezTo>
                  <a:cubicBezTo>
                    <a:pt x="0" y="3"/>
                    <a:pt x="0" y="3"/>
                    <a:pt x="0" y="3"/>
                  </a:cubicBezTo>
                  <a:cubicBezTo>
                    <a:pt x="0" y="2"/>
                    <a:pt x="1" y="0"/>
                    <a:pt x="3" y="0"/>
                  </a:cubicBezTo>
                  <a:cubicBezTo>
                    <a:pt x="77" y="0"/>
                    <a:pt x="77" y="0"/>
                    <a:pt x="77" y="0"/>
                  </a:cubicBezTo>
                  <a:cubicBezTo>
                    <a:pt x="79" y="0"/>
                    <a:pt x="80" y="2"/>
                    <a:pt x="80" y="3"/>
                  </a:cubicBezTo>
                  <a:lnTo>
                    <a:pt x="8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95" name="Freeform 94"/>
            <p:cNvSpPr>
              <a:spLocks/>
            </p:cNvSpPr>
            <p:nvPr/>
          </p:nvSpPr>
          <p:spPr bwMode="auto">
            <a:xfrm>
              <a:off x="4151313" y="2984501"/>
              <a:ext cx="85725" cy="88900"/>
            </a:xfrm>
            <a:custGeom>
              <a:avLst/>
              <a:gdLst>
                <a:gd name="T0" fmla="*/ 27 w 27"/>
                <a:gd name="T1" fmla="*/ 25 h 28"/>
                <a:gd name="T2" fmla="*/ 25 w 27"/>
                <a:gd name="T3" fmla="*/ 28 h 28"/>
                <a:gd name="T4" fmla="*/ 3 w 27"/>
                <a:gd name="T5" fmla="*/ 28 h 28"/>
                <a:gd name="T6" fmla="*/ 0 w 27"/>
                <a:gd name="T7" fmla="*/ 25 h 28"/>
                <a:gd name="T8" fmla="*/ 0 w 27"/>
                <a:gd name="T9" fmla="*/ 3 h 28"/>
                <a:gd name="T10" fmla="*/ 3 w 27"/>
                <a:gd name="T11" fmla="*/ 0 h 28"/>
                <a:gd name="T12" fmla="*/ 25 w 27"/>
                <a:gd name="T13" fmla="*/ 0 h 28"/>
                <a:gd name="T14" fmla="*/ 27 w 27"/>
                <a:gd name="T15" fmla="*/ 3 h 28"/>
                <a:gd name="T16" fmla="*/ 27 w 27"/>
                <a:gd name="T1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7" y="25"/>
                  </a:moveTo>
                  <a:cubicBezTo>
                    <a:pt x="27" y="27"/>
                    <a:pt x="26" y="28"/>
                    <a:pt x="25" y="28"/>
                  </a:cubicBezTo>
                  <a:cubicBezTo>
                    <a:pt x="3" y="28"/>
                    <a:pt x="3" y="28"/>
                    <a:pt x="3" y="28"/>
                  </a:cubicBezTo>
                  <a:cubicBezTo>
                    <a:pt x="1" y="28"/>
                    <a:pt x="0" y="27"/>
                    <a:pt x="0" y="25"/>
                  </a:cubicBezTo>
                  <a:cubicBezTo>
                    <a:pt x="0" y="3"/>
                    <a:pt x="0" y="3"/>
                    <a:pt x="0" y="3"/>
                  </a:cubicBezTo>
                  <a:cubicBezTo>
                    <a:pt x="0" y="2"/>
                    <a:pt x="1" y="0"/>
                    <a:pt x="3" y="0"/>
                  </a:cubicBezTo>
                  <a:cubicBezTo>
                    <a:pt x="25" y="0"/>
                    <a:pt x="25" y="0"/>
                    <a:pt x="25" y="0"/>
                  </a:cubicBezTo>
                  <a:cubicBezTo>
                    <a:pt x="26" y="0"/>
                    <a:pt x="27" y="2"/>
                    <a:pt x="27" y="3"/>
                  </a:cubicBezTo>
                  <a:lnTo>
                    <a:pt x="2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96" name="Freeform 95"/>
            <p:cNvSpPr>
              <a:spLocks/>
            </p:cNvSpPr>
            <p:nvPr/>
          </p:nvSpPr>
          <p:spPr bwMode="auto">
            <a:xfrm>
              <a:off x="4287838" y="3013076"/>
              <a:ext cx="254000" cy="34925"/>
            </a:xfrm>
            <a:custGeom>
              <a:avLst/>
              <a:gdLst>
                <a:gd name="T0" fmla="*/ 80 w 80"/>
                <a:gd name="T1" fmla="*/ 8 h 11"/>
                <a:gd name="T2" fmla="*/ 77 w 80"/>
                <a:gd name="T3" fmla="*/ 11 h 11"/>
                <a:gd name="T4" fmla="*/ 3 w 80"/>
                <a:gd name="T5" fmla="*/ 11 h 11"/>
                <a:gd name="T6" fmla="*/ 0 w 80"/>
                <a:gd name="T7" fmla="*/ 8 h 11"/>
                <a:gd name="T8" fmla="*/ 0 w 80"/>
                <a:gd name="T9" fmla="*/ 3 h 11"/>
                <a:gd name="T10" fmla="*/ 3 w 80"/>
                <a:gd name="T11" fmla="*/ 0 h 11"/>
                <a:gd name="T12" fmla="*/ 77 w 80"/>
                <a:gd name="T13" fmla="*/ 0 h 11"/>
                <a:gd name="T14" fmla="*/ 80 w 80"/>
                <a:gd name="T15" fmla="*/ 3 h 11"/>
                <a:gd name="T16" fmla="*/ 80 w 80"/>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
                  <a:moveTo>
                    <a:pt x="80" y="8"/>
                  </a:moveTo>
                  <a:cubicBezTo>
                    <a:pt x="80" y="10"/>
                    <a:pt x="79" y="11"/>
                    <a:pt x="77" y="11"/>
                  </a:cubicBezTo>
                  <a:cubicBezTo>
                    <a:pt x="3" y="11"/>
                    <a:pt x="3" y="11"/>
                    <a:pt x="3" y="11"/>
                  </a:cubicBezTo>
                  <a:cubicBezTo>
                    <a:pt x="1" y="11"/>
                    <a:pt x="0" y="10"/>
                    <a:pt x="0" y="8"/>
                  </a:cubicBezTo>
                  <a:cubicBezTo>
                    <a:pt x="0" y="3"/>
                    <a:pt x="0" y="3"/>
                    <a:pt x="0" y="3"/>
                  </a:cubicBezTo>
                  <a:cubicBezTo>
                    <a:pt x="0" y="1"/>
                    <a:pt x="1" y="0"/>
                    <a:pt x="3" y="0"/>
                  </a:cubicBezTo>
                  <a:cubicBezTo>
                    <a:pt x="77" y="0"/>
                    <a:pt x="77" y="0"/>
                    <a:pt x="77" y="0"/>
                  </a:cubicBezTo>
                  <a:cubicBezTo>
                    <a:pt x="79" y="0"/>
                    <a:pt x="80" y="1"/>
                    <a:pt x="80" y="3"/>
                  </a:cubicBezTo>
                  <a:lnTo>
                    <a:pt x="8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97" name="Freeform 96"/>
            <p:cNvSpPr>
              <a:spLocks/>
            </p:cNvSpPr>
            <p:nvPr/>
          </p:nvSpPr>
          <p:spPr bwMode="auto">
            <a:xfrm>
              <a:off x="4151313" y="3143251"/>
              <a:ext cx="85725" cy="90488"/>
            </a:xfrm>
            <a:custGeom>
              <a:avLst/>
              <a:gdLst>
                <a:gd name="T0" fmla="*/ 27 w 27"/>
                <a:gd name="T1" fmla="*/ 25 h 28"/>
                <a:gd name="T2" fmla="*/ 25 w 27"/>
                <a:gd name="T3" fmla="*/ 28 h 28"/>
                <a:gd name="T4" fmla="*/ 3 w 27"/>
                <a:gd name="T5" fmla="*/ 28 h 28"/>
                <a:gd name="T6" fmla="*/ 0 w 27"/>
                <a:gd name="T7" fmla="*/ 25 h 28"/>
                <a:gd name="T8" fmla="*/ 0 w 27"/>
                <a:gd name="T9" fmla="*/ 3 h 28"/>
                <a:gd name="T10" fmla="*/ 3 w 27"/>
                <a:gd name="T11" fmla="*/ 0 h 28"/>
                <a:gd name="T12" fmla="*/ 25 w 27"/>
                <a:gd name="T13" fmla="*/ 0 h 28"/>
                <a:gd name="T14" fmla="*/ 27 w 27"/>
                <a:gd name="T15" fmla="*/ 3 h 28"/>
                <a:gd name="T16" fmla="*/ 27 w 27"/>
                <a:gd name="T1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7" y="25"/>
                  </a:moveTo>
                  <a:cubicBezTo>
                    <a:pt x="27" y="26"/>
                    <a:pt x="26" y="28"/>
                    <a:pt x="25" y="28"/>
                  </a:cubicBezTo>
                  <a:cubicBezTo>
                    <a:pt x="3" y="28"/>
                    <a:pt x="3" y="28"/>
                    <a:pt x="3" y="28"/>
                  </a:cubicBezTo>
                  <a:cubicBezTo>
                    <a:pt x="1" y="28"/>
                    <a:pt x="0" y="26"/>
                    <a:pt x="0" y="25"/>
                  </a:cubicBezTo>
                  <a:cubicBezTo>
                    <a:pt x="0" y="3"/>
                    <a:pt x="0" y="3"/>
                    <a:pt x="0" y="3"/>
                  </a:cubicBezTo>
                  <a:cubicBezTo>
                    <a:pt x="0" y="1"/>
                    <a:pt x="1" y="0"/>
                    <a:pt x="3" y="0"/>
                  </a:cubicBezTo>
                  <a:cubicBezTo>
                    <a:pt x="25" y="0"/>
                    <a:pt x="25" y="0"/>
                    <a:pt x="25" y="0"/>
                  </a:cubicBezTo>
                  <a:cubicBezTo>
                    <a:pt x="26" y="0"/>
                    <a:pt x="27" y="1"/>
                    <a:pt x="27" y="3"/>
                  </a:cubicBezTo>
                  <a:lnTo>
                    <a:pt x="2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98" name="Freeform 97"/>
            <p:cNvSpPr>
              <a:spLocks/>
            </p:cNvSpPr>
            <p:nvPr/>
          </p:nvSpPr>
          <p:spPr bwMode="auto">
            <a:xfrm>
              <a:off x="4008438" y="2549526"/>
              <a:ext cx="673100" cy="862013"/>
            </a:xfrm>
            <a:custGeom>
              <a:avLst/>
              <a:gdLst>
                <a:gd name="T0" fmla="*/ 153 w 212"/>
                <a:gd name="T1" fmla="*/ 256 h 271"/>
                <a:gd name="T2" fmla="*/ 152 w 212"/>
                <a:gd name="T3" fmla="*/ 254 h 271"/>
                <a:gd name="T4" fmla="*/ 17 w 212"/>
                <a:gd name="T5" fmla="*/ 254 h 271"/>
                <a:gd name="T6" fmla="*/ 17 w 212"/>
                <a:gd name="T7" fmla="*/ 18 h 271"/>
                <a:gd name="T8" fmla="*/ 146 w 212"/>
                <a:gd name="T9" fmla="*/ 18 h 271"/>
                <a:gd name="T10" fmla="*/ 146 w 212"/>
                <a:gd name="T11" fmla="*/ 61 h 271"/>
                <a:gd name="T12" fmla="*/ 156 w 212"/>
                <a:gd name="T13" fmla="*/ 71 h 271"/>
                <a:gd name="T14" fmla="*/ 195 w 212"/>
                <a:gd name="T15" fmla="*/ 71 h 271"/>
                <a:gd name="T16" fmla="*/ 195 w 212"/>
                <a:gd name="T17" fmla="*/ 157 h 271"/>
                <a:gd name="T18" fmla="*/ 212 w 212"/>
                <a:gd name="T19" fmla="*/ 157 h 271"/>
                <a:gd name="T20" fmla="*/ 212 w 212"/>
                <a:gd name="T21" fmla="*/ 86 h 271"/>
                <a:gd name="T22" fmla="*/ 212 w 212"/>
                <a:gd name="T23" fmla="*/ 67 h 271"/>
                <a:gd name="T24" fmla="*/ 181 w 212"/>
                <a:gd name="T25" fmla="*/ 28 h 271"/>
                <a:gd name="T26" fmla="*/ 152 w 212"/>
                <a:gd name="T27" fmla="*/ 2 h 271"/>
                <a:gd name="T28" fmla="*/ 134 w 212"/>
                <a:gd name="T29" fmla="*/ 0 h 271"/>
                <a:gd name="T30" fmla="*/ 20 w 212"/>
                <a:gd name="T31" fmla="*/ 0 h 271"/>
                <a:gd name="T32" fmla="*/ 0 w 212"/>
                <a:gd name="T33" fmla="*/ 20 h 271"/>
                <a:gd name="T34" fmla="*/ 0 w 212"/>
                <a:gd name="T35" fmla="*/ 251 h 271"/>
                <a:gd name="T36" fmla="*/ 20 w 212"/>
                <a:gd name="T37" fmla="*/ 271 h 271"/>
                <a:gd name="T38" fmla="*/ 144 w 212"/>
                <a:gd name="T39" fmla="*/ 271 h 271"/>
                <a:gd name="T40" fmla="*/ 153 w 212"/>
                <a:gd name="T41" fmla="*/ 25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71">
                  <a:moveTo>
                    <a:pt x="153" y="256"/>
                  </a:moveTo>
                  <a:cubicBezTo>
                    <a:pt x="152" y="254"/>
                    <a:pt x="152" y="254"/>
                    <a:pt x="152" y="254"/>
                  </a:cubicBezTo>
                  <a:cubicBezTo>
                    <a:pt x="17" y="254"/>
                    <a:pt x="17" y="254"/>
                    <a:pt x="17" y="254"/>
                  </a:cubicBezTo>
                  <a:cubicBezTo>
                    <a:pt x="17" y="18"/>
                    <a:pt x="17" y="18"/>
                    <a:pt x="17" y="18"/>
                  </a:cubicBezTo>
                  <a:cubicBezTo>
                    <a:pt x="146" y="18"/>
                    <a:pt x="146" y="18"/>
                    <a:pt x="146" y="18"/>
                  </a:cubicBezTo>
                  <a:cubicBezTo>
                    <a:pt x="146" y="61"/>
                    <a:pt x="146" y="61"/>
                    <a:pt x="146" y="61"/>
                  </a:cubicBezTo>
                  <a:cubicBezTo>
                    <a:pt x="146" y="66"/>
                    <a:pt x="151" y="71"/>
                    <a:pt x="156" y="71"/>
                  </a:cubicBezTo>
                  <a:cubicBezTo>
                    <a:pt x="195" y="71"/>
                    <a:pt x="195" y="71"/>
                    <a:pt x="195" y="71"/>
                  </a:cubicBezTo>
                  <a:cubicBezTo>
                    <a:pt x="195" y="157"/>
                    <a:pt x="195" y="157"/>
                    <a:pt x="195" y="157"/>
                  </a:cubicBezTo>
                  <a:cubicBezTo>
                    <a:pt x="212" y="157"/>
                    <a:pt x="212" y="157"/>
                    <a:pt x="212" y="157"/>
                  </a:cubicBezTo>
                  <a:cubicBezTo>
                    <a:pt x="212" y="86"/>
                    <a:pt x="212" y="86"/>
                    <a:pt x="212" y="86"/>
                  </a:cubicBezTo>
                  <a:cubicBezTo>
                    <a:pt x="212" y="86"/>
                    <a:pt x="212" y="84"/>
                    <a:pt x="212" y="67"/>
                  </a:cubicBezTo>
                  <a:cubicBezTo>
                    <a:pt x="212" y="58"/>
                    <a:pt x="181" y="28"/>
                    <a:pt x="181" y="28"/>
                  </a:cubicBezTo>
                  <a:cubicBezTo>
                    <a:pt x="181" y="28"/>
                    <a:pt x="160" y="7"/>
                    <a:pt x="152" y="2"/>
                  </a:cubicBezTo>
                  <a:cubicBezTo>
                    <a:pt x="147" y="0"/>
                    <a:pt x="136" y="0"/>
                    <a:pt x="134" y="0"/>
                  </a:cubicBezTo>
                  <a:cubicBezTo>
                    <a:pt x="20" y="0"/>
                    <a:pt x="20" y="0"/>
                    <a:pt x="20" y="0"/>
                  </a:cubicBezTo>
                  <a:cubicBezTo>
                    <a:pt x="9" y="0"/>
                    <a:pt x="0" y="9"/>
                    <a:pt x="0" y="20"/>
                  </a:cubicBezTo>
                  <a:cubicBezTo>
                    <a:pt x="0" y="251"/>
                    <a:pt x="0" y="251"/>
                    <a:pt x="0" y="251"/>
                  </a:cubicBezTo>
                  <a:cubicBezTo>
                    <a:pt x="0" y="262"/>
                    <a:pt x="9" y="271"/>
                    <a:pt x="20" y="271"/>
                  </a:cubicBezTo>
                  <a:cubicBezTo>
                    <a:pt x="144" y="271"/>
                    <a:pt x="144" y="271"/>
                    <a:pt x="144" y="271"/>
                  </a:cubicBezTo>
                  <a:lnTo>
                    <a:pt x="153"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99" name="Freeform 98"/>
            <p:cNvSpPr>
              <a:spLocks noEditPoints="1"/>
            </p:cNvSpPr>
            <p:nvPr/>
          </p:nvSpPr>
          <p:spPr bwMode="auto">
            <a:xfrm>
              <a:off x="4462463" y="3086101"/>
              <a:ext cx="407988" cy="411163"/>
            </a:xfrm>
            <a:custGeom>
              <a:avLst/>
              <a:gdLst>
                <a:gd name="T0" fmla="*/ 128 w 128"/>
                <a:gd name="T1" fmla="*/ 73 h 129"/>
                <a:gd name="T2" fmla="*/ 128 w 128"/>
                <a:gd name="T3" fmla="*/ 56 h 129"/>
                <a:gd name="T4" fmla="*/ 109 w 128"/>
                <a:gd name="T5" fmla="*/ 53 h 129"/>
                <a:gd name="T6" fmla="*/ 104 w 128"/>
                <a:gd name="T7" fmla="*/ 41 h 129"/>
                <a:gd name="T8" fmla="*/ 115 w 128"/>
                <a:gd name="T9" fmla="*/ 25 h 129"/>
                <a:gd name="T10" fmla="*/ 104 w 128"/>
                <a:gd name="T11" fmla="*/ 13 h 129"/>
                <a:gd name="T12" fmla="*/ 88 w 128"/>
                <a:gd name="T13" fmla="*/ 25 h 129"/>
                <a:gd name="T14" fmla="*/ 75 w 128"/>
                <a:gd name="T15" fmla="*/ 19 h 129"/>
                <a:gd name="T16" fmla="*/ 72 w 128"/>
                <a:gd name="T17" fmla="*/ 0 h 129"/>
                <a:gd name="T18" fmla="*/ 56 w 128"/>
                <a:gd name="T19" fmla="*/ 0 h 129"/>
                <a:gd name="T20" fmla="*/ 53 w 128"/>
                <a:gd name="T21" fmla="*/ 19 h 129"/>
                <a:gd name="T22" fmla="*/ 40 w 128"/>
                <a:gd name="T23" fmla="*/ 25 h 129"/>
                <a:gd name="T24" fmla="*/ 25 w 128"/>
                <a:gd name="T25" fmla="*/ 13 h 129"/>
                <a:gd name="T26" fmla="*/ 13 w 128"/>
                <a:gd name="T27" fmla="*/ 25 h 129"/>
                <a:gd name="T28" fmla="*/ 24 w 128"/>
                <a:gd name="T29" fmla="*/ 40 h 129"/>
                <a:gd name="T30" fmla="*/ 19 w 128"/>
                <a:gd name="T31" fmla="*/ 53 h 129"/>
                <a:gd name="T32" fmla="*/ 0 w 128"/>
                <a:gd name="T33" fmla="*/ 56 h 129"/>
                <a:gd name="T34" fmla="*/ 0 w 128"/>
                <a:gd name="T35" fmla="*/ 73 h 129"/>
                <a:gd name="T36" fmla="*/ 19 w 128"/>
                <a:gd name="T37" fmla="*/ 76 h 129"/>
                <a:gd name="T38" fmla="*/ 24 w 128"/>
                <a:gd name="T39" fmla="*/ 89 h 129"/>
                <a:gd name="T40" fmla="*/ 13 w 128"/>
                <a:gd name="T41" fmla="*/ 104 h 129"/>
                <a:gd name="T42" fmla="*/ 24 w 128"/>
                <a:gd name="T43" fmla="*/ 116 h 129"/>
                <a:gd name="T44" fmla="*/ 40 w 128"/>
                <a:gd name="T45" fmla="*/ 105 h 129"/>
                <a:gd name="T46" fmla="*/ 53 w 128"/>
                <a:gd name="T47" fmla="*/ 110 h 129"/>
                <a:gd name="T48" fmla="*/ 56 w 128"/>
                <a:gd name="T49" fmla="*/ 129 h 129"/>
                <a:gd name="T50" fmla="*/ 72 w 128"/>
                <a:gd name="T51" fmla="*/ 129 h 129"/>
                <a:gd name="T52" fmla="*/ 75 w 128"/>
                <a:gd name="T53" fmla="*/ 110 h 129"/>
                <a:gd name="T54" fmla="*/ 88 w 128"/>
                <a:gd name="T55" fmla="*/ 105 h 129"/>
                <a:gd name="T56" fmla="*/ 104 w 128"/>
                <a:gd name="T57" fmla="*/ 116 h 129"/>
                <a:gd name="T58" fmla="*/ 115 w 128"/>
                <a:gd name="T59" fmla="*/ 104 h 129"/>
                <a:gd name="T60" fmla="*/ 104 w 128"/>
                <a:gd name="T61" fmla="*/ 89 h 129"/>
                <a:gd name="T62" fmla="*/ 109 w 128"/>
                <a:gd name="T63" fmla="*/ 76 h 129"/>
                <a:gd name="T64" fmla="*/ 128 w 128"/>
                <a:gd name="T65" fmla="*/ 73 h 129"/>
                <a:gd name="T66" fmla="*/ 64 w 128"/>
                <a:gd name="T67" fmla="*/ 87 h 129"/>
                <a:gd name="T68" fmla="*/ 42 w 128"/>
                <a:gd name="T69" fmla="*/ 65 h 129"/>
                <a:gd name="T70" fmla="*/ 64 w 128"/>
                <a:gd name="T71" fmla="*/ 42 h 129"/>
                <a:gd name="T72" fmla="*/ 87 w 128"/>
                <a:gd name="T73" fmla="*/ 65 h 129"/>
                <a:gd name="T74" fmla="*/ 64 w 128"/>
                <a:gd name="T75" fmla="*/ 8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9">
                  <a:moveTo>
                    <a:pt x="128" y="73"/>
                  </a:moveTo>
                  <a:cubicBezTo>
                    <a:pt x="128" y="56"/>
                    <a:pt x="128" y="56"/>
                    <a:pt x="128" y="56"/>
                  </a:cubicBezTo>
                  <a:cubicBezTo>
                    <a:pt x="109" y="53"/>
                    <a:pt x="109" y="53"/>
                    <a:pt x="109" y="53"/>
                  </a:cubicBezTo>
                  <a:cubicBezTo>
                    <a:pt x="108" y="49"/>
                    <a:pt x="106" y="45"/>
                    <a:pt x="104" y="41"/>
                  </a:cubicBezTo>
                  <a:cubicBezTo>
                    <a:pt x="115" y="25"/>
                    <a:pt x="115" y="25"/>
                    <a:pt x="115" y="25"/>
                  </a:cubicBezTo>
                  <a:cubicBezTo>
                    <a:pt x="104" y="13"/>
                    <a:pt x="104" y="13"/>
                    <a:pt x="104" y="13"/>
                  </a:cubicBezTo>
                  <a:cubicBezTo>
                    <a:pt x="88" y="25"/>
                    <a:pt x="88" y="25"/>
                    <a:pt x="88" y="25"/>
                  </a:cubicBezTo>
                  <a:cubicBezTo>
                    <a:pt x="84" y="22"/>
                    <a:pt x="80" y="21"/>
                    <a:pt x="75" y="19"/>
                  </a:cubicBezTo>
                  <a:cubicBezTo>
                    <a:pt x="72" y="0"/>
                    <a:pt x="72" y="0"/>
                    <a:pt x="72" y="0"/>
                  </a:cubicBezTo>
                  <a:cubicBezTo>
                    <a:pt x="56" y="0"/>
                    <a:pt x="56" y="0"/>
                    <a:pt x="56" y="0"/>
                  </a:cubicBezTo>
                  <a:cubicBezTo>
                    <a:pt x="53" y="19"/>
                    <a:pt x="53" y="19"/>
                    <a:pt x="53" y="19"/>
                  </a:cubicBezTo>
                  <a:cubicBezTo>
                    <a:pt x="48" y="20"/>
                    <a:pt x="44" y="22"/>
                    <a:pt x="40" y="25"/>
                  </a:cubicBezTo>
                  <a:cubicBezTo>
                    <a:pt x="25" y="13"/>
                    <a:pt x="25" y="13"/>
                    <a:pt x="25" y="13"/>
                  </a:cubicBezTo>
                  <a:cubicBezTo>
                    <a:pt x="13" y="25"/>
                    <a:pt x="13" y="25"/>
                    <a:pt x="13" y="25"/>
                  </a:cubicBezTo>
                  <a:cubicBezTo>
                    <a:pt x="24" y="40"/>
                    <a:pt x="24" y="40"/>
                    <a:pt x="24" y="40"/>
                  </a:cubicBezTo>
                  <a:cubicBezTo>
                    <a:pt x="22" y="44"/>
                    <a:pt x="20" y="49"/>
                    <a:pt x="19" y="53"/>
                  </a:cubicBezTo>
                  <a:cubicBezTo>
                    <a:pt x="0" y="56"/>
                    <a:pt x="0" y="56"/>
                    <a:pt x="0" y="56"/>
                  </a:cubicBezTo>
                  <a:cubicBezTo>
                    <a:pt x="0" y="73"/>
                    <a:pt x="0" y="73"/>
                    <a:pt x="0" y="73"/>
                  </a:cubicBezTo>
                  <a:cubicBezTo>
                    <a:pt x="19" y="76"/>
                    <a:pt x="19" y="76"/>
                    <a:pt x="19" y="76"/>
                  </a:cubicBezTo>
                  <a:cubicBezTo>
                    <a:pt x="20" y="80"/>
                    <a:pt x="22" y="85"/>
                    <a:pt x="24" y="89"/>
                  </a:cubicBezTo>
                  <a:cubicBezTo>
                    <a:pt x="13" y="104"/>
                    <a:pt x="13" y="104"/>
                    <a:pt x="13" y="104"/>
                  </a:cubicBezTo>
                  <a:cubicBezTo>
                    <a:pt x="24" y="116"/>
                    <a:pt x="24" y="116"/>
                    <a:pt x="24" y="116"/>
                  </a:cubicBezTo>
                  <a:cubicBezTo>
                    <a:pt x="40" y="105"/>
                    <a:pt x="40" y="105"/>
                    <a:pt x="40" y="105"/>
                  </a:cubicBezTo>
                  <a:cubicBezTo>
                    <a:pt x="44" y="107"/>
                    <a:pt x="48" y="109"/>
                    <a:pt x="53" y="110"/>
                  </a:cubicBezTo>
                  <a:cubicBezTo>
                    <a:pt x="56" y="129"/>
                    <a:pt x="56" y="129"/>
                    <a:pt x="56" y="129"/>
                  </a:cubicBezTo>
                  <a:cubicBezTo>
                    <a:pt x="72" y="129"/>
                    <a:pt x="72" y="129"/>
                    <a:pt x="72" y="129"/>
                  </a:cubicBezTo>
                  <a:cubicBezTo>
                    <a:pt x="75" y="110"/>
                    <a:pt x="75" y="110"/>
                    <a:pt x="75" y="110"/>
                  </a:cubicBezTo>
                  <a:cubicBezTo>
                    <a:pt x="80" y="109"/>
                    <a:pt x="84" y="107"/>
                    <a:pt x="88" y="105"/>
                  </a:cubicBezTo>
                  <a:cubicBezTo>
                    <a:pt x="104" y="116"/>
                    <a:pt x="104" y="116"/>
                    <a:pt x="104" y="116"/>
                  </a:cubicBezTo>
                  <a:cubicBezTo>
                    <a:pt x="115" y="104"/>
                    <a:pt x="115" y="104"/>
                    <a:pt x="115" y="104"/>
                  </a:cubicBezTo>
                  <a:cubicBezTo>
                    <a:pt x="104" y="89"/>
                    <a:pt x="104" y="89"/>
                    <a:pt x="104" y="89"/>
                  </a:cubicBezTo>
                  <a:cubicBezTo>
                    <a:pt x="106" y="85"/>
                    <a:pt x="108" y="80"/>
                    <a:pt x="109" y="76"/>
                  </a:cubicBezTo>
                  <a:lnTo>
                    <a:pt x="128" y="73"/>
                  </a:lnTo>
                  <a:close/>
                  <a:moveTo>
                    <a:pt x="64" y="87"/>
                  </a:moveTo>
                  <a:cubicBezTo>
                    <a:pt x="52" y="87"/>
                    <a:pt x="42" y="77"/>
                    <a:pt x="42" y="65"/>
                  </a:cubicBezTo>
                  <a:cubicBezTo>
                    <a:pt x="42" y="52"/>
                    <a:pt x="52" y="42"/>
                    <a:pt x="64" y="42"/>
                  </a:cubicBezTo>
                  <a:cubicBezTo>
                    <a:pt x="77" y="42"/>
                    <a:pt x="87" y="52"/>
                    <a:pt x="87" y="65"/>
                  </a:cubicBezTo>
                  <a:cubicBezTo>
                    <a:pt x="87" y="77"/>
                    <a:pt x="77" y="87"/>
                    <a:pt x="6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100" name="Freeform 99"/>
            <p:cNvSpPr>
              <a:spLocks/>
            </p:cNvSpPr>
            <p:nvPr/>
          </p:nvSpPr>
          <p:spPr bwMode="auto">
            <a:xfrm>
              <a:off x="4287838" y="3171826"/>
              <a:ext cx="206375" cy="31750"/>
            </a:xfrm>
            <a:custGeom>
              <a:avLst/>
              <a:gdLst>
                <a:gd name="T0" fmla="*/ 58 w 65"/>
                <a:gd name="T1" fmla="*/ 0 h 10"/>
                <a:gd name="T2" fmla="*/ 3 w 65"/>
                <a:gd name="T3" fmla="*/ 0 h 10"/>
                <a:gd name="T4" fmla="*/ 0 w 65"/>
                <a:gd name="T5" fmla="*/ 2 h 10"/>
                <a:gd name="T6" fmla="*/ 0 w 65"/>
                <a:gd name="T7" fmla="*/ 8 h 10"/>
                <a:gd name="T8" fmla="*/ 3 w 65"/>
                <a:gd name="T9" fmla="*/ 10 h 10"/>
                <a:gd name="T10" fmla="*/ 65 w 65"/>
                <a:gd name="T11" fmla="*/ 10 h 10"/>
                <a:gd name="T12" fmla="*/ 58 w 6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5" h="10">
                  <a:moveTo>
                    <a:pt x="58" y="0"/>
                  </a:moveTo>
                  <a:cubicBezTo>
                    <a:pt x="3" y="0"/>
                    <a:pt x="3" y="0"/>
                    <a:pt x="3" y="0"/>
                  </a:cubicBezTo>
                  <a:cubicBezTo>
                    <a:pt x="1" y="0"/>
                    <a:pt x="0" y="1"/>
                    <a:pt x="0" y="2"/>
                  </a:cubicBezTo>
                  <a:cubicBezTo>
                    <a:pt x="0" y="8"/>
                    <a:pt x="0" y="8"/>
                    <a:pt x="0" y="8"/>
                  </a:cubicBezTo>
                  <a:cubicBezTo>
                    <a:pt x="0" y="9"/>
                    <a:pt x="1" y="10"/>
                    <a:pt x="3" y="10"/>
                  </a:cubicBezTo>
                  <a:cubicBezTo>
                    <a:pt x="65" y="10"/>
                    <a:pt x="65" y="10"/>
                    <a:pt x="65" y="10"/>
                  </a:cubicBez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2684501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384048"/>
            <a:ext cx="11825152" cy="609398"/>
          </a:xfrm>
        </p:spPr>
        <p:txBody>
          <a:bodyPr/>
          <a:lstStyle/>
          <a:p>
            <a:r>
              <a:rPr lang="en-US" sz="4400" dirty="0"/>
              <a:t>Responsible Data </a:t>
            </a:r>
            <a:r>
              <a:rPr lang="en-US" sz="4400" dirty="0" smtClean="0"/>
              <a:t>Management</a:t>
            </a:r>
            <a:endParaRPr lang="en-US" sz="4400" dirty="0"/>
          </a:p>
        </p:txBody>
      </p:sp>
      <p:sp>
        <p:nvSpPr>
          <p:cNvPr id="3" name="Text Placeholder 2"/>
          <p:cNvSpPr>
            <a:spLocks noGrp="1"/>
          </p:cNvSpPr>
          <p:nvPr>
            <p:ph type="body" sz="quarter" idx="10"/>
          </p:nvPr>
        </p:nvSpPr>
        <p:spPr>
          <a:xfrm>
            <a:off x="519248" y="1447799"/>
            <a:ext cx="11151917" cy="2831544"/>
          </a:xfrm>
        </p:spPr>
        <p:txBody>
          <a:bodyPr/>
          <a:lstStyle/>
          <a:p>
            <a:pPr marL="173037" lvl="1" indent="0">
              <a:lnSpc>
                <a:spcPct val="100000"/>
              </a:lnSpc>
              <a:spcBef>
                <a:spcPts val="1200"/>
              </a:spcBef>
              <a:buNone/>
            </a:pPr>
            <a:r>
              <a:rPr lang="en-US" sz="4000" dirty="0" smtClean="0">
                <a:solidFill>
                  <a:srgbClr val="E31A22"/>
                </a:solidFill>
                <a:latin typeface="Segoe UI Light" panose="020B0502040204020203" pitchFamily="34" charset="0"/>
                <a:cs typeface="Segoe UI Light" panose="020B0502040204020203" pitchFamily="34" charset="0"/>
              </a:rPr>
              <a:t>The solution</a:t>
            </a:r>
          </a:p>
          <a:p>
            <a:pPr marL="173037" lvl="1" indent="0">
              <a:lnSpc>
                <a:spcPct val="100000"/>
              </a:lnSpc>
              <a:spcBef>
                <a:spcPts val="1200"/>
              </a:spcBef>
              <a:buNone/>
            </a:pPr>
            <a:r>
              <a:rPr lang="en-US" dirty="0">
                <a:latin typeface="Segoe UI Light" panose="020B0502040204020203" pitchFamily="34" charset="0"/>
                <a:cs typeface="Segoe UI Light" panose="020B0502040204020203" pitchFamily="34" charset="0"/>
              </a:rPr>
              <a:t>AvePoint Online Services (DocAve Online, Compliance Guardian Online, &amp; Governance Automation Online) + OneDrive For Business</a:t>
            </a:r>
          </a:p>
          <a:p>
            <a:pPr marL="173037" lvl="1" indent="0">
              <a:lnSpc>
                <a:spcPct val="100000"/>
              </a:lnSpc>
              <a:spcBef>
                <a:spcPts val="1200"/>
              </a:spcBef>
              <a:buNone/>
            </a:pPr>
            <a:r>
              <a:rPr lang="en-US" dirty="0">
                <a:latin typeface="Segoe UI Light" panose="020B0502040204020203" pitchFamily="34" charset="0"/>
                <a:cs typeface="Segoe UI Light" panose="020B0502040204020203" pitchFamily="34" charset="0"/>
              </a:rPr>
              <a:t>Migrate content to OneDrive for Business as a </a:t>
            </a:r>
            <a:r>
              <a:rPr lang="en-US" dirty="0" smtClean="0">
                <a:latin typeface="Segoe UI Light" panose="020B0502040204020203" pitchFamily="34" charset="0"/>
                <a:cs typeface="Segoe UI Light" panose="020B0502040204020203" pitchFamily="34" charset="0"/>
              </a:rPr>
              <a:t>standalone, </a:t>
            </a:r>
            <a:r>
              <a:rPr lang="en-US" dirty="0">
                <a:latin typeface="Segoe UI Light" panose="020B0502040204020203" pitchFamily="34" charset="0"/>
                <a:cs typeface="Segoe UI Light" panose="020B0502040204020203" pitchFamily="34" charset="0"/>
              </a:rPr>
              <a:t>or as a part of a broader </a:t>
            </a:r>
            <a:r>
              <a:rPr lang="en-US" dirty="0" smtClean="0">
                <a:latin typeface="Segoe UI Light" panose="020B0502040204020203" pitchFamily="34" charset="0"/>
                <a:cs typeface="Segoe UI Light" panose="020B0502040204020203" pitchFamily="34" charset="0"/>
              </a:rPr>
              <a:t>                      Office </a:t>
            </a:r>
            <a:r>
              <a:rPr lang="en-US" dirty="0">
                <a:latin typeface="Segoe UI Light" panose="020B0502040204020203" pitchFamily="34" charset="0"/>
                <a:cs typeface="Segoe UI Light" panose="020B0502040204020203" pitchFamily="34" charset="0"/>
              </a:rPr>
              <a:t>365 migration </a:t>
            </a:r>
          </a:p>
          <a:p>
            <a:endParaRPr lang="en-US" dirty="0">
              <a:latin typeface="Segoe UI Light" panose="020B0502040204020203" pitchFamily="34" charset="0"/>
              <a:cs typeface="Segoe UI Light" panose="020B0502040204020203"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4941" y="3862296"/>
            <a:ext cx="4448198" cy="1738454"/>
          </a:xfrm>
          <a:prstGeom prst="rect">
            <a:avLst/>
          </a:prstGeom>
        </p:spPr>
      </p:pic>
      <p:grpSp>
        <p:nvGrpSpPr>
          <p:cNvPr id="6" name="Group 5"/>
          <p:cNvGrpSpPr/>
          <p:nvPr/>
        </p:nvGrpSpPr>
        <p:grpSpPr>
          <a:xfrm>
            <a:off x="884854" y="4213070"/>
            <a:ext cx="5077534" cy="514794"/>
            <a:chOff x="2881313" y="3694113"/>
            <a:chExt cx="3663950" cy="371475"/>
          </a:xfrm>
        </p:grpSpPr>
        <p:sp>
          <p:nvSpPr>
            <p:cNvPr id="7" name="Freeform 6"/>
            <p:cNvSpPr>
              <a:spLocks noEditPoints="1"/>
            </p:cNvSpPr>
            <p:nvPr/>
          </p:nvSpPr>
          <p:spPr bwMode="auto">
            <a:xfrm>
              <a:off x="4865688" y="3883025"/>
              <a:ext cx="166688" cy="182563"/>
            </a:xfrm>
            <a:custGeom>
              <a:avLst/>
              <a:gdLst>
                <a:gd name="T0" fmla="*/ 52 w 105"/>
                <a:gd name="T1" fmla="*/ 0 h 115"/>
                <a:gd name="T2" fmla="*/ 76 w 105"/>
                <a:gd name="T3" fmla="*/ 4 h 115"/>
                <a:gd name="T4" fmla="*/ 91 w 105"/>
                <a:gd name="T5" fmla="*/ 18 h 115"/>
                <a:gd name="T6" fmla="*/ 101 w 105"/>
                <a:gd name="T7" fmla="*/ 35 h 115"/>
                <a:gd name="T8" fmla="*/ 105 w 105"/>
                <a:gd name="T9" fmla="*/ 57 h 115"/>
                <a:gd name="T10" fmla="*/ 103 w 105"/>
                <a:gd name="T11" fmla="*/ 69 h 115"/>
                <a:gd name="T12" fmla="*/ 97 w 105"/>
                <a:gd name="T13" fmla="*/ 88 h 115"/>
                <a:gd name="T14" fmla="*/ 84 w 105"/>
                <a:gd name="T15" fmla="*/ 104 h 115"/>
                <a:gd name="T16" fmla="*/ 64 w 105"/>
                <a:gd name="T17" fmla="*/ 114 h 115"/>
                <a:gd name="T18" fmla="*/ 52 w 105"/>
                <a:gd name="T19" fmla="*/ 115 h 115"/>
                <a:gd name="T20" fmla="*/ 29 w 105"/>
                <a:gd name="T21" fmla="*/ 110 h 115"/>
                <a:gd name="T22" fmla="*/ 13 w 105"/>
                <a:gd name="T23" fmla="*/ 98 h 115"/>
                <a:gd name="T24" fmla="*/ 3 w 105"/>
                <a:gd name="T25" fmla="*/ 78 h 115"/>
                <a:gd name="T26" fmla="*/ 0 w 105"/>
                <a:gd name="T27" fmla="*/ 57 h 115"/>
                <a:gd name="T28" fmla="*/ 0 w 105"/>
                <a:gd name="T29" fmla="*/ 45 h 115"/>
                <a:gd name="T30" fmla="*/ 7 w 105"/>
                <a:gd name="T31" fmla="*/ 26 h 115"/>
                <a:gd name="T32" fmla="*/ 21 w 105"/>
                <a:gd name="T33" fmla="*/ 10 h 115"/>
                <a:gd name="T34" fmla="*/ 41 w 105"/>
                <a:gd name="T35" fmla="*/ 0 h 115"/>
                <a:gd name="T36" fmla="*/ 52 w 105"/>
                <a:gd name="T37" fmla="*/ 0 h 115"/>
                <a:gd name="T38" fmla="*/ 52 w 105"/>
                <a:gd name="T39" fmla="*/ 102 h 115"/>
                <a:gd name="T40" fmla="*/ 70 w 105"/>
                <a:gd name="T41" fmla="*/ 98 h 115"/>
                <a:gd name="T42" fmla="*/ 82 w 105"/>
                <a:gd name="T43" fmla="*/ 88 h 115"/>
                <a:gd name="T44" fmla="*/ 87 w 105"/>
                <a:gd name="T45" fmla="*/ 74 h 115"/>
                <a:gd name="T46" fmla="*/ 89 w 105"/>
                <a:gd name="T47" fmla="*/ 57 h 115"/>
                <a:gd name="T48" fmla="*/ 86 w 105"/>
                <a:gd name="T49" fmla="*/ 33 h 115"/>
                <a:gd name="T50" fmla="*/ 76 w 105"/>
                <a:gd name="T51" fmla="*/ 20 h 115"/>
                <a:gd name="T52" fmla="*/ 62 w 105"/>
                <a:gd name="T53" fmla="*/ 12 h 115"/>
                <a:gd name="T54" fmla="*/ 52 w 105"/>
                <a:gd name="T55" fmla="*/ 12 h 115"/>
                <a:gd name="T56" fmla="*/ 35 w 105"/>
                <a:gd name="T57" fmla="*/ 16 h 115"/>
                <a:gd name="T58" fmla="*/ 23 w 105"/>
                <a:gd name="T59" fmla="*/ 26 h 115"/>
                <a:gd name="T60" fmla="*/ 17 w 105"/>
                <a:gd name="T61" fmla="*/ 41 h 115"/>
                <a:gd name="T62" fmla="*/ 13 w 105"/>
                <a:gd name="T63" fmla="*/ 57 h 115"/>
                <a:gd name="T64" fmla="*/ 19 w 105"/>
                <a:gd name="T65" fmla="*/ 80 h 115"/>
                <a:gd name="T66" fmla="*/ 29 w 105"/>
                <a:gd name="T67" fmla="*/ 94 h 115"/>
                <a:gd name="T68" fmla="*/ 43 w 105"/>
                <a:gd name="T69" fmla="*/ 102 h 115"/>
                <a:gd name="T70" fmla="*/ 52 w 105"/>
                <a:gd name="T71" fmla="*/ 10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115">
                  <a:moveTo>
                    <a:pt x="52" y="0"/>
                  </a:moveTo>
                  <a:lnTo>
                    <a:pt x="52" y="0"/>
                  </a:lnTo>
                  <a:lnTo>
                    <a:pt x="64" y="0"/>
                  </a:lnTo>
                  <a:lnTo>
                    <a:pt x="76" y="4"/>
                  </a:lnTo>
                  <a:lnTo>
                    <a:pt x="84" y="10"/>
                  </a:lnTo>
                  <a:lnTo>
                    <a:pt x="91" y="18"/>
                  </a:lnTo>
                  <a:lnTo>
                    <a:pt x="97" y="26"/>
                  </a:lnTo>
                  <a:lnTo>
                    <a:pt x="101" y="35"/>
                  </a:lnTo>
                  <a:lnTo>
                    <a:pt x="103" y="45"/>
                  </a:lnTo>
                  <a:lnTo>
                    <a:pt x="105" y="57"/>
                  </a:lnTo>
                  <a:lnTo>
                    <a:pt x="105" y="57"/>
                  </a:lnTo>
                  <a:lnTo>
                    <a:pt x="103" y="69"/>
                  </a:lnTo>
                  <a:lnTo>
                    <a:pt x="101" y="78"/>
                  </a:lnTo>
                  <a:lnTo>
                    <a:pt x="97" y="88"/>
                  </a:lnTo>
                  <a:lnTo>
                    <a:pt x="91" y="98"/>
                  </a:lnTo>
                  <a:lnTo>
                    <a:pt x="84" y="104"/>
                  </a:lnTo>
                  <a:lnTo>
                    <a:pt x="76" y="110"/>
                  </a:lnTo>
                  <a:lnTo>
                    <a:pt x="64" y="114"/>
                  </a:lnTo>
                  <a:lnTo>
                    <a:pt x="52" y="115"/>
                  </a:lnTo>
                  <a:lnTo>
                    <a:pt x="52" y="115"/>
                  </a:lnTo>
                  <a:lnTo>
                    <a:pt x="41" y="114"/>
                  </a:lnTo>
                  <a:lnTo>
                    <a:pt x="29" y="110"/>
                  </a:lnTo>
                  <a:lnTo>
                    <a:pt x="21" y="104"/>
                  </a:lnTo>
                  <a:lnTo>
                    <a:pt x="13" y="98"/>
                  </a:lnTo>
                  <a:lnTo>
                    <a:pt x="7" y="88"/>
                  </a:lnTo>
                  <a:lnTo>
                    <a:pt x="3" y="78"/>
                  </a:lnTo>
                  <a:lnTo>
                    <a:pt x="0" y="69"/>
                  </a:lnTo>
                  <a:lnTo>
                    <a:pt x="0" y="57"/>
                  </a:lnTo>
                  <a:lnTo>
                    <a:pt x="0" y="57"/>
                  </a:lnTo>
                  <a:lnTo>
                    <a:pt x="0" y="45"/>
                  </a:lnTo>
                  <a:lnTo>
                    <a:pt x="3" y="35"/>
                  </a:lnTo>
                  <a:lnTo>
                    <a:pt x="7" y="26"/>
                  </a:lnTo>
                  <a:lnTo>
                    <a:pt x="13" y="18"/>
                  </a:lnTo>
                  <a:lnTo>
                    <a:pt x="21" y="10"/>
                  </a:lnTo>
                  <a:lnTo>
                    <a:pt x="29" y="4"/>
                  </a:lnTo>
                  <a:lnTo>
                    <a:pt x="41" y="0"/>
                  </a:lnTo>
                  <a:lnTo>
                    <a:pt x="52" y="0"/>
                  </a:lnTo>
                  <a:lnTo>
                    <a:pt x="52" y="0"/>
                  </a:lnTo>
                  <a:close/>
                  <a:moveTo>
                    <a:pt x="52" y="102"/>
                  </a:moveTo>
                  <a:lnTo>
                    <a:pt x="52" y="102"/>
                  </a:lnTo>
                  <a:lnTo>
                    <a:pt x="62" y="102"/>
                  </a:lnTo>
                  <a:lnTo>
                    <a:pt x="70" y="98"/>
                  </a:lnTo>
                  <a:lnTo>
                    <a:pt x="76" y="94"/>
                  </a:lnTo>
                  <a:lnTo>
                    <a:pt x="82" y="88"/>
                  </a:lnTo>
                  <a:lnTo>
                    <a:pt x="86" y="80"/>
                  </a:lnTo>
                  <a:lnTo>
                    <a:pt x="87" y="74"/>
                  </a:lnTo>
                  <a:lnTo>
                    <a:pt x="89" y="57"/>
                  </a:lnTo>
                  <a:lnTo>
                    <a:pt x="89" y="57"/>
                  </a:lnTo>
                  <a:lnTo>
                    <a:pt x="87" y="41"/>
                  </a:lnTo>
                  <a:lnTo>
                    <a:pt x="86" y="33"/>
                  </a:lnTo>
                  <a:lnTo>
                    <a:pt x="82" y="26"/>
                  </a:lnTo>
                  <a:lnTo>
                    <a:pt x="76" y="20"/>
                  </a:lnTo>
                  <a:lnTo>
                    <a:pt x="70" y="16"/>
                  </a:lnTo>
                  <a:lnTo>
                    <a:pt x="62" y="12"/>
                  </a:lnTo>
                  <a:lnTo>
                    <a:pt x="52" y="12"/>
                  </a:lnTo>
                  <a:lnTo>
                    <a:pt x="52" y="12"/>
                  </a:lnTo>
                  <a:lnTo>
                    <a:pt x="43" y="12"/>
                  </a:lnTo>
                  <a:lnTo>
                    <a:pt x="35" y="16"/>
                  </a:lnTo>
                  <a:lnTo>
                    <a:pt x="29" y="20"/>
                  </a:lnTo>
                  <a:lnTo>
                    <a:pt x="23" y="26"/>
                  </a:lnTo>
                  <a:lnTo>
                    <a:pt x="19" y="33"/>
                  </a:lnTo>
                  <a:lnTo>
                    <a:pt x="17" y="41"/>
                  </a:lnTo>
                  <a:lnTo>
                    <a:pt x="13" y="57"/>
                  </a:lnTo>
                  <a:lnTo>
                    <a:pt x="13" y="57"/>
                  </a:lnTo>
                  <a:lnTo>
                    <a:pt x="17" y="74"/>
                  </a:lnTo>
                  <a:lnTo>
                    <a:pt x="19" y="80"/>
                  </a:lnTo>
                  <a:lnTo>
                    <a:pt x="23" y="88"/>
                  </a:lnTo>
                  <a:lnTo>
                    <a:pt x="29" y="94"/>
                  </a:lnTo>
                  <a:lnTo>
                    <a:pt x="35" y="98"/>
                  </a:lnTo>
                  <a:lnTo>
                    <a:pt x="43" y="102"/>
                  </a:lnTo>
                  <a:lnTo>
                    <a:pt x="52" y="102"/>
                  </a:lnTo>
                  <a:lnTo>
                    <a:pt x="52" y="102"/>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7"/>
            <p:cNvSpPr>
              <a:spLocks/>
            </p:cNvSpPr>
            <p:nvPr/>
          </p:nvSpPr>
          <p:spPr bwMode="auto">
            <a:xfrm>
              <a:off x="5057775" y="3932238"/>
              <a:ext cx="104775" cy="128588"/>
            </a:xfrm>
            <a:custGeom>
              <a:avLst/>
              <a:gdLst>
                <a:gd name="T0" fmla="*/ 0 w 66"/>
                <a:gd name="T1" fmla="*/ 0 h 81"/>
                <a:gd name="T2" fmla="*/ 11 w 66"/>
                <a:gd name="T3" fmla="*/ 0 h 81"/>
                <a:gd name="T4" fmla="*/ 11 w 66"/>
                <a:gd name="T5" fmla="*/ 14 h 81"/>
                <a:gd name="T6" fmla="*/ 11 w 66"/>
                <a:gd name="T7" fmla="*/ 14 h 81"/>
                <a:gd name="T8" fmla="*/ 11 w 66"/>
                <a:gd name="T9" fmla="*/ 14 h 81"/>
                <a:gd name="T10" fmla="*/ 17 w 66"/>
                <a:gd name="T11" fmla="*/ 8 h 81"/>
                <a:gd name="T12" fmla="*/ 23 w 66"/>
                <a:gd name="T13" fmla="*/ 2 h 81"/>
                <a:gd name="T14" fmla="*/ 29 w 66"/>
                <a:gd name="T15" fmla="*/ 0 h 81"/>
                <a:gd name="T16" fmla="*/ 39 w 66"/>
                <a:gd name="T17" fmla="*/ 0 h 81"/>
                <a:gd name="T18" fmla="*/ 39 w 66"/>
                <a:gd name="T19" fmla="*/ 0 h 81"/>
                <a:gd name="T20" fmla="*/ 45 w 66"/>
                <a:gd name="T21" fmla="*/ 0 h 81"/>
                <a:gd name="T22" fmla="*/ 50 w 66"/>
                <a:gd name="T23" fmla="*/ 2 h 81"/>
                <a:gd name="T24" fmla="*/ 56 w 66"/>
                <a:gd name="T25" fmla="*/ 4 h 81"/>
                <a:gd name="T26" fmla="*/ 60 w 66"/>
                <a:gd name="T27" fmla="*/ 8 h 81"/>
                <a:gd name="T28" fmla="*/ 64 w 66"/>
                <a:gd name="T29" fmla="*/ 16 h 81"/>
                <a:gd name="T30" fmla="*/ 66 w 66"/>
                <a:gd name="T31" fmla="*/ 28 h 81"/>
                <a:gd name="T32" fmla="*/ 66 w 66"/>
                <a:gd name="T33" fmla="*/ 81 h 81"/>
                <a:gd name="T34" fmla="*/ 52 w 66"/>
                <a:gd name="T35" fmla="*/ 81 h 81"/>
                <a:gd name="T36" fmla="*/ 52 w 66"/>
                <a:gd name="T37" fmla="*/ 28 h 81"/>
                <a:gd name="T38" fmla="*/ 52 w 66"/>
                <a:gd name="T39" fmla="*/ 28 h 81"/>
                <a:gd name="T40" fmla="*/ 50 w 66"/>
                <a:gd name="T41" fmla="*/ 20 h 81"/>
                <a:gd name="T42" fmla="*/ 49 w 66"/>
                <a:gd name="T43" fmla="*/ 16 h 81"/>
                <a:gd name="T44" fmla="*/ 43 w 66"/>
                <a:gd name="T45" fmla="*/ 12 h 81"/>
                <a:gd name="T46" fmla="*/ 37 w 66"/>
                <a:gd name="T47" fmla="*/ 10 h 81"/>
                <a:gd name="T48" fmla="*/ 37 w 66"/>
                <a:gd name="T49" fmla="*/ 10 h 81"/>
                <a:gd name="T50" fmla="*/ 25 w 66"/>
                <a:gd name="T51" fmla="*/ 12 h 81"/>
                <a:gd name="T52" fmla="*/ 19 w 66"/>
                <a:gd name="T53" fmla="*/ 18 h 81"/>
                <a:gd name="T54" fmla="*/ 13 w 66"/>
                <a:gd name="T55" fmla="*/ 26 h 81"/>
                <a:gd name="T56" fmla="*/ 13 w 66"/>
                <a:gd name="T57" fmla="*/ 36 h 81"/>
                <a:gd name="T58" fmla="*/ 13 w 66"/>
                <a:gd name="T59" fmla="*/ 81 h 81"/>
                <a:gd name="T60" fmla="*/ 0 w 66"/>
                <a:gd name="T61" fmla="*/ 81 h 81"/>
                <a:gd name="T62" fmla="*/ 0 w 66"/>
                <a:gd name="T6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81">
                  <a:moveTo>
                    <a:pt x="0" y="0"/>
                  </a:moveTo>
                  <a:lnTo>
                    <a:pt x="11" y="0"/>
                  </a:lnTo>
                  <a:lnTo>
                    <a:pt x="11" y="14"/>
                  </a:lnTo>
                  <a:lnTo>
                    <a:pt x="11" y="14"/>
                  </a:lnTo>
                  <a:lnTo>
                    <a:pt x="11" y="14"/>
                  </a:lnTo>
                  <a:lnTo>
                    <a:pt x="17" y="8"/>
                  </a:lnTo>
                  <a:lnTo>
                    <a:pt x="23" y="2"/>
                  </a:lnTo>
                  <a:lnTo>
                    <a:pt x="29" y="0"/>
                  </a:lnTo>
                  <a:lnTo>
                    <a:pt x="39" y="0"/>
                  </a:lnTo>
                  <a:lnTo>
                    <a:pt x="39" y="0"/>
                  </a:lnTo>
                  <a:lnTo>
                    <a:pt x="45" y="0"/>
                  </a:lnTo>
                  <a:lnTo>
                    <a:pt x="50" y="2"/>
                  </a:lnTo>
                  <a:lnTo>
                    <a:pt x="56" y="4"/>
                  </a:lnTo>
                  <a:lnTo>
                    <a:pt x="60" y="8"/>
                  </a:lnTo>
                  <a:lnTo>
                    <a:pt x="64" y="16"/>
                  </a:lnTo>
                  <a:lnTo>
                    <a:pt x="66" y="28"/>
                  </a:lnTo>
                  <a:lnTo>
                    <a:pt x="66" y="81"/>
                  </a:lnTo>
                  <a:lnTo>
                    <a:pt x="52" y="81"/>
                  </a:lnTo>
                  <a:lnTo>
                    <a:pt x="52" y="28"/>
                  </a:lnTo>
                  <a:lnTo>
                    <a:pt x="52" y="28"/>
                  </a:lnTo>
                  <a:lnTo>
                    <a:pt x="50" y="20"/>
                  </a:lnTo>
                  <a:lnTo>
                    <a:pt x="49" y="16"/>
                  </a:lnTo>
                  <a:lnTo>
                    <a:pt x="43" y="12"/>
                  </a:lnTo>
                  <a:lnTo>
                    <a:pt x="37" y="10"/>
                  </a:lnTo>
                  <a:lnTo>
                    <a:pt x="37" y="10"/>
                  </a:lnTo>
                  <a:lnTo>
                    <a:pt x="25" y="12"/>
                  </a:lnTo>
                  <a:lnTo>
                    <a:pt x="19" y="18"/>
                  </a:lnTo>
                  <a:lnTo>
                    <a:pt x="13" y="26"/>
                  </a:lnTo>
                  <a:lnTo>
                    <a:pt x="13" y="36"/>
                  </a:lnTo>
                  <a:lnTo>
                    <a:pt x="13" y="81"/>
                  </a:lnTo>
                  <a:lnTo>
                    <a:pt x="0" y="81"/>
                  </a:lnTo>
                  <a:lnTo>
                    <a:pt x="0" y="0"/>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Rectangle 8"/>
            <p:cNvSpPr>
              <a:spLocks noChangeArrowheads="1"/>
            </p:cNvSpPr>
            <p:nvPr/>
          </p:nvSpPr>
          <p:spPr bwMode="auto">
            <a:xfrm>
              <a:off x="5194300" y="3886200"/>
              <a:ext cx="20638" cy="174625"/>
            </a:xfrm>
            <a:prstGeom prst="rect">
              <a:avLst/>
            </a:prstGeom>
            <a:solidFill>
              <a:srgbClr val="3E3A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9"/>
            <p:cNvSpPr>
              <a:spLocks noEditPoints="1"/>
            </p:cNvSpPr>
            <p:nvPr/>
          </p:nvSpPr>
          <p:spPr bwMode="auto">
            <a:xfrm>
              <a:off x="5249863" y="3886200"/>
              <a:ext cx="17463" cy="174625"/>
            </a:xfrm>
            <a:custGeom>
              <a:avLst/>
              <a:gdLst>
                <a:gd name="T0" fmla="*/ 11 w 11"/>
                <a:gd name="T1" fmla="*/ 16 h 110"/>
                <a:gd name="T2" fmla="*/ 0 w 11"/>
                <a:gd name="T3" fmla="*/ 16 h 110"/>
                <a:gd name="T4" fmla="*/ 0 w 11"/>
                <a:gd name="T5" fmla="*/ 0 h 110"/>
                <a:gd name="T6" fmla="*/ 11 w 11"/>
                <a:gd name="T7" fmla="*/ 0 h 110"/>
                <a:gd name="T8" fmla="*/ 11 w 11"/>
                <a:gd name="T9" fmla="*/ 16 h 110"/>
                <a:gd name="T10" fmla="*/ 0 w 11"/>
                <a:gd name="T11" fmla="*/ 29 h 110"/>
                <a:gd name="T12" fmla="*/ 11 w 11"/>
                <a:gd name="T13" fmla="*/ 29 h 110"/>
                <a:gd name="T14" fmla="*/ 11 w 11"/>
                <a:gd name="T15" fmla="*/ 110 h 110"/>
                <a:gd name="T16" fmla="*/ 0 w 11"/>
                <a:gd name="T17" fmla="*/ 110 h 110"/>
                <a:gd name="T18" fmla="*/ 0 w 11"/>
                <a:gd name="T19" fmla="*/ 2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0">
                  <a:moveTo>
                    <a:pt x="11" y="16"/>
                  </a:moveTo>
                  <a:lnTo>
                    <a:pt x="0" y="16"/>
                  </a:lnTo>
                  <a:lnTo>
                    <a:pt x="0" y="0"/>
                  </a:lnTo>
                  <a:lnTo>
                    <a:pt x="11" y="0"/>
                  </a:lnTo>
                  <a:lnTo>
                    <a:pt x="11" y="16"/>
                  </a:lnTo>
                  <a:close/>
                  <a:moveTo>
                    <a:pt x="0" y="29"/>
                  </a:moveTo>
                  <a:lnTo>
                    <a:pt x="11" y="29"/>
                  </a:lnTo>
                  <a:lnTo>
                    <a:pt x="11" y="110"/>
                  </a:lnTo>
                  <a:lnTo>
                    <a:pt x="0" y="110"/>
                  </a:lnTo>
                  <a:lnTo>
                    <a:pt x="0" y="29"/>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
            <p:cNvSpPr>
              <a:spLocks/>
            </p:cNvSpPr>
            <p:nvPr/>
          </p:nvSpPr>
          <p:spPr bwMode="auto">
            <a:xfrm>
              <a:off x="5302250" y="3932238"/>
              <a:ext cx="104775" cy="128588"/>
            </a:xfrm>
            <a:custGeom>
              <a:avLst/>
              <a:gdLst>
                <a:gd name="T0" fmla="*/ 0 w 66"/>
                <a:gd name="T1" fmla="*/ 0 h 81"/>
                <a:gd name="T2" fmla="*/ 12 w 66"/>
                <a:gd name="T3" fmla="*/ 0 h 81"/>
                <a:gd name="T4" fmla="*/ 12 w 66"/>
                <a:gd name="T5" fmla="*/ 14 h 81"/>
                <a:gd name="T6" fmla="*/ 12 w 66"/>
                <a:gd name="T7" fmla="*/ 14 h 81"/>
                <a:gd name="T8" fmla="*/ 12 w 66"/>
                <a:gd name="T9" fmla="*/ 14 h 81"/>
                <a:gd name="T10" fmla="*/ 18 w 66"/>
                <a:gd name="T11" fmla="*/ 8 h 81"/>
                <a:gd name="T12" fmla="*/ 23 w 66"/>
                <a:gd name="T13" fmla="*/ 2 h 81"/>
                <a:gd name="T14" fmla="*/ 29 w 66"/>
                <a:gd name="T15" fmla="*/ 0 h 81"/>
                <a:gd name="T16" fmla="*/ 37 w 66"/>
                <a:gd name="T17" fmla="*/ 0 h 81"/>
                <a:gd name="T18" fmla="*/ 37 w 66"/>
                <a:gd name="T19" fmla="*/ 0 h 81"/>
                <a:gd name="T20" fmla="*/ 45 w 66"/>
                <a:gd name="T21" fmla="*/ 0 h 81"/>
                <a:gd name="T22" fmla="*/ 51 w 66"/>
                <a:gd name="T23" fmla="*/ 2 h 81"/>
                <a:gd name="T24" fmla="*/ 57 w 66"/>
                <a:gd name="T25" fmla="*/ 4 h 81"/>
                <a:gd name="T26" fmla="*/ 61 w 66"/>
                <a:gd name="T27" fmla="*/ 8 h 81"/>
                <a:gd name="T28" fmla="*/ 64 w 66"/>
                <a:gd name="T29" fmla="*/ 16 h 81"/>
                <a:gd name="T30" fmla="*/ 66 w 66"/>
                <a:gd name="T31" fmla="*/ 28 h 81"/>
                <a:gd name="T32" fmla="*/ 66 w 66"/>
                <a:gd name="T33" fmla="*/ 81 h 81"/>
                <a:gd name="T34" fmla="*/ 53 w 66"/>
                <a:gd name="T35" fmla="*/ 81 h 81"/>
                <a:gd name="T36" fmla="*/ 53 w 66"/>
                <a:gd name="T37" fmla="*/ 28 h 81"/>
                <a:gd name="T38" fmla="*/ 53 w 66"/>
                <a:gd name="T39" fmla="*/ 28 h 81"/>
                <a:gd name="T40" fmla="*/ 51 w 66"/>
                <a:gd name="T41" fmla="*/ 20 h 81"/>
                <a:gd name="T42" fmla="*/ 49 w 66"/>
                <a:gd name="T43" fmla="*/ 16 h 81"/>
                <a:gd name="T44" fmla="*/ 43 w 66"/>
                <a:gd name="T45" fmla="*/ 12 h 81"/>
                <a:gd name="T46" fmla="*/ 37 w 66"/>
                <a:gd name="T47" fmla="*/ 10 h 81"/>
                <a:gd name="T48" fmla="*/ 37 w 66"/>
                <a:gd name="T49" fmla="*/ 10 h 81"/>
                <a:gd name="T50" fmla="*/ 25 w 66"/>
                <a:gd name="T51" fmla="*/ 12 h 81"/>
                <a:gd name="T52" fmla="*/ 18 w 66"/>
                <a:gd name="T53" fmla="*/ 18 h 81"/>
                <a:gd name="T54" fmla="*/ 14 w 66"/>
                <a:gd name="T55" fmla="*/ 26 h 81"/>
                <a:gd name="T56" fmla="*/ 12 w 66"/>
                <a:gd name="T57" fmla="*/ 36 h 81"/>
                <a:gd name="T58" fmla="*/ 12 w 66"/>
                <a:gd name="T59" fmla="*/ 81 h 81"/>
                <a:gd name="T60" fmla="*/ 0 w 66"/>
                <a:gd name="T61" fmla="*/ 81 h 81"/>
                <a:gd name="T62" fmla="*/ 0 w 66"/>
                <a:gd name="T6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81">
                  <a:moveTo>
                    <a:pt x="0" y="0"/>
                  </a:moveTo>
                  <a:lnTo>
                    <a:pt x="12" y="0"/>
                  </a:lnTo>
                  <a:lnTo>
                    <a:pt x="12" y="14"/>
                  </a:lnTo>
                  <a:lnTo>
                    <a:pt x="12" y="14"/>
                  </a:lnTo>
                  <a:lnTo>
                    <a:pt x="12" y="14"/>
                  </a:lnTo>
                  <a:lnTo>
                    <a:pt x="18" y="8"/>
                  </a:lnTo>
                  <a:lnTo>
                    <a:pt x="23" y="2"/>
                  </a:lnTo>
                  <a:lnTo>
                    <a:pt x="29" y="0"/>
                  </a:lnTo>
                  <a:lnTo>
                    <a:pt x="37" y="0"/>
                  </a:lnTo>
                  <a:lnTo>
                    <a:pt x="37" y="0"/>
                  </a:lnTo>
                  <a:lnTo>
                    <a:pt x="45" y="0"/>
                  </a:lnTo>
                  <a:lnTo>
                    <a:pt x="51" y="2"/>
                  </a:lnTo>
                  <a:lnTo>
                    <a:pt x="57" y="4"/>
                  </a:lnTo>
                  <a:lnTo>
                    <a:pt x="61" y="8"/>
                  </a:lnTo>
                  <a:lnTo>
                    <a:pt x="64" y="16"/>
                  </a:lnTo>
                  <a:lnTo>
                    <a:pt x="66" y="28"/>
                  </a:lnTo>
                  <a:lnTo>
                    <a:pt x="66" y="81"/>
                  </a:lnTo>
                  <a:lnTo>
                    <a:pt x="53" y="81"/>
                  </a:lnTo>
                  <a:lnTo>
                    <a:pt x="53" y="28"/>
                  </a:lnTo>
                  <a:lnTo>
                    <a:pt x="53" y="28"/>
                  </a:lnTo>
                  <a:lnTo>
                    <a:pt x="51" y="20"/>
                  </a:lnTo>
                  <a:lnTo>
                    <a:pt x="49" y="16"/>
                  </a:lnTo>
                  <a:lnTo>
                    <a:pt x="43" y="12"/>
                  </a:lnTo>
                  <a:lnTo>
                    <a:pt x="37" y="10"/>
                  </a:lnTo>
                  <a:lnTo>
                    <a:pt x="37" y="10"/>
                  </a:lnTo>
                  <a:lnTo>
                    <a:pt x="25" y="12"/>
                  </a:lnTo>
                  <a:lnTo>
                    <a:pt x="18" y="18"/>
                  </a:lnTo>
                  <a:lnTo>
                    <a:pt x="14" y="26"/>
                  </a:lnTo>
                  <a:lnTo>
                    <a:pt x="12" y="36"/>
                  </a:lnTo>
                  <a:lnTo>
                    <a:pt x="12" y="81"/>
                  </a:lnTo>
                  <a:lnTo>
                    <a:pt x="0" y="81"/>
                  </a:lnTo>
                  <a:lnTo>
                    <a:pt x="0" y="0"/>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
            <p:cNvSpPr>
              <a:spLocks noEditPoints="1"/>
            </p:cNvSpPr>
            <p:nvPr/>
          </p:nvSpPr>
          <p:spPr bwMode="auto">
            <a:xfrm>
              <a:off x="5429250" y="3932238"/>
              <a:ext cx="117475" cy="131763"/>
            </a:xfrm>
            <a:custGeom>
              <a:avLst/>
              <a:gdLst>
                <a:gd name="T0" fmla="*/ 72 w 74"/>
                <a:gd name="T1" fmla="*/ 55 h 83"/>
                <a:gd name="T2" fmla="*/ 72 w 74"/>
                <a:gd name="T3" fmla="*/ 55 h 83"/>
                <a:gd name="T4" fmla="*/ 68 w 74"/>
                <a:gd name="T5" fmla="*/ 67 h 83"/>
                <a:gd name="T6" fmla="*/ 61 w 74"/>
                <a:gd name="T7" fmla="*/ 77 h 83"/>
                <a:gd name="T8" fmla="*/ 51 w 74"/>
                <a:gd name="T9" fmla="*/ 81 h 83"/>
                <a:gd name="T10" fmla="*/ 39 w 74"/>
                <a:gd name="T11" fmla="*/ 83 h 83"/>
                <a:gd name="T12" fmla="*/ 39 w 74"/>
                <a:gd name="T13" fmla="*/ 83 h 83"/>
                <a:gd name="T14" fmla="*/ 29 w 74"/>
                <a:gd name="T15" fmla="*/ 83 h 83"/>
                <a:gd name="T16" fmla="*/ 22 w 74"/>
                <a:gd name="T17" fmla="*/ 81 h 83"/>
                <a:gd name="T18" fmla="*/ 16 w 74"/>
                <a:gd name="T19" fmla="*/ 77 h 83"/>
                <a:gd name="T20" fmla="*/ 10 w 74"/>
                <a:gd name="T21" fmla="*/ 71 h 83"/>
                <a:gd name="T22" fmla="*/ 6 w 74"/>
                <a:gd name="T23" fmla="*/ 65 h 83"/>
                <a:gd name="T24" fmla="*/ 4 w 74"/>
                <a:gd name="T25" fmla="*/ 57 h 83"/>
                <a:gd name="T26" fmla="*/ 2 w 74"/>
                <a:gd name="T27" fmla="*/ 49 h 83"/>
                <a:gd name="T28" fmla="*/ 0 w 74"/>
                <a:gd name="T29" fmla="*/ 41 h 83"/>
                <a:gd name="T30" fmla="*/ 0 w 74"/>
                <a:gd name="T31" fmla="*/ 41 h 83"/>
                <a:gd name="T32" fmla="*/ 2 w 74"/>
                <a:gd name="T33" fmla="*/ 32 h 83"/>
                <a:gd name="T34" fmla="*/ 4 w 74"/>
                <a:gd name="T35" fmla="*/ 24 h 83"/>
                <a:gd name="T36" fmla="*/ 8 w 74"/>
                <a:gd name="T37" fmla="*/ 18 h 83"/>
                <a:gd name="T38" fmla="*/ 12 w 74"/>
                <a:gd name="T39" fmla="*/ 12 h 83"/>
                <a:gd name="T40" fmla="*/ 18 w 74"/>
                <a:gd name="T41" fmla="*/ 6 h 83"/>
                <a:gd name="T42" fmla="*/ 23 w 74"/>
                <a:gd name="T43" fmla="*/ 2 h 83"/>
                <a:gd name="T44" fmla="*/ 31 w 74"/>
                <a:gd name="T45" fmla="*/ 0 h 83"/>
                <a:gd name="T46" fmla="*/ 39 w 74"/>
                <a:gd name="T47" fmla="*/ 0 h 83"/>
                <a:gd name="T48" fmla="*/ 39 w 74"/>
                <a:gd name="T49" fmla="*/ 0 h 83"/>
                <a:gd name="T50" fmla="*/ 49 w 74"/>
                <a:gd name="T51" fmla="*/ 0 h 83"/>
                <a:gd name="T52" fmla="*/ 57 w 74"/>
                <a:gd name="T53" fmla="*/ 4 h 83"/>
                <a:gd name="T54" fmla="*/ 63 w 74"/>
                <a:gd name="T55" fmla="*/ 8 h 83"/>
                <a:gd name="T56" fmla="*/ 66 w 74"/>
                <a:gd name="T57" fmla="*/ 16 h 83"/>
                <a:gd name="T58" fmla="*/ 70 w 74"/>
                <a:gd name="T59" fmla="*/ 22 h 83"/>
                <a:gd name="T60" fmla="*/ 72 w 74"/>
                <a:gd name="T61" fmla="*/ 30 h 83"/>
                <a:gd name="T62" fmla="*/ 74 w 74"/>
                <a:gd name="T63" fmla="*/ 45 h 83"/>
                <a:gd name="T64" fmla="*/ 14 w 74"/>
                <a:gd name="T65" fmla="*/ 45 h 83"/>
                <a:gd name="T66" fmla="*/ 14 w 74"/>
                <a:gd name="T67" fmla="*/ 45 h 83"/>
                <a:gd name="T68" fmla="*/ 16 w 74"/>
                <a:gd name="T69" fmla="*/ 55 h 83"/>
                <a:gd name="T70" fmla="*/ 20 w 74"/>
                <a:gd name="T71" fmla="*/ 63 h 83"/>
                <a:gd name="T72" fmla="*/ 27 w 74"/>
                <a:gd name="T73" fmla="*/ 69 h 83"/>
                <a:gd name="T74" fmla="*/ 33 w 74"/>
                <a:gd name="T75" fmla="*/ 71 h 83"/>
                <a:gd name="T76" fmla="*/ 39 w 74"/>
                <a:gd name="T77" fmla="*/ 71 h 83"/>
                <a:gd name="T78" fmla="*/ 39 w 74"/>
                <a:gd name="T79" fmla="*/ 71 h 83"/>
                <a:gd name="T80" fmla="*/ 47 w 74"/>
                <a:gd name="T81" fmla="*/ 71 h 83"/>
                <a:gd name="T82" fmla="*/ 53 w 74"/>
                <a:gd name="T83" fmla="*/ 67 h 83"/>
                <a:gd name="T84" fmla="*/ 57 w 74"/>
                <a:gd name="T85" fmla="*/ 63 h 83"/>
                <a:gd name="T86" fmla="*/ 61 w 74"/>
                <a:gd name="T87" fmla="*/ 55 h 83"/>
                <a:gd name="T88" fmla="*/ 72 w 74"/>
                <a:gd name="T89" fmla="*/ 55 h 83"/>
                <a:gd name="T90" fmla="*/ 61 w 74"/>
                <a:gd name="T91" fmla="*/ 34 h 83"/>
                <a:gd name="T92" fmla="*/ 61 w 74"/>
                <a:gd name="T93" fmla="*/ 34 h 83"/>
                <a:gd name="T94" fmla="*/ 59 w 74"/>
                <a:gd name="T95" fmla="*/ 24 h 83"/>
                <a:gd name="T96" fmla="*/ 53 w 74"/>
                <a:gd name="T97" fmla="*/ 18 h 83"/>
                <a:gd name="T98" fmla="*/ 47 w 74"/>
                <a:gd name="T99" fmla="*/ 12 h 83"/>
                <a:gd name="T100" fmla="*/ 37 w 74"/>
                <a:gd name="T101" fmla="*/ 10 h 83"/>
                <a:gd name="T102" fmla="*/ 37 w 74"/>
                <a:gd name="T103" fmla="*/ 10 h 83"/>
                <a:gd name="T104" fmla="*/ 27 w 74"/>
                <a:gd name="T105" fmla="*/ 12 h 83"/>
                <a:gd name="T106" fmla="*/ 22 w 74"/>
                <a:gd name="T107" fmla="*/ 18 h 83"/>
                <a:gd name="T108" fmla="*/ 18 w 74"/>
                <a:gd name="T109" fmla="*/ 26 h 83"/>
                <a:gd name="T110" fmla="*/ 14 w 74"/>
                <a:gd name="T111" fmla="*/ 34 h 83"/>
                <a:gd name="T112" fmla="*/ 61 w 74"/>
                <a:gd name="T113" fmla="*/ 3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83">
                  <a:moveTo>
                    <a:pt x="72" y="55"/>
                  </a:moveTo>
                  <a:lnTo>
                    <a:pt x="72" y="55"/>
                  </a:lnTo>
                  <a:lnTo>
                    <a:pt x="68" y="67"/>
                  </a:lnTo>
                  <a:lnTo>
                    <a:pt x="61" y="77"/>
                  </a:lnTo>
                  <a:lnTo>
                    <a:pt x="51" y="81"/>
                  </a:lnTo>
                  <a:lnTo>
                    <a:pt x="39" y="83"/>
                  </a:lnTo>
                  <a:lnTo>
                    <a:pt x="39" y="83"/>
                  </a:lnTo>
                  <a:lnTo>
                    <a:pt x="29" y="83"/>
                  </a:lnTo>
                  <a:lnTo>
                    <a:pt x="22" y="81"/>
                  </a:lnTo>
                  <a:lnTo>
                    <a:pt x="16" y="77"/>
                  </a:lnTo>
                  <a:lnTo>
                    <a:pt x="10" y="71"/>
                  </a:lnTo>
                  <a:lnTo>
                    <a:pt x="6" y="65"/>
                  </a:lnTo>
                  <a:lnTo>
                    <a:pt x="4" y="57"/>
                  </a:lnTo>
                  <a:lnTo>
                    <a:pt x="2" y="49"/>
                  </a:lnTo>
                  <a:lnTo>
                    <a:pt x="0" y="41"/>
                  </a:lnTo>
                  <a:lnTo>
                    <a:pt x="0" y="41"/>
                  </a:lnTo>
                  <a:lnTo>
                    <a:pt x="2" y="32"/>
                  </a:lnTo>
                  <a:lnTo>
                    <a:pt x="4" y="24"/>
                  </a:lnTo>
                  <a:lnTo>
                    <a:pt x="8" y="18"/>
                  </a:lnTo>
                  <a:lnTo>
                    <a:pt x="12" y="12"/>
                  </a:lnTo>
                  <a:lnTo>
                    <a:pt x="18" y="6"/>
                  </a:lnTo>
                  <a:lnTo>
                    <a:pt x="23" y="2"/>
                  </a:lnTo>
                  <a:lnTo>
                    <a:pt x="31" y="0"/>
                  </a:lnTo>
                  <a:lnTo>
                    <a:pt x="39" y="0"/>
                  </a:lnTo>
                  <a:lnTo>
                    <a:pt x="39" y="0"/>
                  </a:lnTo>
                  <a:lnTo>
                    <a:pt x="49" y="0"/>
                  </a:lnTo>
                  <a:lnTo>
                    <a:pt x="57" y="4"/>
                  </a:lnTo>
                  <a:lnTo>
                    <a:pt x="63" y="8"/>
                  </a:lnTo>
                  <a:lnTo>
                    <a:pt x="66" y="16"/>
                  </a:lnTo>
                  <a:lnTo>
                    <a:pt x="70" y="22"/>
                  </a:lnTo>
                  <a:lnTo>
                    <a:pt x="72" y="30"/>
                  </a:lnTo>
                  <a:lnTo>
                    <a:pt x="74" y="45"/>
                  </a:lnTo>
                  <a:lnTo>
                    <a:pt x="14" y="45"/>
                  </a:lnTo>
                  <a:lnTo>
                    <a:pt x="14" y="45"/>
                  </a:lnTo>
                  <a:lnTo>
                    <a:pt x="16" y="55"/>
                  </a:lnTo>
                  <a:lnTo>
                    <a:pt x="20" y="63"/>
                  </a:lnTo>
                  <a:lnTo>
                    <a:pt x="27" y="69"/>
                  </a:lnTo>
                  <a:lnTo>
                    <a:pt x="33" y="71"/>
                  </a:lnTo>
                  <a:lnTo>
                    <a:pt x="39" y="71"/>
                  </a:lnTo>
                  <a:lnTo>
                    <a:pt x="39" y="71"/>
                  </a:lnTo>
                  <a:lnTo>
                    <a:pt x="47" y="71"/>
                  </a:lnTo>
                  <a:lnTo>
                    <a:pt x="53" y="67"/>
                  </a:lnTo>
                  <a:lnTo>
                    <a:pt x="57" y="63"/>
                  </a:lnTo>
                  <a:lnTo>
                    <a:pt x="61" y="55"/>
                  </a:lnTo>
                  <a:lnTo>
                    <a:pt x="72" y="55"/>
                  </a:lnTo>
                  <a:close/>
                  <a:moveTo>
                    <a:pt x="61" y="34"/>
                  </a:moveTo>
                  <a:lnTo>
                    <a:pt x="61" y="34"/>
                  </a:lnTo>
                  <a:lnTo>
                    <a:pt x="59" y="24"/>
                  </a:lnTo>
                  <a:lnTo>
                    <a:pt x="53" y="18"/>
                  </a:lnTo>
                  <a:lnTo>
                    <a:pt x="47" y="12"/>
                  </a:lnTo>
                  <a:lnTo>
                    <a:pt x="37" y="10"/>
                  </a:lnTo>
                  <a:lnTo>
                    <a:pt x="37" y="10"/>
                  </a:lnTo>
                  <a:lnTo>
                    <a:pt x="27" y="12"/>
                  </a:lnTo>
                  <a:lnTo>
                    <a:pt x="22" y="18"/>
                  </a:lnTo>
                  <a:lnTo>
                    <a:pt x="18" y="26"/>
                  </a:lnTo>
                  <a:lnTo>
                    <a:pt x="14" y="34"/>
                  </a:lnTo>
                  <a:lnTo>
                    <a:pt x="61" y="34"/>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p:nvSpPr>
          <p:spPr bwMode="auto">
            <a:xfrm>
              <a:off x="5630863" y="3883025"/>
              <a:ext cx="139700" cy="182563"/>
            </a:xfrm>
            <a:custGeom>
              <a:avLst/>
              <a:gdLst>
                <a:gd name="T0" fmla="*/ 70 w 88"/>
                <a:gd name="T1" fmla="*/ 33 h 115"/>
                <a:gd name="T2" fmla="*/ 61 w 88"/>
                <a:gd name="T3" fmla="*/ 18 h 115"/>
                <a:gd name="T4" fmla="*/ 43 w 88"/>
                <a:gd name="T5" fmla="*/ 12 h 115"/>
                <a:gd name="T6" fmla="*/ 33 w 88"/>
                <a:gd name="T7" fmla="*/ 12 h 115"/>
                <a:gd name="T8" fmla="*/ 20 w 88"/>
                <a:gd name="T9" fmla="*/ 22 h 115"/>
                <a:gd name="T10" fmla="*/ 18 w 88"/>
                <a:gd name="T11" fmla="*/ 31 h 115"/>
                <a:gd name="T12" fmla="*/ 18 w 88"/>
                <a:gd name="T13" fmla="*/ 35 h 115"/>
                <a:gd name="T14" fmla="*/ 29 w 88"/>
                <a:gd name="T15" fmla="*/ 43 h 115"/>
                <a:gd name="T16" fmla="*/ 53 w 88"/>
                <a:gd name="T17" fmla="*/ 51 h 115"/>
                <a:gd name="T18" fmla="*/ 66 w 88"/>
                <a:gd name="T19" fmla="*/ 53 h 115"/>
                <a:gd name="T20" fmla="*/ 82 w 88"/>
                <a:gd name="T21" fmla="*/ 63 h 115"/>
                <a:gd name="T22" fmla="*/ 88 w 88"/>
                <a:gd name="T23" fmla="*/ 74 h 115"/>
                <a:gd name="T24" fmla="*/ 88 w 88"/>
                <a:gd name="T25" fmla="*/ 82 h 115"/>
                <a:gd name="T26" fmla="*/ 84 w 88"/>
                <a:gd name="T27" fmla="*/ 96 h 115"/>
                <a:gd name="T28" fmla="*/ 74 w 88"/>
                <a:gd name="T29" fmla="*/ 108 h 115"/>
                <a:gd name="T30" fmla="*/ 61 w 88"/>
                <a:gd name="T31" fmla="*/ 114 h 115"/>
                <a:gd name="T32" fmla="*/ 45 w 88"/>
                <a:gd name="T33" fmla="*/ 115 h 115"/>
                <a:gd name="T34" fmla="*/ 27 w 88"/>
                <a:gd name="T35" fmla="*/ 112 h 115"/>
                <a:gd name="T36" fmla="*/ 14 w 88"/>
                <a:gd name="T37" fmla="*/ 106 h 115"/>
                <a:gd name="T38" fmla="*/ 4 w 88"/>
                <a:gd name="T39" fmla="*/ 94 h 115"/>
                <a:gd name="T40" fmla="*/ 0 w 88"/>
                <a:gd name="T41" fmla="*/ 76 h 115"/>
                <a:gd name="T42" fmla="*/ 14 w 88"/>
                <a:gd name="T43" fmla="*/ 76 h 115"/>
                <a:gd name="T44" fmla="*/ 16 w 88"/>
                <a:gd name="T45" fmla="*/ 88 h 115"/>
                <a:gd name="T46" fmla="*/ 23 w 88"/>
                <a:gd name="T47" fmla="*/ 96 h 115"/>
                <a:gd name="T48" fmla="*/ 45 w 88"/>
                <a:gd name="T49" fmla="*/ 102 h 115"/>
                <a:gd name="T50" fmla="*/ 55 w 88"/>
                <a:gd name="T51" fmla="*/ 102 h 115"/>
                <a:gd name="T52" fmla="*/ 68 w 88"/>
                <a:gd name="T53" fmla="*/ 96 h 115"/>
                <a:gd name="T54" fmla="*/ 72 w 88"/>
                <a:gd name="T55" fmla="*/ 88 h 115"/>
                <a:gd name="T56" fmla="*/ 72 w 88"/>
                <a:gd name="T57" fmla="*/ 82 h 115"/>
                <a:gd name="T58" fmla="*/ 70 w 88"/>
                <a:gd name="T59" fmla="*/ 72 h 115"/>
                <a:gd name="T60" fmla="*/ 63 w 88"/>
                <a:gd name="T61" fmla="*/ 67 h 115"/>
                <a:gd name="T62" fmla="*/ 39 w 88"/>
                <a:gd name="T63" fmla="*/ 61 h 115"/>
                <a:gd name="T64" fmla="*/ 25 w 88"/>
                <a:gd name="T65" fmla="*/ 57 h 115"/>
                <a:gd name="T66" fmla="*/ 10 w 88"/>
                <a:gd name="T67" fmla="*/ 49 h 115"/>
                <a:gd name="T68" fmla="*/ 4 w 88"/>
                <a:gd name="T69" fmla="*/ 39 h 115"/>
                <a:gd name="T70" fmla="*/ 2 w 88"/>
                <a:gd name="T71" fmla="*/ 31 h 115"/>
                <a:gd name="T72" fmla="*/ 6 w 88"/>
                <a:gd name="T73" fmla="*/ 18 h 115"/>
                <a:gd name="T74" fmla="*/ 16 w 88"/>
                <a:gd name="T75" fmla="*/ 8 h 115"/>
                <a:gd name="T76" fmla="*/ 27 w 88"/>
                <a:gd name="T77" fmla="*/ 2 h 115"/>
                <a:gd name="T78" fmla="*/ 43 w 88"/>
                <a:gd name="T79" fmla="*/ 0 h 115"/>
                <a:gd name="T80" fmla="*/ 64 w 88"/>
                <a:gd name="T81" fmla="*/ 4 h 115"/>
                <a:gd name="T82" fmla="*/ 76 w 88"/>
                <a:gd name="T83" fmla="*/ 12 h 115"/>
                <a:gd name="T84" fmla="*/ 82 w 88"/>
                <a:gd name="T85" fmla="*/ 26 h 115"/>
                <a:gd name="T86" fmla="*/ 70 w 88"/>
                <a:gd name="T87" fmla="*/ 3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115">
                  <a:moveTo>
                    <a:pt x="70" y="33"/>
                  </a:moveTo>
                  <a:lnTo>
                    <a:pt x="70" y="33"/>
                  </a:lnTo>
                  <a:lnTo>
                    <a:pt x="66" y="24"/>
                  </a:lnTo>
                  <a:lnTo>
                    <a:pt x="61" y="18"/>
                  </a:lnTo>
                  <a:lnTo>
                    <a:pt x="53" y="14"/>
                  </a:lnTo>
                  <a:lnTo>
                    <a:pt x="43" y="12"/>
                  </a:lnTo>
                  <a:lnTo>
                    <a:pt x="43" y="12"/>
                  </a:lnTo>
                  <a:lnTo>
                    <a:pt x="33" y="12"/>
                  </a:lnTo>
                  <a:lnTo>
                    <a:pt x="25" y="16"/>
                  </a:lnTo>
                  <a:lnTo>
                    <a:pt x="20" y="22"/>
                  </a:lnTo>
                  <a:lnTo>
                    <a:pt x="18" y="26"/>
                  </a:lnTo>
                  <a:lnTo>
                    <a:pt x="18" y="31"/>
                  </a:lnTo>
                  <a:lnTo>
                    <a:pt x="18" y="31"/>
                  </a:lnTo>
                  <a:lnTo>
                    <a:pt x="18" y="35"/>
                  </a:lnTo>
                  <a:lnTo>
                    <a:pt x="22" y="39"/>
                  </a:lnTo>
                  <a:lnTo>
                    <a:pt x="29" y="43"/>
                  </a:lnTo>
                  <a:lnTo>
                    <a:pt x="39" y="47"/>
                  </a:lnTo>
                  <a:lnTo>
                    <a:pt x="53" y="51"/>
                  </a:lnTo>
                  <a:lnTo>
                    <a:pt x="53" y="51"/>
                  </a:lnTo>
                  <a:lnTo>
                    <a:pt x="66" y="53"/>
                  </a:lnTo>
                  <a:lnTo>
                    <a:pt x="76" y="59"/>
                  </a:lnTo>
                  <a:lnTo>
                    <a:pt x="82" y="63"/>
                  </a:lnTo>
                  <a:lnTo>
                    <a:pt x="84" y="69"/>
                  </a:lnTo>
                  <a:lnTo>
                    <a:pt x="88" y="74"/>
                  </a:lnTo>
                  <a:lnTo>
                    <a:pt x="88" y="82"/>
                  </a:lnTo>
                  <a:lnTo>
                    <a:pt x="88" y="82"/>
                  </a:lnTo>
                  <a:lnTo>
                    <a:pt x="86" y="90"/>
                  </a:lnTo>
                  <a:lnTo>
                    <a:pt x="84" y="96"/>
                  </a:lnTo>
                  <a:lnTo>
                    <a:pt x="80" y="102"/>
                  </a:lnTo>
                  <a:lnTo>
                    <a:pt x="74" y="108"/>
                  </a:lnTo>
                  <a:lnTo>
                    <a:pt x="66" y="110"/>
                  </a:lnTo>
                  <a:lnTo>
                    <a:pt x="61" y="114"/>
                  </a:lnTo>
                  <a:lnTo>
                    <a:pt x="45" y="115"/>
                  </a:lnTo>
                  <a:lnTo>
                    <a:pt x="45" y="115"/>
                  </a:lnTo>
                  <a:lnTo>
                    <a:pt x="35" y="114"/>
                  </a:lnTo>
                  <a:lnTo>
                    <a:pt x="27" y="112"/>
                  </a:lnTo>
                  <a:lnTo>
                    <a:pt x="20" y="110"/>
                  </a:lnTo>
                  <a:lnTo>
                    <a:pt x="14" y="106"/>
                  </a:lnTo>
                  <a:lnTo>
                    <a:pt x="8" y="100"/>
                  </a:lnTo>
                  <a:lnTo>
                    <a:pt x="4" y="94"/>
                  </a:lnTo>
                  <a:lnTo>
                    <a:pt x="0" y="86"/>
                  </a:lnTo>
                  <a:lnTo>
                    <a:pt x="0" y="76"/>
                  </a:lnTo>
                  <a:lnTo>
                    <a:pt x="14" y="76"/>
                  </a:lnTo>
                  <a:lnTo>
                    <a:pt x="14" y="76"/>
                  </a:lnTo>
                  <a:lnTo>
                    <a:pt x="14" y="82"/>
                  </a:lnTo>
                  <a:lnTo>
                    <a:pt x="16" y="88"/>
                  </a:lnTo>
                  <a:lnTo>
                    <a:pt x="20" y="92"/>
                  </a:lnTo>
                  <a:lnTo>
                    <a:pt x="23" y="96"/>
                  </a:lnTo>
                  <a:lnTo>
                    <a:pt x="33" y="100"/>
                  </a:lnTo>
                  <a:lnTo>
                    <a:pt x="45" y="102"/>
                  </a:lnTo>
                  <a:lnTo>
                    <a:pt x="45" y="102"/>
                  </a:lnTo>
                  <a:lnTo>
                    <a:pt x="55" y="102"/>
                  </a:lnTo>
                  <a:lnTo>
                    <a:pt x="64" y="98"/>
                  </a:lnTo>
                  <a:lnTo>
                    <a:pt x="68" y="96"/>
                  </a:lnTo>
                  <a:lnTo>
                    <a:pt x="70" y="92"/>
                  </a:lnTo>
                  <a:lnTo>
                    <a:pt x="72" y="88"/>
                  </a:lnTo>
                  <a:lnTo>
                    <a:pt x="72" y="82"/>
                  </a:lnTo>
                  <a:lnTo>
                    <a:pt x="72" y="82"/>
                  </a:lnTo>
                  <a:lnTo>
                    <a:pt x="72" y="76"/>
                  </a:lnTo>
                  <a:lnTo>
                    <a:pt x="70" y="72"/>
                  </a:lnTo>
                  <a:lnTo>
                    <a:pt x="66" y="71"/>
                  </a:lnTo>
                  <a:lnTo>
                    <a:pt x="63" y="67"/>
                  </a:lnTo>
                  <a:lnTo>
                    <a:pt x="51" y="63"/>
                  </a:lnTo>
                  <a:lnTo>
                    <a:pt x="39" y="61"/>
                  </a:lnTo>
                  <a:lnTo>
                    <a:pt x="39" y="61"/>
                  </a:lnTo>
                  <a:lnTo>
                    <a:pt x="25" y="57"/>
                  </a:lnTo>
                  <a:lnTo>
                    <a:pt x="14" y="53"/>
                  </a:lnTo>
                  <a:lnTo>
                    <a:pt x="10" y="49"/>
                  </a:lnTo>
                  <a:lnTo>
                    <a:pt x="6" y="45"/>
                  </a:lnTo>
                  <a:lnTo>
                    <a:pt x="4" y="39"/>
                  </a:lnTo>
                  <a:lnTo>
                    <a:pt x="2" y="31"/>
                  </a:lnTo>
                  <a:lnTo>
                    <a:pt x="2" y="31"/>
                  </a:lnTo>
                  <a:lnTo>
                    <a:pt x="4" y="24"/>
                  </a:lnTo>
                  <a:lnTo>
                    <a:pt x="6" y="18"/>
                  </a:lnTo>
                  <a:lnTo>
                    <a:pt x="10" y="12"/>
                  </a:lnTo>
                  <a:lnTo>
                    <a:pt x="16" y="8"/>
                  </a:lnTo>
                  <a:lnTo>
                    <a:pt x="22" y="4"/>
                  </a:lnTo>
                  <a:lnTo>
                    <a:pt x="27" y="2"/>
                  </a:lnTo>
                  <a:lnTo>
                    <a:pt x="43" y="0"/>
                  </a:lnTo>
                  <a:lnTo>
                    <a:pt x="43" y="0"/>
                  </a:lnTo>
                  <a:lnTo>
                    <a:pt x="59" y="2"/>
                  </a:lnTo>
                  <a:lnTo>
                    <a:pt x="64" y="4"/>
                  </a:lnTo>
                  <a:lnTo>
                    <a:pt x="70" y="8"/>
                  </a:lnTo>
                  <a:lnTo>
                    <a:pt x="76" y="12"/>
                  </a:lnTo>
                  <a:lnTo>
                    <a:pt x="80" y="18"/>
                  </a:lnTo>
                  <a:lnTo>
                    <a:pt x="82" y="26"/>
                  </a:lnTo>
                  <a:lnTo>
                    <a:pt x="84" y="33"/>
                  </a:lnTo>
                  <a:lnTo>
                    <a:pt x="70" y="3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3"/>
            <p:cNvSpPr>
              <a:spLocks noEditPoints="1"/>
            </p:cNvSpPr>
            <p:nvPr/>
          </p:nvSpPr>
          <p:spPr bwMode="auto">
            <a:xfrm>
              <a:off x="5789613" y="3932238"/>
              <a:ext cx="114300" cy="131763"/>
            </a:xfrm>
            <a:custGeom>
              <a:avLst/>
              <a:gdLst>
                <a:gd name="T0" fmla="*/ 72 w 72"/>
                <a:gd name="T1" fmla="*/ 55 h 83"/>
                <a:gd name="T2" fmla="*/ 72 w 72"/>
                <a:gd name="T3" fmla="*/ 55 h 83"/>
                <a:gd name="T4" fmla="*/ 68 w 72"/>
                <a:gd name="T5" fmla="*/ 67 h 83"/>
                <a:gd name="T6" fmla="*/ 60 w 72"/>
                <a:gd name="T7" fmla="*/ 77 h 83"/>
                <a:gd name="T8" fmla="*/ 50 w 72"/>
                <a:gd name="T9" fmla="*/ 81 h 83"/>
                <a:gd name="T10" fmla="*/ 37 w 72"/>
                <a:gd name="T11" fmla="*/ 83 h 83"/>
                <a:gd name="T12" fmla="*/ 37 w 72"/>
                <a:gd name="T13" fmla="*/ 83 h 83"/>
                <a:gd name="T14" fmla="*/ 29 w 72"/>
                <a:gd name="T15" fmla="*/ 83 h 83"/>
                <a:gd name="T16" fmla="*/ 21 w 72"/>
                <a:gd name="T17" fmla="*/ 81 h 83"/>
                <a:gd name="T18" fmla="*/ 15 w 72"/>
                <a:gd name="T19" fmla="*/ 77 h 83"/>
                <a:gd name="T20" fmla="*/ 9 w 72"/>
                <a:gd name="T21" fmla="*/ 71 h 83"/>
                <a:gd name="T22" fmla="*/ 5 w 72"/>
                <a:gd name="T23" fmla="*/ 65 h 83"/>
                <a:gd name="T24" fmla="*/ 2 w 72"/>
                <a:gd name="T25" fmla="*/ 57 h 83"/>
                <a:gd name="T26" fmla="*/ 0 w 72"/>
                <a:gd name="T27" fmla="*/ 49 h 83"/>
                <a:gd name="T28" fmla="*/ 0 w 72"/>
                <a:gd name="T29" fmla="*/ 41 h 83"/>
                <a:gd name="T30" fmla="*/ 0 w 72"/>
                <a:gd name="T31" fmla="*/ 41 h 83"/>
                <a:gd name="T32" fmla="*/ 0 w 72"/>
                <a:gd name="T33" fmla="*/ 32 h 83"/>
                <a:gd name="T34" fmla="*/ 2 w 72"/>
                <a:gd name="T35" fmla="*/ 24 h 83"/>
                <a:gd name="T36" fmla="*/ 5 w 72"/>
                <a:gd name="T37" fmla="*/ 18 h 83"/>
                <a:gd name="T38" fmla="*/ 9 w 72"/>
                <a:gd name="T39" fmla="*/ 12 h 83"/>
                <a:gd name="T40" fmla="*/ 15 w 72"/>
                <a:gd name="T41" fmla="*/ 6 h 83"/>
                <a:gd name="T42" fmla="*/ 21 w 72"/>
                <a:gd name="T43" fmla="*/ 2 h 83"/>
                <a:gd name="T44" fmla="*/ 29 w 72"/>
                <a:gd name="T45" fmla="*/ 0 h 83"/>
                <a:gd name="T46" fmla="*/ 37 w 72"/>
                <a:gd name="T47" fmla="*/ 0 h 83"/>
                <a:gd name="T48" fmla="*/ 37 w 72"/>
                <a:gd name="T49" fmla="*/ 0 h 83"/>
                <a:gd name="T50" fmla="*/ 47 w 72"/>
                <a:gd name="T51" fmla="*/ 0 h 83"/>
                <a:gd name="T52" fmla="*/ 54 w 72"/>
                <a:gd name="T53" fmla="*/ 4 h 83"/>
                <a:gd name="T54" fmla="*/ 60 w 72"/>
                <a:gd name="T55" fmla="*/ 8 h 83"/>
                <a:gd name="T56" fmla="*/ 66 w 72"/>
                <a:gd name="T57" fmla="*/ 16 h 83"/>
                <a:gd name="T58" fmla="*/ 68 w 72"/>
                <a:gd name="T59" fmla="*/ 22 h 83"/>
                <a:gd name="T60" fmla="*/ 72 w 72"/>
                <a:gd name="T61" fmla="*/ 30 h 83"/>
                <a:gd name="T62" fmla="*/ 72 w 72"/>
                <a:gd name="T63" fmla="*/ 45 h 83"/>
                <a:gd name="T64" fmla="*/ 13 w 72"/>
                <a:gd name="T65" fmla="*/ 45 h 83"/>
                <a:gd name="T66" fmla="*/ 13 w 72"/>
                <a:gd name="T67" fmla="*/ 45 h 83"/>
                <a:gd name="T68" fmla="*/ 13 w 72"/>
                <a:gd name="T69" fmla="*/ 55 h 83"/>
                <a:gd name="T70" fmla="*/ 19 w 72"/>
                <a:gd name="T71" fmla="*/ 63 h 83"/>
                <a:gd name="T72" fmla="*/ 27 w 72"/>
                <a:gd name="T73" fmla="*/ 69 h 83"/>
                <a:gd name="T74" fmla="*/ 31 w 72"/>
                <a:gd name="T75" fmla="*/ 71 h 83"/>
                <a:gd name="T76" fmla="*/ 39 w 72"/>
                <a:gd name="T77" fmla="*/ 71 h 83"/>
                <a:gd name="T78" fmla="*/ 39 w 72"/>
                <a:gd name="T79" fmla="*/ 71 h 83"/>
                <a:gd name="T80" fmla="*/ 45 w 72"/>
                <a:gd name="T81" fmla="*/ 71 h 83"/>
                <a:gd name="T82" fmla="*/ 50 w 72"/>
                <a:gd name="T83" fmla="*/ 67 h 83"/>
                <a:gd name="T84" fmla="*/ 56 w 72"/>
                <a:gd name="T85" fmla="*/ 63 h 83"/>
                <a:gd name="T86" fmla="*/ 58 w 72"/>
                <a:gd name="T87" fmla="*/ 55 h 83"/>
                <a:gd name="T88" fmla="*/ 72 w 72"/>
                <a:gd name="T89" fmla="*/ 55 h 83"/>
                <a:gd name="T90" fmla="*/ 58 w 72"/>
                <a:gd name="T91" fmla="*/ 34 h 83"/>
                <a:gd name="T92" fmla="*/ 58 w 72"/>
                <a:gd name="T93" fmla="*/ 34 h 83"/>
                <a:gd name="T94" fmla="*/ 56 w 72"/>
                <a:gd name="T95" fmla="*/ 24 h 83"/>
                <a:gd name="T96" fmla="*/ 52 w 72"/>
                <a:gd name="T97" fmla="*/ 18 h 83"/>
                <a:gd name="T98" fmla="*/ 45 w 72"/>
                <a:gd name="T99" fmla="*/ 12 h 83"/>
                <a:gd name="T100" fmla="*/ 37 w 72"/>
                <a:gd name="T101" fmla="*/ 10 h 83"/>
                <a:gd name="T102" fmla="*/ 37 w 72"/>
                <a:gd name="T103" fmla="*/ 10 h 83"/>
                <a:gd name="T104" fmla="*/ 27 w 72"/>
                <a:gd name="T105" fmla="*/ 12 h 83"/>
                <a:gd name="T106" fmla="*/ 19 w 72"/>
                <a:gd name="T107" fmla="*/ 18 h 83"/>
                <a:gd name="T108" fmla="*/ 15 w 72"/>
                <a:gd name="T109" fmla="*/ 26 h 83"/>
                <a:gd name="T110" fmla="*/ 13 w 72"/>
                <a:gd name="T111" fmla="*/ 34 h 83"/>
                <a:gd name="T112" fmla="*/ 58 w 72"/>
                <a:gd name="T113" fmla="*/ 3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 h="83">
                  <a:moveTo>
                    <a:pt x="72" y="55"/>
                  </a:moveTo>
                  <a:lnTo>
                    <a:pt x="72" y="55"/>
                  </a:lnTo>
                  <a:lnTo>
                    <a:pt x="68" y="67"/>
                  </a:lnTo>
                  <a:lnTo>
                    <a:pt x="60" y="77"/>
                  </a:lnTo>
                  <a:lnTo>
                    <a:pt x="50" y="81"/>
                  </a:lnTo>
                  <a:lnTo>
                    <a:pt x="37" y="83"/>
                  </a:lnTo>
                  <a:lnTo>
                    <a:pt x="37" y="83"/>
                  </a:lnTo>
                  <a:lnTo>
                    <a:pt x="29" y="83"/>
                  </a:lnTo>
                  <a:lnTo>
                    <a:pt x="21" y="81"/>
                  </a:lnTo>
                  <a:lnTo>
                    <a:pt x="15" y="77"/>
                  </a:lnTo>
                  <a:lnTo>
                    <a:pt x="9" y="71"/>
                  </a:lnTo>
                  <a:lnTo>
                    <a:pt x="5" y="65"/>
                  </a:lnTo>
                  <a:lnTo>
                    <a:pt x="2" y="57"/>
                  </a:lnTo>
                  <a:lnTo>
                    <a:pt x="0" y="49"/>
                  </a:lnTo>
                  <a:lnTo>
                    <a:pt x="0" y="41"/>
                  </a:lnTo>
                  <a:lnTo>
                    <a:pt x="0" y="41"/>
                  </a:lnTo>
                  <a:lnTo>
                    <a:pt x="0" y="32"/>
                  </a:lnTo>
                  <a:lnTo>
                    <a:pt x="2" y="24"/>
                  </a:lnTo>
                  <a:lnTo>
                    <a:pt x="5" y="18"/>
                  </a:lnTo>
                  <a:lnTo>
                    <a:pt x="9" y="12"/>
                  </a:lnTo>
                  <a:lnTo>
                    <a:pt x="15" y="6"/>
                  </a:lnTo>
                  <a:lnTo>
                    <a:pt x="21" y="2"/>
                  </a:lnTo>
                  <a:lnTo>
                    <a:pt x="29" y="0"/>
                  </a:lnTo>
                  <a:lnTo>
                    <a:pt x="37" y="0"/>
                  </a:lnTo>
                  <a:lnTo>
                    <a:pt x="37" y="0"/>
                  </a:lnTo>
                  <a:lnTo>
                    <a:pt x="47" y="0"/>
                  </a:lnTo>
                  <a:lnTo>
                    <a:pt x="54" y="4"/>
                  </a:lnTo>
                  <a:lnTo>
                    <a:pt x="60" y="8"/>
                  </a:lnTo>
                  <a:lnTo>
                    <a:pt x="66" y="16"/>
                  </a:lnTo>
                  <a:lnTo>
                    <a:pt x="68" y="22"/>
                  </a:lnTo>
                  <a:lnTo>
                    <a:pt x="72" y="30"/>
                  </a:lnTo>
                  <a:lnTo>
                    <a:pt x="72" y="45"/>
                  </a:lnTo>
                  <a:lnTo>
                    <a:pt x="13" y="45"/>
                  </a:lnTo>
                  <a:lnTo>
                    <a:pt x="13" y="45"/>
                  </a:lnTo>
                  <a:lnTo>
                    <a:pt x="13" y="55"/>
                  </a:lnTo>
                  <a:lnTo>
                    <a:pt x="19" y="63"/>
                  </a:lnTo>
                  <a:lnTo>
                    <a:pt x="27" y="69"/>
                  </a:lnTo>
                  <a:lnTo>
                    <a:pt x="31" y="71"/>
                  </a:lnTo>
                  <a:lnTo>
                    <a:pt x="39" y="71"/>
                  </a:lnTo>
                  <a:lnTo>
                    <a:pt x="39" y="71"/>
                  </a:lnTo>
                  <a:lnTo>
                    <a:pt x="45" y="71"/>
                  </a:lnTo>
                  <a:lnTo>
                    <a:pt x="50" y="67"/>
                  </a:lnTo>
                  <a:lnTo>
                    <a:pt x="56" y="63"/>
                  </a:lnTo>
                  <a:lnTo>
                    <a:pt x="58" y="55"/>
                  </a:lnTo>
                  <a:lnTo>
                    <a:pt x="72" y="55"/>
                  </a:lnTo>
                  <a:close/>
                  <a:moveTo>
                    <a:pt x="58" y="34"/>
                  </a:moveTo>
                  <a:lnTo>
                    <a:pt x="58" y="34"/>
                  </a:lnTo>
                  <a:lnTo>
                    <a:pt x="56" y="24"/>
                  </a:lnTo>
                  <a:lnTo>
                    <a:pt x="52" y="18"/>
                  </a:lnTo>
                  <a:lnTo>
                    <a:pt x="45" y="12"/>
                  </a:lnTo>
                  <a:lnTo>
                    <a:pt x="37" y="10"/>
                  </a:lnTo>
                  <a:lnTo>
                    <a:pt x="37" y="10"/>
                  </a:lnTo>
                  <a:lnTo>
                    <a:pt x="27" y="12"/>
                  </a:lnTo>
                  <a:lnTo>
                    <a:pt x="19" y="18"/>
                  </a:lnTo>
                  <a:lnTo>
                    <a:pt x="15" y="26"/>
                  </a:lnTo>
                  <a:lnTo>
                    <a:pt x="13" y="34"/>
                  </a:lnTo>
                  <a:lnTo>
                    <a:pt x="58" y="34"/>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p:nvSpPr>
          <p:spPr bwMode="auto">
            <a:xfrm>
              <a:off x="5926138" y="3932238"/>
              <a:ext cx="65088" cy="128588"/>
            </a:xfrm>
            <a:custGeom>
              <a:avLst/>
              <a:gdLst>
                <a:gd name="T0" fmla="*/ 0 w 41"/>
                <a:gd name="T1" fmla="*/ 0 h 81"/>
                <a:gd name="T2" fmla="*/ 11 w 41"/>
                <a:gd name="T3" fmla="*/ 0 h 81"/>
                <a:gd name="T4" fmla="*/ 11 w 41"/>
                <a:gd name="T5" fmla="*/ 18 h 81"/>
                <a:gd name="T6" fmla="*/ 13 w 41"/>
                <a:gd name="T7" fmla="*/ 18 h 81"/>
                <a:gd name="T8" fmla="*/ 13 w 41"/>
                <a:gd name="T9" fmla="*/ 18 h 81"/>
                <a:gd name="T10" fmla="*/ 17 w 41"/>
                <a:gd name="T11" fmla="*/ 10 h 81"/>
                <a:gd name="T12" fmla="*/ 25 w 41"/>
                <a:gd name="T13" fmla="*/ 4 h 81"/>
                <a:gd name="T14" fmla="*/ 33 w 41"/>
                <a:gd name="T15" fmla="*/ 0 h 81"/>
                <a:gd name="T16" fmla="*/ 41 w 41"/>
                <a:gd name="T17" fmla="*/ 0 h 81"/>
                <a:gd name="T18" fmla="*/ 41 w 41"/>
                <a:gd name="T19" fmla="*/ 14 h 81"/>
                <a:gd name="T20" fmla="*/ 41 w 41"/>
                <a:gd name="T21" fmla="*/ 14 h 81"/>
                <a:gd name="T22" fmla="*/ 35 w 41"/>
                <a:gd name="T23" fmla="*/ 14 h 81"/>
                <a:gd name="T24" fmla="*/ 29 w 41"/>
                <a:gd name="T25" fmla="*/ 16 h 81"/>
                <a:gd name="T26" fmla="*/ 23 w 41"/>
                <a:gd name="T27" fmla="*/ 18 h 81"/>
                <a:gd name="T28" fmla="*/ 19 w 41"/>
                <a:gd name="T29" fmla="*/ 22 h 81"/>
                <a:gd name="T30" fmla="*/ 17 w 41"/>
                <a:gd name="T31" fmla="*/ 26 h 81"/>
                <a:gd name="T32" fmla="*/ 15 w 41"/>
                <a:gd name="T33" fmla="*/ 32 h 81"/>
                <a:gd name="T34" fmla="*/ 13 w 41"/>
                <a:gd name="T35" fmla="*/ 45 h 81"/>
                <a:gd name="T36" fmla="*/ 13 w 41"/>
                <a:gd name="T37" fmla="*/ 81 h 81"/>
                <a:gd name="T38" fmla="*/ 0 w 41"/>
                <a:gd name="T39" fmla="*/ 81 h 81"/>
                <a:gd name="T40" fmla="*/ 0 w 41"/>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81">
                  <a:moveTo>
                    <a:pt x="0" y="0"/>
                  </a:moveTo>
                  <a:lnTo>
                    <a:pt x="11" y="0"/>
                  </a:lnTo>
                  <a:lnTo>
                    <a:pt x="11" y="18"/>
                  </a:lnTo>
                  <a:lnTo>
                    <a:pt x="13" y="18"/>
                  </a:lnTo>
                  <a:lnTo>
                    <a:pt x="13" y="18"/>
                  </a:lnTo>
                  <a:lnTo>
                    <a:pt x="17" y="10"/>
                  </a:lnTo>
                  <a:lnTo>
                    <a:pt x="25" y="4"/>
                  </a:lnTo>
                  <a:lnTo>
                    <a:pt x="33" y="0"/>
                  </a:lnTo>
                  <a:lnTo>
                    <a:pt x="41" y="0"/>
                  </a:lnTo>
                  <a:lnTo>
                    <a:pt x="41" y="14"/>
                  </a:lnTo>
                  <a:lnTo>
                    <a:pt x="41" y="14"/>
                  </a:lnTo>
                  <a:lnTo>
                    <a:pt x="35" y="14"/>
                  </a:lnTo>
                  <a:lnTo>
                    <a:pt x="29" y="16"/>
                  </a:lnTo>
                  <a:lnTo>
                    <a:pt x="23" y="18"/>
                  </a:lnTo>
                  <a:lnTo>
                    <a:pt x="19" y="22"/>
                  </a:lnTo>
                  <a:lnTo>
                    <a:pt x="17" y="26"/>
                  </a:lnTo>
                  <a:lnTo>
                    <a:pt x="15" y="32"/>
                  </a:lnTo>
                  <a:lnTo>
                    <a:pt x="13" y="45"/>
                  </a:lnTo>
                  <a:lnTo>
                    <a:pt x="13" y="81"/>
                  </a:lnTo>
                  <a:lnTo>
                    <a:pt x="0" y="81"/>
                  </a:lnTo>
                  <a:lnTo>
                    <a:pt x="0" y="0"/>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
            <p:cNvSpPr>
              <a:spLocks/>
            </p:cNvSpPr>
            <p:nvPr/>
          </p:nvSpPr>
          <p:spPr bwMode="auto">
            <a:xfrm>
              <a:off x="5995988" y="3932238"/>
              <a:ext cx="115888" cy="128588"/>
            </a:xfrm>
            <a:custGeom>
              <a:avLst/>
              <a:gdLst>
                <a:gd name="T0" fmla="*/ 43 w 73"/>
                <a:gd name="T1" fmla="*/ 81 h 81"/>
                <a:gd name="T2" fmla="*/ 30 w 73"/>
                <a:gd name="T3" fmla="*/ 81 h 81"/>
                <a:gd name="T4" fmla="*/ 0 w 73"/>
                <a:gd name="T5" fmla="*/ 0 h 81"/>
                <a:gd name="T6" fmla="*/ 14 w 73"/>
                <a:gd name="T7" fmla="*/ 0 h 81"/>
                <a:gd name="T8" fmla="*/ 38 w 73"/>
                <a:gd name="T9" fmla="*/ 67 h 81"/>
                <a:gd name="T10" fmla="*/ 38 w 73"/>
                <a:gd name="T11" fmla="*/ 67 h 81"/>
                <a:gd name="T12" fmla="*/ 59 w 73"/>
                <a:gd name="T13" fmla="*/ 0 h 81"/>
                <a:gd name="T14" fmla="*/ 73 w 73"/>
                <a:gd name="T15" fmla="*/ 0 h 81"/>
                <a:gd name="T16" fmla="*/ 43 w 7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1">
                  <a:moveTo>
                    <a:pt x="43" y="81"/>
                  </a:moveTo>
                  <a:lnTo>
                    <a:pt x="30" y="81"/>
                  </a:lnTo>
                  <a:lnTo>
                    <a:pt x="0" y="0"/>
                  </a:lnTo>
                  <a:lnTo>
                    <a:pt x="14" y="0"/>
                  </a:lnTo>
                  <a:lnTo>
                    <a:pt x="38" y="67"/>
                  </a:lnTo>
                  <a:lnTo>
                    <a:pt x="38" y="67"/>
                  </a:lnTo>
                  <a:lnTo>
                    <a:pt x="59" y="0"/>
                  </a:lnTo>
                  <a:lnTo>
                    <a:pt x="73" y="0"/>
                  </a:lnTo>
                  <a:lnTo>
                    <a:pt x="43" y="81"/>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6"/>
            <p:cNvSpPr>
              <a:spLocks noEditPoints="1"/>
            </p:cNvSpPr>
            <p:nvPr/>
          </p:nvSpPr>
          <p:spPr bwMode="auto">
            <a:xfrm>
              <a:off x="6129338" y="3886200"/>
              <a:ext cx="22225" cy="174625"/>
            </a:xfrm>
            <a:custGeom>
              <a:avLst/>
              <a:gdLst>
                <a:gd name="T0" fmla="*/ 14 w 14"/>
                <a:gd name="T1" fmla="*/ 16 h 110"/>
                <a:gd name="T2" fmla="*/ 0 w 14"/>
                <a:gd name="T3" fmla="*/ 16 h 110"/>
                <a:gd name="T4" fmla="*/ 0 w 14"/>
                <a:gd name="T5" fmla="*/ 0 h 110"/>
                <a:gd name="T6" fmla="*/ 14 w 14"/>
                <a:gd name="T7" fmla="*/ 0 h 110"/>
                <a:gd name="T8" fmla="*/ 14 w 14"/>
                <a:gd name="T9" fmla="*/ 16 h 110"/>
                <a:gd name="T10" fmla="*/ 0 w 14"/>
                <a:gd name="T11" fmla="*/ 29 h 110"/>
                <a:gd name="T12" fmla="*/ 14 w 14"/>
                <a:gd name="T13" fmla="*/ 29 h 110"/>
                <a:gd name="T14" fmla="*/ 14 w 14"/>
                <a:gd name="T15" fmla="*/ 110 h 110"/>
                <a:gd name="T16" fmla="*/ 0 w 14"/>
                <a:gd name="T17" fmla="*/ 110 h 110"/>
                <a:gd name="T18" fmla="*/ 0 w 14"/>
                <a:gd name="T19" fmla="*/ 2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0">
                  <a:moveTo>
                    <a:pt x="14" y="16"/>
                  </a:moveTo>
                  <a:lnTo>
                    <a:pt x="0" y="16"/>
                  </a:lnTo>
                  <a:lnTo>
                    <a:pt x="0" y="0"/>
                  </a:lnTo>
                  <a:lnTo>
                    <a:pt x="14" y="0"/>
                  </a:lnTo>
                  <a:lnTo>
                    <a:pt x="14" y="16"/>
                  </a:lnTo>
                  <a:close/>
                  <a:moveTo>
                    <a:pt x="0" y="29"/>
                  </a:moveTo>
                  <a:lnTo>
                    <a:pt x="14" y="29"/>
                  </a:lnTo>
                  <a:lnTo>
                    <a:pt x="14" y="110"/>
                  </a:lnTo>
                  <a:lnTo>
                    <a:pt x="0" y="110"/>
                  </a:lnTo>
                  <a:lnTo>
                    <a:pt x="0" y="29"/>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7"/>
            <p:cNvSpPr>
              <a:spLocks/>
            </p:cNvSpPr>
            <p:nvPr/>
          </p:nvSpPr>
          <p:spPr bwMode="auto">
            <a:xfrm>
              <a:off x="6176963" y="3932238"/>
              <a:ext cx="114300" cy="131763"/>
            </a:xfrm>
            <a:custGeom>
              <a:avLst/>
              <a:gdLst>
                <a:gd name="T0" fmla="*/ 58 w 72"/>
                <a:gd name="T1" fmla="*/ 28 h 83"/>
                <a:gd name="T2" fmla="*/ 58 w 72"/>
                <a:gd name="T3" fmla="*/ 28 h 83"/>
                <a:gd name="T4" fmla="*/ 56 w 72"/>
                <a:gd name="T5" fmla="*/ 20 h 83"/>
                <a:gd name="T6" fmla="*/ 53 w 72"/>
                <a:gd name="T7" fmla="*/ 16 h 83"/>
                <a:gd name="T8" fmla="*/ 47 w 72"/>
                <a:gd name="T9" fmla="*/ 12 h 83"/>
                <a:gd name="T10" fmla="*/ 39 w 72"/>
                <a:gd name="T11" fmla="*/ 10 h 83"/>
                <a:gd name="T12" fmla="*/ 39 w 72"/>
                <a:gd name="T13" fmla="*/ 10 h 83"/>
                <a:gd name="T14" fmla="*/ 33 w 72"/>
                <a:gd name="T15" fmla="*/ 12 h 83"/>
                <a:gd name="T16" fmla="*/ 27 w 72"/>
                <a:gd name="T17" fmla="*/ 14 h 83"/>
                <a:gd name="T18" fmla="*/ 23 w 72"/>
                <a:gd name="T19" fmla="*/ 16 h 83"/>
                <a:gd name="T20" fmla="*/ 19 w 72"/>
                <a:gd name="T21" fmla="*/ 20 h 83"/>
                <a:gd name="T22" fmla="*/ 15 w 72"/>
                <a:gd name="T23" fmla="*/ 30 h 83"/>
                <a:gd name="T24" fmla="*/ 13 w 72"/>
                <a:gd name="T25" fmla="*/ 41 h 83"/>
                <a:gd name="T26" fmla="*/ 13 w 72"/>
                <a:gd name="T27" fmla="*/ 41 h 83"/>
                <a:gd name="T28" fmla="*/ 15 w 72"/>
                <a:gd name="T29" fmla="*/ 53 h 83"/>
                <a:gd name="T30" fmla="*/ 19 w 72"/>
                <a:gd name="T31" fmla="*/ 63 h 83"/>
                <a:gd name="T32" fmla="*/ 23 w 72"/>
                <a:gd name="T33" fmla="*/ 67 h 83"/>
                <a:gd name="T34" fmla="*/ 27 w 72"/>
                <a:gd name="T35" fmla="*/ 69 h 83"/>
                <a:gd name="T36" fmla="*/ 31 w 72"/>
                <a:gd name="T37" fmla="*/ 71 h 83"/>
                <a:gd name="T38" fmla="*/ 37 w 72"/>
                <a:gd name="T39" fmla="*/ 71 h 83"/>
                <a:gd name="T40" fmla="*/ 37 w 72"/>
                <a:gd name="T41" fmla="*/ 71 h 83"/>
                <a:gd name="T42" fmla="*/ 47 w 72"/>
                <a:gd name="T43" fmla="*/ 71 h 83"/>
                <a:gd name="T44" fmla="*/ 53 w 72"/>
                <a:gd name="T45" fmla="*/ 67 h 83"/>
                <a:gd name="T46" fmla="*/ 56 w 72"/>
                <a:gd name="T47" fmla="*/ 59 h 83"/>
                <a:gd name="T48" fmla="*/ 58 w 72"/>
                <a:gd name="T49" fmla="*/ 51 h 83"/>
                <a:gd name="T50" fmla="*/ 72 w 72"/>
                <a:gd name="T51" fmla="*/ 51 h 83"/>
                <a:gd name="T52" fmla="*/ 72 w 72"/>
                <a:gd name="T53" fmla="*/ 51 h 83"/>
                <a:gd name="T54" fmla="*/ 68 w 72"/>
                <a:gd name="T55" fmla="*/ 65 h 83"/>
                <a:gd name="T56" fmla="*/ 66 w 72"/>
                <a:gd name="T57" fmla="*/ 71 h 83"/>
                <a:gd name="T58" fmla="*/ 62 w 72"/>
                <a:gd name="T59" fmla="*/ 75 h 83"/>
                <a:gd name="T60" fmla="*/ 56 w 72"/>
                <a:gd name="T61" fmla="*/ 79 h 83"/>
                <a:gd name="T62" fmla="*/ 51 w 72"/>
                <a:gd name="T63" fmla="*/ 81 h 83"/>
                <a:gd name="T64" fmla="*/ 37 w 72"/>
                <a:gd name="T65" fmla="*/ 83 h 83"/>
                <a:gd name="T66" fmla="*/ 37 w 72"/>
                <a:gd name="T67" fmla="*/ 83 h 83"/>
                <a:gd name="T68" fmla="*/ 29 w 72"/>
                <a:gd name="T69" fmla="*/ 83 h 83"/>
                <a:gd name="T70" fmla="*/ 21 w 72"/>
                <a:gd name="T71" fmla="*/ 81 h 83"/>
                <a:gd name="T72" fmla="*/ 15 w 72"/>
                <a:gd name="T73" fmla="*/ 77 h 83"/>
                <a:gd name="T74" fmla="*/ 10 w 72"/>
                <a:gd name="T75" fmla="*/ 71 h 83"/>
                <a:gd name="T76" fmla="*/ 6 w 72"/>
                <a:gd name="T77" fmla="*/ 65 h 83"/>
                <a:gd name="T78" fmla="*/ 4 w 72"/>
                <a:gd name="T79" fmla="*/ 59 h 83"/>
                <a:gd name="T80" fmla="*/ 2 w 72"/>
                <a:gd name="T81" fmla="*/ 51 h 83"/>
                <a:gd name="T82" fmla="*/ 0 w 72"/>
                <a:gd name="T83" fmla="*/ 41 h 83"/>
                <a:gd name="T84" fmla="*/ 0 w 72"/>
                <a:gd name="T85" fmla="*/ 41 h 83"/>
                <a:gd name="T86" fmla="*/ 2 w 72"/>
                <a:gd name="T87" fmla="*/ 34 h 83"/>
                <a:gd name="T88" fmla="*/ 2 w 72"/>
                <a:gd name="T89" fmla="*/ 26 h 83"/>
                <a:gd name="T90" fmla="*/ 6 w 72"/>
                <a:gd name="T91" fmla="*/ 18 h 83"/>
                <a:gd name="T92" fmla="*/ 10 w 72"/>
                <a:gd name="T93" fmla="*/ 12 h 83"/>
                <a:gd name="T94" fmla="*/ 15 w 72"/>
                <a:gd name="T95" fmla="*/ 6 h 83"/>
                <a:gd name="T96" fmla="*/ 21 w 72"/>
                <a:gd name="T97" fmla="*/ 2 h 83"/>
                <a:gd name="T98" fmla="*/ 29 w 72"/>
                <a:gd name="T99" fmla="*/ 0 h 83"/>
                <a:gd name="T100" fmla="*/ 39 w 72"/>
                <a:gd name="T101" fmla="*/ 0 h 83"/>
                <a:gd name="T102" fmla="*/ 39 w 72"/>
                <a:gd name="T103" fmla="*/ 0 h 83"/>
                <a:gd name="T104" fmla="*/ 51 w 72"/>
                <a:gd name="T105" fmla="*/ 0 h 83"/>
                <a:gd name="T106" fmla="*/ 60 w 72"/>
                <a:gd name="T107" fmla="*/ 6 h 83"/>
                <a:gd name="T108" fmla="*/ 66 w 72"/>
                <a:gd name="T109" fmla="*/ 10 h 83"/>
                <a:gd name="T110" fmla="*/ 68 w 72"/>
                <a:gd name="T111" fmla="*/ 14 h 83"/>
                <a:gd name="T112" fmla="*/ 70 w 72"/>
                <a:gd name="T113" fmla="*/ 20 h 83"/>
                <a:gd name="T114" fmla="*/ 72 w 72"/>
                <a:gd name="T115" fmla="*/ 28 h 83"/>
                <a:gd name="T116" fmla="*/ 58 w 72"/>
                <a:gd name="T117" fmla="*/ 2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 h="83">
                  <a:moveTo>
                    <a:pt x="58" y="28"/>
                  </a:moveTo>
                  <a:lnTo>
                    <a:pt x="58" y="28"/>
                  </a:lnTo>
                  <a:lnTo>
                    <a:pt x="56" y="20"/>
                  </a:lnTo>
                  <a:lnTo>
                    <a:pt x="53" y="16"/>
                  </a:lnTo>
                  <a:lnTo>
                    <a:pt x="47" y="12"/>
                  </a:lnTo>
                  <a:lnTo>
                    <a:pt x="39" y="10"/>
                  </a:lnTo>
                  <a:lnTo>
                    <a:pt x="39" y="10"/>
                  </a:lnTo>
                  <a:lnTo>
                    <a:pt x="33" y="12"/>
                  </a:lnTo>
                  <a:lnTo>
                    <a:pt x="27" y="14"/>
                  </a:lnTo>
                  <a:lnTo>
                    <a:pt x="23" y="16"/>
                  </a:lnTo>
                  <a:lnTo>
                    <a:pt x="19" y="20"/>
                  </a:lnTo>
                  <a:lnTo>
                    <a:pt x="15" y="30"/>
                  </a:lnTo>
                  <a:lnTo>
                    <a:pt x="13" y="41"/>
                  </a:lnTo>
                  <a:lnTo>
                    <a:pt x="13" y="41"/>
                  </a:lnTo>
                  <a:lnTo>
                    <a:pt x="15" y="53"/>
                  </a:lnTo>
                  <a:lnTo>
                    <a:pt x="19" y="63"/>
                  </a:lnTo>
                  <a:lnTo>
                    <a:pt x="23" y="67"/>
                  </a:lnTo>
                  <a:lnTo>
                    <a:pt x="27" y="69"/>
                  </a:lnTo>
                  <a:lnTo>
                    <a:pt x="31" y="71"/>
                  </a:lnTo>
                  <a:lnTo>
                    <a:pt x="37" y="71"/>
                  </a:lnTo>
                  <a:lnTo>
                    <a:pt x="37" y="71"/>
                  </a:lnTo>
                  <a:lnTo>
                    <a:pt x="47" y="71"/>
                  </a:lnTo>
                  <a:lnTo>
                    <a:pt x="53" y="67"/>
                  </a:lnTo>
                  <a:lnTo>
                    <a:pt x="56" y="59"/>
                  </a:lnTo>
                  <a:lnTo>
                    <a:pt x="58" y="51"/>
                  </a:lnTo>
                  <a:lnTo>
                    <a:pt x="72" y="51"/>
                  </a:lnTo>
                  <a:lnTo>
                    <a:pt x="72" y="51"/>
                  </a:lnTo>
                  <a:lnTo>
                    <a:pt x="68" y="65"/>
                  </a:lnTo>
                  <a:lnTo>
                    <a:pt x="66" y="71"/>
                  </a:lnTo>
                  <a:lnTo>
                    <a:pt x="62" y="75"/>
                  </a:lnTo>
                  <a:lnTo>
                    <a:pt x="56" y="79"/>
                  </a:lnTo>
                  <a:lnTo>
                    <a:pt x="51" y="81"/>
                  </a:lnTo>
                  <a:lnTo>
                    <a:pt x="37" y="83"/>
                  </a:lnTo>
                  <a:lnTo>
                    <a:pt x="37" y="83"/>
                  </a:lnTo>
                  <a:lnTo>
                    <a:pt x="29" y="83"/>
                  </a:lnTo>
                  <a:lnTo>
                    <a:pt x="21" y="81"/>
                  </a:lnTo>
                  <a:lnTo>
                    <a:pt x="15" y="77"/>
                  </a:lnTo>
                  <a:lnTo>
                    <a:pt x="10" y="71"/>
                  </a:lnTo>
                  <a:lnTo>
                    <a:pt x="6" y="65"/>
                  </a:lnTo>
                  <a:lnTo>
                    <a:pt x="4" y="59"/>
                  </a:lnTo>
                  <a:lnTo>
                    <a:pt x="2" y="51"/>
                  </a:lnTo>
                  <a:lnTo>
                    <a:pt x="0" y="41"/>
                  </a:lnTo>
                  <a:lnTo>
                    <a:pt x="0" y="41"/>
                  </a:lnTo>
                  <a:lnTo>
                    <a:pt x="2" y="34"/>
                  </a:lnTo>
                  <a:lnTo>
                    <a:pt x="2" y="26"/>
                  </a:lnTo>
                  <a:lnTo>
                    <a:pt x="6" y="18"/>
                  </a:lnTo>
                  <a:lnTo>
                    <a:pt x="10" y="12"/>
                  </a:lnTo>
                  <a:lnTo>
                    <a:pt x="15" y="6"/>
                  </a:lnTo>
                  <a:lnTo>
                    <a:pt x="21" y="2"/>
                  </a:lnTo>
                  <a:lnTo>
                    <a:pt x="29" y="0"/>
                  </a:lnTo>
                  <a:lnTo>
                    <a:pt x="39" y="0"/>
                  </a:lnTo>
                  <a:lnTo>
                    <a:pt x="39" y="0"/>
                  </a:lnTo>
                  <a:lnTo>
                    <a:pt x="51" y="0"/>
                  </a:lnTo>
                  <a:lnTo>
                    <a:pt x="60" y="6"/>
                  </a:lnTo>
                  <a:lnTo>
                    <a:pt x="66" y="10"/>
                  </a:lnTo>
                  <a:lnTo>
                    <a:pt x="68" y="14"/>
                  </a:lnTo>
                  <a:lnTo>
                    <a:pt x="70" y="20"/>
                  </a:lnTo>
                  <a:lnTo>
                    <a:pt x="72" y="28"/>
                  </a:lnTo>
                  <a:lnTo>
                    <a:pt x="58" y="28"/>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8"/>
            <p:cNvSpPr>
              <a:spLocks noEditPoints="1"/>
            </p:cNvSpPr>
            <p:nvPr/>
          </p:nvSpPr>
          <p:spPr bwMode="auto">
            <a:xfrm>
              <a:off x="6310313" y="3932238"/>
              <a:ext cx="114300" cy="131763"/>
            </a:xfrm>
            <a:custGeom>
              <a:avLst/>
              <a:gdLst>
                <a:gd name="T0" fmla="*/ 72 w 72"/>
                <a:gd name="T1" fmla="*/ 55 h 83"/>
                <a:gd name="T2" fmla="*/ 72 w 72"/>
                <a:gd name="T3" fmla="*/ 55 h 83"/>
                <a:gd name="T4" fmla="*/ 66 w 72"/>
                <a:gd name="T5" fmla="*/ 67 h 83"/>
                <a:gd name="T6" fmla="*/ 60 w 72"/>
                <a:gd name="T7" fmla="*/ 77 h 83"/>
                <a:gd name="T8" fmla="*/ 49 w 72"/>
                <a:gd name="T9" fmla="*/ 81 h 83"/>
                <a:gd name="T10" fmla="*/ 37 w 72"/>
                <a:gd name="T11" fmla="*/ 83 h 83"/>
                <a:gd name="T12" fmla="*/ 37 w 72"/>
                <a:gd name="T13" fmla="*/ 83 h 83"/>
                <a:gd name="T14" fmla="*/ 29 w 72"/>
                <a:gd name="T15" fmla="*/ 83 h 83"/>
                <a:gd name="T16" fmla="*/ 21 w 72"/>
                <a:gd name="T17" fmla="*/ 81 h 83"/>
                <a:gd name="T18" fmla="*/ 13 w 72"/>
                <a:gd name="T19" fmla="*/ 77 h 83"/>
                <a:gd name="T20" fmla="*/ 10 w 72"/>
                <a:gd name="T21" fmla="*/ 71 h 83"/>
                <a:gd name="T22" fmla="*/ 6 w 72"/>
                <a:gd name="T23" fmla="*/ 65 h 83"/>
                <a:gd name="T24" fmla="*/ 2 w 72"/>
                <a:gd name="T25" fmla="*/ 57 h 83"/>
                <a:gd name="T26" fmla="*/ 0 w 72"/>
                <a:gd name="T27" fmla="*/ 49 h 83"/>
                <a:gd name="T28" fmla="*/ 0 w 72"/>
                <a:gd name="T29" fmla="*/ 41 h 83"/>
                <a:gd name="T30" fmla="*/ 0 w 72"/>
                <a:gd name="T31" fmla="*/ 41 h 83"/>
                <a:gd name="T32" fmla="*/ 0 w 72"/>
                <a:gd name="T33" fmla="*/ 32 h 83"/>
                <a:gd name="T34" fmla="*/ 2 w 72"/>
                <a:gd name="T35" fmla="*/ 24 h 83"/>
                <a:gd name="T36" fmla="*/ 6 w 72"/>
                <a:gd name="T37" fmla="*/ 18 h 83"/>
                <a:gd name="T38" fmla="*/ 10 w 72"/>
                <a:gd name="T39" fmla="*/ 12 h 83"/>
                <a:gd name="T40" fmla="*/ 15 w 72"/>
                <a:gd name="T41" fmla="*/ 6 h 83"/>
                <a:gd name="T42" fmla="*/ 21 w 72"/>
                <a:gd name="T43" fmla="*/ 2 h 83"/>
                <a:gd name="T44" fmla="*/ 29 w 72"/>
                <a:gd name="T45" fmla="*/ 0 h 83"/>
                <a:gd name="T46" fmla="*/ 37 w 72"/>
                <a:gd name="T47" fmla="*/ 0 h 83"/>
                <a:gd name="T48" fmla="*/ 37 w 72"/>
                <a:gd name="T49" fmla="*/ 0 h 83"/>
                <a:gd name="T50" fmla="*/ 47 w 72"/>
                <a:gd name="T51" fmla="*/ 0 h 83"/>
                <a:gd name="T52" fmla="*/ 54 w 72"/>
                <a:gd name="T53" fmla="*/ 4 h 83"/>
                <a:gd name="T54" fmla="*/ 60 w 72"/>
                <a:gd name="T55" fmla="*/ 8 h 83"/>
                <a:gd name="T56" fmla="*/ 66 w 72"/>
                <a:gd name="T57" fmla="*/ 16 h 83"/>
                <a:gd name="T58" fmla="*/ 68 w 72"/>
                <a:gd name="T59" fmla="*/ 22 h 83"/>
                <a:gd name="T60" fmla="*/ 72 w 72"/>
                <a:gd name="T61" fmla="*/ 30 h 83"/>
                <a:gd name="T62" fmla="*/ 72 w 72"/>
                <a:gd name="T63" fmla="*/ 45 h 83"/>
                <a:gd name="T64" fmla="*/ 13 w 72"/>
                <a:gd name="T65" fmla="*/ 45 h 83"/>
                <a:gd name="T66" fmla="*/ 13 w 72"/>
                <a:gd name="T67" fmla="*/ 45 h 83"/>
                <a:gd name="T68" fmla="*/ 13 w 72"/>
                <a:gd name="T69" fmla="*/ 55 h 83"/>
                <a:gd name="T70" fmla="*/ 19 w 72"/>
                <a:gd name="T71" fmla="*/ 63 h 83"/>
                <a:gd name="T72" fmla="*/ 27 w 72"/>
                <a:gd name="T73" fmla="*/ 69 h 83"/>
                <a:gd name="T74" fmla="*/ 31 w 72"/>
                <a:gd name="T75" fmla="*/ 71 h 83"/>
                <a:gd name="T76" fmla="*/ 37 w 72"/>
                <a:gd name="T77" fmla="*/ 71 h 83"/>
                <a:gd name="T78" fmla="*/ 37 w 72"/>
                <a:gd name="T79" fmla="*/ 71 h 83"/>
                <a:gd name="T80" fmla="*/ 45 w 72"/>
                <a:gd name="T81" fmla="*/ 71 h 83"/>
                <a:gd name="T82" fmla="*/ 51 w 72"/>
                <a:gd name="T83" fmla="*/ 67 h 83"/>
                <a:gd name="T84" fmla="*/ 56 w 72"/>
                <a:gd name="T85" fmla="*/ 63 h 83"/>
                <a:gd name="T86" fmla="*/ 58 w 72"/>
                <a:gd name="T87" fmla="*/ 55 h 83"/>
                <a:gd name="T88" fmla="*/ 72 w 72"/>
                <a:gd name="T89" fmla="*/ 55 h 83"/>
                <a:gd name="T90" fmla="*/ 58 w 72"/>
                <a:gd name="T91" fmla="*/ 34 h 83"/>
                <a:gd name="T92" fmla="*/ 58 w 72"/>
                <a:gd name="T93" fmla="*/ 34 h 83"/>
                <a:gd name="T94" fmla="*/ 56 w 72"/>
                <a:gd name="T95" fmla="*/ 24 h 83"/>
                <a:gd name="T96" fmla="*/ 53 w 72"/>
                <a:gd name="T97" fmla="*/ 18 h 83"/>
                <a:gd name="T98" fmla="*/ 45 w 72"/>
                <a:gd name="T99" fmla="*/ 12 h 83"/>
                <a:gd name="T100" fmla="*/ 35 w 72"/>
                <a:gd name="T101" fmla="*/ 10 h 83"/>
                <a:gd name="T102" fmla="*/ 35 w 72"/>
                <a:gd name="T103" fmla="*/ 10 h 83"/>
                <a:gd name="T104" fmla="*/ 27 w 72"/>
                <a:gd name="T105" fmla="*/ 12 h 83"/>
                <a:gd name="T106" fmla="*/ 19 w 72"/>
                <a:gd name="T107" fmla="*/ 18 h 83"/>
                <a:gd name="T108" fmla="*/ 15 w 72"/>
                <a:gd name="T109" fmla="*/ 26 h 83"/>
                <a:gd name="T110" fmla="*/ 13 w 72"/>
                <a:gd name="T111" fmla="*/ 34 h 83"/>
                <a:gd name="T112" fmla="*/ 58 w 72"/>
                <a:gd name="T113" fmla="*/ 3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 h="83">
                  <a:moveTo>
                    <a:pt x="72" y="55"/>
                  </a:moveTo>
                  <a:lnTo>
                    <a:pt x="72" y="55"/>
                  </a:lnTo>
                  <a:lnTo>
                    <a:pt x="66" y="67"/>
                  </a:lnTo>
                  <a:lnTo>
                    <a:pt x="60" y="77"/>
                  </a:lnTo>
                  <a:lnTo>
                    <a:pt x="49" y="81"/>
                  </a:lnTo>
                  <a:lnTo>
                    <a:pt x="37" y="83"/>
                  </a:lnTo>
                  <a:lnTo>
                    <a:pt x="37" y="83"/>
                  </a:lnTo>
                  <a:lnTo>
                    <a:pt x="29" y="83"/>
                  </a:lnTo>
                  <a:lnTo>
                    <a:pt x="21" y="81"/>
                  </a:lnTo>
                  <a:lnTo>
                    <a:pt x="13" y="77"/>
                  </a:lnTo>
                  <a:lnTo>
                    <a:pt x="10" y="71"/>
                  </a:lnTo>
                  <a:lnTo>
                    <a:pt x="6" y="65"/>
                  </a:lnTo>
                  <a:lnTo>
                    <a:pt x="2" y="57"/>
                  </a:lnTo>
                  <a:lnTo>
                    <a:pt x="0" y="49"/>
                  </a:lnTo>
                  <a:lnTo>
                    <a:pt x="0" y="41"/>
                  </a:lnTo>
                  <a:lnTo>
                    <a:pt x="0" y="41"/>
                  </a:lnTo>
                  <a:lnTo>
                    <a:pt x="0" y="32"/>
                  </a:lnTo>
                  <a:lnTo>
                    <a:pt x="2" y="24"/>
                  </a:lnTo>
                  <a:lnTo>
                    <a:pt x="6" y="18"/>
                  </a:lnTo>
                  <a:lnTo>
                    <a:pt x="10" y="12"/>
                  </a:lnTo>
                  <a:lnTo>
                    <a:pt x="15" y="6"/>
                  </a:lnTo>
                  <a:lnTo>
                    <a:pt x="21" y="2"/>
                  </a:lnTo>
                  <a:lnTo>
                    <a:pt x="29" y="0"/>
                  </a:lnTo>
                  <a:lnTo>
                    <a:pt x="37" y="0"/>
                  </a:lnTo>
                  <a:lnTo>
                    <a:pt x="37" y="0"/>
                  </a:lnTo>
                  <a:lnTo>
                    <a:pt x="47" y="0"/>
                  </a:lnTo>
                  <a:lnTo>
                    <a:pt x="54" y="4"/>
                  </a:lnTo>
                  <a:lnTo>
                    <a:pt x="60" y="8"/>
                  </a:lnTo>
                  <a:lnTo>
                    <a:pt x="66" y="16"/>
                  </a:lnTo>
                  <a:lnTo>
                    <a:pt x="68" y="22"/>
                  </a:lnTo>
                  <a:lnTo>
                    <a:pt x="72" y="30"/>
                  </a:lnTo>
                  <a:lnTo>
                    <a:pt x="72" y="45"/>
                  </a:lnTo>
                  <a:lnTo>
                    <a:pt x="13" y="45"/>
                  </a:lnTo>
                  <a:lnTo>
                    <a:pt x="13" y="45"/>
                  </a:lnTo>
                  <a:lnTo>
                    <a:pt x="13" y="55"/>
                  </a:lnTo>
                  <a:lnTo>
                    <a:pt x="19" y="63"/>
                  </a:lnTo>
                  <a:lnTo>
                    <a:pt x="27" y="69"/>
                  </a:lnTo>
                  <a:lnTo>
                    <a:pt x="31" y="71"/>
                  </a:lnTo>
                  <a:lnTo>
                    <a:pt x="37" y="71"/>
                  </a:lnTo>
                  <a:lnTo>
                    <a:pt x="37" y="71"/>
                  </a:lnTo>
                  <a:lnTo>
                    <a:pt x="45" y="71"/>
                  </a:lnTo>
                  <a:lnTo>
                    <a:pt x="51" y="67"/>
                  </a:lnTo>
                  <a:lnTo>
                    <a:pt x="56" y="63"/>
                  </a:lnTo>
                  <a:lnTo>
                    <a:pt x="58" y="55"/>
                  </a:lnTo>
                  <a:lnTo>
                    <a:pt x="72" y="55"/>
                  </a:lnTo>
                  <a:close/>
                  <a:moveTo>
                    <a:pt x="58" y="34"/>
                  </a:moveTo>
                  <a:lnTo>
                    <a:pt x="58" y="34"/>
                  </a:lnTo>
                  <a:lnTo>
                    <a:pt x="56" y="24"/>
                  </a:lnTo>
                  <a:lnTo>
                    <a:pt x="53" y="18"/>
                  </a:lnTo>
                  <a:lnTo>
                    <a:pt x="45" y="12"/>
                  </a:lnTo>
                  <a:lnTo>
                    <a:pt x="35" y="10"/>
                  </a:lnTo>
                  <a:lnTo>
                    <a:pt x="35" y="10"/>
                  </a:lnTo>
                  <a:lnTo>
                    <a:pt x="27" y="12"/>
                  </a:lnTo>
                  <a:lnTo>
                    <a:pt x="19" y="18"/>
                  </a:lnTo>
                  <a:lnTo>
                    <a:pt x="15" y="26"/>
                  </a:lnTo>
                  <a:lnTo>
                    <a:pt x="13" y="34"/>
                  </a:lnTo>
                  <a:lnTo>
                    <a:pt x="58" y="34"/>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9"/>
            <p:cNvSpPr>
              <a:spLocks/>
            </p:cNvSpPr>
            <p:nvPr/>
          </p:nvSpPr>
          <p:spPr bwMode="auto">
            <a:xfrm>
              <a:off x="6440488" y="3932238"/>
              <a:ext cx="104775" cy="131763"/>
            </a:xfrm>
            <a:custGeom>
              <a:avLst/>
              <a:gdLst>
                <a:gd name="T0" fmla="*/ 12 w 66"/>
                <a:gd name="T1" fmla="*/ 55 h 83"/>
                <a:gd name="T2" fmla="*/ 19 w 66"/>
                <a:gd name="T3" fmla="*/ 69 h 83"/>
                <a:gd name="T4" fmla="*/ 33 w 66"/>
                <a:gd name="T5" fmla="*/ 71 h 83"/>
                <a:gd name="T6" fmla="*/ 41 w 66"/>
                <a:gd name="T7" fmla="*/ 71 h 83"/>
                <a:gd name="T8" fmla="*/ 51 w 66"/>
                <a:gd name="T9" fmla="*/ 65 h 83"/>
                <a:gd name="T10" fmla="*/ 53 w 66"/>
                <a:gd name="T11" fmla="*/ 59 h 83"/>
                <a:gd name="T12" fmla="*/ 51 w 66"/>
                <a:gd name="T13" fmla="*/ 53 h 83"/>
                <a:gd name="T14" fmla="*/ 27 w 66"/>
                <a:gd name="T15" fmla="*/ 45 h 83"/>
                <a:gd name="T16" fmla="*/ 17 w 66"/>
                <a:gd name="T17" fmla="*/ 41 h 83"/>
                <a:gd name="T18" fmla="*/ 4 w 66"/>
                <a:gd name="T19" fmla="*/ 32 h 83"/>
                <a:gd name="T20" fmla="*/ 0 w 66"/>
                <a:gd name="T21" fmla="*/ 22 h 83"/>
                <a:gd name="T22" fmla="*/ 2 w 66"/>
                <a:gd name="T23" fmla="*/ 16 h 83"/>
                <a:gd name="T24" fmla="*/ 6 w 66"/>
                <a:gd name="T25" fmla="*/ 8 h 83"/>
                <a:gd name="T26" fmla="*/ 19 w 66"/>
                <a:gd name="T27" fmla="*/ 0 h 83"/>
                <a:gd name="T28" fmla="*/ 31 w 66"/>
                <a:gd name="T29" fmla="*/ 0 h 83"/>
                <a:gd name="T30" fmla="*/ 53 w 66"/>
                <a:gd name="T31" fmla="*/ 4 h 83"/>
                <a:gd name="T32" fmla="*/ 60 w 66"/>
                <a:gd name="T33" fmla="*/ 12 h 83"/>
                <a:gd name="T34" fmla="*/ 62 w 66"/>
                <a:gd name="T35" fmla="*/ 24 h 83"/>
                <a:gd name="T36" fmla="*/ 51 w 66"/>
                <a:gd name="T37" fmla="*/ 24 h 83"/>
                <a:gd name="T38" fmla="*/ 43 w 66"/>
                <a:gd name="T39" fmla="*/ 14 h 83"/>
                <a:gd name="T40" fmla="*/ 31 w 66"/>
                <a:gd name="T41" fmla="*/ 10 h 83"/>
                <a:gd name="T42" fmla="*/ 25 w 66"/>
                <a:gd name="T43" fmla="*/ 12 h 83"/>
                <a:gd name="T44" fmla="*/ 15 w 66"/>
                <a:gd name="T45" fmla="*/ 16 h 83"/>
                <a:gd name="T46" fmla="*/ 15 w 66"/>
                <a:gd name="T47" fmla="*/ 22 h 83"/>
                <a:gd name="T48" fmla="*/ 17 w 66"/>
                <a:gd name="T49" fmla="*/ 28 h 83"/>
                <a:gd name="T50" fmla="*/ 41 w 66"/>
                <a:gd name="T51" fmla="*/ 36 h 83"/>
                <a:gd name="T52" fmla="*/ 51 w 66"/>
                <a:gd name="T53" fmla="*/ 38 h 83"/>
                <a:gd name="T54" fmla="*/ 64 w 66"/>
                <a:gd name="T55" fmla="*/ 47 h 83"/>
                <a:gd name="T56" fmla="*/ 66 w 66"/>
                <a:gd name="T57" fmla="*/ 57 h 83"/>
                <a:gd name="T58" fmla="*/ 66 w 66"/>
                <a:gd name="T59" fmla="*/ 65 h 83"/>
                <a:gd name="T60" fmla="*/ 60 w 66"/>
                <a:gd name="T61" fmla="*/ 75 h 83"/>
                <a:gd name="T62" fmla="*/ 45 w 66"/>
                <a:gd name="T63" fmla="*/ 83 h 83"/>
                <a:gd name="T64" fmla="*/ 33 w 66"/>
                <a:gd name="T65" fmla="*/ 83 h 83"/>
                <a:gd name="T66" fmla="*/ 10 w 66"/>
                <a:gd name="T67" fmla="*/ 77 h 83"/>
                <a:gd name="T68" fmla="*/ 2 w 66"/>
                <a:gd name="T69" fmla="*/ 69 h 83"/>
                <a:gd name="T70" fmla="*/ 0 w 66"/>
                <a:gd name="T71"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83">
                  <a:moveTo>
                    <a:pt x="12" y="55"/>
                  </a:moveTo>
                  <a:lnTo>
                    <a:pt x="12" y="55"/>
                  </a:lnTo>
                  <a:lnTo>
                    <a:pt x="13" y="63"/>
                  </a:lnTo>
                  <a:lnTo>
                    <a:pt x="19" y="69"/>
                  </a:lnTo>
                  <a:lnTo>
                    <a:pt x="25" y="71"/>
                  </a:lnTo>
                  <a:lnTo>
                    <a:pt x="33" y="71"/>
                  </a:lnTo>
                  <a:lnTo>
                    <a:pt x="33" y="71"/>
                  </a:lnTo>
                  <a:lnTo>
                    <a:pt x="41" y="71"/>
                  </a:lnTo>
                  <a:lnTo>
                    <a:pt x="47" y="69"/>
                  </a:lnTo>
                  <a:lnTo>
                    <a:pt x="51" y="65"/>
                  </a:lnTo>
                  <a:lnTo>
                    <a:pt x="53" y="59"/>
                  </a:lnTo>
                  <a:lnTo>
                    <a:pt x="53" y="59"/>
                  </a:lnTo>
                  <a:lnTo>
                    <a:pt x="53" y="55"/>
                  </a:lnTo>
                  <a:lnTo>
                    <a:pt x="51" y="53"/>
                  </a:lnTo>
                  <a:lnTo>
                    <a:pt x="45" y="49"/>
                  </a:lnTo>
                  <a:lnTo>
                    <a:pt x="27" y="45"/>
                  </a:lnTo>
                  <a:lnTo>
                    <a:pt x="27" y="45"/>
                  </a:lnTo>
                  <a:lnTo>
                    <a:pt x="17" y="41"/>
                  </a:lnTo>
                  <a:lnTo>
                    <a:pt x="10" y="38"/>
                  </a:lnTo>
                  <a:lnTo>
                    <a:pt x="4" y="32"/>
                  </a:lnTo>
                  <a:lnTo>
                    <a:pt x="2" y="28"/>
                  </a:lnTo>
                  <a:lnTo>
                    <a:pt x="0" y="22"/>
                  </a:lnTo>
                  <a:lnTo>
                    <a:pt x="0" y="22"/>
                  </a:lnTo>
                  <a:lnTo>
                    <a:pt x="2" y="16"/>
                  </a:lnTo>
                  <a:lnTo>
                    <a:pt x="4" y="12"/>
                  </a:lnTo>
                  <a:lnTo>
                    <a:pt x="6" y="8"/>
                  </a:lnTo>
                  <a:lnTo>
                    <a:pt x="10" y="4"/>
                  </a:lnTo>
                  <a:lnTo>
                    <a:pt x="19" y="0"/>
                  </a:lnTo>
                  <a:lnTo>
                    <a:pt x="31" y="0"/>
                  </a:lnTo>
                  <a:lnTo>
                    <a:pt x="31" y="0"/>
                  </a:lnTo>
                  <a:lnTo>
                    <a:pt x="43" y="0"/>
                  </a:lnTo>
                  <a:lnTo>
                    <a:pt x="53" y="4"/>
                  </a:lnTo>
                  <a:lnTo>
                    <a:pt x="56" y="8"/>
                  </a:lnTo>
                  <a:lnTo>
                    <a:pt x="60" y="12"/>
                  </a:lnTo>
                  <a:lnTo>
                    <a:pt x="62" y="18"/>
                  </a:lnTo>
                  <a:lnTo>
                    <a:pt x="62" y="24"/>
                  </a:lnTo>
                  <a:lnTo>
                    <a:pt x="51" y="24"/>
                  </a:lnTo>
                  <a:lnTo>
                    <a:pt x="51" y="24"/>
                  </a:lnTo>
                  <a:lnTo>
                    <a:pt x="49" y="18"/>
                  </a:lnTo>
                  <a:lnTo>
                    <a:pt x="43" y="14"/>
                  </a:lnTo>
                  <a:lnTo>
                    <a:pt x="37" y="12"/>
                  </a:lnTo>
                  <a:lnTo>
                    <a:pt x="31" y="10"/>
                  </a:lnTo>
                  <a:lnTo>
                    <a:pt x="31" y="10"/>
                  </a:lnTo>
                  <a:lnTo>
                    <a:pt x="25" y="12"/>
                  </a:lnTo>
                  <a:lnTo>
                    <a:pt x="19" y="14"/>
                  </a:lnTo>
                  <a:lnTo>
                    <a:pt x="15" y="16"/>
                  </a:lnTo>
                  <a:lnTo>
                    <a:pt x="15" y="22"/>
                  </a:lnTo>
                  <a:lnTo>
                    <a:pt x="15" y="22"/>
                  </a:lnTo>
                  <a:lnTo>
                    <a:pt x="15" y="24"/>
                  </a:lnTo>
                  <a:lnTo>
                    <a:pt x="17" y="28"/>
                  </a:lnTo>
                  <a:lnTo>
                    <a:pt x="23" y="30"/>
                  </a:lnTo>
                  <a:lnTo>
                    <a:pt x="41" y="36"/>
                  </a:lnTo>
                  <a:lnTo>
                    <a:pt x="41" y="36"/>
                  </a:lnTo>
                  <a:lnTo>
                    <a:pt x="51" y="38"/>
                  </a:lnTo>
                  <a:lnTo>
                    <a:pt x="58" y="41"/>
                  </a:lnTo>
                  <a:lnTo>
                    <a:pt x="64" y="47"/>
                  </a:lnTo>
                  <a:lnTo>
                    <a:pt x="66" y="53"/>
                  </a:lnTo>
                  <a:lnTo>
                    <a:pt x="66" y="57"/>
                  </a:lnTo>
                  <a:lnTo>
                    <a:pt x="66" y="57"/>
                  </a:lnTo>
                  <a:lnTo>
                    <a:pt x="66" y="65"/>
                  </a:lnTo>
                  <a:lnTo>
                    <a:pt x="64" y="69"/>
                  </a:lnTo>
                  <a:lnTo>
                    <a:pt x="60" y="75"/>
                  </a:lnTo>
                  <a:lnTo>
                    <a:pt x="56" y="77"/>
                  </a:lnTo>
                  <a:lnTo>
                    <a:pt x="45" y="83"/>
                  </a:lnTo>
                  <a:lnTo>
                    <a:pt x="33" y="83"/>
                  </a:lnTo>
                  <a:lnTo>
                    <a:pt x="33" y="83"/>
                  </a:lnTo>
                  <a:lnTo>
                    <a:pt x="19" y="81"/>
                  </a:lnTo>
                  <a:lnTo>
                    <a:pt x="10" y="77"/>
                  </a:lnTo>
                  <a:lnTo>
                    <a:pt x="6" y="73"/>
                  </a:lnTo>
                  <a:lnTo>
                    <a:pt x="2" y="69"/>
                  </a:lnTo>
                  <a:lnTo>
                    <a:pt x="0" y="63"/>
                  </a:lnTo>
                  <a:lnTo>
                    <a:pt x="0" y="55"/>
                  </a:lnTo>
                  <a:lnTo>
                    <a:pt x="12" y="55"/>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20"/>
            <p:cNvSpPr>
              <a:spLocks/>
            </p:cNvSpPr>
            <p:nvPr/>
          </p:nvSpPr>
          <p:spPr bwMode="auto">
            <a:xfrm>
              <a:off x="2881313" y="3713163"/>
              <a:ext cx="355600" cy="347663"/>
            </a:xfrm>
            <a:custGeom>
              <a:avLst/>
              <a:gdLst>
                <a:gd name="T0" fmla="*/ 66 w 224"/>
                <a:gd name="T1" fmla="*/ 176 h 219"/>
                <a:gd name="T2" fmla="*/ 66 w 224"/>
                <a:gd name="T3" fmla="*/ 176 h 219"/>
                <a:gd name="T4" fmla="*/ 66 w 224"/>
                <a:gd name="T5" fmla="*/ 166 h 219"/>
                <a:gd name="T6" fmla="*/ 68 w 224"/>
                <a:gd name="T7" fmla="*/ 158 h 219"/>
                <a:gd name="T8" fmla="*/ 74 w 224"/>
                <a:gd name="T9" fmla="*/ 150 h 219"/>
                <a:gd name="T10" fmla="*/ 80 w 224"/>
                <a:gd name="T11" fmla="*/ 142 h 219"/>
                <a:gd name="T12" fmla="*/ 85 w 224"/>
                <a:gd name="T13" fmla="*/ 137 h 219"/>
                <a:gd name="T14" fmla="*/ 93 w 224"/>
                <a:gd name="T15" fmla="*/ 133 h 219"/>
                <a:gd name="T16" fmla="*/ 103 w 224"/>
                <a:gd name="T17" fmla="*/ 129 h 219"/>
                <a:gd name="T18" fmla="*/ 111 w 224"/>
                <a:gd name="T19" fmla="*/ 129 h 219"/>
                <a:gd name="T20" fmla="*/ 111 w 224"/>
                <a:gd name="T21" fmla="*/ 129 h 219"/>
                <a:gd name="T22" fmla="*/ 121 w 224"/>
                <a:gd name="T23" fmla="*/ 129 h 219"/>
                <a:gd name="T24" fmla="*/ 130 w 224"/>
                <a:gd name="T25" fmla="*/ 133 h 219"/>
                <a:gd name="T26" fmla="*/ 138 w 224"/>
                <a:gd name="T27" fmla="*/ 137 h 219"/>
                <a:gd name="T28" fmla="*/ 144 w 224"/>
                <a:gd name="T29" fmla="*/ 142 h 219"/>
                <a:gd name="T30" fmla="*/ 150 w 224"/>
                <a:gd name="T31" fmla="*/ 150 h 219"/>
                <a:gd name="T32" fmla="*/ 154 w 224"/>
                <a:gd name="T33" fmla="*/ 158 h 219"/>
                <a:gd name="T34" fmla="*/ 158 w 224"/>
                <a:gd name="T35" fmla="*/ 166 h 219"/>
                <a:gd name="T36" fmla="*/ 158 w 224"/>
                <a:gd name="T37" fmla="*/ 176 h 219"/>
                <a:gd name="T38" fmla="*/ 158 w 224"/>
                <a:gd name="T39" fmla="*/ 176 h 219"/>
                <a:gd name="T40" fmla="*/ 156 w 224"/>
                <a:gd name="T41" fmla="*/ 189 h 219"/>
                <a:gd name="T42" fmla="*/ 152 w 224"/>
                <a:gd name="T43" fmla="*/ 201 h 219"/>
                <a:gd name="T44" fmla="*/ 142 w 224"/>
                <a:gd name="T45" fmla="*/ 211 h 219"/>
                <a:gd name="T46" fmla="*/ 132 w 224"/>
                <a:gd name="T47" fmla="*/ 219 h 219"/>
                <a:gd name="T48" fmla="*/ 224 w 224"/>
                <a:gd name="T49" fmla="*/ 219 h 219"/>
                <a:gd name="T50" fmla="*/ 113 w 224"/>
                <a:gd name="T51" fmla="*/ 0 h 219"/>
                <a:gd name="T52" fmla="*/ 0 w 224"/>
                <a:gd name="T53" fmla="*/ 219 h 219"/>
                <a:gd name="T54" fmla="*/ 91 w 224"/>
                <a:gd name="T55" fmla="*/ 219 h 219"/>
                <a:gd name="T56" fmla="*/ 91 w 224"/>
                <a:gd name="T57" fmla="*/ 219 h 219"/>
                <a:gd name="T58" fmla="*/ 82 w 224"/>
                <a:gd name="T59" fmla="*/ 211 h 219"/>
                <a:gd name="T60" fmla="*/ 72 w 224"/>
                <a:gd name="T61" fmla="*/ 201 h 219"/>
                <a:gd name="T62" fmla="*/ 68 w 224"/>
                <a:gd name="T63" fmla="*/ 189 h 219"/>
                <a:gd name="T64" fmla="*/ 66 w 224"/>
                <a:gd name="T65"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219">
                  <a:moveTo>
                    <a:pt x="66" y="176"/>
                  </a:moveTo>
                  <a:lnTo>
                    <a:pt x="66" y="176"/>
                  </a:lnTo>
                  <a:lnTo>
                    <a:pt x="66" y="166"/>
                  </a:lnTo>
                  <a:lnTo>
                    <a:pt x="68" y="158"/>
                  </a:lnTo>
                  <a:lnTo>
                    <a:pt x="74" y="150"/>
                  </a:lnTo>
                  <a:lnTo>
                    <a:pt x="80" y="142"/>
                  </a:lnTo>
                  <a:lnTo>
                    <a:pt x="85" y="137"/>
                  </a:lnTo>
                  <a:lnTo>
                    <a:pt x="93" y="133"/>
                  </a:lnTo>
                  <a:lnTo>
                    <a:pt x="103" y="129"/>
                  </a:lnTo>
                  <a:lnTo>
                    <a:pt x="111" y="129"/>
                  </a:lnTo>
                  <a:lnTo>
                    <a:pt x="111" y="129"/>
                  </a:lnTo>
                  <a:lnTo>
                    <a:pt x="121" y="129"/>
                  </a:lnTo>
                  <a:lnTo>
                    <a:pt x="130" y="133"/>
                  </a:lnTo>
                  <a:lnTo>
                    <a:pt x="138" y="137"/>
                  </a:lnTo>
                  <a:lnTo>
                    <a:pt x="144" y="142"/>
                  </a:lnTo>
                  <a:lnTo>
                    <a:pt x="150" y="150"/>
                  </a:lnTo>
                  <a:lnTo>
                    <a:pt x="154" y="158"/>
                  </a:lnTo>
                  <a:lnTo>
                    <a:pt x="158" y="166"/>
                  </a:lnTo>
                  <a:lnTo>
                    <a:pt x="158" y="176"/>
                  </a:lnTo>
                  <a:lnTo>
                    <a:pt x="158" y="176"/>
                  </a:lnTo>
                  <a:lnTo>
                    <a:pt x="156" y="189"/>
                  </a:lnTo>
                  <a:lnTo>
                    <a:pt x="152" y="201"/>
                  </a:lnTo>
                  <a:lnTo>
                    <a:pt x="142" y="211"/>
                  </a:lnTo>
                  <a:lnTo>
                    <a:pt x="132" y="219"/>
                  </a:lnTo>
                  <a:lnTo>
                    <a:pt x="224" y="219"/>
                  </a:lnTo>
                  <a:lnTo>
                    <a:pt x="113" y="0"/>
                  </a:lnTo>
                  <a:lnTo>
                    <a:pt x="0" y="219"/>
                  </a:lnTo>
                  <a:lnTo>
                    <a:pt x="91" y="219"/>
                  </a:lnTo>
                  <a:lnTo>
                    <a:pt x="91" y="219"/>
                  </a:lnTo>
                  <a:lnTo>
                    <a:pt x="82" y="211"/>
                  </a:lnTo>
                  <a:lnTo>
                    <a:pt x="72" y="201"/>
                  </a:lnTo>
                  <a:lnTo>
                    <a:pt x="68" y="189"/>
                  </a:lnTo>
                  <a:lnTo>
                    <a:pt x="66" y="176"/>
                  </a:lnTo>
                  <a:close/>
                </a:path>
              </a:pathLst>
            </a:custGeom>
            <a:solidFill>
              <a:srgbClr val="D52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1"/>
            <p:cNvSpPr>
              <a:spLocks/>
            </p:cNvSpPr>
            <p:nvPr/>
          </p:nvSpPr>
          <p:spPr bwMode="auto">
            <a:xfrm>
              <a:off x="2881313" y="3713163"/>
              <a:ext cx="355600" cy="347663"/>
            </a:xfrm>
            <a:custGeom>
              <a:avLst/>
              <a:gdLst>
                <a:gd name="T0" fmla="*/ 66 w 224"/>
                <a:gd name="T1" fmla="*/ 176 h 219"/>
                <a:gd name="T2" fmla="*/ 66 w 224"/>
                <a:gd name="T3" fmla="*/ 176 h 219"/>
                <a:gd name="T4" fmla="*/ 66 w 224"/>
                <a:gd name="T5" fmla="*/ 166 h 219"/>
                <a:gd name="T6" fmla="*/ 68 w 224"/>
                <a:gd name="T7" fmla="*/ 158 h 219"/>
                <a:gd name="T8" fmla="*/ 74 w 224"/>
                <a:gd name="T9" fmla="*/ 150 h 219"/>
                <a:gd name="T10" fmla="*/ 80 w 224"/>
                <a:gd name="T11" fmla="*/ 142 h 219"/>
                <a:gd name="T12" fmla="*/ 85 w 224"/>
                <a:gd name="T13" fmla="*/ 137 h 219"/>
                <a:gd name="T14" fmla="*/ 93 w 224"/>
                <a:gd name="T15" fmla="*/ 133 h 219"/>
                <a:gd name="T16" fmla="*/ 103 w 224"/>
                <a:gd name="T17" fmla="*/ 129 h 219"/>
                <a:gd name="T18" fmla="*/ 111 w 224"/>
                <a:gd name="T19" fmla="*/ 129 h 219"/>
                <a:gd name="T20" fmla="*/ 111 w 224"/>
                <a:gd name="T21" fmla="*/ 129 h 219"/>
                <a:gd name="T22" fmla="*/ 121 w 224"/>
                <a:gd name="T23" fmla="*/ 129 h 219"/>
                <a:gd name="T24" fmla="*/ 130 w 224"/>
                <a:gd name="T25" fmla="*/ 133 h 219"/>
                <a:gd name="T26" fmla="*/ 138 w 224"/>
                <a:gd name="T27" fmla="*/ 137 h 219"/>
                <a:gd name="T28" fmla="*/ 144 w 224"/>
                <a:gd name="T29" fmla="*/ 142 h 219"/>
                <a:gd name="T30" fmla="*/ 150 w 224"/>
                <a:gd name="T31" fmla="*/ 150 h 219"/>
                <a:gd name="T32" fmla="*/ 154 w 224"/>
                <a:gd name="T33" fmla="*/ 158 h 219"/>
                <a:gd name="T34" fmla="*/ 158 w 224"/>
                <a:gd name="T35" fmla="*/ 166 h 219"/>
                <a:gd name="T36" fmla="*/ 158 w 224"/>
                <a:gd name="T37" fmla="*/ 176 h 219"/>
                <a:gd name="T38" fmla="*/ 158 w 224"/>
                <a:gd name="T39" fmla="*/ 176 h 219"/>
                <a:gd name="T40" fmla="*/ 156 w 224"/>
                <a:gd name="T41" fmla="*/ 189 h 219"/>
                <a:gd name="T42" fmla="*/ 152 w 224"/>
                <a:gd name="T43" fmla="*/ 201 h 219"/>
                <a:gd name="T44" fmla="*/ 142 w 224"/>
                <a:gd name="T45" fmla="*/ 211 h 219"/>
                <a:gd name="T46" fmla="*/ 132 w 224"/>
                <a:gd name="T47" fmla="*/ 219 h 219"/>
                <a:gd name="T48" fmla="*/ 224 w 224"/>
                <a:gd name="T49" fmla="*/ 219 h 219"/>
                <a:gd name="T50" fmla="*/ 113 w 224"/>
                <a:gd name="T51" fmla="*/ 0 h 219"/>
                <a:gd name="T52" fmla="*/ 0 w 224"/>
                <a:gd name="T53" fmla="*/ 219 h 219"/>
                <a:gd name="T54" fmla="*/ 91 w 224"/>
                <a:gd name="T55" fmla="*/ 219 h 219"/>
                <a:gd name="T56" fmla="*/ 91 w 224"/>
                <a:gd name="T57" fmla="*/ 219 h 219"/>
                <a:gd name="T58" fmla="*/ 82 w 224"/>
                <a:gd name="T59" fmla="*/ 211 h 219"/>
                <a:gd name="T60" fmla="*/ 72 w 224"/>
                <a:gd name="T61" fmla="*/ 201 h 219"/>
                <a:gd name="T62" fmla="*/ 68 w 224"/>
                <a:gd name="T63" fmla="*/ 189 h 219"/>
                <a:gd name="T64" fmla="*/ 66 w 224"/>
                <a:gd name="T65"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219">
                  <a:moveTo>
                    <a:pt x="66" y="176"/>
                  </a:moveTo>
                  <a:lnTo>
                    <a:pt x="66" y="176"/>
                  </a:lnTo>
                  <a:lnTo>
                    <a:pt x="66" y="166"/>
                  </a:lnTo>
                  <a:lnTo>
                    <a:pt x="68" y="158"/>
                  </a:lnTo>
                  <a:lnTo>
                    <a:pt x="74" y="150"/>
                  </a:lnTo>
                  <a:lnTo>
                    <a:pt x="80" y="142"/>
                  </a:lnTo>
                  <a:lnTo>
                    <a:pt x="85" y="137"/>
                  </a:lnTo>
                  <a:lnTo>
                    <a:pt x="93" y="133"/>
                  </a:lnTo>
                  <a:lnTo>
                    <a:pt x="103" y="129"/>
                  </a:lnTo>
                  <a:lnTo>
                    <a:pt x="111" y="129"/>
                  </a:lnTo>
                  <a:lnTo>
                    <a:pt x="111" y="129"/>
                  </a:lnTo>
                  <a:lnTo>
                    <a:pt x="121" y="129"/>
                  </a:lnTo>
                  <a:lnTo>
                    <a:pt x="130" y="133"/>
                  </a:lnTo>
                  <a:lnTo>
                    <a:pt x="138" y="137"/>
                  </a:lnTo>
                  <a:lnTo>
                    <a:pt x="144" y="142"/>
                  </a:lnTo>
                  <a:lnTo>
                    <a:pt x="150" y="150"/>
                  </a:lnTo>
                  <a:lnTo>
                    <a:pt x="154" y="158"/>
                  </a:lnTo>
                  <a:lnTo>
                    <a:pt x="158" y="166"/>
                  </a:lnTo>
                  <a:lnTo>
                    <a:pt x="158" y="176"/>
                  </a:lnTo>
                  <a:lnTo>
                    <a:pt x="158" y="176"/>
                  </a:lnTo>
                  <a:lnTo>
                    <a:pt x="156" y="189"/>
                  </a:lnTo>
                  <a:lnTo>
                    <a:pt x="152" y="201"/>
                  </a:lnTo>
                  <a:lnTo>
                    <a:pt x="142" y="211"/>
                  </a:lnTo>
                  <a:lnTo>
                    <a:pt x="132" y="219"/>
                  </a:lnTo>
                  <a:lnTo>
                    <a:pt x="224" y="219"/>
                  </a:lnTo>
                  <a:lnTo>
                    <a:pt x="113" y="0"/>
                  </a:lnTo>
                  <a:lnTo>
                    <a:pt x="0" y="219"/>
                  </a:lnTo>
                  <a:lnTo>
                    <a:pt x="91" y="219"/>
                  </a:lnTo>
                  <a:lnTo>
                    <a:pt x="91" y="219"/>
                  </a:lnTo>
                  <a:lnTo>
                    <a:pt x="82" y="211"/>
                  </a:lnTo>
                  <a:lnTo>
                    <a:pt x="72" y="201"/>
                  </a:lnTo>
                  <a:lnTo>
                    <a:pt x="68" y="189"/>
                  </a:lnTo>
                  <a:lnTo>
                    <a:pt x="66"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p:cNvSpPr>
              <a:spLocks/>
            </p:cNvSpPr>
            <p:nvPr/>
          </p:nvSpPr>
          <p:spPr bwMode="auto">
            <a:xfrm>
              <a:off x="3094038" y="3694113"/>
              <a:ext cx="103188" cy="104775"/>
            </a:xfrm>
            <a:custGeom>
              <a:avLst/>
              <a:gdLst>
                <a:gd name="T0" fmla="*/ 65 w 65"/>
                <a:gd name="T1" fmla="*/ 33 h 66"/>
                <a:gd name="T2" fmla="*/ 65 w 65"/>
                <a:gd name="T3" fmla="*/ 33 h 66"/>
                <a:gd name="T4" fmla="*/ 65 w 65"/>
                <a:gd name="T5" fmla="*/ 39 h 66"/>
                <a:gd name="T6" fmla="*/ 63 w 65"/>
                <a:gd name="T7" fmla="*/ 47 h 66"/>
                <a:gd name="T8" fmla="*/ 59 w 65"/>
                <a:gd name="T9" fmla="*/ 51 h 66"/>
                <a:gd name="T10" fmla="*/ 55 w 65"/>
                <a:gd name="T11" fmla="*/ 57 h 66"/>
                <a:gd name="T12" fmla="*/ 51 w 65"/>
                <a:gd name="T13" fmla="*/ 61 h 66"/>
                <a:gd name="T14" fmla="*/ 45 w 65"/>
                <a:gd name="T15" fmla="*/ 63 h 66"/>
                <a:gd name="T16" fmla="*/ 39 w 65"/>
                <a:gd name="T17" fmla="*/ 65 h 66"/>
                <a:gd name="T18" fmla="*/ 32 w 65"/>
                <a:gd name="T19" fmla="*/ 66 h 66"/>
                <a:gd name="T20" fmla="*/ 32 w 65"/>
                <a:gd name="T21" fmla="*/ 66 h 66"/>
                <a:gd name="T22" fmla="*/ 26 w 65"/>
                <a:gd name="T23" fmla="*/ 65 h 66"/>
                <a:gd name="T24" fmla="*/ 20 w 65"/>
                <a:gd name="T25" fmla="*/ 63 h 66"/>
                <a:gd name="T26" fmla="*/ 14 w 65"/>
                <a:gd name="T27" fmla="*/ 61 h 66"/>
                <a:gd name="T28" fmla="*/ 10 w 65"/>
                <a:gd name="T29" fmla="*/ 57 h 66"/>
                <a:gd name="T30" fmla="*/ 4 w 65"/>
                <a:gd name="T31" fmla="*/ 51 h 66"/>
                <a:gd name="T32" fmla="*/ 2 w 65"/>
                <a:gd name="T33" fmla="*/ 47 h 66"/>
                <a:gd name="T34" fmla="*/ 0 w 65"/>
                <a:gd name="T35" fmla="*/ 39 h 66"/>
                <a:gd name="T36" fmla="*/ 0 w 65"/>
                <a:gd name="T37" fmla="*/ 33 h 66"/>
                <a:gd name="T38" fmla="*/ 0 w 65"/>
                <a:gd name="T39" fmla="*/ 33 h 66"/>
                <a:gd name="T40" fmla="*/ 0 w 65"/>
                <a:gd name="T41" fmla="*/ 27 h 66"/>
                <a:gd name="T42" fmla="*/ 2 w 65"/>
                <a:gd name="T43" fmla="*/ 20 h 66"/>
                <a:gd name="T44" fmla="*/ 4 w 65"/>
                <a:gd name="T45" fmla="*/ 16 h 66"/>
                <a:gd name="T46" fmla="*/ 10 w 65"/>
                <a:gd name="T47" fmla="*/ 10 h 66"/>
                <a:gd name="T48" fmla="*/ 14 w 65"/>
                <a:gd name="T49" fmla="*/ 6 h 66"/>
                <a:gd name="T50" fmla="*/ 20 w 65"/>
                <a:gd name="T51" fmla="*/ 4 h 66"/>
                <a:gd name="T52" fmla="*/ 26 w 65"/>
                <a:gd name="T53" fmla="*/ 2 h 66"/>
                <a:gd name="T54" fmla="*/ 32 w 65"/>
                <a:gd name="T55" fmla="*/ 0 h 66"/>
                <a:gd name="T56" fmla="*/ 32 w 65"/>
                <a:gd name="T57" fmla="*/ 0 h 66"/>
                <a:gd name="T58" fmla="*/ 39 w 65"/>
                <a:gd name="T59" fmla="*/ 2 h 66"/>
                <a:gd name="T60" fmla="*/ 45 w 65"/>
                <a:gd name="T61" fmla="*/ 4 h 66"/>
                <a:gd name="T62" fmla="*/ 51 w 65"/>
                <a:gd name="T63" fmla="*/ 6 h 66"/>
                <a:gd name="T64" fmla="*/ 55 w 65"/>
                <a:gd name="T65" fmla="*/ 10 h 66"/>
                <a:gd name="T66" fmla="*/ 59 w 65"/>
                <a:gd name="T67" fmla="*/ 16 h 66"/>
                <a:gd name="T68" fmla="*/ 63 w 65"/>
                <a:gd name="T69" fmla="*/ 20 h 66"/>
                <a:gd name="T70" fmla="*/ 65 w 65"/>
                <a:gd name="T71" fmla="*/ 27 h 66"/>
                <a:gd name="T72" fmla="*/ 65 w 65"/>
                <a:gd name="T73"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6">
                  <a:moveTo>
                    <a:pt x="65" y="33"/>
                  </a:moveTo>
                  <a:lnTo>
                    <a:pt x="65" y="33"/>
                  </a:lnTo>
                  <a:lnTo>
                    <a:pt x="65" y="39"/>
                  </a:lnTo>
                  <a:lnTo>
                    <a:pt x="63" y="47"/>
                  </a:lnTo>
                  <a:lnTo>
                    <a:pt x="59" y="51"/>
                  </a:lnTo>
                  <a:lnTo>
                    <a:pt x="55" y="57"/>
                  </a:lnTo>
                  <a:lnTo>
                    <a:pt x="51" y="61"/>
                  </a:lnTo>
                  <a:lnTo>
                    <a:pt x="45" y="63"/>
                  </a:lnTo>
                  <a:lnTo>
                    <a:pt x="39" y="65"/>
                  </a:lnTo>
                  <a:lnTo>
                    <a:pt x="32" y="66"/>
                  </a:lnTo>
                  <a:lnTo>
                    <a:pt x="32" y="66"/>
                  </a:lnTo>
                  <a:lnTo>
                    <a:pt x="26" y="65"/>
                  </a:lnTo>
                  <a:lnTo>
                    <a:pt x="20" y="63"/>
                  </a:lnTo>
                  <a:lnTo>
                    <a:pt x="14" y="61"/>
                  </a:lnTo>
                  <a:lnTo>
                    <a:pt x="10" y="57"/>
                  </a:lnTo>
                  <a:lnTo>
                    <a:pt x="4" y="51"/>
                  </a:lnTo>
                  <a:lnTo>
                    <a:pt x="2" y="47"/>
                  </a:lnTo>
                  <a:lnTo>
                    <a:pt x="0" y="39"/>
                  </a:lnTo>
                  <a:lnTo>
                    <a:pt x="0" y="33"/>
                  </a:lnTo>
                  <a:lnTo>
                    <a:pt x="0" y="33"/>
                  </a:lnTo>
                  <a:lnTo>
                    <a:pt x="0" y="27"/>
                  </a:lnTo>
                  <a:lnTo>
                    <a:pt x="2" y="20"/>
                  </a:lnTo>
                  <a:lnTo>
                    <a:pt x="4" y="16"/>
                  </a:lnTo>
                  <a:lnTo>
                    <a:pt x="10" y="10"/>
                  </a:lnTo>
                  <a:lnTo>
                    <a:pt x="14" y="6"/>
                  </a:lnTo>
                  <a:lnTo>
                    <a:pt x="20" y="4"/>
                  </a:lnTo>
                  <a:lnTo>
                    <a:pt x="26" y="2"/>
                  </a:lnTo>
                  <a:lnTo>
                    <a:pt x="32" y="0"/>
                  </a:lnTo>
                  <a:lnTo>
                    <a:pt x="32" y="0"/>
                  </a:lnTo>
                  <a:lnTo>
                    <a:pt x="39" y="2"/>
                  </a:lnTo>
                  <a:lnTo>
                    <a:pt x="45" y="4"/>
                  </a:lnTo>
                  <a:lnTo>
                    <a:pt x="51" y="6"/>
                  </a:lnTo>
                  <a:lnTo>
                    <a:pt x="55" y="10"/>
                  </a:lnTo>
                  <a:lnTo>
                    <a:pt x="59" y="16"/>
                  </a:lnTo>
                  <a:lnTo>
                    <a:pt x="63" y="20"/>
                  </a:lnTo>
                  <a:lnTo>
                    <a:pt x="65" y="27"/>
                  </a:lnTo>
                  <a:lnTo>
                    <a:pt x="65" y="33"/>
                  </a:lnTo>
                  <a:close/>
                </a:path>
              </a:pathLst>
            </a:custGeom>
            <a:solidFill>
              <a:srgbClr val="D52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3"/>
            <p:cNvSpPr>
              <a:spLocks/>
            </p:cNvSpPr>
            <p:nvPr/>
          </p:nvSpPr>
          <p:spPr bwMode="auto">
            <a:xfrm>
              <a:off x="3094038" y="3694113"/>
              <a:ext cx="103188" cy="104775"/>
            </a:xfrm>
            <a:custGeom>
              <a:avLst/>
              <a:gdLst>
                <a:gd name="T0" fmla="*/ 65 w 65"/>
                <a:gd name="T1" fmla="*/ 33 h 66"/>
                <a:gd name="T2" fmla="*/ 65 w 65"/>
                <a:gd name="T3" fmla="*/ 33 h 66"/>
                <a:gd name="T4" fmla="*/ 65 w 65"/>
                <a:gd name="T5" fmla="*/ 39 h 66"/>
                <a:gd name="T6" fmla="*/ 63 w 65"/>
                <a:gd name="T7" fmla="*/ 47 h 66"/>
                <a:gd name="T8" fmla="*/ 59 w 65"/>
                <a:gd name="T9" fmla="*/ 51 h 66"/>
                <a:gd name="T10" fmla="*/ 55 w 65"/>
                <a:gd name="T11" fmla="*/ 57 h 66"/>
                <a:gd name="T12" fmla="*/ 51 w 65"/>
                <a:gd name="T13" fmla="*/ 61 h 66"/>
                <a:gd name="T14" fmla="*/ 45 w 65"/>
                <a:gd name="T15" fmla="*/ 63 h 66"/>
                <a:gd name="T16" fmla="*/ 39 w 65"/>
                <a:gd name="T17" fmla="*/ 65 h 66"/>
                <a:gd name="T18" fmla="*/ 32 w 65"/>
                <a:gd name="T19" fmla="*/ 66 h 66"/>
                <a:gd name="T20" fmla="*/ 32 w 65"/>
                <a:gd name="T21" fmla="*/ 66 h 66"/>
                <a:gd name="T22" fmla="*/ 26 w 65"/>
                <a:gd name="T23" fmla="*/ 65 h 66"/>
                <a:gd name="T24" fmla="*/ 20 w 65"/>
                <a:gd name="T25" fmla="*/ 63 h 66"/>
                <a:gd name="T26" fmla="*/ 14 w 65"/>
                <a:gd name="T27" fmla="*/ 61 h 66"/>
                <a:gd name="T28" fmla="*/ 10 w 65"/>
                <a:gd name="T29" fmla="*/ 57 h 66"/>
                <a:gd name="T30" fmla="*/ 4 w 65"/>
                <a:gd name="T31" fmla="*/ 51 h 66"/>
                <a:gd name="T32" fmla="*/ 2 w 65"/>
                <a:gd name="T33" fmla="*/ 47 h 66"/>
                <a:gd name="T34" fmla="*/ 0 w 65"/>
                <a:gd name="T35" fmla="*/ 39 h 66"/>
                <a:gd name="T36" fmla="*/ 0 w 65"/>
                <a:gd name="T37" fmla="*/ 33 h 66"/>
                <a:gd name="T38" fmla="*/ 0 w 65"/>
                <a:gd name="T39" fmla="*/ 33 h 66"/>
                <a:gd name="T40" fmla="*/ 0 w 65"/>
                <a:gd name="T41" fmla="*/ 27 h 66"/>
                <a:gd name="T42" fmla="*/ 2 w 65"/>
                <a:gd name="T43" fmla="*/ 20 h 66"/>
                <a:gd name="T44" fmla="*/ 4 w 65"/>
                <a:gd name="T45" fmla="*/ 16 h 66"/>
                <a:gd name="T46" fmla="*/ 10 w 65"/>
                <a:gd name="T47" fmla="*/ 10 h 66"/>
                <a:gd name="T48" fmla="*/ 14 w 65"/>
                <a:gd name="T49" fmla="*/ 6 h 66"/>
                <a:gd name="T50" fmla="*/ 20 w 65"/>
                <a:gd name="T51" fmla="*/ 4 h 66"/>
                <a:gd name="T52" fmla="*/ 26 w 65"/>
                <a:gd name="T53" fmla="*/ 2 h 66"/>
                <a:gd name="T54" fmla="*/ 32 w 65"/>
                <a:gd name="T55" fmla="*/ 0 h 66"/>
                <a:gd name="T56" fmla="*/ 32 w 65"/>
                <a:gd name="T57" fmla="*/ 0 h 66"/>
                <a:gd name="T58" fmla="*/ 39 w 65"/>
                <a:gd name="T59" fmla="*/ 2 h 66"/>
                <a:gd name="T60" fmla="*/ 45 w 65"/>
                <a:gd name="T61" fmla="*/ 4 h 66"/>
                <a:gd name="T62" fmla="*/ 51 w 65"/>
                <a:gd name="T63" fmla="*/ 6 h 66"/>
                <a:gd name="T64" fmla="*/ 55 w 65"/>
                <a:gd name="T65" fmla="*/ 10 h 66"/>
                <a:gd name="T66" fmla="*/ 59 w 65"/>
                <a:gd name="T67" fmla="*/ 16 h 66"/>
                <a:gd name="T68" fmla="*/ 63 w 65"/>
                <a:gd name="T69" fmla="*/ 20 h 66"/>
                <a:gd name="T70" fmla="*/ 65 w 65"/>
                <a:gd name="T71" fmla="*/ 27 h 66"/>
                <a:gd name="T72" fmla="*/ 65 w 65"/>
                <a:gd name="T73"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6">
                  <a:moveTo>
                    <a:pt x="65" y="33"/>
                  </a:moveTo>
                  <a:lnTo>
                    <a:pt x="65" y="33"/>
                  </a:lnTo>
                  <a:lnTo>
                    <a:pt x="65" y="39"/>
                  </a:lnTo>
                  <a:lnTo>
                    <a:pt x="63" y="47"/>
                  </a:lnTo>
                  <a:lnTo>
                    <a:pt x="59" y="51"/>
                  </a:lnTo>
                  <a:lnTo>
                    <a:pt x="55" y="57"/>
                  </a:lnTo>
                  <a:lnTo>
                    <a:pt x="51" y="61"/>
                  </a:lnTo>
                  <a:lnTo>
                    <a:pt x="45" y="63"/>
                  </a:lnTo>
                  <a:lnTo>
                    <a:pt x="39" y="65"/>
                  </a:lnTo>
                  <a:lnTo>
                    <a:pt x="32" y="66"/>
                  </a:lnTo>
                  <a:lnTo>
                    <a:pt x="32" y="66"/>
                  </a:lnTo>
                  <a:lnTo>
                    <a:pt x="26" y="65"/>
                  </a:lnTo>
                  <a:lnTo>
                    <a:pt x="20" y="63"/>
                  </a:lnTo>
                  <a:lnTo>
                    <a:pt x="14" y="61"/>
                  </a:lnTo>
                  <a:lnTo>
                    <a:pt x="10" y="57"/>
                  </a:lnTo>
                  <a:lnTo>
                    <a:pt x="4" y="51"/>
                  </a:lnTo>
                  <a:lnTo>
                    <a:pt x="2" y="47"/>
                  </a:lnTo>
                  <a:lnTo>
                    <a:pt x="0" y="39"/>
                  </a:lnTo>
                  <a:lnTo>
                    <a:pt x="0" y="33"/>
                  </a:lnTo>
                  <a:lnTo>
                    <a:pt x="0" y="33"/>
                  </a:lnTo>
                  <a:lnTo>
                    <a:pt x="0" y="27"/>
                  </a:lnTo>
                  <a:lnTo>
                    <a:pt x="2" y="20"/>
                  </a:lnTo>
                  <a:lnTo>
                    <a:pt x="4" y="16"/>
                  </a:lnTo>
                  <a:lnTo>
                    <a:pt x="10" y="10"/>
                  </a:lnTo>
                  <a:lnTo>
                    <a:pt x="14" y="6"/>
                  </a:lnTo>
                  <a:lnTo>
                    <a:pt x="20" y="4"/>
                  </a:lnTo>
                  <a:lnTo>
                    <a:pt x="26" y="2"/>
                  </a:lnTo>
                  <a:lnTo>
                    <a:pt x="32" y="0"/>
                  </a:lnTo>
                  <a:lnTo>
                    <a:pt x="32" y="0"/>
                  </a:lnTo>
                  <a:lnTo>
                    <a:pt x="39" y="2"/>
                  </a:lnTo>
                  <a:lnTo>
                    <a:pt x="45" y="4"/>
                  </a:lnTo>
                  <a:lnTo>
                    <a:pt x="51" y="6"/>
                  </a:lnTo>
                  <a:lnTo>
                    <a:pt x="55" y="10"/>
                  </a:lnTo>
                  <a:lnTo>
                    <a:pt x="59" y="16"/>
                  </a:lnTo>
                  <a:lnTo>
                    <a:pt x="63" y="20"/>
                  </a:lnTo>
                  <a:lnTo>
                    <a:pt x="65" y="27"/>
                  </a:lnTo>
                  <a:lnTo>
                    <a:pt x="65"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24"/>
            <p:cNvSpPr>
              <a:spLocks noEditPoints="1"/>
            </p:cNvSpPr>
            <p:nvPr/>
          </p:nvSpPr>
          <p:spPr bwMode="auto">
            <a:xfrm>
              <a:off x="3292475" y="3830638"/>
              <a:ext cx="217488" cy="230188"/>
            </a:xfrm>
            <a:custGeom>
              <a:avLst/>
              <a:gdLst>
                <a:gd name="T0" fmla="*/ 0 w 137"/>
                <a:gd name="T1" fmla="*/ 145 h 145"/>
                <a:gd name="T2" fmla="*/ 49 w 137"/>
                <a:gd name="T3" fmla="*/ 0 h 145"/>
                <a:gd name="T4" fmla="*/ 88 w 137"/>
                <a:gd name="T5" fmla="*/ 0 h 145"/>
                <a:gd name="T6" fmla="*/ 137 w 137"/>
                <a:gd name="T7" fmla="*/ 145 h 145"/>
                <a:gd name="T8" fmla="*/ 100 w 137"/>
                <a:gd name="T9" fmla="*/ 145 h 145"/>
                <a:gd name="T10" fmla="*/ 90 w 137"/>
                <a:gd name="T11" fmla="*/ 115 h 145"/>
                <a:gd name="T12" fmla="*/ 45 w 137"/>
                <a:gd name="T13" fmla="*/ 115 h 145"/>
                <a:gd name="T14" fmla="*/ 37 w 137"/>
                <a:gd name="T15" fmla="*/ 145 h 145"/>
                <a:gd name="T16" fmla="*/ 0 w 137"/>
                <a:gd name="T17" fmla="*/ 145 h 145"/>
                <a:gd name="T18" fmla="*/ 82 w 137"/>
                <a:gd name="T19" fmla="*/ 88 h 145"/>
                <a:gd name="T20" fmla="*/ 69 w 137"/>
                <a:gd name="T21" fmla="*/ 41 h 145"/>
                <a:gd name="T22" fmla="*/ 53 w 137"/>
                <a:gd name="T23" fmla="*/ 88 h 145"/>
                <a:gd name="T24" fmla="*/ 82 w 137"/>
                <a:gd name="T25" fmla="*/ 8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45">
                  <a:moveTo>
                    <a:pt x="0" y="145"/>
                  </a:moveTo>
                  <a:lnTo>
                    <a:pt x="49" y="0"/>
                  </a:lnTo>
                  <a:lnTo>
                    <a:pt x="88" y="0"/>
                  </a:lnTo>
                  <a:lnTo>
                    <a:pt x="137" y="145"/>
                  </a:lnTo>
                  <a:lnTo>
                    <a:pt x="100" y="145"/>
                  </a:lnTo>
                  <a:lnTo>
                    <a:pt x="90" y="115"/>
                  </a:lnTo>
                  <a:lnTo>
                    <a:pt x="45" y="115"/>
                  </a:lnTo>
                  <a:lnTo>
                    <a:pt x="37" y="145"/>
                  </a:lnTo>
                  <a:lnTo>
                    <a:pt x="0" y="145"/>
                  </a:lnTo>
                  <a:close/>
                  <a:moveTo>
                    <a:pt x="82" y="88"/>
                  </a:moveTo>
                  <a:lnTo>
                    <a:pt x="69" y="41"/>
                  </a:lnTo>
                  <a:lnTo>
                    <a:pt x="53" y="88"/>
                  </a:lnTo>
                  <a:lnTo>
                    <a:pt x="82"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25"/>
            <p:cNvSpPr>
              <a:spLocks/>
            </p:cNvSpPr>
            <p:nvPr/>
          </p:nvSpPr>
          <p:spPr bwMode="auto">
            <a:xfrm>
              <a:off x="3494088" y="3886200"/>
              <a:ext cx="180975" cy="174625"/>
            </a:xfrm>
            <a:custGeom>
              <a:avLst/>
              <a:gdLst>
                <a:gd name="T0" fmla="*/ 114 w 114"/>
                <a:gd name="T1" fmla="*/ 0 h 110"/>
                <a:gd name="T2" fmla="*/ 76 w 114"/>
                <a:gd name="T3" fmla="*/ 110 h 110"/>
                <a:gd name="T4" fmla="*/ 39 w 114"/>
                <a:gd name="T5" fmla="*/ 110 h 110"/>
                <a:gd name="T6" fmla="*/ 0 w 114"/>
                <a:gd name="T7" fmla="*/ 0 h 110"/>
                <a:gd name="T8" fmla="*/ 35 w 114"/>
                <a:gd name="T9" fmla="*/ 0 h 110"/>
                <a:gd name="T10" fmla="*/ 59 w 114"/>
                <a:gd name="T11" fmla="*/ 72 h 110"/>
                <a:gd name="T12" fmla="*/ 80 w 114"/>
                <a:gd name="T13" fmla="*/ 0 h 110"/>
                <a:gd name="T14" fmla="*/ 114 w 114"/>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0">
                  <a:moveTo>
                    <a:pt x="114" y="0"/>
                  </a:moveTo>
                  <a:lnTo>
                    <a:pt x="76" y="110"/>
                  </a:lnTo>
                  <a:lnTo>
                    <a:pt x="39" y="110"/>
                  </a:lnTo>
                  <a:lnTo>
                    <a:pt x="0" y="0"/>
                  </a:lnTo>
                  <a:lnTo>
                    <a:pt x="35" y="0"/>
                  </a:lnTo>
                  <a:lnTo>
                    <a:pt x="59" y="72"/>
                  </a:lnTo>
                  <a:lnTo>
                    <a:pt x="80" y="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6"/>
            <p:cNvSpPr>
              <a:spLocks noEditPoints="1"/>
            </p:cNvSpPr>
            <p:nvPr/>
          </p:nvSpPr>
          <p:spPr bwMode="auto">
            <a:xfrm>
              <a:off x="3686175" y="3876675"/>
              <a:ext cx="171450" cy="184150"/>
            </a:xfrm>
            <a:custGeom>
              <a:avLst/>
              <a:gdLst>
                <a:gd name="T0" fmla="*/ 63 w 108"/>
                <a:gd name="T1" fmla="*/ 116 h 116"/>
                <a:gd name="T2" fmla="*/ 36 w 108"/>
                <a:gd name="T3" fmla="*/ 112 h 116"/>
                <a:gd name="T4" fmla="*/ 16 w 108"/>
                <a:gd name="T5" fmla="*/ 100 h 116"/>
                <a:gd name="T6" fmla="*/ 10 w 108"/>
                <a:gd name="T7" fmla="*/ 92 h 116"/>
                <a:gd name="T8" fmla="*/ 0 w 108"/>
                <a:gd name="T9" fmla="*/ 71 h 116"/>
                <a:gd name="T10" fmla="*/ 0 w 108"/>
                <a:gd name="T11" fmla="*/ 59 h 116"/>
                <a:gd name="T12" fmla="*/ 4 w 108"/>
                <a:gd name="T13" fmla="*/ 35 h 116"/>
                <a:gd name="T14" fmla="*/ 16 w 108"/>
                <a:gd name="T15" fmla="*/ 16 h 116"/>
                <a:gd name="T16" fmla="*/ 24 w 108"/>
                <a:gd name="T17" fmla="*/ 10 h 116"/>
                <a:gd name="T18" fmla="*/ 45 w 108"/>
                <a:gd name="T19" fmla="*/ 2 h 116"/>
                <a:gd name="T20" fmla="*/ 57 w 108"/>
                <a:gd name="T21" fmla="*/ 0 h 116"/>
                <a:gd name="T22" fmla="*/ 78 w 108"/>
                <a:gd name="T23" fmla="*/ 4 h 116"/>
                <a:gd name="T24" fmla="*/ 94 w 108"/>
                <a:gd name="T25" fmla="*/ 14 h 116"/>
                <a:gd name="T26" fmla="*/ 100 w 108"/>
                <a:gd name="T27" fmla="*/ 22 h 116"/>
                <a:gd name="T28" fmla="*/ 106 w 108"/>
                <a:gd name="T29" fmla="*/ 41 h 116"/>
                <a:gd name="T30" fmla="*/ 108 w 108"/>
                <a:gd name="T31" fmla="*/ 65 h 116"/>
                <a:gd name="T32" fmla="*/ 34 w 108"/>
                <a:gd name="T33" fmla="*/ 65 h 116"/>
                <a:gd name="T34" fmla="*/ 37 w 108"/>
                <a:gd name="T35" fmla="*/ 76 h 116"/>
                <a:gd name="T36" fmla="*/ 39 w 108"/>
                <a:gd name="T37" fmla="*/ 82 h 116"/>
                <a:gd name="T38" fmla="*/ 43 w 108"/>
                <a:gd name="T39" fmla="*/ 84 h 116"/>
                <a:gd name="T40" fmla="*/ 55 w 108"/>
                <a:gd name="T41" fmla="*/ 90 h 116"/>
                <a:gd name="T42" fmla="*/ 67 w 108"/>
                <a:gd name="T43" fmla="*/ 90 h 116"/>
                <a:gd name="T44" fmla="*/ 78 w 108"/>
                <a:gd name="T45" fmla="*/ 90 h 116"/>
                <a:gd name="T46" fmla="*/ 88 w 108"/>
                <a:gd name="T47" fmla="*/ 86 h 116"/>
                <a:gd name="T48" fmla="*/ 96 w 108"/>
                <a:gd name="T49" fmla="*/ 82 h 116"/>
                <a:gd name="T50" fmla="*/ 106 w 108"/>
                <a:gd name="T51" fmla="*/ 78 h 116"/>
                <a:gd name="T52" fmla="*/ 106 w 108"/>
                <a:gd name="T53" fmla="*/ 106 h 116"/>
                <a:gd name="T54" fmla="*/ 98 w 108"/>
                <a:gd name="T55" fmla="*/ 108 h 116"/>
                <a:gd name="T56" fmla="*/ 88 w 108"/>
                <a:gd name="T57" fmla="*/ 112 h 116"/>
                <a:gd name="T58" fmla="*/ 77 w 108"/>
                <a:gd name="T59" fmla="*/ 114 h 116"/>
                <a:gd name="T60" fmla="*/ 75 w 108"/>
                <a:gd name="T61" fmla="*/ 43 h 116"/>
                <a:gd name="T62" fmla="*/ 73 w 108"/>
                <a:gd name="T63" fmla="*/ 34 h 116"/>
                <a:gd name="T64" fmla="*/ 69 w 108"/>
                <a:gd name="T65" fmla="*/ 28 h 116"/>
                <a:gd name="T66" fmla="*/ 55 w 108"/>
                <a:gd name="T67" fmla="*/ 22 h 116"/>
                <a:gd name="T68" fmla="*/ 47 w 108"/>
                <a:gd name="T69" fmla="*/ 24 h 116"/>
                <a:gd name="T70" fmla="*/ 39 w 108"/>
                <a:gd name="T71" fmla="*/ 28 h 116"/>
                <a:gd name="T72" fmla="*/ 34 w 108"/>
                <a:gd name="T73" fmla="*/ 4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116">
                  <a:moveTo>
                    <a:pt x="63" y="116"/>
                  </a:moveTo>
                  <a:lnTo>
                    <a:pt x="63" y="116"/>
                  </a:lnTo>
                  <a:lnTo>
                    <a:pt x="49" y="114"/>
                  </a:lnTo>
                  <a:lnTo>
                    <a:pt x="36" y="112"/>
                  </a:lnTo>
                  <a:lnTo>
                    <a:pt x="26" y="106"/>
                  </a:lnTo>
                  <a:lnTo>
                    <a:pt x="16" y="100"/>
                  </a:lnTo>
                  <a:lnTo>
                    <a:pt x="16" y="100"/>
                  </a:lnTo>
                  <a:lnTo>
                    <a:pt x="10" y="92"/>
                  </a:lnTo>
                  <a:lnTo>
                    <a:pt x="4" y="82"/>
                  </a:lnTo>
                  <a:lnTo>
                    <a:pt x="0" y="71"/>
                  </a:lnTo>
                  <a:lnTo>
                    <a:pt x="0" y="59"/>
                  </a:lnTo>
                  <a:lnTo>
                    <a:pt x="0" y="59"/>
                  </a:lnTo>
                  <a:lnTo>
                    <a:pt x="0" y="45"/>
                  </a:lnTo>
                  <a:lnTo>
                    <a:pt x="4" y="35"/>
                  </a:lnTo>
                  <a:lnTo>
                    <a:pt x="8" y="26"/>
                  </a:lnTo>
                  <a:lnTo>
                    <a:pt x="16" y="16"/>
                  </a:lnTo>
                  <a:lnTo>
                    <a:pt x="16" y="16"/>
                  </a:lnTo>
                  <a:lnTo>
                    <a:pt x="24" y="10"/>
                  </a:lnTo>
                  <a:lnTo>
                    <a:pt x="34" y="4"/>
                  </a:lnTo>
                  <a:lnTo>
                    <a:pt x="45" y="2"/>
                  </a:lnTo>
                  <a:lnTo>
                    <a:pt x="57" y="0"/>
                  </a:lnTo>
                  <a:lnTo>
                    <a:pt x="57" y="0"/>
                  </a:lnTo>
                  <a:lnTo>
                    <a:pt x="69" y="2"/>
                  </a:lnTo>
                  <a:lnTo>
                    <a:pt x="78" y="4"/>
                  </a:lnTo>
                  <a:lnTo>
                    <a:pt x="88" y="8"/>
                  </a:lnTo>
                  <a:lnTo>
                    <a:pt x="94" y="14"/>
                  </a:lnTo>
                  <a:lnTo>
                    <a:pt x="94" y="14"/>
                  </a:lnTo>
                  <a:lnTo>
                    <a:pt x="100" y="22"/>
                  </a:lnTo>
                  <a:lnTo>
                    <a:pt x="104" y="30"/>
                  </a:lnTo>
                  <a:lnTo>
                    <a:pt x="106" y="41"/>
                  </a:lnTo>
                  <a:lnTo>
                    <a:pt x="108" y="51"/>
                  </a:lnTo>
                  <a:lnTo>
                    <a:pt x="108" y="65"/>
                  </a:lnTo>
                  <a:lnTo>
                    <a:pt x="34" y="65"/>
                  </a:lnTo>
                  <a:lnTo>
                    <a:pt x="34" y="65"/>
                  </a:lnTo>
                  <a:lnTo>
                    <a:pt x="36" y="71"/>
                  </a:lnTo>
                  <a:lnTo>
                    <a:pt x="37" y="76"/>
                  </a:lnTo>
                  <a:lnTo>
                    <a:pt x="37" y="76"/>
                  </a:lnTo>
                  <a:lnTo>
                    <a:pt x="39" y="82"/>
                  </a:lnTo>
                  <a:lnTo>
                    <a:pt x="43" y="84"/>
                  </a:lnTo>
                  <a:lnTo>
                    <a:pt x="43" y="84"/>
                  </a:lnTo>
                  <a:lnTo>
                    <a:pt x="55" y="90"/>
                  </a:lnTo>
                  <a:lnTo>
                    <a:pt x="55" y="90"/>
                  </a:lnTo>
                  <a:lnTo>
                    <a:pt x="67" y="90"/>
                  </a:lnTo>
                  <a:lnTo>
                    <a:pt x="67" y="90"/>
                  </a:lnTo>
                  <a:lnTo>
                    <a:pt x="78" y="90"/>
                  </a:lnTo>
                  <a:lnTo>
                    <a:pt x="78" y="90"/>
                  </a:lnTo>
                  <a:lnTo>
                    <a:pt x="88" y="86"/>
                  </a:lnTo>
                  <a:lnTo>
                    <a:pt x="88" y="86"/>
                  </a:lnTo>
                  <a:lnTo>
                    <a:pt x="96" y="82"/>
                  </a:lnTo>
                  <a:lnTo>
                    <a:pt x="96" y="82"/>
                  </a:lnTo>
                  <a:lnTo>
                    <a:pt x="102" y="78"/>
                  </a:lnTo>
                  <a:lnTo>
                    <a:pt x="106" y="78"/>
                  </a:lnTo>
                  <a:lnTo>
                    <a:pt x="106" y="106"/>
                  </a:lnTo>
                  <a:lnTo>
                    <a:pt x="106" y="106"/>
                  </a:lnTo>
                  <a:lnTo>
                    <a:pt x="98" y="108"/>
                  </a:lnTo>
                  <a:lnTo>
                    <a:pt x="98" y="108"/>
                  </a:lnTo>
                  <a:lnTo>
                    <a:pt x="88" y="112"/>
                  </a:lnTo>
                  <a:lnTo>
                    <a:pt x="88" y="112"/>
                  </a:lnTo>
                  <a:lnTo>
                    <a:pt x="77" y="114"/>
                  </a:lnTo>
                  <a:lnTo>
                    <a:pt x="77" y="114"/>
                  </a:lnTo>
                  <a:lnTo>
                    <a:pt x="63" y="116"/>
                  </a:lnTo>
                  <a:close/>
                  <a:moveTo>
                    <a:pt x="75" y="43"/>
                  </a:moveTo>
                  <a:lnTo>
                    <a:pt x="75" y="43"/>
                  </a:lnTo>
                  <a:lnTo>
                    <a:pt x="73" y="34"/>
                  </a:lnTo>
                  <a:lnTo>
                    <a:pt x="69" y="28"/>
                  </a:lnTo>
                  <a:lnTo>
                    <a:pt x="69" y="28"/>
                  </a:lnTo>
                  <a:lnTo>
                    <a:pt x="63" y="24"/>
                  </a:lnTo>
                  <a:lnTo>
                    <a:pt x="55" y="22"/>
                  </a:lnTo>
                  <a:lnTo>
                    <a:pt x="55" y="22"/>
                  </a:lnTo>
                  <a:lnTo>
                    <a:pt x="47" y="24"/>
                  </a:lnTo>
                  <a:lnTo>
                    <a:pt x="39" y="28"/>
                  </a:lnTo>
                  <a:lnTo>
                    <a:pt x="39" y="28"/>
                  </a:lnTo>
                  <a:lnTo>
                    <a:pt x="36" y="35"/>
                  </a:lnTo>
                  <a:lnTo>
                    <a:pt x="34" y="43"/>
                  </a:lnTo>
                  <a:lnTo>
                    <a:pt x="7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p:cNvSpPr>
            <p:nvPr/>
          </p:nvSpPr>
          <p:spPr bwMode="auto">
            <a:xfrm>
              <a:off x="3686175" y="3876675"/>
              <a:ext cx="171450" cy="184150"/>
            </a:xfrm>
            <a:custGeom>
              <a:avLst/>
              <a:gdLst>
                <a:gd name="T0" fmla="*/ 63 w 108"/>
                <a:gd name="T1" fmla="*/ 116 h 116"/>
                <a:gd name="T2" fmla="*/ 63 w 108"/>
                <a:gd name="T3" fmla="*/ 116 h 116"/>
                <a:gd name="T4" fmla="*/ 49 w 108"/>
                <a:gd name="T5" fmla="*/ 114 h 116"/>
                <a:gd name="T6" fmla="*/ 36 w 108"/>
                <a:gd name="T7" fmla="*/ 112 h 116"/>
                <a:gd name="T8" fmla="*/ 26 w 108"/>
                <a:gd name="T9" fmla="*/ 106 h 116"/>
                <a:gd name="T10" fmla="*/ 16 w 108"/>
                <a:gd name="T11" fmla="*/ 100 h 116"/>
                <a:gd name="T12" fmla="*/ 16 w 108"/>
                <a:gd name="T13" fmla="*/ 100 h 116"/>
                <a:gd name="T14" fmla="*/ 10 w 108"/>
                <a:gd name="T15" fmla="*/ 92 h 116"/>
                <a:gd name="T16" fmla="*/ 4 w 108"/>
                <a:gd name="T17" fmla="*/ 82 h 116"/>
                <a:gd name="T18" fmla="*/ 0 w 108"/>
                <a:gd name="T19" fmla="*/ 71 h 116"/>
                <a:gd name="T20" fmla="*/ 0 w 108"/>
                <a:gd name="T21" fmla="*/ 59 h 116"/>
                <a:gd name="T22" fmla="*/ 0 w 108"/>
                <a:gd name="T23" fmla="*/ 59 h 116"/>
                <a:gd name="T24" fmla="*/ 0 w 108"/>
                <a:gd name="T25" fmla="*/ 45 h 116"/>
                <a:gd name="T26" fmla="*/ 4 w 108"/>
                <a:gd name="T27" fmla="*/ 35 h 116"/>
                <a:gd name="T28" fmla="*/ 8 w 108"/>
                <a:gd name="T29" fmla="*/ 26 h 116"/>
                <a:gd name="T30" fmla="*/ 16 w 108"/>
                <a:gd name="T31" fmla="*/ 16 h 116"/>
                <a:gd name="T32" fmla="*/ 16 w 108"/>
                <a:gd name="T33" fmla="*/ 16 h 116"/>
                <a:gd name="T34" fmla="*/ 24 w 108"/>
                <a:gd name="T35" fmla="*/ 10 h 116"/>
                <a:gd name="T36" fmla="*/ 34 w 108"/>
                <a:gd name="T37" fmla="*/ 4 h 116"/>
                <a:gd name="T38" fmla="*/ 45 w 108"/>
                <a:gd name="T39" fmla="*/ 2 h 116"/>
                <a:gd name="T40" fmla="*/ 57 w 108"/>
                <a:gd name="T41" fmla="*/ 0 h 116"/>
                <a:gd name="T42" fmla="*/ 57 w 108"/>
                <a:gd name="T43" fmla="*/ 0 h 116"/>
                <a:gd name="T44" fmla="*/ 69 w 108"/>
                <a:gd name="T45" fmla="*/ 2 h 116"/>
                <a:gd name="T46" fmla="*/ 78 w 108"/>
                <a:gd name="T47" fmla="*/ 4 h 116"/>
                <a:gd name="T48" fmla="*/ 88 w 108"/>
                <a:gd name="T49" fmla="*/ 8 h 116"/>
                <a:gd name="T50" fmla="*/ 94 w 108"/>
                <a:gd name="T51" fmla="*/ 14 h 116"/>
                <a:gd name="T52" fmla="*/ 94 w 108"/>
                <a:gd name="T53" fmla="*/ 14 h 116"/>
                <a:gd name="T54" fmla="*/ 100 w 108"/>
                <a:gd name="T55" fmla="*/ 22 h 116"/>
                <a:gd name="T56" fmla="*/ 104 w 108"/>
                <a:gd name="T57" fmla="*/ 30 h 116"/>
                <a:gd name="T58" fmla="*/ 106 w 108"/>
                <a:gd name="T59" fmla="*/ 41 h 116"/>
                <a:gd name="T60" fmla="*/ 108 w 108"/>
                <a:gd name="T61" fmla="*/ 51 h 116"/>
                <a:gd name="T62" fmla="*/ 108 w 108"/>
                <a:gd name="T63" fmla="*/ 65 h 116"/>
                <a:gd name="T64" fmla="*/ 34 w 108"/>
                <a:gd name="T65" fmla="*/ 65 h 116"/>
                <a:gd name="T66" fmla="*/ 34 w 108"/>
                <a:gd name="T67" fmla="*/ 65 h 116"/>
                <a:gd name="T68" fmla="*/ 36 w 108"/>
                <a:gd name="T69" fmla="*/ 71 h 116"/>
                <a:gd name="T70" fmla="*/ 37 w 108"/>
                <a:gd name="T71" fmla="*/ 76 h 116"/>
                <a:gd name="T72" fmla="*/ 37 w 108"/>
                <a:gd name="T73" fmla="*/ 76 h 116"/>
                <a:gd name="T74" fmla="*/ 39 w 108"/>
                <a:gd name="T75" fmla="*/ 82 h 116"/>
                <a:gd name="T76" fmla="*/ 43 w 108"/>
                <a:gd name="T77" fmla="*/ 84 h 116"/>
                <a:gd name="T78" fmla="*/ 43 w 108"/>
                <a:gd name="T79" fmla="*/ 84 h 116"/>
                <a:gd name="T80" fmla="*/ 55 w 108"/>
                <a:gd name="T81" fmla="*/ 90 h 116"/>
                <a:gd name="T82" fmla="*/ 55 w 108"/>
                <a:gd name="T83" fmla="*/ 90 h 116"/>
                <a:gd name="T84" fmla="*/ 67 w 108"/>
                <a:gd name="T85" fmla="*/ 90 h 116"/>
                <a:gd name="T86" fmla="*/ 67 w 108"/>
                <a:gd name="T87" fmla="*/ 90 h 116"/>
                <a:gd name="T88" fmla="*/ 78 w 108"/>
                <a:gd name="T89" fmla="*/ 90 h 116"/>
                <a:gd name="T90" fmla="*/ 78 w 108"/>
                <a:gd name="T91" fmla="*/ 90 h 116"/>
                <a:gd name="T92" fmla="*/ 88 w 108"/>
                <a:gd name="T93" fmla="*/ 86 h 116"/>
                <a:gd name="T94" fmla="*/ 88 w 108"/>
                <a:gd name="T95" fmla="*/ 86 h 116"/>
                <a:gd name="T96" fmla="*/ 96 w 108"/>
                <a:gd name="T97" fmla="*/ 82 h 116"/>
                <a:gd name="T98" fmla="*/ 96 w 108"/>
                <a:gd name="T99" fmla="*/ 82 h 116"/>
                <a:gd name="T100" fmla="*/ 102 w 108"/>
                <a:gd name="T101" fmla="*/ 78 h 116"/>
                <a:gd name="T102" fmla="*/ 106 w 108"/>
                <a:gd name="T103" fmla="*/ 78 h 116"/>
                <a:gd name="T104" fmla="*/ 106 w 108"/>
                <a:gd name="T105" fmla="*/ 106 h 116"/>
                <a:gd name="T106" fmla="*/ 106 w 108"/>
                <a:gd name="T107" fmla="*/ 106 h 116"/>
                <a:gd name="T108" fmla="*/ 98 w 108"/>
                <a:gd name="T109" fmla="*/ 108 h 116"/>
                <a:gd name="T110" fmla="*/ 98 w 108"/>
                <a:gd name="T111" fmla="*/ 108 h 116"/>
                <a:gd name="T112" fmla="*/ 88 w 108"/>
                <a:gd name="T113" fmla="*/ 112 h 116"/>
                <a:gd name="T114" fmla="*/ 88 w 108"/>
                <a:gd name="T115" fmla="*/ 112 h 116"/>
                <a:gd name="T116" fmla="*/ 77 w 108"/>
                <a:gd name="T117" fmla="*/ 114 h 116"/>
                <a:gd name="T118" fmla="*/ 77 w 108"/>
                <a:gd name="T119" fmla="*/ 114 h 116"/>
                <a:gd name="T120" fmla="*/ 63 w 108"/>
                <a:gd name="T12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16">
                  <a:moveTo>
                    <a:pt x="63" y="116"/>
                  </a:moveTo>
                  <a:lnTo>
                    <a:pt x="63" y="116"/>
                  </a:lnTo>
                  <a:lnTo>
                    <a:pt x="49" y="114"/>
                  </a:lnTo>
                  <a:lnTo>
                    <a:pt x="36" y="112"/>
                  </a:lnTo>
                  <a:lnTo>
                    <a:pt x="26" y="106"/>
                  </a:lnTo>
                  <a:lnTo>
                    <a:pt x="16" y="100"/>
                  </a:lnTo>
                  <a:lnTo>
                    <a:pt x="16" y="100"/>
                  </a:lnTo>
                  <a:lnTo>
                    <a:pt x="10" y="92"/>
                  </a:lnTo>
                  <a:lnTo>
                    <a:pt x="4" y="82"/>
                  </a:lnTo>
                  <a:lnTo>
                    <a:pt x="0" y="71"/>
                  </a:lnTo>
                  <a:lnTo>
                    <a:pt x="0" y="59"/>
                  </a:lnTo>
                  <a:lnTo>
                    <a:pt x="0" y="59"/>
                  </a:lnTo>
                  <a:lnTo>
                    <a:pt x="0" y="45"/>
                  </a:lnTo>
                  <a:lnTo>
                    <a:pt x="4" y="35"/>
                  </a:lnTo>
                  <a:lnTo>
                    <a:pt x="8" y="26"/>
                  </a:lnTo>
                  <a:lnTo>
                    <a:pt x="16" y="16"/>
                  </a:lnTo>
                  <a:lnTo>
                    <a:pt x="16" y="16"/>
                  </a:lnTo>
                  <a:lnTo>
                    <a:pt x="24" y="10"/>
                  </a:lnTo>
                  <a:lnTo>
                    <a:pt x="34" y="4"/>
                  </a:lnTo>
                  <a:lnTo>
                    <a:pt x="45" y="2"/>
                  </a:lnTo>
                  <a:lnTo>
                    <a:pt x="57" y="0"/>
                  </a:lnTo>
                  <a:lnTo>
                    <a:pt x="57" y="0"/>
                  </a:lnTo>
                  <a:lnTo>
                    <a:pt x="69" y="2"/>
                  </a:lnTo>
                  <a:lnTo>
                    <a:pt x="78" y="4"/>
                  </a:lnTo>
                  <a:lnTo>
                    <a:pt x="88" y="8"/>
                  </a:lnTo>
                  <a:lnTo>
                    <a:pt x="94" y="14"/>
                  </a:lnTo>
                  <a:lnTo>
                    <a:pt x="94" y="14"/>
                  </a:lnTo>
                  <a:lnTo>
                    <a:pt x="100" y="22"/>
                  </a:lnTo>
                  <a:lnTo>
                    <a:pt x="104" y="30"/>
                  </a:lnTo>
                  <a:lnTo>
                    <a:pt x="106" y="41"/>
                  </a:lnTo>
                  <a:lnTo>
                    <a:pt x="108" y="51"/>
                  </a:lnTo>
                  <a:lnTo>
                    <a:pt x="108" y="65"/>
                  </a:lnTo>
                  <a:lnTo>
                    <a:pt x="34" y="65"/>
                  </a:lnTo>
                  <a:lnTo>
                    <a:pt x="34" y="65"/>
                  </a:lnTo>
                  <a:lnTo>
                    <a:pt x="36" y="71"/>
                  </a:lnTo>
                  <a:lnTo>
                    <a:pt x="37" y="76"/>
                  </a:lnTo>
                  <a:lnTo>
                    <a:pt x="37" y="76"/>
                  </a:lnTo>
                  <a:lnTo>
                    <a:pt x="39" y="82"/>
                  </a:lnTo>
                  <a:lnTo>
                    <a:pt x="43" y="84"/>
                  </a:lnTo>
                  <a:lnTo>
                    <a:pt x="43" y="84"/>
                  </a:lnTo>
                  <a:lnTo>
                    <a:pt x="55" y="90"/>
                  </a:lnTo>
                  <a:lnTo>
                    <a:pt x="55" y="90"/>
                  </a:lnTo>
                  <a:lnTo>
                    <a:pt x="67" y="90"/>
                  </a:lnTo>
                  <a:lnTo>
                    <a:pt x="67" y="90"/>
                  </a:lnTo>
                  <a:lnTo>
                    <a:pt x="78" y="90"/>
                  </a:lnTo>
                  <a:lnTo>
                    <a:pt x="78" y="90"/>
                  </a:lnTo>
                  <a:lnTo>
                    <a:pt x="88" y="86"/>
                  </a:lnTo>
                  <a:lnTo>
                    <a:pt x="88" y="86"/>
                  </a:lnTo>
                  <a:lnTo>
                    <a:pt x="96" y="82"/>
                  </a:lnTo>
                  <a:lnTo>
                    <a:pt x="96" y="82"/>
                  </a:lnTo>
                  <a:lnTo>
                    <a:pt x="102" y="78"/>
                  </a:lnTo>
                  <a:lnTo>
                    <a:pt x="106" y="78"/>
                  </a:lnTo>
                  <a:lnTo>
                    <a:pt x="106" y="106"/>
                  </a:lnTo>
                  <a:lnTo>
                    <a:pt x="106" y="106"/>
                  </a:lnTo>
                  <a:lnTo>
                    <a:pt x="98" y="108"/>
                  </a:lnTo>
                  <a:lnTo>
                    <a:pt x="98" y="108"/>
                  </a:lnTo>
                  <a:lnTo>
                    <a:pt x="88" y="112"/>
                  </a:lnTo>
                  <a:lnTo>
                    <a:pt x="88" y="112"/>
                  </a:lnTo>
                  <a:lnTo>
                    <a:pt x="77" y="114"/>
                  </a:lnTo>
                  <a:lnTo>
                    <a:pt x="77" y="114"/>
                  </a:lnTo>
                  <a:lnTo>
                    <a:pt x="63"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8"/>
            <p:cNvSpPr>
              <a:spLocks/>
            </p:cNvSpPr>
            <p:nvPr/>
          </p:nvSpPr>
          <p:spPr bwMode="auto">
            <a:xfrm>
              <a:off x="3740150" y="3911600"/>
              <a:ext cx="65088" cy="33338"/>
            </a:xfrm>
            <a:custGeom>
              <a:avLst/>
              <a:gdLst>
                <a:gd name="T0" fmla="*/ 41 w 41"/>
                <a:gd name="T1" fmla="*/ 21 h 21"/>
                <a:gd name="T2" fmla="*/ 41 w 41"/>
                <a:gd name="T3" fmla="*/ 21 h 21"/>
                <a:gd name="T4" fmla="*/ 39 w 41"/>
                <a:gd name="T5" fmla="*/ 12 h 21"/>
                <a:gd name="T6" fmla="*/ 35 w 41"/>
                <a:gd name="T7" fmla="*/ 6 h 21"/>
                <a:gd name="T8" fmla="*/ 35 w 41"/>
                <a:gd name="T9" fmla="*/ 6 h 21"/>
                <a:gd name="T10" fmla="*/ 29 w 41"/>
                <a:gd name="T11" fmla="*/ 2 h 21"/>
                <a:gd name="T12" fmla="*/ 21 w 41"/>
                <a:gd name="T13" fmla="*/ 0 h 21"/>
                <a:gd name="T14" fmla="*/ 21 w 41"/>
                <a:gd name="T15" fmla="*/ 0 h 21"/>
                <a:gd name="T16" fmla="*/ 13 w 41"/>
                <a:gd name="T17" fmla="*/ 2 h 21"/>
                <a:gd name="T18" fmla="*/ 5 w 41"/>
                <a:gd name="T19" fmla="*/ 6 h 21"/>
                <a:gd name="T20" fmla="*/ 5 w 41"/>
                <a:gd name="T21" fmla="*/ 6 h 21"/>
                <a:gd name="T22" fmla="*/ 2 w 41"/>
                <a:gd name="T23" fmla="*/ 13 h 21"/>
                <a:gd name="T24" fmla="*/ 0 w 41"/>
                <a:gd name="T25" fmla="*/ 21 h 21"/>
                <a:gd name="T26" fmla="*/ 41 w 41"/>
                <a:gd name="T2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1">
                  <a:moveTo>
                    <a:pt x="41" y="21"/>
                  </a:moveTo>
                  <a:lnTo>
                    <a:pt x="41" y="21"/>
                  </a:lnTo>
                  <a:lnTo>
                    <a:pt x="39" y="12"/>
                  </a:lnTo>
                  <a:lnTo>
                    <a:pt x="35" y="6"/>
                  </a:lnTo>
                  <a:lnTo>
                    <a:pt x="35" y="6"/>
                  </a:lnTo>
                  <a:lnTo>
                    <a:pt x="29" y="2"/>
                  </a:lnTo>
                  <a:lnTo>
                    <a:pt x="21" y="0"/>
                  </a:lnTo>
                  <a:lnTo>
                    <a:pt x="21" y="0"/>
                  </a:lnTo>
                  <a:lnTo>
                    <a:pt x="13" y="2"/>
                  </a:lnTo>
                  <a:lnTo>
                    <a:pt x="5" y="6"/>
                  </a:lnTo>
                  <a:lnTo>
                    <a:pt x="5" y="6"/>
                  </a:lnTo>
                  <a:lnTo>
                    <a:pt x="2" y="13"/>
                  </a:lnTo>
                  <a:lnTo>
                    <a:pt x="0" y="21"/>
                  </a:lnTo>
                  <a:lnTo>
                    <a:pt x="41"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29"/>
            <p:cNvSpPr>
              <a:spLocks noEditPoints="1"/>
            </p:cNvSpPr>
            <p:nvPr/>
          </p:nvSpPr>
          <p:spPr bwMode="auto">
            <a:xfrm>
              <a:off x="3890963" y="3830638"/>
              <a:ext cx="174625" cy="230188"/>
            </a:xfrm>
            <a:custGeom>
              <a:avLst/>
              <a:gdLst>
                <a:gd name="T0" fmla="*/ 110 w 110"/>
                <a:gd name="T1" fmla="*/ 45 h 145"/>
                <a:gd name="T2" fmla="*/ 110 w 110"/>
                <a:gd name="T3" fmla="*/ 45 h 145"/>
                <a:gd name="T4" fmla="*/ 108 w 110"/>
                <a:gd name="T5" fmla="*/ 55 h 145"/>
                <a:gd name="T6" fmla="*/ 106 w 110"/>
                <a:gd name="T7" fmla="*/ 64 h 145"/>
                <a:gd name="T8" fmla="*/ 106 w 110"/>
                <a:gd name="T9" fmla="*/ 64 h 145"/>
                <a:gd name="T10" fmla="*/ 102 w 110"/>
                <a:gd name="T11" fmla="*/ 72 h 145"/>
                <a:gd name="T12" fmla="*/ 98 w 110"/>
                <a:gd name="T13" fmla="*/ 80 h 145"/>
                <a:gd name="T14" fmla="*/ 98 w 110"/>
                <a:gd name="T15" fmla="*/ 80 h 145"/>
                <a:gd name="T16" fmla="*/ 88 w 110"/>
                <a:gd name="T17" fmla="*/ 86 h 145"/>
                <a:gd name="T18" fmla="*/ 88 w 110"/>
                <a:gd name="T19" fmla="*/ 86 h 145"/>
                <a:gd name="T20" fmla="*/ 80 w 110"/>
                <a:gd name="T21" fmla="*/ 92 h 145"/>
                <a:gd name="T22" fmla="*/ 80 w 110"/>
                <a:gd name="T23" fmla="*/ 92 h 145"/>
                <a:gd name="T24" fmla="*/ 69 w 110"/>
                <a:gd name="T25" fmla="*/ 96 h 145"/>
                <a:gd name="T26" fmla="*/ 69 w 110"/>
                <a:gd name="T27" fmla="*/ 96 h 145"/>
                <a:gd name="T28" fmla="*/ 55 w 110"/>
                <a:gd name="T29" fmla="*/ 98 h 145"/>
                <a:gd name="T30" fmla="*/ 35 w 110"/>
                <a:gd name="T31" fmla="*/ 98 h 145"/>
                <a:gd name="T32" fmla="*/ 35 w 110"/>
                <a:gd name="T33" fmla="*/ 145 h 145"/>
                <a:gd name="T34" fmla="*/ 0 w 110"/>
                <a:gd name="T35" fmla="*/ 145 h 145"/>
                <a:gd name="T36" fmla="*/ 0 w 110"/>
                <a:gd name="T37" fmla="*/ 0 h 145"/>
                <a:gd name="T38" fmla="*/ 55 w 110"/>
                <a:gd name="T39" fmla="*/ 0 h 145"/>
                <a:gd name="T40" fmla="*/ 55 w 110"/>
                <a:gd name="T41" fmla="*/ 0 h 145"/>
                <a:gd name="T42" fmla="*/ 67 w 110"/>
                <a:gd name="T43" fmla="*/ 2 h 145"/>
                <a:gd name="T44" fmla="*/ 76 w 110"/>
                <a:gd name="T45" fmla="*/ 4 h 145"/>
                <a:gd name="T46" fmla="*/ 76 w 110"/>
                <a:gd name="T47" fmla="*/ 4 h 145"/>
                <a:gd name="T48" fmla="*/ 84 w 110"/>
                <a:gd name="T49" fmla="*/ 6 h 145"/>
                <a:gd name="T50" fmla="*/ 92 w 110"/>
                <a:gd name="T51" fmla="*/ 10 h 145"/>
                <a:gd name="T52" fmla="*/ 92 w 110"/>
                <a:gd name="T53" fmla="*/ 10 h 145"/>
                <a:gd name="T54" fmla="*/ 100 w 110"/>
                <a:gd name="T55" fmla="*/ 16 h 145"/>
                <a:gd name="T56" fmla="*/ 106 w 110"/>
                <a:gd name="T57" fmla="*/ 25 h 145"/>
                <a:gd name="T58" fmla="*/ 106 w 110"/>
                <a:gd name="T59" fmla="*/ 25 h 145"/>
                <a:gd name="T60" fmla="*/ 108 w 110"/>
                <a:gd name="T61" fmla="*/ 35 h 145"/>
                <a:gd name="T62" fmla="*/ 110 w 110"/>
                <a:gd name="T63" fmla="*/ 45 h 145"/>
                <a:gd name="T64" fmla="*/ 73 w 110"/>
                <a:gd name="T65" fmla="*/ 47 h 145"/>
                <a:gd name="T66" fmla="*/ 73 w 110"/>
                <a:gd name="T67" fmla="*/ 47 h 145"/>
                <a:gd name="T68" fmla="*/ 73 w 110"/>
                <a:gd name="T69" fmla="*/ 41 h 145"/>
                <a:gd name="T70" fmla="*/ 69 w 110"/>
                <a:gd name="T71" fmla="*/ 37 h 145"/>
                <a:gd name="T72" fmla="*/ 69 w 110"/>
                <a:gd name="T73" fmla="*/ 37 h 145"/>
                <a:gd name="T74" fmla="*/ 67 w 110"/>
                <a:gd name="T75" fmla="*/ 33 h 145"/>
                <a:gd name="T76" fmla="*/ 63 w 110"/>
                <a:gd name="T77" fmla="*/ 29 h 145"/>
                <a:gd name="T78" fmla="*/ 63 w 110"/>
                <a:gd name="T79" fmla="*/ 29 h 145"/>
                <a:gd name="T80" fmla="*/ 53 w 110"/>
                <a:gd name="T81" fmla="*/ 27 h 145"/>
                <a:gd name="T82" fmla="*/ 53 w 110"/>
                <a:gd name="T83" fmla="*/ 27 h 145"/>
                <a:gd name="T84" fmla="*/ 41 w 110"/>
                <a:gd name="T85" fmla="*/ 27 h 145"/>
                <a:gd name="T86" fmla="*/ 35 w 110"/>
                <a:gd name="T87" fmla="*/ 27 h 145"/>
                <a:gd name="T88" fmla="*/ 35 w 110"/>
                <a:gd name="T89" fmla="*/ 70 h 145"/>
                <a:gd name="T90" fmla="*/ 37 w 110"/>
                <a:gd name="T91" fmla="*/ 70 h 145"/>
                <a:gd name="T92" fmla="*/ 37 w 110"/>
                <a:gd name="T93" fmla="*/ 70 h 145"/>
                <a:gd name="T94" fmla="*/ 47 w 110"/>
                <a:gd name="T95" fmla="*/ 70 h 145"/>
                <a:gd name="T96" fmla="*/ 47 w 110"/>
                <a:gd name="T97" fmla="*/ 70 h 145"/>
                <a:gd name="T98" fmla="*/ 55 w 110"/>
                <a:gd name="T99" fmla="*/ 70 h 145"/>
                <a:gd name="T100" fmla="*/ 55 w 110"/>
                <a:gd name="T101" fmla="*/ 70 h 145"/>
                <a:gd name="T102" fmla="*/ 61 w 110"/>
                <a:gd name="T103" fmla="*/ 68 h 145"/>
                <a:gd name="T104" fmla="*/ 61 w 110"/>
                <a:gd name="T105" fmla="*/ 68 h 145"/>
                <a:gd name="T106" fmla="*/ 67 w 110"/>
                <a:gd name="T107" fmla="*/ 64 h 145"/>
                <a:gd name="T108" fmla="*/ 67 w 110"/>
                <a:gd name="T109" fmla="*/ 64 h 145"/>
                <a:gd name="T110" fmla="*/ 71 w 110"/>
                <a:gd name="T111" fmla="*/ 57 h 145"/>
                <a:gd name="T112" fmla="*/ 71 w 110"/>
                <a:gd name="T113" fmla="*/ 57 h 145"/>
                <a:gd name="T114" fmla="*/ 73 w 110"/>
                <a:gd name="T115" fmla="*/ 4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 h="145">
                  <a:moveTo>
                    <a:pt x="110" y="45"/>
                  </a:moveTo>
                  <a:lnTo>
                    <a:pt x="110" y="45"/>
                  </a:lnTo>
                  <a:lnTo>
                    <a:pt x="108" y="55"/>
                  </a:lnTo>
                  <a:lnTo>
                    <a:pt x="106" y="64"/>
                  </a:lnTo>
                  <a:lnTo>
                    <a:pt x="106" y="64"/>
                  </a:lnTo>
                  <a:lnTo>
                    <a:pt x="102" y="72"/>
                  </a:lnTo>
                  <a:lnTo>
                    <a:pt x="98" y="80"/>
                  </a:lnTo>
                  <a:lnTo>
                    <a:pt x="98" y="80"/>
                  </a:lnTo>
                  <a:lnTo>
                    <a:pt x="88" y="86"/>
                  </a:lnTo>
                  <a:lnTo>
                    <a:pt x="88" y="86"/>
                  </a:lnTo>
                  <a:lnTo>
                    <a:pt x="80" y="92"/>
                  </a:lnTo>
                  <a:lnTo>
                    <a:pt x="80" y="92"/>
                  </a:lnTo>
                  <a:lnTo>
                    <a:pt x="69" y="96"/>
                  </a:lnTo>
                  <a:lnTo>
                    <a:pt x="69" y="96"/>
                  </a:lnTo>
                  <a:lnTo>
                    <a:pt x="55" y="98"/>
                  </a:lnTo>
                  <a:lnTo>
                    <a:pt x="35" y="98"/>
                  </a:lnTo>
                  <a:lnTo>
                    <a:pt x="35" y="145"/>
                  </a:lnTo>
                  <a:lnTo>
                    <a:pt x="0" y="145"/>
                  </a:lnTo>
                  <a:lnTo>
                    <a:pt x="0" y="0"/>
                  </a:lnTo>
                  <a:lnTo>
                    <a:pt x="55" y="0"/>
                  </a:lnTo>
                  <a:lnTo>
                    <a:pt x="55" y="0"/>
                  </a:lnTo>
                  <a:lnTo>
                    <a:pt x="67" y="2"/>
                  </a:lnTo>
                  <a:lnTo>
                    <a:pt x="76" y="4"/>
                  </a:lnTo>
                  <a:lnTo>
                    <a:pt x="76" y="4"/>
                  </a:lnTo>
                  <a:lnTo>
                    <a:pt x="84" y="6"/>
                  </a:lnTo>
                  <a:lnTo>
                    <a:pt x="92" y="10"/>
                  </a:lnTo>
                  <a:lnTo>
                    <a:pt x="92" y="10"/>
                  </a:lnTo>
                  <a:lnTo>
                    <a:pt x="100" y="16"/>
                  </a:lnTo>
                  <a:lnTo>
                    <a:pt x="106" y="25"/>
                  </a:lnTo>
                  <a:lnTo>
                    <a:pt x="106" y="25"/>
                  </a:lnTo>
                  <a:lnTo>
                    <a:pt x="108" y="35"/>
                  </a:lnTo>
                  <a:lnTo>
                    <a:pt x="110" y="45"/>
                  </a:lnTo>
                  <a:close/>
                  <a:moveTo>
                    <a:pt x="73" y="47"/>
                  </a:moveTo>
                  <a:lnTo>
                    <a:pt x="73" y="47"/>
                  </a:lnTo>
                  <a:lnTo>
                    <a:pt x="73" y="41"/>
                  </a:lnTo>
                  <a:lnTo>
                    <a:pt x="69" y="37"/>
                  </a:lnTo>
                  <a:lnTo>
                    <a:pt x="69" y="37"/>
                  </a:lnTo>
                  <a:lnTo>
                    <a:pt x="67" y="33"/>
                  </a:lnTo>
                  <a:lnTo>
                    <a:pt x="63" y="29"/>
                  </a:lnTo>
                  <a:lnTo>
                    <a:pt x="63" y="29"/>
                  </a:lnTo>
                  <a:lnTo>
                    <a:pt x="53" y="27"/>
                  </a:lnTo>
                  <a:lnTo>
                    <a:pt x="53" y="27"/>
                  </a:lnTo>
                  <a:lnTo>
                    <a:pt x="41" y="27"/>
                  </a:lnTo>
                  <a:lnTo>
                    <a:pt x="35" y="27"/>
                  </a:lnTo>
                  <a:lnTo>
                    <a:pt x="35" y="70"/>
                  </a:lnTo>
                  <a:lnTo>
                    <a:pt x="37" y="70"/>
                  </a:lnTo>
                  <a:lnTo>
                    <a:pt x="37" y="70"/>
                  </a:lnTo>
                  <a:lnTo>
                    <a:pt x="47" y="70"/>
                  </a:lnTo>
                  <a:lnTo>
                    <a:pt x="47" y="70"/>
                  </a:lnTo>
                  <a:lnTo>
                    <a:pt x="55" y="70"/>
                  </a:lnTo>
                  <a:lnTo>
                    <a:pt x="55" y="70"/>
                  </a:lnTo>
                  <a:lnTo>
                    <a:pt x="61" y="68"/>
                  </a:lnTo>
                  <a:lnTo>
                    <a:pt x="61" y="68"/>
                  </a:lnTo>
                  <a:lnTo>
                    <a:pt x="67" y="64"/>
                  </a:lnTo>
                  <a:lnTo>
                    <a:pt x="67" y="64"/>
                  </a:lnTo>
                  <a:lnTo>
                    <a:pt x="71" y="57"/>
                  </a:lnTo>
                  <a:lnTo>
                    <a:pt x="71" y="57"/>
                  </a:lnTo>
                  <a:lnTo>
                    <a:pt x="7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0"/>
            <p:cNvSpPr>
              <a:spLocks/>
            </p:cNvSpPr>
            <p:nvPr/>
          </p:nvSpPr>
          <p:spPr bwMode="auto">
            <a:xfrm>
              <a:off x="3890963" y="3830638"/>
              <a:ext cx="174625" cy="230188"/>
            </a:xfrm>
            <a:custGeom>
              <a:avLst/>
              <a:gdLst>
                <a:gd name="T0" fmla="*/ 110 w 110"/>
                <a:gd name="T1" fmla="*/ 45 h 145"/>
                <a:gd name="T2" fmla="*/ 110 w 110"/>
                <a:gd name="T3" fmla="*/ 45 h 145"/>
                <a:gd name="T4" fmla="*/ 108 w 110"/>
                <a:gd name="T5" fmla="*/ 55 h 145"/>
                <a:gd name="T6" fmla="*/ 106 w 110"/>
                <a:gd name="T7" fmla="*/ 64 h 145"/>
                <a:gd name="T8" fmla="*/ 106 w 110"/>
                <a:gd name="T9" fmla="*/ 64 h 145"/>
                <a:gd name="T10" fmla="*/ 102 w 110"/>
                <a:gd name="T11" fmla="*/ 72 h 145"/>
                <a:gd name="T12" fmla="*/ 98 w 110"/>
                <a:gd name="T13" fmla="*/ 80 h 145"/>
                <a:gd name="T14" fmla="*/ 98 w 110"/>
                <a:gd name="T15" fmla="*/ 80 h 145"/>
                <a:gd name="T16" fmla="*/ 88 w 110"/>
                <a:gd name="T17" fmla="*/ 86 h 145"/>
                <a:gd name="T18" fmla="*/ 88 w 110"/>
                <a:gd name="T19" fmla="*/ 86 h 145"/>
                <a:gd name="T20" fmla="*/ 80 w 110"/>
                <a:gd name="T21" fmla="*/ 92 h 145"/>
                <a:gd name="T22" fmla="*/ 80 w 110"/>
                <a:gd name="T23" fmla="*/ 92 h 145"/>
                <a:gd name="T24" fmla="*/ 69 w 110"/>
                <a:gd name="T25" fmla="*/ 96 h 145"/>
                <a:gd name="T26" fmla="*/ 69 w 110"/>
                <a:gd name="T27" fmla="*/ 96 h 145"/>
                <a:gd name="T28" fmla="*/ 55 w 110"/>
                <a:gd name="T29" fmla="*/ 98 h 145"/>
                <a:gd name="T30" fmla="*/ 35 w 110"/>
                <a:gd name="T31" fmla="*/ 98 h 145"/>
                <a:gd name="T32" fmla="*/ 35 w 110"/>
                <a:gd name="T33" fmla="*/ 145 h 145"/>
                <a:gd name="T34" fmla="*/ 0 w 110"/>
                <a:gd name="T35" fmla="*/ 145 h 145"/>
                <a:gd name="T36" fmla="*/ 0 w 110"/>
                <a:gd name="T37" fmla="*/ 0 h 145"/>
                <a:gd name="T38" fmla="*/ 55 w 110"/>
                <a:gd name="T39" fmla="*/ 0 h 145"/>
                <a:gd name="T40" fmla="*/ 55 w 110"/>
                <a:gd name="T41" fmla="*/ 0 h 145"/>
                <a:gd name="T42" fmla="*/ 67 w 110"/>
                <a:gd name="T43" fmla="*/ 2 h 145"/>
                <a:gd name="T44" fmla="*/ 76 w 110"/>
                <a:gd name="T45" fmla="*/ 4 h 145"/>
                <a:gd name="T46" fmla="*/ 76 w 110"/>
                <a:gd name="T47" fmla="*/ 4 h 145"/>
                <a:gd name="T48" fmla="*/ 84 w 110"/>
                <a:gd name="T49" fmla="*/ 6 h 145"/>
                <a:gd name="T50" fmla="*/ 92 w 110"/>
                <a:gd name="T51" fmla="*/ 10 h 145"/>
                <a:gd name="T52" fmla="*/ 92 w 110"/>
                <a:gd name="T53" fmla="*/ 10 h 145"/>
                <a:gd name="T54" fmla="*/ 100 w 110"/>
                <a:gd name="T55" fmla="*/ 16 h 145"/>
                <a:gd name="T56" fmla="*/ 106 w 110"/>
                <a:gd name="T57" fmla="*/ 25 h 145"/>
                <a:gd name="T58" fmla="*/ 106 w 110"/>
                <a:gd name="T59" fmla="*/ 25 h 145"/>
                <a:gd name="T60" fmla="*/ 108 w 110"/>
                <a:gd name="T61" fmla="*/ 35 h 145"/>
                <a:gd name="T62" fmla="*/ 110 w 110"/>
                <a:gd name="T63" fmla="*/ 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45">
                  <a:moveTo>
                    <a:pt x="110" y="45"/>
                  </a:moveTo>
                  <a:lnTo>
                    <a:pt x="110" y="45"/>
                  </a:lnTo>
                  <a:lnTo>
                    <a:pt x="108" y="55"/>
                  </a:lnTo>
                  <a:lnTo>
                    <a:pt x="106" y="64"/>
                  </a:lnTo>
                  <a:lnTo>
                    <a:pt x="106" y="64"/>
                  </a:lnTo>
                  <a:lnTo>
                    <a:pt x="102" y="72"/>
                  </a:lnTo>
                  <a:lnTo>
                    <a:pt x="98" y="80"/>
                  </a:lnTo>
                  <a:lnTo>
                    <a:pt x="98" y="80"/>
                  </a:lnTo>
                  <a:lnTo>
                    <a:pt x="88" y="86"/>
                  </a:lnTo>
                  <a:lnTo>
                    <a:pt x="88" y="86"/>
                  </a:lnTo>
                  <a:lnTo>
                    <a:pt x="80" y="92"/>
                  </a:lnTo>
                  <a:lnTo>
                    <a:pt x="80" y="92"/>
                  </a:lnTo>
                  <a:lnTo>
                    <a:pt x="69" y="96"/>
                  </a:lnTo>
                  <a:lnTo>
                    <a:pt x="69" y="96"/>
                  </a:lnTo>
                  <a:lnTo>
                    <a:pt x="55" y="98"/>
                  </a:lnTo>
                  <a:lnTo>
                    <a:pt x="35" y="98"/>
                  </a:lnTo>
                  <a:lnTo>
                    <a:pt x="35" y="145"/>
                  </a:lnTo>
                  <a:lnTo>
                    <a:pt x="0" y="145"/>
                  </a:lnTo>
                  <a:lnTo>
                    <a:pt x="0" y="0"/>
                  </a:lnTo>
                  <a:lnTo>
                    <a:pt x="55" y="0"/>
                  </a:lnTo>
                  <a:lnTo>
                    <a:pt x="55" y="0"/>
                  </a:lnTo>
                  <a:lnTo>
                    <a:pt x="67" y="2"/>
                  </a:lnTo>
                  <a:lnTo>
                    <a:pt x="76" y="4"/>
                  </a:lnTo>
                  <a:lnTo>
                    <a:pt x="76" y="4"/>
                  </a:lnTo>
                  <a:lnTo>
                    <a:pt x="84" y="6"/>
                  </a:lnTo>
                  <a:lnTo>
                    <a:pt x="92" y="10"/>
                  </a:lnTo>
                  <a:lnTo>
                    <a:pt x="92" y="10"/>
                  </a:lnTo>
                  <a:lnTo>
                    <a:pt x="100" y="16"/>
                  </a:lnTo>
                  <a:lnTo>
                    <a:pt x="106" y="25"/>
                  </a:lnTo>
                  <a:lnTo>
                    <a:pt x="106" y="25"/>
                  </a:lnTo>
                  <a:lnTo>
                    <a:pt x="108" y="35"/>
                  </a:lnTo>
                  <a:lnTo>
                    <a:pt x="110"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a:spLocks/>
            </p:cNvSpPr>
            <p:nvPr/>
          </p:nvSpPr>
          <p:spPr bwMode="auto">
            <a:xfrm>
              <a:off x="3946525" y="3873500"/>
              <a:ext cx="60325" cy="68263"/>
            </a:xfrm>
            <a:custGeom>
              <a:avLst/>
              <a:gdLst>
                <a:gd name="T0" fmla="*/ 38 w 38"/>
                <a:gd name="T1" fmla="*/ 20 h 43"/>
                <a:gd name="T2" fmla="*/ 38 w 38"/>
                <a:gd name="T3" fmla="*/ 20 h 43"/>
                <a:gd name="T4" fmla="*/ 38 w 38"/>
                <a:gd name="T5" fmla="*/ 14 h 43"/>
                <a:gd name="T6" fmla="*/ 34 w 38"/>
                <a:gd name="T7" fmla="*/ 10 h 43"/>
                <a:gd name="T8" fmla="*/ 34 w 38"/>
                <a:gd name="T9" fmla="*/ 10 h 43"/>
                <a:gd name="T10" fmla="*/ 32 w 38"/>
                <a:gd name="T11" fmla="*/ 6 h 43"/>
                <a:gd name="T12" fmla="*/ 28 w 38"/>
                <a:gd name="T13" fmla="*/ 2 h 43"/>
                <a:gd name="T14" fmla="*/ 28 w 38"/>
                <a:gd name="T15" fmla="*/ 2 h 43"/>
                <a:gd name="T16" fmla="*/ 18 w 38"/>
                <a:gd name="T17" fmla="*/ 0 h 43"/>
                <a:gd name="T18" fmla="*/ 18 w 38"/>
                <a:gd name="T19" fmla="*/ 0 h 43"/>
                <a:gd name="T20" fmla="*/ 6 w 38"/>
                <a:gd name="T21" fmla="*/ 0 h 43"/>
                <a:gd name="T22" fmla="*/ 0 w 38"/>
                <a:gd name="T23" fmla="*/ 0 h 43"/>
                <a:gd name="T24" fmla="*/ 0 w 38"/>
                <a:gd name="T25" fmla="*/ 43 h 43"/>
                <a:gd name="T26" fmla="*/ 2 w 38"/>
                <a:gd name="T27" fmla="*/ 43 h 43"/>
                <a:gd name="T28" fmla="*/ 2 w 38"/>
                <a:gd name="T29" fmla="*/ 43 h 43"/>
                <a:gd name="T30" fmla="*/ 12 w 38"/>
                <a:gd name="T31" fmla="*/ 43 h 43"/>
                <a:gd name="T32" fmla="*/ 12 w 38"/>
                <a:gd name="T33" fmla="*/ 43 h 43"/>
                <a:gd name="T34" fmla="*/ 20 w 38"/>
                <a:gd name="T35" fmla="*/ 43 h 43"/>
                <a:gd name="T36" fmla="*/ 20 w 38"/>
                <a:gd name="T37" fmla="*/ 43 h 43"/>
                <a:gd name="T38" fmla="*/ 26 w 38"/>
                <a:gd name="T39" fmla="*/ 41 h 43"/>
                <a:gd name="T40" fmla="*/ 26 w 38"/>
                <a:gd name="T41" fmla="*/ 41 h 43"/>
                <a:gd name="T42" fmla="*/ 32 w 38"/>
                <a:gd name="T43" fmla="*/ 37 h 43"/>
                <a:gd name="T44" fmla="*/ 32 w 38"/>
                <a:gd name="T45" fmla="*/ 37 h 43"/>
                <a:gd name="T46" fmla="*/ 36 w 38"/>
                <a:gd name="T47" fmla="*/ 30 h 43"/>
                <a:gd name="T48" fmla="*/ 36 w 38"/>
                <a:gd name="T49" fmla="*/ 30 h 43"/>
                <a:gd name="T50" fmla="*/ 38 w 38"/>
                <a:gd name="T51"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43">
                  <a:moveTo>
                    <a:pt x="38" y="20"/>
                  </a:moveTo>
                  <a:lnTo>
                    <a:pt x="38" y="20"/>
                  </a:lnTo>
                  <a:lnTo>
                    <a:pt x="38" y="14"/>
                  </a:lnTo>
                  <a:lnTo>
                    <a:pt x="34" y="10"/>
                  </a:lnTo>
                  <a:lnTo>
                    <a:pt x="34" y="10"/>
                  </a:lnTo>
                  <a:lnTo>
                    <a:pt x="32" y="6"/>
                  </a:lnTo>
                  <a:lnTo>
                    <a:pt x="28" y="2"/>
                  </a:lnTo>
                  <a:lnTo>
                    <a:pt x="28" y="2"/>
                  </a:lnTo>
                  <a:lnTo>
                    <a:pt x="18" y="0"/>
                  </a:lnTo>
                  <a:lnTo>
                    <a:pt x="18" y="0"/>
                  </a:lnTo>
                  <a:lnTo>
                    <a:pt x="6" y="0"/>
                  </a:lnTo>
                  <a:lnTo>
                    <a:pt x="0" y="0"/>
                  </a:lnTo>
                  <a:lnTo>
                    <a:pt x="0" y="43"/>
                  </a:lnTo>
                  <a:lnTo>
                    <a:pt x="2" y="43"/>
                  </a:lnTo>
                  <a:lnTo>
                    <a:pt x="2" y="43"/>
                  </a:lnTo>
                  <a:lnTo>
                    <a:pt x="12" y="43"/>
                  </a:lnTo>
                  <a:lnTo>
                    <a:pt x="12" y="43"/>
                  </a:lnTo>
                  <a:lnTo>
                    <a:pt x="20" y="43"/>
                  </a:lnTo>
                  <a:lnTo>
                    <a:pt x="20" y="43"/>
                  </a:lnTo>
                  <a:lnTo>
                    <a:pt x="26" y="41"/>
                  </a:lnTo>
                  <a:lnTo>
                    <a:pt x="26" y="41"/>
                  </a:lnTo>
                  <a:lnTo>
                    <a:pt x="32" y="37"/>
                  </a:lnTo>
                  <a:lnTo>
                    <a:pt x="32" y="37"/>
                  </a:lnTo>
                  <a:lnTo>
                    <a:pt x="36" y="30"/>
                  </a:lnTo>
                  <a:lnTo>
                    <a:pt x="36" y="30"/>
                  </a:lnTo>
                  <a:lnTo>
                    <a:pt x="38"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32"/>
            <p:cNvSpPr>
              <a:spLocks noEditPoints="1"/>
            </p:cNvSpPr>
            <p:nvPr/>
          </p:nvSpPr>
          <p:spPr bwMode="auto">
            <a:xfrm>
              <a:off x="4079875" y="3876675"/>
              <a:ext cx="177800" cy="184150"/>
            </a:xfrm>
            <a:custGeom>
              <a:avLst/>
              <a:gdLst>
                <a:gd name="T0" fmla="*/ 112 w 112"/>
                <a:gd name="T1" fmla="*/ 57 h 116"/>
                <a:gd name="T2" fmla="*/ 108 w 112"/>
                <a:gd name="T3" fmla="*/ 80 h 116"/>
                <a:gd name="T4" fmla="*/ 96 w 112"/>
                <a:gd name="T5" fmla="*/ 100 h 116"/>
                <a:gd name="T6" fmla="*/ 88 w 112"/>
                <a:gd name="T7" fmla="*/ 106 h 116"/>
                <a:gd name="T8" fmla="*/ 69 w 112"/>
                <a:gd name="T9" fmla="*/ 114 h 116"/>
                <a:gd name="T10" fmla="*/ 55 w 112"/>
                <a:gd name="T11" fmla="*/ 116 h 116"/>
                <a:gd name="T12" fmla="*/ 32 w 112"/>
                <a:gd name="T13" fmla="*/ 112 h 116"/>
                <a:gd name="T14" fmla="*/ 14 w 112"/>
                <a:gd name="T15" fmla="*/ 100 h 116"/>
                <a:gd name="T16" fmla="*/ 8 w 112"/>
                <a:gd name="T17" fmla="*/ 90 h 116"/>
                <a:gd name="T18" fmla="*/ 0 w 112"/>
                <a:gd name="T19" fmla="*/ 71 h 116"/>
                <a:gd name="T20" fmla="*/ 0 w 112"/>
                <a:gd name="T21" fmla="*/ 57 h 116"/>
                <a:gd name="T22" fmla="*/ 4 w 112"/>
                <a:gd name="T23" fmla="*/ 34 h 116"/>
                <a:gd name="T24" fmla="*/ 14 w 112"/>
                <a:gd name="T25" fmla="*/ 16 h 116"/>
                <a:gd name="T26" fmla="*/ 22 w 112"/>
                <a:gd name="T27" fmla="*/ 8 h 116"/>
                <a:gd name="T28" fmla="*/ 43 w 112"/>
                <a:gd name="T29" fmla="*/ 0 h 116"/>
                <a:gd name="T30" fmla="*/ 55 w 112"/>
                <a:gd name="T31" fmla="*/ 0 h 116"/>
                <a:gd name="T32" fmla="*/ 79 w 112"/>
                <a:gd name="T33" fmla="*/ 4 h 116"/>
                <a:gd name="T34" fmla="*/ 96 w 112"/>
                <a:gd name="T35" fmla="*/ 16 h 116"/>
                <a:gd name="T36" fmla="*/ 104 w 112"/>
                <a:gd name="T37" fmla="*/ 24 h 116"/>
                <a:gd name="T38" fmla="*/ 110 w 112"/>
                <a:gd name="T39" fmla="*/ 45 h 116"/>
                <a:gd name="T40" fmla="*/ 77 w 112"/>
                <a:gd name="T41" fmla="*/ 57 h 116"/>
                <a:gd name="T42" fmla="*/ 75 w 112"/>
                <a:gd name="T43" fmla="*/ 41 h 116"/>
                <a:gd name="T44" fmla="*/ 71 w 112"/>
                <a:gd name="T45" fmla="*/ 32 h 116"/>
                <a:gd name="T46" fmla="*/ 65 w 112"/>
                <a:gd name="T47" fmla="*/ 26 h 116"/>
                <a:gd name="T48" fmla="*/ 55 w 112"/>
                <a:gd name="T49" fmla="*/ 24 h 116"/>
                <a:gd name="T50" fmla="*/ 47 w 112"/>
                <a:gd name="T51" fmla="*/ 26 h 116"/>
                <a:gd name="T52" fmla="*/ 43 w 112"/>
                <a:gd name="T53" fmla="*/ 28 h 116"/>
                <a:gd name="T54" fmla="*/ 41 w 112"/>
                <a:gd name="T55" fmla="*/ 32 h 116"/>
                <a:gd name="T56" fmla="*/ 36 w 112"/>
                <a:gd name="T57" fmla="*/ 41 h 116"/>
                <a:gd name="T58" fmla="*/ 34 w 112"/>
                <a:gd name="T59" fmla="*/ 57 h 116"/>
                <a:gd name="T60" fmla="*/ 36 w 112"/>
                <a:gd name="T61" fmla="*/ 75 h 116"/>
                <a:gd name="T62" fmla="*/ 39 w 112"/>
                <a:gd name="T63" fmla="*/ 84 h 116"/>
                <a:gd name="T64" fmla="*/ 47 w 112"/>
                <a:gd name="T65" fmla="*/ 88 h 116"/>
                <a:gd name="T66" fmla="*/ 55 w 112"/>
                <a:gd name="T67" fmla="*/ 90 h 116"/>
                <a:gd name="T68" fmla="*/ 65 w 112"/>
                <a:gd name="T69" fmla="*/ 88 h 116"/>
                <a:gd name="T70" fmla="*/ 69 w 112"/>
                <a:gd name="T71" fmla="*/ 86 h 116"/>
                <a:gd name="T72" fmla="*/ 71 w 112"/>
                <a:gd name="T73" fmla="*/ 84 h 116"/>
                <a:gd name="T74" fmla="*/ 75 w 112"/>
                <a:gd name="T75"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6">
                  <a:moveTo>
                    <a:pt x="112" y="57"/>
                  </a:moveTo>
                  <a:lnTo>
                    <a:pt x="112" y="57"/>
                  </a:lnTo>
                  <a:lnTo>
                    <a:pt x="110" y="71"/>
                  </a:lnTo>
                  <a:lnTo>
                    <a:pt x="108" y="80"/>
                  </a:lnTo>
                  <a:lnTo>
                    <a:pt x="104" y="90"/>
                  </a:lnTo>
                  <a:lnTo>
                    <a:pt x="96" y="100"/>
                  </a:lnTo>
                  <a:lnTo>
                    <a:pt x="96" y="100"/>
                  </a:lnTo>
                  <a:lnTo>
                    <a:pt x="88" y="106"/>
                  </a:lnTo>
                  <a:lnTo>
                    <a:pt x="79" y="112"/>
                  </a:lnTo>
                  <a:lnTo>
                    <a:pt x="69" y="114"/>
                  </a:lnTo>
                  <a:lnTo>
                    <a:pt x="55" y="116"/>
                  </a:lnTo>
                  <a:lnTo>
                    <a:pt x="55" y="116"/>
                  </a:lnTo>
                  <a:lnTo>
                    <a:pt x="43" y="114"/>
                  </a:lnTo>
                  <a:lnTo>
                    <a:pt x="32" y="112"/>
                  </a:lnTo>
                  <a:lnTo>
                    <a:pt x="22" y="106"/>
                  </a:lnTo>
                  <a:lnTo>
                    <a:pt x="14" y="100"/>
                  </a:lnTo>
                  <a:lnTo>
                    <a:pt x="14" y="100"/>
                  </a:lnTo>
                  <a:lnTo>
                    <a:pt x="8" y="90"/>
                  </a:lnTo>
                  <a:lnTo>
                    <a:pt x="4" y="80"/>
                  </a:lnTo>
                  <a:lnTo>
                    <a:pt x="0" y="71"/>
                  </a:lnTo>
                  <a:lnTo>
                    <a:pt x="0" y="57"/>
                  </a:lnTo>
                  <a:lnTo>
                    <a:pt x="0" y="57"/>
                  </a:lnTo>
                  <a:lnTo>
                    <a:pt x="0" y="45"/>
                  </a:lnTo>
                  <a:lnTo>
                    <a:pt x="4" y="34"/>
                  </a:lnTo>
                  <a:lnTo>
                    <a:pt x="8" y="24"/>
                  </a:lnTo>
                  <a:lnTo>
                    <a:pt x="14" y="16"/>
                  </a:lnTo>
                  <a:lnTo>
                    <a:pt x="14" y="16"/>
                  </a:lnTo>
                  <a:lnTo>
                    <a:pt x="22" y="8"/>
                  </a:lnTo>
                  <a:lnTo>
                    <a:pt x="32" y="4"/>
                  </a:lnTo>
                  <a:lnTo>
                    <a:pt x="43" y="0"/>
                  </a:lnTo>
                  <a:lnTo>
                    <a:pt x="55" y="0"/>
                  </a:lnTo>
                  <a:lnTo>
                    <a:pt x="55" y="0"/>
                  </a:lnTo>
                  <a:lnTo>
                    <a:pt x="69" y="0"/>
                  </a:lnTo>
                  <a:lnTo>
                    <a:pt x="79" y="4"/>
                  </a:lnTo>
                  <a:lnTo>
                    <a:pt x="88" y="8"/>
                  </a:lnTo>
                  <a:lnTo>
                    <a:pt x="96" y="16"/>
                  </a:lnTo>
                  <a:lnTo>
                    <a:pt x="96" y="16"/>
                  </a:lnTo>
                  <a:lnTo>
                    <a:pt x="104" y="24"/>
                  </a:lnTo>
                  <a:lnTo>
                    <a:pt x="108" y="34"/>
                  </a:lnTo>
                  <a:lnTo>
                    <a:pt x="110" y="45"/>
                  </a:lnTo>
                  <a:lnTo>
                    <a:pt x="112" y="57"/>
                  </a:lnTo>
                  <a:close/>
                  <a:moveTo>
                    <a:pt x="77" y="57"/>
                  </a:moveTo>
                  <a:lnTo>
                    <a:pt x="77" y="57"/>
                  </a:lnTo>
                  <a:lnTo>
                    <a:pt x="75" y="41"/>
                  </a:lnTo>
                  <a:lnTo>
                    <a:pt x="75" y="41"/>
                  </a:lnTo>
                  <a:lnTo>
                    <a:pt x="71" y="32"/>
                  </a:lnTo>
                  <a:lnTo>
                    <a:pt x="71" y="32"/>
                  </a:lnTo>
                  <a:lnTo>
                    <a:pt x="65" y="26"/>
                  </a:lnTo>
                  <a:lnTo>
                    <a:pt x="65" y="26"/>
                  </a:lnTo>
                  <a:lnTo>
                    <a:pt x="55" y="24"/>
                  </a:lnTo>
                  <a:lnTo>
                    <a:pt x="55" y="24"/>
                  </a:lnTo>
                  <a:lnTo>
                    <a:pt x="47" y="26"/>
                  </a:lnTo>
                  <a:lnTo>
                    <a:pt x="47" y="26"/>
                  </a:lnTo>
                  <a:lnTo>
                    <a:pt x="43" y="28"/>
                  </a:lnTo>
                  <a:lnTo>
                    <a:pt x="41" y="32"/>
                  </a:lnTo>
                  <a:lnTo>
                    <a:pt x="41" y="32"/>
                  </a:lnTo>
                  <a:lnTo>
                    <a:pt x="36" y="41"/>
                  </a:lnTo>
                  <a:lnTo>
                    <a:pt x="36" y="41"/>
                  </a:lnTo>
                  <a:lnTo>
                    <a:pt x="34" y="57"/>
                  </a:lnTo>
                  <a:lnTo>
                    <a:pt x="34" y="57"/>
                  </a:lnTo>
                  <a:lnTo>
                    <a:pt x="36" y="75"/>
                  </a:lnTo>
                  <a:lnTo>
                    <a:pt x="36" y="75"/>
                  </a:lnTo>
                  <a:lnTo>
                    <a:pt x="39" y="84"/>
                  </a:lnTo>
                  <a:lnTo>
                    <a:pt x="39" y="84"/>
                  </a:lnTo>
                  <a:lnTo>
                    <a:pt x="43" y="86"/>
                  </a:lnTo>
                  <a:lnTo>
                    <a:pt x="47" y="88"/>
                  </a:lnTo>
                  <a:lnTo>
                    <a:pt x="47" y="88"/>
                  </a:lnTo>
                  <a:lnTo>
                    <a:pt x="55" y="90"/>
                  </a:lnTo>
                  <a:lnTo>
                    <a:pt x="55" y="90"/>
                  </a:lnTo>
                  <a:lnTo>
                    <a:pt x="65" y="88"/>
                  </a:lnTo>
                  <a:lnTo>
                    <a:pt x="65" y="88"/>
                  </a:lnTo>
                  <a:lnTo>
                    <a:pt x="69" y="86"/>
                  </a:lnTo>
                  <a:lnTo>
                    <a:pt x="71" y="84"/>
                  </a:lnTo>
                  <a:lnTo>
                    <a:pt x="71" y="84"/>
                  </a:lnTo>
                  <a:lnTo>
                    <a:pt x="75" y="75"/>
                  </a:lnTo>
                  <a:lnTo>
                    <a:pt x="75" y="75"/>
                  </a:lnTo>
                  <a:lnTo>
                    <a:pt x="77"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33"/>
            <p:cNvSpPr>
              <a:spLocks/>
            </p:cNvSpPr>
            <p:nvPr/>
          </p:nvSpPr>
          <p:spPr bwMode="auto">
            <a:xfrm>
              <a:off x="4079875" y="3876675"/>
              <a:ext cx="177800" cy="184150"/>
            </a:xfrm>
            <a:custGeom>
              <a:avLst/>
              <a:gdLst>
                <a:gd name="T0" fmla="*/ 112 w 112"/>
                <a:gd name="T1" fmla="*/ 57 h 116"/>
                <a:gd name="T2" fmla="*/ 112 w 112"/>
                <a:gd name="T3" fmla="*/ 57 h 116"/>
                <a:gd name="T4" fmla="*/ 110 w 112"/>
                <a:gd name="T5" fmla="*/ 71 h 116"/>
                <a:gd name="T6" fmla="*/ 108 w 112"/>
                <a:gd name="T7" fmla="*/ 80 h 116"/>
                <a:gd name="T8" fmla="*/ 104 w 112"/>
                <a:gd name="T9" fmla="*/ 90 h 116"/>
                <a:gd name="T10" fmla="*/ 96 w 112"/>
                <a:gd name="T11" fmla="*/ 100 h 116"/>
                <a:gd name="T12" fmla="*/ 96 w 112"/>
                <a:gd name="T13" fmla="*/ 100 h 116"/>
                <a:gd name="T14" fmla="*/ 88 w 112"/>
                <a:gd name="T15" fmla="*/ 106 h 116"/>
                <a:gd name="T16" fmla="*/ 79 w 112"/>
                <a:gd name="T17" fmla="*/ 112 h 116"/>
                <a:gd name="T18" fmla="*/ 69 w 112"/>
                <a:gd name="T19" fmla="*/ 114 h 116"/>
                <a:gd name="T20" fmla="*/ 55 w 112"/>
                <a:gd name="T21" fmla="*/ 116 h 116"/>
                <a:gd name="T22" fmla="*/ 55 w 112"/>
                <a:gd name="T23" fmla="*/ 116 h 116"/>
                <a:gd name="T24" fmla="*/ 43 w 112"/>
                <a:gd name="T25" fmla="*/ 114 h 116"/>
                <a:gd name="T26" fmla="*/ 32 w 112"/>
                <a:gd name="T27" fmla="*/ 112 h 116"/>
                <a:gd name="T28" fmla="*/ 22 w 112"/>
                <a:gd name="T29" fmla="*/ 106 h 116"/>
                <a:gd name="T30" fmla="*/ 14 w 112"/>
                <a:gd name="T31" fmla="*/ 100 h 116"/>
                <a:gd name="T32" fmla="*/ 14 w 112"/>
                <a:gd name="T33" fmla="*/ 100 h 116"/>
                <a:gd name="T34" fmla="*/ 8 w 112"/>
                <a:gd name="T35" fmla="*/ 90 h 116"/>
                <a:gd name="T36" fmla="*/ 4 w 112"/>
                <a:gd name="T37" fmla="*/ 80 h 116"/>
                <a:gd name="T38" fmla="*/ 0 w 112"/>
                <a:gd name="T39" fmla="*/ 71 h 116"/>
                <a:gd name="T40" fmla="*/ 0 w 112"/>
                <a:gd name="T41" fmla="*/ 57 h 116"/>
                <a:gd name="T42" fmla="*/ 0 w 112"/>
                <a:gd name="T43" fmla="*/ 57 h 116"/>
                <a:gd name="T44" fmla="*/ 0 w 112"/>
                <a:gd name="T45" fmla="*/ 45 h 116"/>
                <a:gd name="T46" fmla="*/ 4 w 112"/>
                <a:gd name="T47" fmla="*/ 34 h 116"/>
                <a:gd name="T48" fmla="*/ 8 w 112"/>
                <a:gd name="T49" fmla="*/ 24 h 116"/>
                <a:gd name="T50" fmla="*/ 14 w 112"/>
                <a:gd name="T51" fmla="*/ 16 h 116"/>
                <a:gd name="T52" fmla="*/ 14 w 112"/>
                <a:gd name="T53" fmla="*/ 16 h 116"/>
                <a:gd name="T54" fmla="*/ 22 w 112"/>
                <a:gd name="T55" fmla="*/ 8 h 116"/>
                <a:gd name="T56" fmla="*/ 32 w 112"/>
                <a:gd name="T57" fmla="*/ 4 h 116"/>
                <a:gd name="T58" fmla="*/ 43 w 112"/>
                <a:gd name="T59" fmla="*/ 0 h 116"/>
                <a:gd name="T60" fmla="*/ 55 w 112"/>
                <a:gd name="T61" fmla="*/ 0 h 116"/>
                <a:gd name="T62" fmla="*/ 55 w 112"/>
                <a:gd name="T63" fmla="*/ 0 h 116"/>
                <a:gd name="T64" fmla="*/ 69 w 112"/>
                <a:gd name="T65" fmla="*/ 0 h 116"/>
                <a:gd name="T66" fmla="*/ 79 w 112"/>
                <a:gd name="T67" fmla="*/ 4 h 116"/>
                <a:gd name="T68" fmla="*/ 88 w 112"/>
                <a:gd name="T69" fmla="*/ 8 h 116"/>
                <a:gd name="T70" fmla="*/ 96 w 112"/>
                <a:gd name="T71" fmla="*/ 16 h 116"/>
                <a:gd name="T72" fmla="*/ 96 w 112"/>
                <a:gd name="T73" fmla="*/ 16 h 116"/>
                <a:gd name="T74" fmla="*/ 104 w 112"/>
                <a:gd name="T75" fmla="*/ 24 h 116"/>
                <a:gd name="T76" fmla="*/ 108 w 112"/>
                <a:gd name="T77" fmla="*/ 34 h 116"/>
                <a:gd name="T78" fmla="*/ 110 w 112"/>
                <a:gd name="T79" fmla="*/ 45 h 116"/>
                <a:gd name="T80" fmla="*/ 112 w 112"/>
                <a:gd name="T81" fmla="*/ 5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16">
                  <a:moveTo>
                    <a:pt x="112" y="57"/>
                  </a:moveTo>
                  <a:lnTo>
                    <a:pt x="112" y="57"/>
                  </a:lnTo>
                  <a:lnTo>
                    <a:pt x="110" y="71"/>
                  </a:lnTo>
                  <a:lnTo>
                    <a:pt x="108" y="80"/>
                  </a:lnTo>
                  <a:lnTo>
                    <a:pt x="104" y="90"/>
                  </a:lnTo>
                  <a:lnTo>
                    <a:pt x="96" y="100"/>
                  </a:lnTo>
                  <a:lnTo>
                    <a:pt x="96" y="100"/>
                  </a:lnTo>
                  <a:lnTo>
                    <a:pt x="88" y="106"/>
                  </a:lnTo>
                  <a:lnTo>
                    <a:pt x="79" y="112"/>
                  </a:lnTo>
                  <a:lnTo>
                    <a:pt x="69" y="114"/>
                  </a:lnTo>
                  <a:lnTo>
                    <a:pt x="55" y="116"/>
                  </a:lnTo>
                  <a:lnTo>
                    <a:pt x="55" y="116"/>
                  </a:lnTo>
                  <a:lnTo>
                    <a:pt x="43" y="114"/>
                  </a:lnTo>
                  <a:lnTo>
                    <a:pt x="32" y="112"/>
                  </a:lnTo>
                  <a:lnTo>
                    <a:pt x="22" y="106"/>
                  </a:lnTo>
                  <a:lnTo>
                    <a:pt x="14" y="100"/>
                  </a:lnTo>
                  <a:lnTo>
                    <a:pt x="14" y="100"/>
                  </a:lnTo>
                  <a:lnTo>
                    <a:pt x="8" y="90"/>
                  </a:lnTo>
                  <a:lnTo>
                    <a:pt x="4" y="80"/>
                  </a:lnTo>
                  <a:lnTo>
                    <a:pt x="0" y="71"/>
                  </a:lnTo>
                  <a:lnTo>
                    <a:pt x="0" y="57"/>
                  </a:lnTo>
                  <a:lnTo>
                    <a:pt x="0" y="57"/>
                  </a:lnTo>
                  <a:lnTo>
                    <a:pt x="0" y="45"/>
                  </a:lnTo>
                  <a:lnTo>
                    <a:pt x="4" y="34"/>
                  </a:lnTo>
                  <a:lnTo>
                    <a:pt x="8" y="24"/>
                  </a:lnTo>
                  <a:lnTo>
                    <a:pt x="14" y="16"/>
                  </a:lnTo>
                  <a:lnTo>
                    <a:pt x="14" y="16"/>
                  </a:lnTo>
                  <a:lnTo>
                    <a:pt x="22" y="8"/>
                  </a:lnTo>
                  <a:lnTo>
                    <a:pt x="32" y="4"/>
                  </a:lnTo>
                  <a:lnTo>
                    <a:pt x="43" y="0"/>
                  </a:lnTo>
                  <a:lnTo>
                    <a:pt x="55" y="0"/>
                  </a:lnTo>
                  <a:lnTo>
                    <a:pt x="55" y="0"/>
                  </a:lnTo>
                  <a:lnTo>
                    <a:pt x="69" y="0"/>
                  </a:lnTo>
                  <a:lnTo>
                    <a:pt x="79" y="4"/>
                  </a:lnTo>
                  <a:lnTo>
                    <a:pt x="88" y="8"/>
                  </a:lnTo>
                  <a:lnTo>
                    <a:pt x="96" y="16"/>
                  </a:lnTo>
                  <a:lnTo>
                    <a:pt x="96" y="16"/>
                  </a:lnTo>
                  <a:lnTo>
                    <a:pt x="104" y="24"/>
                  </a:lnTo>
                  <a:lnTo>
                    <a:pt x="108" y="34"/>
                  </a:lnTo>
                  <a:lnTo>
                    <a:pt x="110" y="45"/>
                  </a:lnTo>
                  <a:lnTo>
                    <a:pt x="112"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34"/>
            <p:cNvSpPr>
              <a:spLocks/>
            </p:cNvSpPr>
            <p:nvPr/>
          </p:nvSpPr>
          <p:spPr bwMode="auto">
            <a:xfrm>
              <a:off x="4133850" y="3914775"/>
              <a:ext cx="68263" cy="104775"/>
            </a:xfrm>
            <a:custGeom>
              <a:avLst/>
              <a:gdLst>
                <a:gd name="T0" fmla="*/ 43 w 43"/>
                <a:gd name="T1" fmla="*/ 33 h 66"/>
                <a:gd name="T2" fmla="*/ 43 w 43"/>
                <a:gd name="T3" fmla="*/ 33 h 66"/>
                <a:gd name="T4" fmla="*/ 41 w 43"/>
                <a:gd name="T5" fmla="*/ 17 h 66"/>
                <a:gd name="T6" fmla="*/ 41 w 43"/>
                <a:gd name="T7" fmla="*/ 17 h 66"/>
                <a:gd name="T8" fmla="*/ 37 w 43"/>
                <a:gd name="T9" fmla="*/ 8 h 66"/>
                <a:gd name="T10" fmla="*/ 37 w 43"/>
                <a:gd name="T11" fmla="*/ 8 h 66"/>
                <a:gd name="T12" fmla="*/ 31 w 43"/>
                <a:gd name="T13" fmla="*/ 2 h 66"/>
                <a:gd name="T14" fmla="*/ 31 w 43"/>
                <a:gd name="T15" fmla="*/ 2 h 66"/>
                <a:gd name="T16" fmla="*/ 21 w 43"/>
                <a:gd name="T17" fmla="*/ 0 h 66"/>
                <a:gd name="T18" fmla="*/ 21 w 43"/>
                <a:gd name="T19" fmla="*/ 0 h 66"/>
                <a:gd name="T20" fmla="*/ 13 w 43"/>
                <a:gd name="T21" fmla="*/ 2 h 66"/>
                <a:gd name="T22" fmla="*/ 13 w 43"/>
                <a:gd name="T23" fmla="*/ 2 h 66"/>
                <a:gd name="T24" fmla="*/ 9 w 43"/>
                <a:gd name="T25" fmla="*/ 4 h 66"/>
                <a:gd name="T26" fmla="*/ 7 w 43"/>
                <a:gd name="T27" fmla="*/ 8 h 66"/>
                <a:gd name="T28" fmla="*/ 7 w 43"/>
                <a:gd name="T29" fmla="*/ 8 h 66"/>
                <a:gd name="T30" fmla="*/ 2 w 43"/>
                <a:gd name="T31" fmla="*/ 17 h 66"/>
                <a:gd name="T32" fmla="*/ 2 w 43"/>
                <a:gd name="T33" fmla="*/ 17 h 66"/>
                <a:gd name="T34" fmla="*/ 0 w 43"/>
                <a:gd name="T35" fmla="*/ 33 h 66"/>
                <a:gd name="T36" fmla="*/ 0 w 43"/>
                <a:gd name="T37" fmla="*/ 33 h 66"/>
                <a:gd name="T38" fmla="*/ 2 w 43"/>
                <a:gd name="T39" fmla="*/ 51 h 66"/>
                <a:gd name="T40" fmla="*/ 2 w 43"/>
                <a:gd name="T41" fmla="*/ 51 h 66"/>
                <a:gd name="T42" fmla="*/ 5 w 43"/>
                <a:gd name="T43" fmla="*/ 60 h 66"/>
                <a:gd name="T44" fmla="*/ 5 w 43"/>
                <a:gd name="T45" fmla="*/ 60 h 66"/>
                <a:gd name="T46" fmla="*/ 9 w 43"/>
                <a:gd name="T47" fmla="*/ 62 h 66"/>
                <a:gd name="T48" fmla="*/ 13 w 43"/>
                <a:gd name="T49" fmla="*/ 64 h 66"/>
                <a:gd name="T50" fmla="*/ 13 w 43"/>
                <a:gd name="T51" fmla="*/ 64 h 66"/>
                <a:gd name="T52" fmla="*/ 21 w 43"/>
                <a:gd name="T53" fmla="*/ 66 h 66"/>
                <a:gd name="T54" fmla="*/ 21 w 43"/>
                <a:gd name="T55" fmla="*/ 66 h 66"/>
                <a:gd name="T56" fmla="*/ 31 w 43"/>
                <a:gd name="T57" fmla="*/ 64 h 66"/>
                <a:gd name="T58" fmla="*/ 31 w 43"/>
                <a:gd name="T59" fmla="*/ 64 h 66"/>
                <a:gd name="T60" fmla="*/ 35 w 43"/>
                <a:gd name="T61" fmla="*/ 62 h 66"/>
                <a:gd name="T62" fmla="*/ 37 w 43"/>
                <a:gd name="T63" fmla="*/ 60 h 66"/>
                <a:gd name="T64" fmla="*/ 37 w 43"/>
                <a:gd name="T65" fmla="*/ 60 h 66"/>
                <a:gd name="T66" fmla="*/ 41 w 43"/>
                <a:gd name="T67" fmla="*/ 51 h 66"/>
                <a:gd name="T68" fmla="*/ 41 w 43"/>
                <a:gd name="T69" fmla="*/ 51 h 66"/>
                <a:gd name="T70" fmla="*/ 43 w 43"/>
                <a:gd name="T71"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66">
                  <a:moveTo>
                    <a:pt x="43" y="33"/>
                  </a:moveTo>
                  <a:lnTo>
                    <a:pt x="43" y="33"/>
                  </a:lnTo>
                  <a:lnTo>
                    <a:pt x="41" y="17"/>
                  </a:lnTo>
                  <a:lnTo>
                    <a:pt x="41" y="17"/>
                  </a:lnTo>
                  <a:lnTo>
                    <a:pt x="37" y="8"/>
                  </a:lnTo>
                  <a:lnTo>
                    <a:pt x="37" y="8"/>
                  </a:lnTo>
                  <a:lnTo>
                    <a:pt x="31" y="2"/>
                  </a:lnTo>
                  <a:lnTo>
                    <a:pt x="31" y="2"/>
                  </a:lnTo>
                  <a:lnTo>
                    <a:pt x="21" y="0"/>
                  </a:lnTo>
                  <a:lnTo>
                    <a:pt x="21" y="0"/>
                  </a:lnTo>
                  <a:lnTo>
                    <a:pt x="13" y="2"/>
                  </a:lnTo>
                  <a:lnTo>
                    <a:pt x="13" y="2"/>
                  </a:lnTo>
                  <a:lnTo>
                    <a:pt x="9" y="4"/>
                  </a:lnTo>
                  <a:lnTo>
                    <a:pt x="7" y="8"/>
                  </a:lnTo>
                  <a:lnTo>
                    <a:pt x="7" y="8"/>
                  </a:lnTo>
                  <a:lnTo>
                    <a:pt x="2" y="17"/>
                  </a:lnTo>
                  <a:lnTo>
                    <a:pt x="2" y="17"/>
                  </a:lnTo>
                  <a:lnTo>
                    <a:pt x="0" y="33"/>
                  </a:lnTo>
                  <a:lnTo>
                    <a:pt x="0" y="33"/>
                  </a:lnTo>
                  <a:lnTo>
                    <a:pt x="2" y="51"/>
                  </a:lnTo>
                  <a:lnTo>
                    <a:pt x="2" y="51"/>
                  </a:lnTo>
                  <a:lnTo>
                    <a:pt x="5" y="60"/>
                  </a:lnTo>
                  <a:lnTo>
                    <a:pt x="5" y="60"/>
                  </a:lnTo>
                  <a:lnTo>
                    <a:pt x="9" y="62"/>
                  </a:lnTo>
                  <a:lnTo>
                    <a:pt x="13" y="64"/>
                  </a:lnTo>
                  <a:lnTo>
                    <a:pt x="13" y="64"/>
                  </a:lnTo>
                  <a:lnTo>
                    <a:pt x="21" y="66"/>
                  </a:lnTo>
                  <a:lnTo>
                    <a:pt x="21" y="66"/>
                  </a:lnTo>
                  <a:lnTo>
                    <a:pt x="31" y="64"/>
                  </a:lnTo>
                  <a:lnTo>
                    <a:pt x="31" y="64"/>
                  </a:lnTo>
                  <a:lnTo>
                    <a:pt x="35" y="62"/>
                  </a:lnTo>
                  <a:lnTo>
                    <a:pt x="37" y="60"/>
                  </a:lnTo>
                  <a:lnTo>
                    <a:pt x="37" y="60"/>
                  </a:lnTo>
                  <a:lnTo>
                    <a:pt x="41" y="51"/>
                  </a:lnTo>
                  <a:lnTo>
                    <a:pt x="41" y="51"/>
                  </a:lnTo>
                  <a:lnTo>
                    <a:pt x="43"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35"/>
            <p:cNvSpPr>
              <a:spLocks noEditPoints="1"/>
            </p:cNvSpPr>
            <p:nvPr/>
          </p:nvSpPr>
          <p:spPr bwMode="auto">
            <a:xfrm>
              <a:off x="4281488" y="3821113"/>
              <a:ext cx="57150" cy="239713"/>
            </a:xfrm>
            <a:custGeom>
              <a:avLst/>
              <a:gdLst>
                <a:gd name="T0" fmla="*/ 36 w 36"/>
                <a:gd name="T1" fmla="*/ 27 h 151"/>
                <a:gd name="T2" fmla="*/ 0 w 36"/>
                <a:gd name="T3" fmla="*/ 27 h 151"/>
                <a:gd name="T4" fmla="*/ 0 w 36"/>
                <a:gd name="T5" fmla="*/ 0 h 151"/>
                <a:gd name="T6" fmla="*/ 36 w 36"/>
                <a:gd name="T7" fmla="*/ 0 h 151"/>
                <a:gd name="T8" fmla="*/ 36 w 36"/>
                <a:gd name="T9" fmla="*/ 27 h 151"/>
                <a:gd name="T10" fmla="*/ 36 w 36"/>
                <a:gd name="T11" fmla="*/ 151 h 151"/>
                <a:gd name="T12" fmla="*/ 2 w 36"/>
                <a:gd name="T13" fmla="*/ 151 h 151"/>
                <a:gd name="T14" fmla="*/ 2 w 36"/>
                <a:gd name="T15" fmla="*/ 41 h 151"/>
                <a:gd name="T16" fmla="*/ 36 w 36"/>
                <a:gd name="T17" fmla="*/ 41 h 151"/>
                <a:gd name="T18" fmla="*/ 36 w 36"/>
                <a:gd name="T1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51">
                  <a:moveTo>
                    <a:pt x="36" y="27"/>
                  </a:moveTo>
                  <a:lnTo>
                    <a:pt x="0" y="27"/>
                  </a:lnTo>
                  <a:lnTo>
                    <a:pt x="0" y="0"/>
                  </a:lnTo>
                  <a:lnTo>
                    <a:pt x="36" y="0"/>
                  </a:lnTo>
                  <a:lnTo>
                    <a:pt x="36" y="27"/>
                  </a:lnTo>
                  <a:close/>
                  <a:moveTo>
                    <a:pt x="36" y="151"/>
                  </a:moveTo>
                  <a:lnTo>
                    <a:pt x="2" y="151"/>
                  </a:lnTo>
                  <a:lnTo>
                    <a:pt x="2" y="41"/>
                  </a:lnTo>
                  <a:lnTo>
                    <a:pt x="36" y="41"/>
                  </a:lnTo>
                  <a:lnTo>
                    <a:pt x="36"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36"/>
            <p:cNvSpPr>
              <a:spLocks/>
            </p:cNvSpPr>
            <p:nvPr/>
          </p:nvSpPr>
          <p:spPr bwMode="auto">
            <a:xfrm>
              <a:off x="4381500" y="3883025"/>
              <a:ext cx="157163" cy="177800"/>
            </a:xfrm>
            <a:custGeom>
              <a:avLst/>
              <a:gdLst>
                <a:gd name="T0" fmla="*/ 99 w 99"/>
                <a:gd name="T1" fmla="*/ 112 h 112"/>
                <a:gd name="T2" fmla="*/ 66 w 99"/>
                <a:gd name="T3" fmla="*/ 112 h 112"/>
                <a:gd name="T4" fmla="*/ 66 w 99"/>
                <a:gd name="T5" fmla="*/ 57 h 112"/>
                <a:gd name="T6" fmla="*/ 66 w 99"/>
                <a:gd name="T7" fmla="*/ 57 h 112"/>
                <a:gd name="T8" fmla="*/ 66 w 99"/>
                <a:gd name="T9" fmla="*/ 45 h 112"/>
                <a:gd name="T10" fmla="*/ 66 w 99"/>
                <a:gd name="T11" fmla="*/ 45 h 112"/>
                <a:gd name="T12" fmla="*/ 64 w 99"/>
                <a:gd name="T13" fmla="*/ 35 h 112"/>
                <a:gd name="T14" fmla="*/ 64 w 99"/>
                <a:gd name="T15" fmla="*/ 35 h 112"/>
                <a:gd name="T16" fmla="*/ 62 w 99"/>
                <a:gd name="T17" fmla="*/ 31 h 112"/>
                <a:gd name="T18" fmla="*/ 58 w 99"/>
                <a:gd name="T19" fmla="*/ 30 h 112"/>
                <a:gd name="T20" fmla="*/ 58 w 99"/>
                <a:gd name="T21" fmla="*/ 30 h 112"/>
                <a:gd name="T22" fmla="*/ 51 w 99"/>
                <a:gd name="T23" fmla="*/ 28 h 112"/>
                <a:gd name="T24" fmla="*/ 51 w 99"/>
                <a:gd name="T25" fmla="*/ 28 h 112"/>
                <a:gd name="T26" fmla="*/ 41 w 99"/>
                <a:gd name="T27" fmla="*/ 30 h 112"/>
                <a:gd name="T28" fmla="*/ 41 w 99"/>
                <a:gd name="T29" fmla="*/ 30 h 112"/>
                <a:gd name="T30" fmla="*/ 33 w 99"/>
                <a:gd name="T31" fmla="*/ 33 h 112"/>
                <a:gd name="T32" fmla="*/ 33 w 99"/>
                <a:gd name="T33" fmla="*/ 112 h 112"/>
                <a:gd name="T34" fmla="*/ 0 w 99"/>
                <a:gd name="T35" fmla="*/ 112 h 112"/>
                <a:gd name="T36" fmla="*/ 0 w 99"/>
                <a:gd name="T37" fmla="*/ 2 h 112"/>
                <a:gd name="T38" fmla="*/ 33 w 99"/>
                <a:gd name="T39" fmla="*/ 2 h 112"/>
                <a:gd name="T40" fmla="*/ 33 w 99"/>
                <a:gd name="T41" fmla="*/ 14 h 112"/>
                <a:gd name="T42" fmla="*/ 33 w 99"/>
                <a:gd name="T43" fmla="*/ 14 h 112"/>
                <a:gd name="T44" fmla="*/ 49 w 99"/>
                <a:gd name="T45" fmla="*/ 4 h 112"/>
                <a:gd name="T46" fmla="*/ 49 w 99"/>
                <a:gd name="T47" fmla="*/ 4 h 112"/>
                <a:gd name="T48" fmla="*/ 57 w 99"/>
                <a:gd name="T49" fmla="*/ 0 h 112"/>
                <a:gd name="T50" fmla="*/ 66 w 99"/>
                <a:gd name="T51" fmla="*/ 0 h 112"/>
                <a:gd name="T52" fmla="*/ 66 w 99"/>
                <a:gd name="T53" fmla="*/ 0 h 112"/>
                <a:gd name="T54" fmla="*/ 74 w 99"/>
                <a:gd name="T55" fmla="*/ 0 h 112"/>
                <a:gd name="T56" fmla="*/ 80 w 99"/>
                <a:gd name="T57" fmla="*/ 2 h 112"/>
                <a:gd name="T58" fmla="*/ 86 w 99"/>
                <a:gd name="T59" fmla="*/ 6 h 112"/>
                <a:gd name="T60" fmla="*/ 92 w 99"/>
                <a:gd name="T61" fmla="*/ 10 h 112"/>
                <a:gd name="T62" fmla="*/ 92 w 99"/>
                <a:gd name="T63" fmla="*/ 10 h 112"/>
                <a:gd name="T64" fmla="*/ 96 w 99"/>
                <a:gd name="T65" fmla="*/ 16 h 112"/>
                <a:gd name="T66" fmla="*/ 98 w 99"/>
                <a:gd name="T67" fmla="*/ 24 h 112"/>
                <a:gd name="T68" fmla="*/ 99 w 99"/>
                <a:gd name="T69" fmla="*/ 31 h 112"/>
                <a:gd name="T70" fmla="*/ 99 w 99"/>
                <a:gd name="T71" fmla="*/ 41 h 112"/>
                <a:gd name="T72" fmla="*/ 99 w 99"/>
                <a:gd name="T7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2">
                  <a:moveTo>
                    <a:pt x="99" y="112"/>
                  </a:moveTo>
                  <a:lnTo>
                    <a:pt x="66" y="112"/>
                  </a:lnTo>
                  <a:lnTo>
                    <a:pt x="66" y="57"/>
                  </a:lnTo>
                  <a:lnTo>
                    <a:pt x="66" y="57"/>
                  </a:lnTo>
                  <a:lnTo>
                    <a:pt x="66" y="45"/>
                  </a:lnTo>
                  <a:lnTo>
                    <a:pt x="66" y="45"/>
                  </a:lnTo>
                  <a:lnTo>
                    <a:pt x="64" y="35"/>
                  </a:lnTo>
                  <a:lnTo>
                    <a:pt x="64" y="35"/>
                  </a:lnTo>
                  <a:lnTo>
                    <a:pt x="62" y="31"/>
                  </a:lnTo>
                  <a:lnTo>
                    <a:pt x="58" y="30"/>
                  </a:lnTo>
                  <a:lnTo>
                    <a:pt x="58" y="30"/>
                  </a:lnTo>
                  <a:lnTo>
                    <a:pt x="51" y="28"/>
                  </a:lnTo>
                  <a:lnTo>
                    <a:pt x="51" y="28"/>
                  </a:lnTo>
                  <a:lnTo>
                    <a:pt x="41" y="30"/>
                  </a:lnTo>
                  <a:lnTo>
                    <a:pt x="41" y="30"/>
                  </a:lnTo>
                  <a:lnTo>
                    <a:pt x="33" y="33"/>
                  </a:lnTo>
                  <a:lnTo>
                    <a:pt x="33" y="112"/>
                  </a:lnTo>
                  <a:lnTo>
                    <a:pt x="0" y="112"/>
                  </a:lnTo>
                  <a:lnTo>
                    <a:pt x="0" y="2"/>
                  </a:lnTo>
                  <a:lnTo>
                    <a:pt x="33" y="2"/>
                  </a:lnTo>
                  <a:lnTo>
                    <a:pt x="33" y="14"/>
                  </a:lnTo>
                  <a:lnTo>
                    <a:pt x="33" y="14"/>
                  </a:lnTo>
                  <a:lnTo>
                    <a:pt x="49" y="4"/>
                  </a:lnTo>
                  <a:lnTo>
                    <a:pt x="49" y="4"/>
                  </a:lnTo>
                  <a:lnTo>
                    <a:pt x="57" y="0"/>
                  </a:lnTo>
                  <a:lnTo>
                    <a:pt x="66" y="0"/>
                  </a:lnTo>
                  <a:lnTo>
                    <a:pt x="66" y="0"/>
                  </a:lnTo>
                  <a:lnTo>
                    <a:pt x="74" y="0"/>
                  </a:lnTo>
                  <a:lnTo>
                    <a:pt x="80" y="2"/>
                  </a:lnTo>
                  <a:lnTo>
                    <a:pt x="86" y="6"/>
                  </a:lnTo>
                  <a:lnTo>
                    <a:pt x="92" y="10"/>
                  </a:lnTo>
                  <a:lnTo>
                    <a:pt x="92" y="10"/>
                  </a:lnTo>
                  <a:lnTo>
                    <a:pt x="96" y="16"/>
                  </a:lnTo>
                  <a:lnTo>
                    <a:pt x="98" y="24"/>
                  </a:lnTo>
                  <a:lnTo>
                    <a:pt x="99" y="31"/>
                  </a:lnTo>
                  <a:lnTo>
                    <a:pt x="99" y="41"/>
                  </a:lnTo>
                  <a:lnTo>
                    <a:pt x="99"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7"/>
            <p:cNvSpPr>
              <a:spLocks/>
            </p:cNvSpPr>
            <p:nvPr/>
          </p:nvSpPr>
          <p:spPr bwMode="auto">
            <a:xfrm>
              <a:off x="4567238" y="3836988"/>
              <a:ext cx="123825" cy="223838"/>
            </a:xfrm>
            <a:custGeom>
              <a:avLst/>
              <a:gdLst>
                <a:gd name="T0" fmla="*/ 51 w 78"/>
                <a:gd name="T1" fmla="*/ 141 h 141"/>
                <a:gd name="T2" fmla="*/ 51 w 78"/>
                <a:gd name="T3" fmla="*/ 141 h 141"/>
                <a:gd name="T4" fmla="*/ 41 w 78"/>
                <a:gd name="T5" fmla="*/ 139 h 141"/>
                <a:gd name="T6" fmla="*/ 33 w 78"/>
                <a:gd name="T7" fmla="*/ 137 h 141"/>
                <a:gd name="T8" fmla="*/ 27 w 78"/>
                <a:gd name="T9" fmla="*/ 135 h 141"/>
                <a:gd name="T10" fmla="*/ 22 w 78"/>
                <a:gd name="T11" fmla="*/ 131 h 141"/>
                <a:gd name="T12" fmla="*/ 22 w 78"/>
                <a:gd name="T13" fmla="*/ 131 h 141"/>
                <a:gd name="T14" fmla="*/ 18 w 78"/>
                <a:gd name="T15" fmla="*/ 127 h 141"/>
                <a:gd name="T16" fmla="*/ 14 w 78"/>
                <a:gd name="T17" fmla="*/ 119 h 141"/>
                <a:gd name="T18" fmla="*/ 12 w 78"/>
                <a:gd name="T19" fmla="*/ 113 h 141"/>
                <a:gd name="T20" fmla="*/ 12 w 78"/>
                <a:gd name="T21" fmla="*/ 103 h 141"/>
                <a:gd name="T22" fmla="*/ 12 w 78"/>
                <a:gd name="T23" fmla="*/ 53 h 141"/>
                <a:gd name="T24" fmla="*/ 0 w 78"/>
                <a:gd name="T25" fmla="*/ 53 h 141"/>
                <a:gd name="T26" fmla="*/ 0 w 78"/>
                <a:gd name="T27" fmla="*/ 29 h 141"/>
                <a:gd name="T28" fmla="*/ 12 w 78"/>
                <a:gd name="T29" fmla="*/ 29 h 141"/>
                <a:gd name="T30" fmla="*/ 12 w 78"/>
                <a:gd name="T31" fmla="*/ 0 h 141"/>
                <a:gd name="T32" fmla="*/ 45 w 78"/>
                <a:gd name="T33" fmla="*/ 0 h 141"/>
                <a:gd name="T34" fmla="*/ 45 w 78"/>
                <a:gd name="T35" fmla="*/ 29 h 141"/>
                <a:gd name="T36" fmla="*/ 78 w 78"/>
                <a:gd name="T37" fmla="*/ 29 h 141"/>
                <a:gd name="T38" fmla="*/ 78 w 78"/>
                <a:gd name="T39" fmla="*/ 53 h 141"/>
                <a:gd name="T40" fmla="*/ 45 w 78"/>
                <a:gd name="T41" fmla="*/ 53 h 141"/>
                <a:gd name="T42" fmla="*/ 45 w 78"/>
                <a:gd name="T43" fmla="*/ 92 h 141"/>
                <a:gd name="T44" fmla="*/ 45 w 78"/>
                <a:gd name="T45" fmla="*/ 92 h 141"/>
                <a:gd name="T46" fmla="*/ 45 w 78"/>
                <a:gd name="T47" fmla="*/ 101 h 141"/>
                <a:gd name="T48" fmla="*/ 45 w 78"/>
                <a:gd name="T49" fmla="*/ 101 h 141"/>
                <a:gd name="T50" fmla="*/ 47 w 78"/>
                <a:gd name="T51" fmla="*/ 109 h 141"/>
                <a:gd name="T52" fmla="*/ 47 w 78"/>
                <a:gd name="T53" fmla="*/ 109 h 141"/>
                <a:gd name="T54" fmla="*/ 49 w 78"/>
                <a:gd name="T55" fmla="*/ 111 h 141"/>
                <a:gd name="T56" fmla="*/ 53 w 78"/>
                <a:gd name="T57" fmla="*/ 115 h 141"/>
                <a:gd name="T58" fmla="*/ 53 w 78"/>
                <a:gd name="T59" fmla="*/ 115 h 141"/>
                <a:gd name="T60" fmla="*/ 57 w 78"/>
                <a:gd name="T61" fmla="*/ 115 h 141"/>
                <a:gd name="T62" fmla="*/ 63 w 78"/>
                <a:gd name="T63" fmla="*/ 117 h 141"/>
                <a:gd name="T64" fmla="*/ 63 w 78"/>
                <a:gd name="T65" fmla="*/ 117 h 141"/>
                <a:gd name="T66" fmla="*/ 68 w 78"/>
                <a:gd name="T67" fmla="*/ 115 h 141"/>
                <a:gd name="T68" fmla="*/ 68 w 78"/>
                <a:gd name="T69" fmla="*/ 115 h 141"/>
                <a:gd name="T70" fmla="*/ 74 w 78"/>
                <a:gd name="T71" fmla="*/ 113 h 141"/>
                <a:gd name="T72" fmla="*/ 78 w 78"/>
                <a:gd name="T73" fmla="*/ 113 h 141"/>
                <a:gd name="T74" fmla="*/ 78 w 78"/>
                <a:gd name="T75" fmla="*/ 137 h 141"/>
                <a:gd name="T76" fmla="*/ 78 w 78"/>
                <a:gd name="T77" fmla="*/ 137 h 141"/>
                <a:gd name="T78" fmla="*/ 66 w 78"/>
                <a:gd name="T79" fmla="*/ 139 h 141"/>
                <a:gd name="T80" fmla="*/ 66 w 78"/>
                <a:gd name="T81" fmla="*/ 139 h 141"/>
                <a:gd name="T82" fmla="*/ 51 w 78"/>
                <a:gd name="T8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141">
                  <a:moveTo>
                    <a:pt x="51" y="141"/>
                  </a:moveTo>
                  <a:lnTo>
                    <a:pt x="51" y="141"/>
                  </a:lnTo>
                  <a:lnTo>
                    <a:pt x="41" y="139"/>
                  </a:lnTo>
                  <a:lnTo>
                    <a:pt x="33" y="137"/>
                  </a:lnTo>
                  <a:lnTo>
                    <a:pt x="27" y="135"/>
                  </a:lnTo>
                  <a:lnTo>
                    <a:pt x="22" y="131"/>
                  </a:lnTo>
                  <a:lnTo>
                    <a:pt x="22" y="131"/>
                  </a:lnTo>
                  <a:lnTo>
                    <a:pt x="18" y="127"/>
                  </a:lnTo>
                  <a:lnTo>
                    <a:pt x="14" y="119"/>
                  </a:lnTo>
                  <a:lnTo>
                    <a:pt x="12" y="113"/>
                  </a:lnTo>
                  <a:lnTo>
                    <a:pt x="12" y="103"/>
                  </a:lnTo>
                  <a:lnTo>
                    <a:pt x="12" y="53"/>
                  </a:lnTo>
                  <a:lnTo>
                    <a:pt x="0" y="53"/>
                  </a:lnTo>
                  <a:lnTo>
                    <a:pt x="0" y="29"/>
                  </a:lnTo>
                  <a:lnTo>
                    <a:pt x="12" y="29"/>
                  </a:lnTo>
                  <a:lnTo>
                    <a:pt x="12" y="0"/>
                  </a:lnTo>
                  <a:lnTo>
                    <a:pt x="45" y="0"/>
                  </a:lnTo>
                  <a:lnTo>
                    <a:pt x="45" y="29"/>
                  </a:lnTo>
                  <a:lnTo>
                    <a:pt x="78" y="29"/>
                  </a:lnTo>
                  <a:lnTo>
                    <a:pt x="78" y="53"/>
                  </a:lnTo>
                  <a:lnTo>
                    <a:pt x="45" y="53"/>
                  </a:lnTo>
                  <a:lnTo>
                    <a:pt x="45" y="92"/>
                  </a:lnTo>
                  <a:lnTo>
                    <a:pt x="45" y="92"/>
                  </a:lnTo>
                  <a:lnTo>
                    <a:pt x="45" y="101"/>
                  </a:lnTo>
                  <a:lnTo>
                    <a:pt x="45" y="101"/>
                  </a:lnTo>
                  <a:lnTo>
                    <a:pt x="47" y="109"/>
                  </a:lnTo>
                  <a:lnTo>
                    <a:pt x="47" y="109"/>
                  </a:lnTo>
                  <a:lnTo>
                    <a:pt x="49" y="111"/>
                  </a:lnTo>
                  <a:lnTo>
                    <a:pt x="53" y="115"/>
                  </a:lnTo>
                  <a:lnTo>
                    <a:pt x="53" y="115"/>
                  </a:lnTo>
                  <a:lnTo>
                    <a:pt x="57" y="115"/>
                  </a:lnTo>
                  <a:lnTo>
                    <a:pt x="63" y="117"/>
                  </a:lnTo>
                  <a:lnTo>
                    <a:pt x="63" y="117"/>
                  </a:lnTo>
                  <a:lnTo>
                    <a:pt x="68" y="115"/>
                  </a:lnTo>
                  <a:lnTo>
                    <a:pt x="68" y="115"/>
                  </a:lnTo>
                  <a:lnTo>
                    <a:pt x="74" y="113"/>
                  </a:lnTo>
                  <a:lnTo>
                    <a:pt x="78" y="113"/>
                  </a:lnTo>
                  <a:lnTo>
                    <a:pt x="78" y="137"/>
                  </a:lnTo>
                  <a:lnTo>
                    <a:pt x="78" y="137"/>
                  </a:lnTo>
                  <a:lnTo>
                    <a:pt x="66" y="139"/>
                  </a:lnTo>
                  <a:lnTo>
                    <a:pt x="66" y="139"/>
                  </a:lnTo>
                  <a:lnTo>
                    <a:pt x="51"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38"/>
            <p:cNvSpPr>
              <a:spLocks/>
            </p:cNvSpPr>
            <p:nvPr/>
          </p:nvSpPr>
          <p:spPr bwMode="auto">
            <a:xfrm>
              <a:off x="4567238" y="3836988"/>
              <a:ext cx="123825" cy="223838"/>
            </a:xfrm>
            <a:custGeom>
              <a:avLst/>
              <a:gdLst>
                <a:gd name="T0" fmla="*/ 51 w 78"/>
                <a:gd name="T1" fmla="*/ 141 h 141"/>
                <a:gd name="T2" fmla="*/ 51 w 78"/>
                <a:gd name="T3" fmla="*/ 141 h 141"/>
                <a:gd name="T4" fmla="*/ 41 w 78"/>
                <a:gd name="T5" fmla="*/ 139 h 141"/>
                <a:gd name="T6" fmla="*/ 33 w 78"/>
                <a:gd name="T7" fmla="*/ 137 h 141"/>
                <a:gd name="T8" fmla="*/ 27 w 78"/>
                <a:gd name="T9" fmla="*/ 135 h 141"/>
                <a:gd name="T10" fmla="*/ 22 w 78"/>
                <a:gd name="T11" fmla="*/ 131 h 141"/>
                <a:gd name="T12" fmla="*/ 22 w 78"/>
                <a:gd name="T13" fmla="*/ 131 h 141"/>
                <a:gd name="T14" fmla="*/ 18 w 78"/>
                <a:gd name="T15" fmla="*/ 127 h 141"/>
                <a:gd name="T16" fmla="*/ 14 w 78"/>
                <a:gd name="T17" fmla="*/ 119 h 141"/>
                <a:gd name="T18" fmla="*/ 12 w 78"/>
                <a:gd name="T19" fmla="*/ 113 h 141"/>
                <a:gd name="T20" fmla="*/ 12 w 78"/>
                <a:gd name="T21" fmla="*/ 103 h 141"/>
                <a:gd name="T22" fmla="*/ 12 w 78"/>
                <a:gd name="T23" fmla="*/ 53 h 141"/>
                <a:gd name="T24" fmla="*/ 0 w 78"/>
                <a:gd name="T25" fmla="*/ 53 h 141"/>
                <a:gd name="T26" fmla="*/ 0 w 78"/>
                <a:gd name="T27" fmla="*/ 29 h 141"/>
                <a:gd name="T28" fmla="*/ 12 w 78"/>
                <a:gd name="T29" fmla="*/ 29 h 141"/>
                <a:gd name="T30" fmla="*/ 12 w 78"/>
                <a:gd name="T31" fmla="*/ 0 h 141"/>
                <a:gd name="T32" fmla="*/ 45 w 78"/>
                <a:gd name="T33" fmla="*/ 0 h 141"/>
                <a:gd name="T34" fmla="*/ 45 w 78"/>
                <a:gd name="T35" fmla="*/ 29 h 141"/>
                <a:gd name="T36" fmla="*/ 78 w 78"/>
                <a:gd name="T37" fmla="*/ 29 h 141"/>
                <a:gd name="T38" fmla="*/ 78 w 78"/>
                <a:gd name="T39" fmla="*/ 53 h 141"/>
                <a:gd name="T40" fmla="*/ 45 w 78"/>
                <a:gd name="T41" fmla="*/ 53 h 141"/>
                <a:gd name="T42" fmla="*/ 45 w 78"/>
                <a:gd name="T43" fmla="*/ 92 h 141"/>
                <a:gd name="T44" fmla="*/ 45 w 78"/>
                <a:gd name="T45" fmla="*/ 92 h 141"/>
                <a:gd name="T46" fmla="*/ 45 w 78"/>
                <a:gd name="T47" fmla="*/ 101 h 141"/>
                <a:gd name="T48" fmla="*/ 45 w 78"/>
                <a:gd name="T49" fmla="*/ 101 h 141"/>
                <a:gd name="T50" fmla="*/ 47 w 78"/>
                <a:gd name="T51" fmla="*/ 109 h 141"/>
                <a:gd name="T52" fmla="*/ 47 w 78"/>
                <a:gd name="T53" fmla="*/ 109 h 141"/>
                <a:gd name="T54" fmla="*/ 49 w 78"/>
                <a:gd name="T55" fmla="*/ 111 h 141"/>
                <a:gd name="T56" fmla="*/ 53 w 78"/>
                <a:gd name="T57" fmla="*/ 115 h 141"/>
                <a:gd name="T58" fmla="*/ 53 w 78"/>
                <a:gd name="T59" fmla="*/ 115 h 141"/>
                <a:gd name="T60" fmla="*/ 57 w 78"/>
                <a:gd name="T61" fmla="*/ 115 h 141"/>
                <a:gd name="T62" fmla="*/ 63 w 78"/>
                <a:gd name="T63" fmla="*/ 117 h 141"/>
                <a:gd name="T64" fmla="*/ 63 w 78"/>
                <a:gd name="T65" fmla="*/ 117 h 141"/>
                <a:gd name="T66" fmla="*/ 68 w 78"/>
                <a:gd name="T67" fmla="*/ 115 h 141"/>
                <a:gd name="T68" fmla="*/ 68 w 78"/>
                <a:gd name="T69" fmla="*/ 115 h 141"/>
                <a:gd name="T70" fmla="*/ 74 w 78"/>
                <a:gd name="T71" fmla="*/ 113 h 141"/>
                <a:gd name="T72" fmla="*/ 78 w 78"/>
                <a:gd name="T73" fmla="*/ 113 h 141"/>
                <a:gd name="T74" fmla="*/ 78 w 78"/>
                <a:gd name="T75" fmla="*/ 137 h 141"/>
                <a:gd name="T76" fmla="*/ 78 w 78"/>
                <a:gd name="T77" fmla="*/ 137 h 141"/>
                <a:gd name="T78" fmla="*/ 66 w 78"/>
                <a:gd name="T79" fmla="*/ 139 h 141"/>
                <a:gd name="T80" fmla="*/ 66 w 78"/>
                <a:gd name="T81" fmla="*/ 139 h 141"/>
                <a:gd name="T82" fmla="*/ 51 w 78"/>
                <a:gd name="T8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141">
                  <a:moveTo>
                    <a:pt x="51" y="141"/>
                  </a:moveTo>
                  <a:lnTo>
                    <a:pt x="51" y="141"/>
                  </a:lnTo>
                  <a:lnTo>
                    <a:pt x="41" y="139"/>
                  </a:lnTo>
                  <a:lnTo>
                    <a:pt x="33" y="137"/>
                  </a:lnTo>
                  <a:lnTo>
                    <a:pt x="27" y="135"/>
                  </a:lnTo>
                  <a:lnTo>
                    <a:pt x="22" y="131"/>
                  </a:lnTo>
                  <a:lnTo>
                    <a:pt x="22" y="131"/>
                  </a:lnTo>
                  <a:lnTo>
                    <a:pt x="18" y="127"/>
                  </a:lnTo>
                  <a:lnTo>
                    <a:pt x="14" y="119"/>
                  </a:lnTo>
                  <a:lnTo>
                    <a:pt x="12" y="113"/>
                  </a:lnTo>
                  <a:lnTo>
                    <a:pt x="12" y="103"/>
                  </a:lnTo>
                  <a:lnTo>
                    <a:pt x="12" y="53"/>
                  </a:lnTo>
                  <a:lnTo>
                    <a:pt x="0" y="53"/>
                  </a:lnTo>
                  <a:lnTo>
                    <a:pt x="0" y="29"/>
                  </a:lnTo>
                  <a:lnTo>
                    <a:pt x="12" y="29"/>
                  </a:lnTo>
                  <a:lnTo>
                    <a:pt x="12" y="0"/>
                  </a:lnTo>
                  <a:lnTo>
                    <a:pt x="45" y="0"/>
                  </a:lnTo>
                  <a:lnTo>
                    <a:pt x="45" y="29"/>
                  </a:lnTo>
                  <a:lnTo>
                    <a:pt x="78" y="29"/>
                  </a:lnTo>
                  <a:lnTo>
                    <a:pt x="78" y="53"/>
                  </a:lnTo>
                  <a:lnTo>
                    <a:pt x="45" y="53"/>
                  </a:lnTo>
                  <a:lnTo>
                    <a:pt x="45" y="92"/>
                  </a:lnTo>
                  <a:lnTo>
                    <a:pt x="45" y="92"/>
                  </a:lnTo>
                  <a:lnTo>
                    <a:pt x="45" y="101"/>
                  </a:lnTo>
                  <a:lnTo>
                    <a:pt x="45" y="101"/>
                  </a:lnTo>
                  <a:lnTo>
                    <a:pt x="47" y="109"/>
                  </a:lnTo>
                  <a:lnTo>
                    <a:pt x="47" y="109"/>
                  </a:lnTo>
                  <a:lnTo>
                    <a:pt x="49" y="111"/>
                  </a:lnTo>
                  <a:lnTo>
                    <a:pt x="53" y="115"/>
                  </a:lnTo>
                  <a:lnTo>
                    <a:pt x="53" y="115"/>
                  </a:lnTo>
                  <a:lnTo>
                    <a:pt x="57" y="115"/>
                  </a:lnTo>
                  <a:lnTo>
                    <a:pt x="63" y="117"/>
                  </a:lnTo>
                  <a:lnTo>
                    <a:pt x="63" y="117"/>
                  </a:lnTo>
                  <a:lnTo>
                    <a:pt x="68" y="115"/>
                  </a:lnTo>
                  <a:lnTo>
                    <a:pt x="68" y="115"/>
                  </a:lnTo>
                  <a:lnTo>
                    <a:pt x="74" y="113"/>
                  </a:lnTo>
                  <a:lnTo>
                    <a:pt x="78" y="113"/>
                  </a:lnTo>
                  <a:lnTo>
                    <a:pt x="78" y="137"/>
                  </a:lnTo>
                  <a:lnTo>
                    <a:pt x="78" y="137"/>
                  </a:lnTo>
                  <a:lnTo>
                    <a:pt x="66" y="139"/>
                  </a:lnTo>
                  <a:lnTo>
                    <a:pt x="66" y="139"/>
                  </a:lnTo>
                  <a:lnTo>
                    <a:pt x="51" y="1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39"/>
            <p:cNvSpPr>
              <a:spLocks noEditPoints="1"/>
            </p:cNvSpPr>
            <p:nvPr/>
          </p:nvSpPr>
          <p:spPr bwMode="auto">
            <a:xfrm>
              <a:off x="4716463" y="3821113"/>
              <a:ext cx="87313" cy="87313"/>
            </a:xfrm>
            <a:custGeom>
              <a:avLst/>
              <a:gdLst>
                <a:gd name="T0" fmla="*/ 55 w 55"/>
                <a:gd name="T1" fmla="*/ 27 h 55"/>
                <a:gd name="T2" fmla="*/ 47 w 55"/>
                <a:gd name="T3" fmla="*/ 47 h 55"/>
                <a:gd name="T4" fmla="*/ 37 w 55"/>
                <a:gd name="T5" fmla="*/ 53 h 55"/>
                <a:gd name="T6" fmla="*/ 27 w 55"/>
                <a:gd name="T7" fmla="*/ 55 h 55"/>
                <a:gd name="T8" fmla="*/ 8 w 55"/>
                <a:gd name="T9" fmla="*/ 47 h 55"/>
                <a:gd name="T10" fmla="*/ 2 w 55"/>
                <a:gd name="T11" fmla="*/ 39 h 55"/>
                <a:gd name="T12" fmla="*/ 0 w 55"/>
                <a:gd name="T13" fmla="*/ 27 h 55"/>
                <a:gd name="T14" fmla="*/ 8 w 55"/>
                <a:gd name="T15" fmla="*/ 8 h 55"/>
                <a:gd name="T16" fmla="*/ 15 w 55"/>
                <a:gd name="T17" fmla="*/ 2 h 55"/>
                <a:gd name="T18" fmla="*/ 27 w 55"/>
                <a:gd name="T19" fmla="*/ 0 h 55"/>
                <a:gd name="T20" fmla="*/ 47 w 55"/>
                <a:gd name="T21" fmla="*/ 8 h 55"/>
                <a:gd name="T22" fmla="*/ 53 w 55"/>
                <a:gd name="T23" fmla="*/ 18 h 55"/>
                <a:gd name="T24" fmla="*/ 49 w 55"/>
                <a:gd name="T25" fmla="*/ 27 h 55"/>
                <a:gd name="T26" fmla="*/ 47 w 55"/>
                <a:gd name="T27" fmla="*/ 20 h 55"/>
                <a:gd name="T28" fmla="*/ 43 w 55"/>
                <a:gd name="T29" fmla="*/ 12 h 55"/>
                <a:gd name="T30" fmla="*/ 27 w 55"/>
                <a:gd name="T31" fmla="*/ 6 h 55"/>
                <a:gd name="T32" fmla="*/ 19 w 55"/>
                <a:gd name="T33" fmla="*/ 8 h 55"/>
                <a:gd name="T34" fmla="*/ 12 w 55"/>
                <a:gd name="T35" fmla="*/ 12 h 55"/>
                <a:gd name="T36" fmla="*/ 6 w 55"/>
                <a:gd name="T37" fmla="*/ 27 h 55"/>
                <a:gd name="T38" fmla="*/ 8 w 55"/>
                <a:gd name="T39" fmla="*/ 37 h 55"/>
                <a:gd name="T40" fmla="*/ 12 w 55"/>
                <a:gd name="T41" fmla="*/ 43 h 55"/>
                <a:gd name="T42" fmla="*/ 27 w 55"/>
                <a:gd name="T43" fmla="*/ 49 h 55"/>
                <a:gd name="T44" fmla="*/ 35 w 55"/>
                <a:gd name="T45" fmla="*/ 49 h 55"/>
                <a:gd name="T46" fmla="*/ 43 w 55"/>
                <a:gd name="T47" fmla="*/ 43 h 55"/>
                <a:gd name="T48" fmla="*/ 49 w 55"/>
                <a:gd name="T49" fmla="*/ 27 h 55"/>
                <a:gd name="T50" fmla="*/ 33 w 55"/>
                <a:gd name="T51" fmla="*/ 41 h 55"/>
                <a:gd name="T52" fmla="*/ 23 w 55"/>
                <a:gd name="T53" fmla="*/ 31 h 55"/>
                <a:gd name="T54" fmla="*/ 15 w 55"/>
                <a:gd name="T55" fmla="*/ 41 h 55"/>
                <a:gd name="T56" fmla="*/ 27 w 55"/>
                <a:gd name="T57" fmla="*/ 14 h 55"/>
                <a:gd name="T58" fmla="*/ 31 w 55"/>
                <a:gd name="T59" fmla="*/ 14 h 55"/>
                <a:gd name="T60" fmla="*/ 35 w 55"/>
                <a:gd name="T61" fmla="*/ 16 h 55"/>
                <a:gd name="T62" fmla="*/ 37 w 55"/>
                <a:gd name="T63" fmla="*/ 18 h 55"/>
                <a:gd name="T64" fmla="*/ 37 w 55"/>
                <a:gd name="T65" fmla="*/ 22 h 55"/>
                <a:gd name="T66" fmla="*/ 37 w 55"/>
                <a:gd name="T67" fmla="*/ 26 h 55"/>
                <a:gd name="T68" fmla="*/ 31 w 55"/>
                <a:gd name="T69" fmla="*/ 29 h 55"/>
                <a:gd name="T70" fmla="*/ 31 w 55"/>
                <a:gd name="T71" fmla="*/ 22 h 55"/>
                <a:gd name="T72" fmla="*/ 29 w 55"/>
                <a:gd name="T73" fmla="*/ 20 h 55"/>
                <a:gd name="T74" fmla="*/ 29 w 55"/>
                <a:gd name="T75" fmla="*/ 20 h 55"/>
                <a:gd name="T76" fmla="*/ 27 w 55"/>
                <a:gd name="T77" fmla="*/ 18 h 55"/>
                <a:gd name="T78" fmla="*/ 25 w 55"/>
                <a:gd name="T79" fmla="*/ 18 h 55"/>
                <a:gd name="T80" fmla="*/ 23 w 55"/>
                <a:gd name="T81" fmla="*/ 26 h 55"/>
                <a:gd name="T82" fmla="*/ 25 w 55"/>
                <a:gd name="T83" fmla="*/ 26 h 55"/>
                <a:gd name="T84" fmla="*/ 27 w 55"/>
                <a:gd name="T85" fmla="*/ 26 h 55"/>
                <a:gd name="T86" fmla="*/ 29 w 55"/>
                <a:gd name="T87" fmla="*/ 26 h 55"/>
                <a:gd name="T88" fmla="*/ 31 w 55"/>
                <a:gd name="T89"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 h="55">
                  <a:moveTo>
                    <a:pt x="55" y="27"/>
                  </a:moveTo>
                  <a:lnTo>
                    <a:pt x="55" y="27"/>
                  </a:lnTo>
                  <a:lnTo>
                    <a:pt x="53" y="39"/>
                  </a:lnTo>
                  <a:lnTo>
                    <a:pt x="47" y="47"/>
                  </a:lnTo>
                  <a:lnTo>
                    <a:pt x="47" y="47"/>
                  </a:lnTo>
                  <a:lnTo>
                    <a:pt x="37" y="53"/>
                  </a:lnTo>
                  <a:lnTo>
                    <a:pt x="27" y="55"/>
                  </a:lnTo>
                  <a:lnTo>
                    <a:pt x="27" y="55"/>
                  </a:lnTo>
                  <a:lnTo>
                    <a:pt x="15" y="53"/>
                  </a:lnTo>
                  <a:lnTo>
                    <a:pt x="8" y="47"/>
                  </a:lnTo>
                  <a:lnTo>
                    <a:pt x="8" y="47"/>
                  </a:lnTo>
                  <a:lnTo>
                    <a:pt x="2" y="39"/>
                  </a:lnTo>
                  <a:lnTo>
                    <a:pt x="0" y="27"/>
                  </a:lnTo>
                  <a:lnTo>
                    <a:pt x="0" y="27"/>
                  </a:lnTo>
                  <a:lnTo>
                    <a:pt x="2" y="18"/>
                  </a:lnTo>
                  <a:lnTo>
                    <a:pt x="8" y="8"/>
                  </a:lnTo>
                  <a:lnTo>
                    <a:pt x="8" y="8"/>
                  </a:lnTo>
                  <a:lnTo>
                    <a:pt x="15" y="2"/>
                  </a:lnTo>
                  <a:lnTo>
                    <a:pt x="27" y="0"/>
                  </a:lnTo>
                  <a:lnTo>
                    <a:pt x="27" y="0"/>
                  </a:lnTo>
                  <a:lnTo>
                    <a:pt x="37" y="2"/>
                  </a:lnTo>
                  <a:lnTo>
                    <a:pt x="47" y="8"/>
                  </a:lnTo>
                  <a:lnTo>
                    <a:pt x="47" y="8"/>
                  </a:lnTo>
                  <a:lnTo>
                    <a:pt x="53" y="18"/>
                  </a:lnTo>
                  <a:lnTo>
                    <a:pt x="55" y="27"/>
                  </a:lnTo>
                  <a:close/>
                  <a:moveTo>
                    <a:pt x="49" y="27"/>
                  </a:moveTo>
                  <a:lnTo>
                    <a:pt x="49" y="27"/>
                  </a:lnTo>
                  <a:lnTo>
                    <a:pt x="47" y="20"/>
                  </a:lnTo>
                  <a:lnTo>
                    <a:pt x="43" y="12"/>
                  </a:lnTo>
                  <a:lnTo>
                    <a:pt x="43" y="12"/>
                  </a:lnTo>
                  <a:lnTo>
                    <a:pt x="35" y="8"/>
                  </a:lnTo>
                  <a:lnTo>
                    <a:pt x="27" y="6"/>
                  </a:lnTo>
                  <a:lnTo>
                    <a:pt x="27" y="6"/>
                  </a:lnTo>
                  <a:lnTo>
                    <a:pt x="19" y="8"/>
                  </a:lnTo>
                  <a:lnTo>
                    <a:pt x="12" y="12"/>
                  </a:lnTo>
                  <a:lnTo>
                    <a:pt x="12" y="12"/>
                  </a:lnTo>
                  <a:lnTo>
                    <a:pt x="8" y="20"/>
                  </a:lnTo>
                  <a:lnTo>
                    <a:pt x="6" y="27"/>
                  </a:lnTo>
                  <a:lnTo>
                    <a:pt x="6" y="27"/>
                  </a:lnTo>
                  <a:lnTo>
                    <a:pt x="8" y="37"/>
                  </a:lnTo>
                  <a:lnTo>
                    <a:pt x="12" y="43"/>
                  </a:lnTo>
                  <a:lnTo>
                    <a:pt x="12" y="43"/>
                  </a:lnTo>
                  <a:lnTo>
                    <a:pt x="19" y="49"/>
                  </a:lnTo>
                  <a:lnTo>
                    <a:pt x="27" y="49"/>
                  </a:lnTo>
                  <a:lnTo>
                    <a:pt x="27" y="49"/>
                  </a:lnTo>
                  <a:lnTo>
                    <a:pt x="35" y="49"/>
                  </a:lnTo>
                  <a:lnTo>
                    <a:pt x="43" y="43"/>
                  </a:lnTo>
                  <a:lnTo>
                    <a:pt x="43" y="43"/>
                  </a:lnTo>
                  <a:lnTo>
                    <a:pt x="47" y="37"/>
                  </a:lnTo>
                  <a:lnTo>
                    <a:pt x="49" y="27"/>
                  </a:lnTo>
                  <a:close/>
                  <a:moveTo>
                    <a:pt x="43" y="41"/>
                  </a:moveTo>
                  <a:lnTo>
                    <a:pt x="33" y="41"/>
                  </a:lnTo>
                  <a:lnTo>
                    <a:pt x="25" y="31"/>
                  </a:lnTo>
                  <a:lnTo>
                    <a:pt x="23" y="31"/>
                  </a:lnTo>
                  <a:lnTo>
                    <a:pt x="23" y="41"/>
                  </a:lnTo>
                  <a:lnTo>
                    <a:pt x="15" y="41"/>
                  </a:lnTo>
                  <a:lnTo>
                    <a:pt x="15" y="14"/>
                  </a:lnTo>
                  <a:lnTo>
                    <a:pt x="27" y="14"/>
                  </a:lnTo>
                  <a:lnTo>
                    <a:pt x="27" y="14"/>
                  </a:lnTo>
                  <a:lnTo>
                    <a:pt x="31" y="14"/>
                  </a:lnTo>
                  <a:lnTo>
                    <a:pt x="31" y="14"/>
                  </a:lnTo>
                  <a:lnTo>
                    <a:pt x="35" y="16"/>
                  </a:lnTo>
                  <a:lnTo>
                    <a:pt x="35" y="16"/>
                  </a:lnTo>
                  <a:lnTo>
                    <a:pt x="37" y="18"/>
                  </a:lnTo>
                  <a:lnTo>
                    <a:pt x="37" y="18"/>
                  </a:lnTo>
                  <a:lnTo>
                    <a:pt x="37" y="22"/>
                  </a:lnTo>
                  <a:lnTo>
                    <a:pt x="37" y="22"/>
                  </a:lnTo>
                  <a:lnTo>
                    <a:pt x="37" y="26"/>
                  </a:lnTo>
                  <a:lnTo>
                    <a:pt x="37" y="26"/>
                  </a:lnTo>
                  <a:lnTo>
                    <a:pt x="31" y="29"/>
                  </a:lnTo>
                  <a:lnTo>
                    <a:pt x="43" y="41"/>
                  </a:lnTo>
                  <a:close/>
                  <a:moveTo>
                    <a:pt x="31" y="22"/>
                  </a:moveTo>
                  <a:lnTo>
                    <a:pt x="31" y="22"/>
                  </a:lnTo>
                  <a:lnTo>
                    <a:pt x="29" y="20"/>
                  </a:lnTo>
                  <a:lnTo>
                    <a:pt x="29" y="20"/>
                  </a:lnTo>
                  <a:lnTo>
                    <a:pt x="29" y="20"/>
                  </a:lnTo>
                  <a:lnTo>
                    <a:pt x="29" y="20"/>
                  </a:lnTo>
                  <a:lnTo>
                    <a:pt x="27" y="18"/>
                  </a:lnTo>
                  <a:lnTo>
                    <a:pt x="27" y="18"/>
                  </a:lnTo>
                  <a:lnTo>
                    <a:pt x="25" y="18"/>
                  </a:lnTo>
                  <a:lnTo>
                    <a:pt x="23" y="18"/>
                  </a:lnTo>
                  <a:lnTo>
                    <a:pt x="23" y="26"/>
                  </a:lnTo>
                  <a:lnTo>
                    <a:pt x="25" y="26"/>
                  </a:lnTo>
                  <a:lnTo>
                    <a:pt x="25" y="26"/>
                  </a:lnTo>
                  <a:lnTo>
                    <a:pt x="27" y="26"/>
                  </a:lnTo>
                  <a:lnTo>
                    <a:pt x="27" y="26"/>
                  </a:lnTo>
                  <a:lnTo>
                    <a:pt x="29" y="26"/>
                  </a:lnTo>
                  <a:lnTo>
                    <a:pt x="29" y="26"/>
                  </a:lnTo>
                  <a:lnTo>
                    <a:pt x="31" y="24"/>
                  </a:lnTo>
                  <a:lnTo>
                    <a:pt x="31" y="24"/>
                  </a:lnTo>
                  <a:lnTo>
                    <a:pt x="3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40"/>
            <p:cNvSpPr>
              <a:spLocks/>
            </p:cNvSpPr>
            <p:nvPr/>
          </p:nvSpPr>
          <p:spPr bwMode="auto">
            <a:xfrm>
              <a:off x="4716463" y="3821113"/>
              <a:ext cx="87313" cy="87313"/>
            </a:xfrm>
            <a:custGeom>
              <a:avLst/>
              <a:gdLst>
                <a:gd name="T0" fmla="*/ 55 w 55"/>
                <a:gd name="T1" fmla="*/ 27 h 55"/>
                <a:gd name="T2" fmla="*/ 55 w 55"/>
                <a:gd name="T3" fmla="*/ 27 h 55"/>
                <a:gd name="T4" fmla="*/ 53 w 55"/>
                <a:gd name="T5" fmla="*/ 39 h 55"/>
                <a:gd name="T6" fmla="*/ 47 w 55"/>
                <a:gd name="T7" fmla="*/ 47 h 55"/>
                <a:gd name="T8" fmla="*/ 47 w 55"/>
                <a:gd name="T9" fmla="*/ 47 h 55"/>
                <a:gd name="T10" fmla="*/ 37 w 55"/>
                <a:gd name="T11" fmla="*/ 53 h 55"/>
                <a:gd name="T12" fmla="*/ 27 w 55"/>
                <a:gd name="T13" fmla="*/ 55 h 55"/>
                <a:gd name="T14" fmla="*/ 27 w 55"/>
                <a:gd name="T15" fmla="*/ 55 h 55"/>
                <a:gd name="T16" fmla="*/ 15 w 55"/>
                <a:gd name="T17" fmla="*/ 53 h 55"/>
                <a:gd name="T18" fmla="*/ 8 w 55"/>
                <a:gd name="T19" fmla="*/ 47 h 55"/>
                <a:gd name="T20" fmla="*/ 8 w 55"/>
                <a:gd name="T21" fmla="*/ 47 h 55"/>
                <a:gd name="T22" fmla="*/ 2 w 55"/>
                <a:gd name="T23" fmla="*/ 39 h 55"/>
                <a:gd name="T24" fmla="*/ 0 w 55"/>
                <a:gd name="T25" fmla="*/ 27 h 55"/>
                <a:gd name="T26" fmla="*/ 0 w 55"/>
                <a:gd name="T27" fmla="*/ 27 h 55"/>
                <a:gd name="T28" fmla="*/ 2 w 55"/>
                <a:gd name="T29" fmla="*/ 18 h 55"/>
                <a:gd name="T30" fmla="*/ 8 w 55"/>
                <a:gd name="T31" fmla="*/ 8 h 55"/>
                <a:gd name="T32" fmla="*/ 8 w 55"/>
                <a:gd name="T33" fmla="*/ 8 h 55"/>
                <a:gd name="T34" fmla="*/ 15 w 55"/>
                <a:gd name="T35" fmla="*/ 2 h 55"/>
                <a:gd name="T36" fmla="*/ 27 w 55"/>
                <a:gd name="T37" fmla="*/ 0 h 55"/>
                <a:gd name="T38" fmla="*/ 27 w 55"/>
                <a:gd name="T39" fmla="*/ 0 h 55"/>
                <a:gd name="T40" fmla="*/ 37 w 55"/>
                <a:gd name="T41" fmla="*/ 2 h 55"/>
                <a:gd name="T42" fmla="*/ 47 w 55"/>
                <a:gd name="T43" fmla="*/ 8 h 55"/>
                <a:gd name="T44" fmla="*/ 47 w 55"/>
                <a:gd name="T45" fmla="*/ 8 h 55"/>
                <a:gd name="T46" fmla="*/ 53 w 55"/>
                <a:gd name="T47" fmla="*/ 18 h 55"/>
                <a:gd name="T48" fmla="*/ 55 w 55"/>
                <a:gd name="T4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5">
                  <a:moveTo>
                    <a:pt x="55" y="27"/>
                  </a:moveTo>
                  <a:lnTo>
                    <a:pt x="55" y="27"/>
                  </a:lnTo>
                  <a:lnTo>
                    <a:pt x="53" y="39"/>
                  </a:lnTo>
                  <a:lnTo>
                    <a:pt x="47" y="47"/>
                  </a:lnTo>
                  <a:lnTo>
                    <a:pt x="47" y="47"/>
                  </a:lnTo>
                  <a:lnTo>
                    <a:pt x="37" y="53"/>
                  </a:lnTo>
                  <a:lnTo>
                    <a:pt x="27" y="55"/>
                  </a:lnTo>
                  <a:lnTo>
                    <a:pt x="27" y="55"/>
                  </a:lnTo>
                  <a:lnTo>
                    <a:pt x="15" y="53"/>
                  </a:lnTo>
                  <a:lnTo>
                    <a:pt x="8" y="47"/>
                  </a:lnTo>
                  <a:lnTo>
                    <a:pt x="8" y="47"/>
                  </a:lnTo>
                  <a:lnTo>
                    <a:pt x="2" y="39"/>
                  </a:lnTo>
                  <a:lnTo>
                    <a:pt x="0" y="27"/>
                  </a:lnTo>
                  <a:lnTo>
                    <a:pt x="0" y="27"/>
                  </a:lnTo>
                  <a:lnTo>
                    <a:pt x="2" y="18"/>
                  </a:lnTo>
                  <a:lnTo>
                    <a:pt x="8" y="8"/>
                  </a:lnTo>
                  <a:lnTo>
                    <a:pt x="8" y="8"/>
                  </a:lnTo>
                  <a:lnTo>
                    <a:pt x="15" y="2"/>
                  </a:lnTo>
                  <a:lnTo>
                    <a:pt x="27" y="0"/>
                  </a:lnTo>
                  <a:lnTo>
                    <a:pt x="27" y="0"/>
                  </a:lnTo>
                  <a:lnTo>
                    <a:pt x="37" y="2"/>
                  </a:lnTo>
                  <a:lnTo>
                    <a:pt x="47" y="8"/>
                  </a:lnTo>
                  <a:lnTo>
                    <a:pt x="47" y="8"/>
                  </a:lnTo>
                  <a:lnTo>
                    <a:pt x="53" y="18"/>
                  </a:lnTo>
                  <a:lnTo>
                    <a:pt x="55"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41"/>
            <p:cNvSpPr>
              <a:spLocks/>
            </p:cNvSpPr>
            <p:nvPr/>
          </p:nvSpPr>
          <p:spPr bwMode="auto">
            <a:xfrm>
              <a:off x="4725988" y="3830638"/>
              <a:ext cx="68263" cy="68263"/>
            </a:xfrm>
            <a:custGeom>
              <a:avLst/>
              <a:gdLst>
                <a:gd name="T0" fmla="*/ 43 w 43"/>
                <a:gd name="T1" fmla="*/ 21 h 43"/>
                <a:gd name="T2" fmla="*/ 43 w 43"/>
                <a:gd name="T3" fmla="*/ 21 h 43"/>
                <a:gd name="T4" fmla="*/ 41 w 43"/>
                <a:gd name="T5" fmla="*/ 14 h 43"/>
                <a:gd name="T6" fmla="*/ 37 w 43"/>
                <a:gd name="T7" fmla="*/ 6 h 43"/>
                <a:gd name="T8" fmla="*/ 37 w 43"/>
                <a:gd name="T9" fmla="*/ 6 h 43"/>
                <a:gd name="T10" fmla="*/ 29 w 43"/>
                <a:gd name="T11" fmla="*/ 2 h 43"/>
                <a:gd name="T12" fmla="*/ 21 w 43"/>
                <a:gd name="T13" fmla="*/ 0 h 43"/>
                <a:gd name="T14" fmla="*/ 21 w 43"/>
                <a:gd name="T15" fmla="*/ 0 h 43"/>
                <a:gd name="T16" fmla="*/ 13 w 43"/>
                <a:gd name="T17" fmla="*/ 2 h 43"/>
                <a:gd name="T18" fmla="*/ 6 w 43"/>
                <a:gd name="T19" fmla="*/ 6 h 43"/>
                <a:gd name="T20" fmla="*/ 6 w 43"/>
                <a:gd name="T21" fmla="*/ 6 h 43"/>
                <a:gd name="T22" fmla="*/ 2 w 43"/>
                <a:gd name="T23" fmla="*/ 14 h 43"/>
                <a:gd name="T24" fmla="*/ 0 w 43"/>
                <a:gd name="T25" fmla="*/ 21 h 43"/>
                <a:gd name="T26" fmla="*/ 0 w 43"/>
                <a:gd name="T27" fmla="*/ 21 h 43"/>
                <a:gd name="T28" fmla="*/ 2 w 43"/>
                <a:gd name="T29" fmla="*/ 31 h 43"/>
                <a:gd name="T30" fmla="*/ 6 w 43"/>
                <a:gd name="T31" fmla="*/ 37 h 43"/>
                <a:gd name="T32" fmla="*/ 6 w 43"/>
                <a:gd name="T33" fmla="*/ 37 h 43"/>
                <a:gd name="T34" fmla="*/ 13 w 43"/>
                <a:gd name="T35" fmla="*/ 43 h 43"/>
                <a:gd name="T36" fmla="*/ 21 w 43"/>
                <a:gd name="T37" fmla="*/ 43 h 43"/>
                <a:gd name="T38" fmla="*/ 21 w 43"/>
                <a:gd name="T39" fmla="*/ 43 h 43"/>
                <a:gd name="T40" fmla="*/ 29 w 43"/>
                <a:gd name="T41" fmla="*/ 43 h 43"/>
                <a:gd name="T42" fmla="*/ 37 w 43"/>
                <a:gd name="T43" fmla="*/ 37 h 43"/>
                <a:gd name="T44" fmla="*/ 37 w 43"/>
                <a:gd name="T45" fmla="*/ 37 h 43"/>
                <a:gd name="T46" fmla="*/ 41 w 43"/>
                <a:gd name="T47" fmla="*/ 31 h 43"/>
                <a:gd name="T48" fmla="*/ 43 w 43"/>
                <a:gd name="T49"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3">
                  <a:moveTo>
                    <a:pt x="43" y="21"/>
                  </a:moveTo>
                  <a:lnTo>
                    <a:pt x="43" y="21"/>
                  </a:lnTo>
                  <a:lnTo>
                    <a:pt x="41" y="14"/>
                  </a:lnTo>
                  <a:lnTo>
                    <a:pt x="37" y="6"/>
                  </a:lnTo>
                  <a:lnTo>
                    <a:pt x="37" y="6"/>
                  </a:lnTo>
                  <a:lnTo>
                    <a:pt x="29" y="2"/>
                  </a:lnTo>
                  <a:lnTo>
                    <a:pt x="21" y="0"/>
                  </a:lnTo>
                  <a:lnTo>
                    <a:pt x="21" y="0"/>
                  </a:lnTo>
                  <a:lnTo>
                    <a:pt x="13" y="2"/>
                  </a:lnTo>
                  <a:lnTo>
                    <a:pt x="6" y="6"/>
                  </a:lnTo>
                  <a:lnTo>
                    <a:pt x="6" y="6"/>
                  </a:lnTo>
                  <a:lnTo>
                    <a:pt x="2" y="14"/>
                  </a:lnTo>
                  <a:lnTo>
                    <a:pt x="0" y="21"/>
                  </a:lnTo>
                  <a:lnTo>
                    <a:pt x="0" y="21"/>
                  </a:lnTo>
                  <a:lnTo>
                    <a:pt x="2" y="31"/>
                  </a:lnTo>
                  <a:lnTo>
                    <a:pt x="6" y="37"/>
                  </a:lnTo>
                  <a:lnTo>
                    <a:pt x="6" y="37"/>
                  </a:lnTo>
                  <a:lnTo>
                    <a:pt x="13" y="43"/>
                  </a:lnTo>
                  <a:lnTo>
                    <a:pt x="21" y="43"/>
                  </a:lnTo>
                  <a:lnTo>
                    <a:pt x="21" y="43"/>
                  </a:lnTo>
                  <a:lnTo>
                    <a:pt x="29" y="43"/>
                  </a:lnTo>
                  <a:lnTo>
                    <a:pt x="37" y="37"/>
                  </a:lnTo>
                  <a:lnTo>
                    <a:pt x="37" y="37"/>
                  </a:lnTo>
                  <a:lnTo>
                    <a:pt x="41" y="31"/>
                  </a:lnTo>
                  <a:lnTo>
                    <a:pt x="43"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42"/>
            <p:cNvSpPr>
              <a:spLocks/>
            </p:cNvSpPr>
            <p:nvPr/>
          </p:nvSpPr>
          <p:spPr bwMode="auto">
            <a:xfrm>
              <a:off x="4740275" y="3843338"/>
              <a:ext cx="44450" cy="42863"/>
            </a:xfrm>
            <a:custGeom>
              <a:avLst/>
              <a:gdLst>
                <a:gd name="T0" fmla="*/ 28 w 28"/>
                <a:gd name="T1" fmla="*/ 27 h 27"/>
                <a:gd name="T2" fmla="*/ 18 w 28"/>
                <a:gd name="T3" fmla="*/ 27 h 27"/>
                <a:gd name="T4" fmla="*/ 10 w 28"/>
                <a:gd name="T5" fmla="*/ 17 h 27"/>
                <a:gd name="T6" fmla="*/ 8 w 28"/>
                <a:gd name="T7" fmla="*/ 17 h 27"/>
                <a:gd name="T8" fmla="*/ 8 w 28"/>
                <a:gd name="T9" fmla="*/ 27 h 27"/>
                <a:gd name="T10" fmla="*/ 0 w 28"/>
                <a:gd name="T11" fmla="*/ 27 h 27"/>
                <a:gd name="T12" fmla="*/ 0 w 28"/>
                <a:gd name="T13" fmla="*/ 0 h 27"/>
                <a:gd name="T14" fmla="*/ 12 w 28"/>
                <a:gd name="T15" fmla="*/ 0 h 27"/>
                <a:gd name="T16" fmla="*/ 12 w 28"/>
                <a:gd name="T17" fmla="*/ 0 h 27"/>
                <a:gd name="T18" fmla="*/ 16 w 28"/>
                <a:gd name="T19" fmla="*/ 0 h 27"/>
                <a:gd name="T20" fmla="*/ 16 w 28"/>
                <a:gd name="T21" fmla="*/ 0 h 27"/>
                <a:gd name="T22" fmla="*/ 20 w 28"/>
                <a:gd name="T23" fmla="*/ 2 h 27"/>
                <a:gd name="T24" fmla="*/ 20 w 28"/>
                <a:gd name="T25" fmla="*/ 2 h 27"/>
                <a:gd name="T26" fmla="*/ 22 w 28"/>
                <a:gd name="T27" fmla="*/ 4 h 27"/>
                <a:gd name="T28" fmla="*/ 22 w 28"/>
                <a:gd name="T29" fmla="*/ 4 h 27"/>
                <a:gd name="T30" fmla="*/ 22 w 28"/>
                <a:gd name="T31" fmla="*/ 8 h 27"/>
                <a:gd name="T32" fmla="*/ 22 w 28"/>
                <a:gd name="T33" fmla="*/ 8 h 27"/>
                <a:gd name="T34" fmla="*/ 22 w 28"/>
                <a:gd name="T35" fmla="*/ 12 h 27"/>
                <a:gd name="T36" fmla="*/ 22 w 28"/>
                <a:gd name="T37" fmla="*/ 12 h 27"/>
                <a:gd name="T38" fmla="*/ 16 w 28"/>
                <a:gd name="T39" fmla="*/ 15 h 27"/>
                <a:gd name="T40" fmla="*/ 28 w 28"/>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7">
                  <a:moveTo>
                    <a:pt x="28" y="27"/>
                  </a:moveTo>
                  <a:lnTo>
                    <a:pt x="18" y="27"/>
                  </a:lnTo>
                  <a:lnTo>
                    <a:pt x="10" y="17"/>
                  </a:lnTo>
                  <a:lnTo>
                    <a:pt x="8" y="17"/>
                  </a:lnTo>
                  <a:lnTo>
                    <a:pt x="8" y="27"/>
                  </a:lnTo>
                  <a:lnTo>
                    <a:pt x="0" y="27"/>
                  </a:lnTo>
                  <a:lnTo>
                    <a:pt x="0" y="0"/>
                  </a:lnTo>
                  <a:lnTo>
                    <a:pt x="12" y="0"/>
                  </a:lnTo>
                  <a:lnTo>
                    <a:pt x="12" y="0"/>
                  </a:lnTo>
                  <a:lnTo>
                    <a:pt x="16" y="0"/>
                  </a:lnTo>
                  <a:lnTo>
                    <a:pt x="16" y="0"/>
                  </a:lnTo>
                  <a:lnTo>
                    <a:pt x="20" y="2"/>
                  </a:lnTo>
                  <a:lnTo>
                    <a:pt x="20" y="2"/>
                  </a:lnTo>
                  <a:lnTo>
                    <a:pt x="22" y="4"/>
                  </a:lnTo>
                  <a:lnTo>
                    <a:pt x="22" y="4"/>
                  </a:lnTo>
                  <a:lnTo>
                    <a:pt x="22" y="8"/>
                  </a:lnTo>
                  <a:lnTo>
                    <a:pt x="22" y="8"/>
                  </a:lnTo>
                  <a:lnTo>
                    <a:pt x="22" y="12"/>
                  </a:lnTo>
                  <a:lnTo>
                    <a:pt x="22" y="12"/>
                  </a:lnTo>
                  <a:lnTo>
                    <a:pt x="16" y="15"/>
                  </a:lnTo>
                  <a:lnTo>
                    <a:pt x="28"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43"/>
            <p:cNvSpPr>
              <a:spLocks/>
            </p:cNvSpPr>
            <p:nvPr/>
          </p:nvSpPr>
          <p:spPr bwMode="auto">
            <a:xfrm>
              <a:off x="4752975" y="3849688"/>
              <a:ext cx="12700" cy="12700"/>
            </a:xfrm>
            <a:custGeom>
              <a:avLst/>
              <a:gdLst>
                <a:gd name="T0" fmla="*/ 8 w 8"/>
                <a:gd name="T1" fmla="*/ 4 h 8"/>
                <a:gd name="T2" fmla="*/ 8 w 8"/>
                <a:gd name="T3" fmla="*/ 4 h 8"/>
                <a:gd name="T4" fmla="*/ 6 w 8"/>
                <a:gd name="T5" fmla="*/ 2 h 8"/>
                <a:gd name="T6" fmla="*/ 6 w 8"/>
                <a:gd name="T7" fmla="*/ 2 h 8"/>
                <a:gd name="T8" fmla="*/ 6 w 8"/>
                <a:gd name="T9" fmla="*/ 2 h 8"/>
                <a:gd name="T10" fmla="*/ 6 w 8"/>
                <a:gd name="T11" fmla="*/ 2 h 8"/>
                <a:gd name="T12" fmla="*/ 4 w 8"/>
                <a:gd name="T13" fmla="*/ 0 h 8"/>
                <a:gd name="T14" fmla="*/ 4 w 8"/>
                <a:gd name="T15" fmla="*/ 0 h 8"/>
                <a:gd name="T16" fmla="*/ 2 w 8"/>
                <a:gd name="T17" fmla="*/ 0 h 8"/>
                <a:gd name="T18" fmla="*/ 0 w 8"/>
                <a:gd name="T19" fmla="*/ 0 h 8"/>
                <a:gd name="T20" fmla="*/ 0 w 8"/>
                <a:gd name="T21" fmla="*/ 8 h 8"/>
                <a:gd name="T22" fmla="*/ 2 w 8"/>
                <a:gd name="T23" fmla="*/ 8 h 8"/>
                <a:gd name="T24" fmla="*/ 2 w 8"/>
                <a:gd name="T25" fmla="*/ 8 h 8"/>
                <a:gd name="T26" fmla="*/ 4 w 8"/>
                <a:gd name="T27" fmla="*/ 8 h 8"/>
                <a:gd name="T28" fmla="*/ 4 w 8"/>
                <a:gd name="T29" fmla="*/ 8 h 8"/>
                <a:gd name="T30" fmla="*/ 6 w 8"/>
                <a:gd name="T31" fmla="*/ 8 h 8"/>
                <a:gd name="T32" fmla="*/ 6 w 8"/>
                <a:gd name="T33" fmla="*/ 8 h 8"/>
                <a:gd name="T34" fmla="*/ 8 w 8"/>
                <a:gd name="T35" fmla="*/ 6 h 8"/>
                <a:gd name="T36" fmla="*/ 8 w 8"/>
                <a:gd name="T37" fmla="*/ 6 h 8"/>
                <a:gd name="T38" fmla="*/ 8 w 8"/>
                <a:gd name="T3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8">
                  <a:moveTo>
                    <a:pt x="8" y="4"/>
                  </a:moveTo>
                  <a:lnTo>
                    <a:pt x="8" y="4"/>
                  </a:lnTo>
                  <a:lnTo>
                    <a:pt x="6" y="2"/>
                  </a:lnTo>
                  <a:lnTo>
                    <a:pt x="6" y="2"/>
                  </a:lnTo>
                  <a:lnTo>
                    <a:pt x="6" y="2"/>
                  </a:lnTo>
                  <a:lnTo>
                    <a:pt x="6" y="2"/>
                  </a:lnTo>
                  <a:lnTo>
                    <a:pt x="4" y="0"/>
                  </a:lnTo>
                  <a:lnTo>
                    <a:pt x="4" y="0"/>
                  </a:lnTo>
                  <a:lnTo>
                    <a:pt x="2" y="0"/>
                  </a:lnTo>
                  <a:lnTo>
                    <a:pt x="0" y="0"/>
                  </a:lnTo>
                  <a:lnTo>
                    <a:pt x="0" y="8"/>
                  </a:lnTo>
                  <a:lnTo>
                    <a:pt x="2" y="8"/>
                  </a:lnTo>
                  <a:lnTo>
                    <a:pt x="2" y="8"/>
                  </a:lnTo>
                  <a:lnTo>
                    <a:pt x="4" y="8"/>
                  </a:lnTo>
                  <a:lnTo>
                    <a:pt x="4" y="8"/>
                  </a:lnTo>
                  <a:lnTo>
                    <a:pt x="6" y="8"/>
                  </a:lnTo>
                  <a:lnTo>
                    <a:pt x="6" y="8"/>
                  </a:lnTo>
                  <a:lnTo>
                    <a:pt x="8" y="6"/>
                  </a:lnTo>
                  <a:lnTo>
                    <a:pt x="8" y="6"/>
                  </a:lnTo>
                  <a:lnTo>
                    <a:pt x="8"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45" name="Straight Connector 44"/>
          <p:cNvCxnSpPr/>
          <p:nvPr/>
        </p:nvCxnSpPr>
        <p:spPr>
          <a:xfrm>
            <a:off x="1139483" y="5033409"/>
            <a:ext cx="43724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6" name="Picture 486" descr="D:\2013.09.17\CG 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1515" y="5190551"/>
            <a:ext cx="1770383" cy="5437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85" descr="D:\2014\0806\DocAve Onl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6514" y="5263716"/>
            <a:ext cx="2018201" cy="39742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671279" y="5861086"/>
            <a:ext cx="3501327" cy="261637"/>
          </a:xfrm>
          <a:prstGeom prst="rect">
            <a:avLst/>
          </a:prstGeom>
          <a:noFill/>
        </p:spPr>
        <p:txBody>
          <a:bodyPr wrap="square" lIns="0" tIns="0" rIns="0" bIns="0" rtlCol="0">
            <a:spAutoFit/>
          </a:bodyPr>
          <a:lstStyle/>
          <a:p>
            <a:r>
              <a:rPr lang="en-US" sz="1400" dirty="0" smtClean="0">
                <a:solidFill>
                  <a:srgbClr val="1A1A1A"/>
                </a:solidFill>
                <a:latin typeface="Segoe UI Light" pitchFamily="34" charset="0"/>
              </a:rPr>
              <a:t>GOVERNANCE AUTOMATION ONLINE</a:t>
            </a:r>
          </a:p>
        </p:txBody>
      </p:sp>
      <p:sp>
        <p:nvSpPr>
          <p:cNvPr id="52" name="TextBox 51"/>
          <p:cNvSpPr txBox="1"/>
          <p:nvPr/>
        </p:nvSpPr>
        <p:spPr>
          <a:xfrm>
            <a:off x="6210418" y="4560383"/>
            <a:ext cx="578362" cy="830997"/>
          </a:xfrm>
          <a:prstGeom prst="rect">
            <a:avLst/>
          </a:prstGeom>
          <a:noFill/>
        </p:spPr>
        <p:txBody>
          <a:bodyPr wrap="square" lIns="0" tIns="0" rIns="0" bIns="0" rtlCol="0">
            <a:spAutoFit/>
          </a:bodyPr>
          <a:lstStyle/>
          <a:p>
            <a:r>
              <a:rPr lang="en-US" sz="54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a:t>
            </a:r>
          </a:p>
        </p:txBody>
      </p:sp>
    </p:spTree>
    <p:extLst>
      <p:ext uri="{BB962C8B-B14F-4D97-AF65-F5344CB8AC3E}">
        <p14:creationId xmlns:p14="http://schemas.microsoft.com/office/powerpoint/2010/main" val="32206839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384048"/>
            <a:ext cx="12644302" cy="609398"/>
          </a:xfrm>
        </p:spPr>
        <p:txBody>
          <a:bodyPr/>
          <a:lstStyle/>
          <a:p>
            <a:r>
              <a:rPr lang="en-US" sz="4400" dirty="0"/>
              <a:t>Responsible Data </a:t>
            </a:r>
            <a:r>
              <a:rPr lang="en-US" sz="4400" dirty="0" smtClean="0"/>
              <a:t>Management-Case Study</a:t>
            </a:r>
            <a:endParaRPr lang="en-US" sz="4400" dirty="0"/>
          </a:p>
        </p:txBody>
      </p:sp>
      <p:sp>
        <p:nvSpPr>
          <p:cNvPr id="3" name="Content Placeholder 2"/>
          <p:cNvSpPr>
            <a:spLocks noGrp="1"/>
          </p:cNvSpPr>
          <p:nvPr>
            <p:ph type="body" sz="quarter" idx="10"/>
          </p:nvPr>
        </p:nvSpPr>
        <p:spPr>
          <a:xfrm>
            <a:off x="366848" y="1260324"/>
            <a:ext cx="5941384" cy="4924425"/>
          </a:xfrm>
        </p:spPr>
        <p:txBody>
          <a:bodyPr/>
          <a:lstStyle/>
          <a:p>
            <a:pPr marL="173037" lvl="1" indent="0">
              <a:lnSpc>
                <a:spcPct val="100000"/>
              </a:lnSpc>
              <a:spcBef>
                <a:spcPts val="1200"/>
              </a:spcBef>
              <a:buNone/>
            </a:pPr>
            <a:r>
              <a:rPr lang="en-US" sz="4000" dirty="0" smtClean="0">
                <a:solidFill>
                  <a:srgbClr val="E31A22"/>
                </a:solidFill>
                <a:latin typeface="Segoe UI Light" panose="020B0502040204020203" pitchFamily="34" charset="0"/>
                <a:ea typeface="+mn-ea"/>
                <a:cs typeface="Segoe UI Light" panose="020B0502040204020203" pitchFamily="34" charset="0"/>
              </a:rPr>
              <a:t>CD Group</a:t>
            </a: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No remote accessibility to company information </a:t>
            </a: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Sharing content via unsecured online storage,         e.g. Dropbox </a:t>
            </a:r>
          </a:p>
          <a:p>
            <a:pPr marL="173037" lvl="1" indent="0">
              <a:lnSpc>
                <a:spcPct val="100000"/>
              </a:lnSpc>
              <a:spcBef>
                <a:spcPts val="1200"/>
              </a:spcBef>
              <a:buNone/>
            </a:pPr>
            <a:r>
              <a:rPr lang="en-US" sz="4000" dirty="0" smtClean="0">
                <a:solidFill>
                  <a:srgbClr val="E31A22"/>
                </a:solidFill>
                <a:latin typeface="Segoe UI Light" panose="020B0502040204020203" pitchFamily="34" charset="0"/>
                <a:cs typeface="Segoe UI Light" panose="020B0502040204020203" pitchFamily="34" charset="0"/>
              </a:rPr>
              <a:t>Why the </a:t>
            </a:r>
            <a:r>
              <a:rPr lang="en-US" sz="4000" dirty="0">
                <a:solidFill>
                  <a:srgbClr val="E31A22"/>
                </a:solidFill>
                <a:latin typeface="Segoe UI Light" panose="020B0502040204020203" pitchFamily="34" charset="0"/>
                <a:cs typeface="Segoe UI Light" panose="020B0502040204020203" pitchFamily="34" charset="0"/>
              </a:rPr>
              <a:t>s</a:t>
            </a:r>
            <a:r>
              <a:rPr lang="en-US" sz="4000" dirty="0" smtClean="0">
                <a:solidFill>
                  <a:srgbClr val="E31A22"/>
                </a:solidFill>
                <a:latin typeface="Segoe UI Light" panose="020B0502040204020203" pitchFamily="34" charset="0"/>
                <a:cs typeface="Segoe UI Light" panose="020B0502040204020203" pitchFamily="34" charset="0"/>
              </a:rPr>
              <a:t>olution </a:t>
            </a:r>
            <a:r>
              <a:rPr lang="en-US" sz="4000" dirty="0">
                <a:solidFill>
                  <a:srgbClr val="E31A22"/>
                </a:solidFill>
                <a:latin typeface="Segoe UI Light" panose="020B0502040204020203" pitchFamily="34" charset="0"/>
                <a:cs typeface="Segoe UI Light" panose="020B0502040204020203" pitchFamily="34" charset="0"/>
              </a:rPr>
              <a:t>w</a:t>
            </a:r>
            <a:r>
              <a:rPr lang="en-US" sz="4000" dirty="0" smtClean="0">
                <a:solidFill>
                  <a:srgbClr val="E31A22"/>
                </a:solidFill>
                <a:latin typeface="Segoe UI Light" panose="020B0502040204020203" pitchFamily="34" charset="0"/>
                <a:cs typeface="Segoe UI Light" panose="020B0502040204020203" pitchFamily="34" charset="0"/>
              </a:rPr>
              <a:t>orked</a:t>
            </a:r>
            <a:endParaRPr lang="en-US" sz="4000" dirty="0">
              <a:solidFill>
                <a:srgbClr val="E31A22"/>
              </a:solidFill>
              <a:latin typeface="Segoe UI Light" panose="020B0502040204020203" pitchFamily="34" charset="0"/>
              <a:cs typeface="Segoe UI Light" panose="020B0502040204020203" pitchFamily="34" charset="0"/>
            </a:endParaRP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Office 365 and ServicePoint365 via DocAve hosted   on Azure</a:t>
            </a:r>
            <a:endParaRPr lang="en-US" sz="3200" dirty="0">
              <a:solidFill>
                <a:srgbClr val="E31A22"/>
              </a:solidFill>
              <a:latin typeface="Segoe UI Light" panose="020B0502040204020203" pitchFamily="34" charset="0"/>
              <a:ea typeface="+mn-ea"/>
              <a:cs typeface="Segoe UI Light" panose="020B0502040204020203" pitchFamily="34" charset="0"/>
            </a:endParaRP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Company data on a single, secure location accessible by remote workers</a:t>
            </a: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Management of security settings and permissions to meet governance policies</a:t>
            </a:r>
          </a:p>
        </p:txBody>
      </p:sp>
      <p:sp>
        <p:nvSpPr>
          <p:cNvPr id="11" name="Rectangle 10"/>
          <p:cNvSpPr/>
          <p:nvPr/>
        </p:nvSpPr>
        <p:spPr bwMode="auto">
          <a:xfrm>
            <a:off x="6477391" y="3518106"/>
            <a:ext cx="4936843" cy="18795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i="1" spc="-5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a:t>
            </a:r>
            <a:r>
              <a:rPr lang="en-US" i="1" spc="-50" dirty="0" smtClean="0">
                <a:solidFill>
                  <a:srgbClr val="676767"/>
                </a:solidFill>
                <a:latin typeface="Segoe UI" panose="020B0502040204020203" pitchFamily="34" charset="0"/>
                <a:ea typeface="Segoe UI" panose="020B0502040204020203" pitchFamily="34" charset="0"/>
                <a:cs typeface="Segoe UI" panose="020B0502040204020203" pitchFamily="34" charset="0"/>
              </a:rPr>
              <a:t>We want to put as much information in our cloud environment as possible, and we  don’t want to be limited over concerns of not being able to control the security settings.“</a:t>
            </a:r>
          </a:p>
          <a:p>
            <a:pPr defTabSz="914099" fontAlgn="base">
              <a:spcBef>
                <a:spcPct val="0"/>
              </a:spcBef>
              <a:spcAft>
                <a:spcPct val="0"/>
              </a:spcAft>
            </a:pPr>
            <a:endParaRPr lang="en-US" sz="2400" i="1" spc="-50" dirty="0" smtClean="0">
              <a:solidFill>
                <a:srgbClr val="676767"/>
              </a:solidFill>
              <a:latin typeface="Segoe UI" panose="020B0502040204020203" pitchFamily="34" charset="0"/>
              <a:ea typeface="Segoe UI" panose="020B0502040204020203" pitchFamily="34" charset="0"/>
              <a:cs typeface="Segoe UI" panose="020B0502040204020203" pitchFamily="34" charset="0"/>
            </a:endParaRPr>
          </a:p>
          <a:p>
            <a:pPr algn="r" defTabSz="914099" fontAlgn="base">
              <a:spcBef>
                <a:spcPct val="0"/>
              </a:spcBef>
              <a:spcAft>
                <a:spcPct val="0"/>
              </a:spcAft>
            </a:pPr>
            <a:r>
              <a:rPr lang="en-US" sz="1200" i="1" spc="-50" dirty="0" smtClean="0">
                <a:solidFill>
                  <a:srgbClr val="676767"/>
                </a:solidFill>
                <a:latin typeface="Segoe UI" panose="020B0502040204020203" pitchFamily="34" charset="0"/>
                <a:ea typeface="Segoe UI" panose="020B0502040204020203" pitchFamily="34" charset="0"/>
                <a:cs typeface="Segoe UI" panose="020B0502040204020203" pitchFamily="34" charset="0"/>
              </a:rPr>
              <a:t>Betsy Pope, Director, CD Group</a:t>
            </a:r>
          </a:p>
        </p:txBody>
      </p:sp>
      <p:grpSp>
        <p:nvGrpSpPr>
          <p:cNvPr id="5" name="Group 4"/>
          <p:cNvGrpSpPr/>
          <p:nvPr/>
        </p:nvGrpSpPr>
        <p:grpSpPr>
          <a:xfrm>
            <a:off x="6469011" y="1433729"/>
            <a:ext cx="4953602" cy="1922421"/>
            <a:chOff x="6469011" y="1433729"/>
            <a:chExt cx="4953602" cy="1922421"/>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011" y="1433729"/>
              <a:ext cx="4953602" cy="1922421"/>
            </a:xfrm>
            <a:prstGeom prst="rect">
              <a:avLst/>
            </a:prstGeom>
          </p:spPr>
        </p:pic>
        <p:grpSp>
          <p:nvGrpSpPr>
            <p:cNvPr id="4" name="Group 3"/>
            <p:cNvGrpSpPr/>
            <p:nvPr/>
          </p:nvGrpSpPr>
          <p:grpSpPr>
            <a:xfrm>
              <a:off x="10903925" y="2830242"/>
              <a:ext cx="395499" cy="404591"/>
              <a:chOff x="10903925" y="2830242"/>
              <a:chExt cx="395499" cy="404591"/>
            </a:xfrm>
          </p:grpSpPr>
          <p:sp>
            <p:nvSpPr>
              <p:cNvPr id="8" name="Freeform 6"/>
              <p:cNvSpPr>
                <a:spLocks/>
              </p:cNvSpPr>
              <p:nvPr/>
            </p:nvSpPr>
            <p:spPr bwMode="auto">
              <a:xfrm>
                <a:off x="10903925" y="2848426"/>
                <a:ext cx="395499" cy="386407"/>
              </a:xfrm>
              <a:custGeom>
                <a:avLst/>
                <a:gdLst>
                  <a:gd name="T0" fmla="*/ 151 w 522"/>
                  <a:gd name="T1" fmla="*/ 412 h 510"/>
                  <a:gd name="T2" fmla="*/ 151 w 522"/>
                  <a:gd name="T3" fmla="*/ 412 h 510"/>
                  <a:gd name="T4" fmla="*/ 152 w 522"/>
                  <a:gd name="T5" fmla="*/ 400 h 510"/>
                  <a:gd name="T6" fmla="*/ 153 w 522"/>
                  <a:gd name="T7" fmla="*/ 390 h 510"/>
                  <a:gd name="T8" fmla="*/ 156 w 522"/>
                  <a:gd name="T9" fmla="*/ 380 h 510"/>
                  <a:gd name="T10" fmla="*/ 160 w 522"/>
                  <a:gd name="T11" fmla="*/ 370 h 510"/>
                  <a:gd name="T12" fmla="*/ 164 w 522"/>
                  <a:gd name="T13" fmla="*/ 360 h 510"/>
                  <a:gd name="T14" fmla="*/ 170 w 522"/>
                  <a:gd name="T15" fmla="*/ 351 h 510"/>
                  <a:gd name="T16" fmla="*/ 176 w 522"/>
                  <a:gd name="T17" fmla="*/ 342 h 510"/>
                  <a:gd name="T18" fmla="*/ 184 w 522"/>
                  <a:gd name="T19" fmla="*/ 335 h 510"/>
                  <a:gd name="T20" fmla="*/ 191 w 522"/>
                  <a:gd name="T21" fmla="*/ 328 h 510"/>
                  <a:gd name="T22" fmla="*/ 199 w 522"/>
                  <a:gd name="T23" fmla="*/ 322 h 510"/>
                  <a:gd name="T24" fmla="*/ 208 w 522"/>
                  <a:gd name="T25" fmla="*/ 315 h 510"/>
                  <a:gd name="T26" fmla="*/ 218 w 522"/>
                  <a:gd name="T27" fmla="*/ 312 h 510"/>
                  <a:gd name="T28" fmla="*/ 227 w 522"/>
                  <a:gd name="T29" fmla="*/ 308 h 510"/>
                  <a:gd name="T30" fmla="*/ 238 w 522"/>
                  <a:gd name="T31" fmla="*/ 305 h 510"/>
                  <a:gd name="T32" fmla="*/ 249 w 522"/>
                  <a:gd name="T33" fmla="*/ 303 h 510"/>
                  <a:gd name="T34" fmla="*/ 260 w 522"/>
                  <a:gd name="T35" fmla="*/ 303 h 510"/>
                  <a:gd name="T36" fmla="*/ 260 w 522"/>
                  <a:gd name="T37" fmla="*/ 303 h 510"/>
                  <a:gd name="T38" fmla="*/ 271 w 522"/>
                  <a:gd name="T39" fmla="*/ 303 h 510"/>
                  <a:gd name="T40" fmla="*/ 282 w 522"/>
                  <a:gd name="T41" fmla="*/ 305 h 510"/>
                  <a:gd name="T42" fmla="*/ 292 w 522"/>
                  <a:gd name="T43" fmla="*/ 308 h 510"/>
                  <a:gd name="T44" fmla="*/ 302 w 522"/>
                  <a:gd name="T45" fmla="*/ 312 h 510"/>
                  <a:gd name="T46" fmla="*/ 312 w 522"/>
                  <a:gd name="T47" fmla="*/ 315 h 510"/>
                  <a:gd name="T48" fmla="*/ 321 w 522"/>
                  <a:gd name="T49" fmla="*/ 322 h 510"/>
                  <a:gd name="T50" fmla="*/ 330 w 522"/>
                  <a:gd name="T51" fmla="*/ 328 h 510"/>
                  <a:gd name="T52" fmla="*/ 337 w 522"/>
                  <a:gd name="T53" fmla="*/ 335 h 510"/>
                  <a:gd name="T54" fmla="*/ 344 w 522"/>
                  <a:gd name="T55" fmla="*/ 342 h 510"/>
                  <a:gd name="T56" fmla="*/ 350 w 522"/>
                  <a:gd name="T57" fmla="*/ 351 h 510"/>
                  <a:gd name="T58" fmla="*/ 355 w 522"/>
                  <a:gd name="T59" fmla="*/ 360 h 510"/>
                  <a:gd name="T60" fmla="*/ 360 w 522"/>
                  <a:gd name="T61" fmla="*/ 370 h 510"/>
                  <a:gd name="T62" fmla="*/ 364 w 522"/>
                  <a:gd name="T63" fmla="*/ 380 h 510"/>
                  <a:gd name="T64" fmla="*/ 366 w 522"/>
                  <a:gd name="T65" fmla="*/ 390 h 510"/>
                  <a:gd name="T66" fmla="*/ 369 w 522"/>
                  <a:gd name="T67" fmla="*/ 400 h 510"/>
                  <a:gd name="T68" fmla="*/ 369 w 522"/>
                  <a:gd name="T69" fmla="*/ 412 h 510"/>
                  <a:gd name="T70" fmla="*/ 369 w 522"/>
                  <a:gd name="T71" fmla="*/ 412 h 510"/>
                  <a:gd name="T72" fmla="*/ 367 w 522"/>
                  <a:gd name="T73" fmla="*/ 428 h 510"/>
                  <a:gd name="T74" fmla="*/ 365 w 522"/>
                  <a:gd name="T75" fmla="*/ 442 h 510"/>
                  <a:gd name="T76" fmla="*/ 359 w 522"/>
                  <a:gd name="T77" fmla="*/ 457 h 510"/>
                  <a:gd name="T78" fmla="*/ 352 w 522"/>
                  <a:gd name="T79" fmla="*/ 470 h 510"/>
                  <a:gd name="T80" fmla="*/ 343 w 522"/>
                  <a:gd name="T81" fmla="*/ 482 h 510"/>
                  <a:gd name="T82" fmla="*/ 332 w 522"/>
                  <a:gd name="T83" fmla="*/ 493 h 510"/>
                  <a:gd name="T84" fmla="*/ 320 w 522"/>
                  <a:gd name="T85" fmla="*/ 503 h 510"/>
                  <a:gd name="T86" fmla="*/ 307 w 522"/>
                  <a:gd name="T87" fmla="*/ 510 h 510"/>
                  <a:gd name="T88" fmla="*/ 522 w 522"/>
                  <a:gd name="T89" fmla="*/ 510 h 510"/>
                  <a:gd name="T90" fmla="*/ 261 w 522"/>
                  <a:gd name="T91" fmla="*/ 0 h 510"/>
                  <a:gd name="T92" fmla="*/ 0 w 522"/>
                  <a:gd name="T93" fmla="*/ 510 h 510"/>
                  <a:gd name="T94" fmla="*/ 213 w 522"/>
                  <a:gd name="T95" fmla="*/ 510 h 510"/>
                  <a:gd name="T96" fmla="*/ 213 w 522"/>
                  <a:gd name="T97" fmla="*/ 510 h 510"/>
                  <a:gd name="T98" fmla="*/ 201 w 522"/>
                  <a:gd name="T99" fmla="*/ 503 h 510"/>
                  <a:gd name="T100" fmla="*/ 189 w 522"/>
                  <a:gd name="T101" fmla="*/ 493 h 510"/>
                  <a:gd name="T102" fmla="*/ 178 w 522"/>
                  <a:gd name="T103" fmla="*/ 482 h 510"/>
                  <a:gd name="T104" fmla="*/ 168 w 522"/>
                  <a:gd name="T105" fmla="*/ 470 h 510"/>
                  <a:gd name="T106" fmla="*/ 161 w 522"/>
                  <a:gd name="T107" fmla="*/ 457 h 510"/>
                  <a:gd name="T108" fmla="*/ 156 w 522"/>
                  <a:gd name="T109" fmla="*/ 442 h 510"/>
                  <a:gd name="T110" fmla="*/ 152 w 522"/>
                  <a:gd name="T111" fmla="*/ 428 h 510"/>
                  <a:gd name="T112" fmla="*/ 151 w 522"/>
                  <a:gd name="T113" fmla="*/ 412 h 510"/>
                  <a:gd name="T114" fmla="*/ 151 w 522"/>
                  <a:gd name="T115" fmla="*/ 412 h 510"/>
                  <a:gd name="T116" fmla="*/ 151 w 522"/>
                  <a:gd name="T117" fmla="*/ 41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2" h="510">
                    <a:moveTo>
                      <a:pt x="151" y="412"/>
                    </a:moveTo>
                    <a:lnTo>
                      <a:pt x="151" y="412"/>
                    </a:lnTo>
                    <a:lnTo>
                      <a:pt x="152" y="400"/>
                    </a:lnTo>
                    <a:lnTo>
                      <a:pt x="153" y="390"/>
                    </a:lnTo>
                    <a:lnTo>
                      <a:pt x="156" y="380"/>
                    </a:lnTo>
                    <a:lnTo>
                      <a:pt x="160" y="370"/>
                    </a:lnTo>
                    <a:lnTo>
                      <a:pt x="164" y="360"/>
                    </a:lnTo>
                    <a:lnTo>
                      <a:pt x="170" y="351"/>
                    </a:lnTo>
                    <a:lnTo>
                      <a:pt x="176" y="342"/>
                    </a:lnTo>
                    <a:lnTo>
                      <a:pt x="184" y="335"/>
                    </a:lnTo>
                    <a:lnTo>
                      <a:pt x="191" y="328"/>
                    </a:lnTo>
                    <a:lnTo>
                      <a:pt x="199" y="322"/>
                    </a:lnTo>
                    <a:lnTo>
                      <a:pt x="208" y="315"/>
                    </a:lnTo>
                    <a:lnTo>
                      <a:pt x="218" y="312"/>
                    </a:lnTo>
                    <a:lnTo>
                      <a:pt x="227" y="308"/>
                    </a:lnTo>
                    <a:lnTo>
                      <a:pt x="238" y="305"/>
                    </a:lnTo>
                    <a:lnTo>
                      <a:pt x="249" y="303"/>
                    </a:lnTo>
                    <a:lnTo>
                      <a:pt x="260" y="303"/>
                    </a:lnTo>
                    <a:lnTo>
                      <a:pt x="260" y="303"/>
                    </a:lnTo>
                    <a:lnTo>
                      <a:pt x="271" y="303"/>
                    </a:lnTo>
                    <a:lnTo>
                      <a:pt x="282" y="305"/>
                    </a:lnTo>
                    <a:lnTo>
                      <a:pt x="292" y="308"/>
                    </a:lnTo>
                    <a:lnTo>
                      <a:pt x="302" y="312"/>
                    </a:lnTo>
                    <a:lnTo>
                      <a:pt x="312" y="315"/>
                    </a:lnTo>
                    <a:lnTo>
                      <a:pt x="321" y="322"/>
                    </a:lnTo>
                    <a:lnTo>
                      <a:pt x="330" y="328"/>
                    </a:lnTo>
                    <a:lnTo>
                      <a:pt x="337" y="335"/>
                    </a:lnTo>
                    <a:lnTo>
                      <a:pt x="344" y="342"/>
                    </a:lnTo>
                    <a:lnTo>
                      <a:pt x="350" y="351"/>
                    </a:lnTo>
                    <a:lnTo>
                      <a:pt x="355" y="360"/>
                    </a:lnTo>
                    <a:lnTo>
                      <a:pt x="360" y="370"/>
                    </a:lnTo>
                    <a:lnTo>
                      <a:pt x="364" y="380"/>
                    </a:lnTo>
                    <a:lnTo>
                      <a:pt x="366" y="390"/>
                    </a:lnTo>
                    <a:lnTo>
                      <a:pt x="369" y="400"/>
                    </a:lnTo>
                    <a:lnTo>
                      <a:pt x="369" y="412"/>
                    </a:lnTo>
                    <a:lnTo>
                      <a:pt x="369" y="412"/>
                    </a:lnTo>
                    <a:lnTo>
                      <a:pt x="367" y="428"/>
                    </a:lnTo>
                    <a:lnTo>
                      <a:pt x="365" y="442"/>
                    </a:lnTo>
                    <a:lnTo>
                      <a:pt x="359" y="457"/>
                    </a:lnTo>
                    <a:lnTo>
                      <a:pt x="352" y="470"/>
                    </a:lnTo>
                    <a:lnTo>
                      <a:pt x="343" y="482"/>
                    </a:lnTo>
                    <a:lnTo>
                      <a:pt x="332" y="493"/>
                    </a:lnTo>
                    <a:lnTo>
                      <a:pt x="320" y="503"/>
                    </a:lnTo>
                    <a:lnTo>
                      <a:pt x="307" y="510"/>
                    </a:lnTo>
                    <a:lnTo>
                      <a:pt x="522" y="510"/>
                    </a:lnTo>
                    <a:lnTo>
                      <a:pt x="261" y="0"/>
                    </a:lnTo>
                    <a:lnTo>
                      <a:pt x="0" y="510"/>
                    </a:lnTo>
                    <a:lnTo>
                      <a:pt x="213" y="510"/>
                    </a:lnTo>
                    <a:lnTo>
                      <a:pt x="213" y="510"/>
                    </a:lnTo>
                    <a:lnTo>
                      <a:pt x="201" y="503"/>
                    </a:lnTo>
                    <a:lnTo>
                      <a:pt x="189" y="493"/>
                    </a:lnTo>
                    <a:lnTo>
                      <a:pt x="178" y="482"/>
                    </a:lnTo>
                    <a:lnTo>
                      <a:pt x="168" y="470"/>
                    </a:lnTo>
                    <a:lnTo>
                      <a:pt x="161" y="457"/>
                    </a:lnTo>
                    <a:lnTo>
                      <a:pt x="156" y="442"/>
                    </a:lnTo>
                    <a:lnTo>
                      <a:pt x="152" y="428"/>
                    </a:lnTo>
                    <a:lnTo>
                      <a:pt x="151" y="412"/>
                    </a:lnTo>
                    <a:lnTo>
                      <a:pt x="151" y="412"/>
                    </a:lnTo>
                    <a:lnTo>
                      <a:pt x="151" y="412"/>
                    </a:lnTo>
                    <a:close/>
                  </a:path>
                </a:pathLst>
              </a:custGeom>
              <a:solidFill>
                <a:srgbClr val="E31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11138800" y="2830242"/>
                <a:ext cx="115164" cy="115164"/>
              </a:xfrm>
              <a:custGeom>
                <a:avLst/>
                <a:gdLst>
                  <a:gd name="T0" fmla="*/ 152 w 152"/>
                  <a:gd name="T1" fmla="*/ 76 h 152"/>
                  <a:gd name="T2" fmla="*/ 152 w 152"/>
                  <a:gd name="T3" fmla="*/ 76 h 152"/>
                  <a:gd name="T4" fmla="*/ 152 w 152"/>
                  <a:gd name="T5" fmla="*/ 85 h 152"/>
                  <a:gd name="T6" fmla="*/ 151 w 152"/>
                  <a:gd name="T7" fmla="*/ 92 h 152"/>
                  <a:gd name="T8" fmla="*/ 149 w 152"/>
                  <a:gd name="T9" fmla="*/ 99 h 152"/>
                  <a:gd name="T10" fmla="*/ 146 w 152"/>
                  <a:gd name="T11" fmla="*/ 106 h 152"/>
                  <a:gd name="T12" fmla="*/ 140 w 152"/>
                  <a:gd name="T13" fmla="*/ 120 h 152"/>
                  <a:gd name="T14" fmla="*/ 130 w 152"/>
                  <a:gd name="T15" fmla="*/ 130 h 152"/>
                  <a:gd name="T16" fmla="*/ 119 w 152"/>
                  <a:gd name="T17" fmla="*/ 140 h 152"/>
                  <a:gd name="T18" fmla="*/ 106 w 152"/>
                  <a:gd name="T19" fmla="*/ 146 h 152"/>
                  <a:gd name="T20" fmla="*/ 99 w 152"/>
                  <a:gd name="T21" fmla="*/ 150 h 152"/>
                  <a:gd name="T22" fmla="*/ 91 w 152"/>
                  <a:gd name="T23" fmla="*/ 151 h 152"/>
                  <a:gd name="T24" fmla="*/ 84 w 152"/>
                  <a:gd name="T25" fmla="*/ 152 h 152"/>
                  <a:gd name="T26" fmla="*/ 76 w 152"/>
                  <a:gd name="T27" fmla="*/ 152 h 152"/>
                  <a:gd name="T28" fmla="*/ 76 w 152"/>
                  <a:gd name="T29" fmla="*/ 152 h 152"/>
                  <a:gd name="T30" fmla="*/ 68 w 152"/>
                  <a:gd name="T31" fmla="*/ 152 h 152"/>
                  <a:gd name="T32" fmla="*/ 61 w 152"/>
                  <a:gd name="T33" fmla="*/ 151 h 152"/>
                  <a:gd name="T34" fmla="*/ 54 w 152"/>
                  <a:gd name="T35" fmla="*/ 150 h 152"/>
                  <a:gd name="T36" fmla="*/ 47 w 152"/>
                  <a:gd name="T37" fmla="*/ 146 h 152"/>
                  <a:gd name="T38" fmla="*/ 33 w 152"/>
                  <a:gd name="T39" fmla="*/ 140 h 152"/>
                  <a:gd name="T40" fmla="*/ 23 w 152"/>
                  <a:gd name="T41" fmla="*/ 130 h 152"/>
                  <a:gd name="T42" fmla="*/ 13 w 152"/>
                  <a:gd name="T43" fmla="*/ 120 h 152"/>
                  <a:gd name="T44" fmla="*/ 6 w 152"/>
                  <a:gd name="T45" fmla="*/ 106 h 152"/>
                  <a:gd name="T46" fmla="*/ 3 w 152"/>
                  <a:gd name="T47" fmla="*/ 99 h 152"/>
                  <a:gd name="T48" fmla="*/ 2 w 152"/>
                  <a:gd name="T49" fmla="*/ 92 h 152"/>
                  <a:gd name="T50" fmla="*/ 1 w 152"/>
                  <a:gd name="T51" fmla="*/ 85 h 152"/>
                  <a:gd name="T52" fmla="*/ 0 w 152"/>
                  <a:gd name="T53" fmla="*/ 76 h 152"/>
                  <a:gd name="T54" fmla="*/ 0 w 152"/>
                  <a:gd name="T55" fmla="*/ 76 h 152"/>
                  <a:gd name="T56" fmla="*/ 1 w 152"/>
                  <a:gd name="T57" fmla="*/ 69 h 152"/>
                  <a:gd name="T58" fmla="*/ 2 w 152"/>
                  <a:gd name="T59" fmla="*/ 62 h 152"/>
                  <a:gd name="T60" fmla="*/ 3 w 152"/>
                  <a:gd name="T61" fmla="*/ 54 h 152"/>
                  <a:gd name="T62" fmla="*/ 6 w 152"/>
                  <a:gd name="T63" fmla="*/ 47 h 152"/>
                  <a:gd name="T64" fmla="*/ 13 w 152"/>
                  <a:gd name="T65" fmla="*/ 34 h 152"/>
                  <a:gd name="T66" fmla="*/ 23 w 152"/>
                  <a:gd name="T67" fmla="*/ 23 h 152"/>
                  <a:gd name="T68" fmla="*/ 33 w 152"/>
                  <a:gd name="T69" fmla="*/ 13 h 152"/>
                  <a:gd name="T70" fmla="*/ 47 w 152"/>
                  <a:gd name="T71" fmla="*/ 6 h 152"/>
                  <a:gd name="T72" fmla="*/ 54 w 152"/>
                  <a:gd name="T73" fmla="*/ 4 h 152"/>
                  <a:gd name="T74" fmla="*/ 61 w 152"/>
                  <a:gd name="T75" fmla="*/ 2 h 152"/>
                  <a:gd name="T76" fmla="*/ 68 w 152"/>
                  <a:gd name="T77" fmla="*/ 1 h 152"/>
                  <a:gd name="T78" fmla="*/ 76 w 152"/>
                  <a:gd name="T79" fmla="*/ 0 h 152"/>
                  <a:gd name="T80" fmla="*/ 76 w 152"/>
                  <a:gd name="T81" fmla="*/ 0 h 152"/>
                  <a:gd name="T82" fmla="*/ 84 w 152"/>
                  <a:gd name="T83" fmla="*/ 1 h 152"/>
                  <a:gd name="T84" fmla="*/ 91 w 152"/>
                  <a:gd name="T85" fmla="*/ 2 h 152"/>
                  <a:gd name="T86" fmla="*/ 99 w 152"/>
                  <a:gd name="T87" fmla="*/ 4 h 152"/>
                  <a:gd name="T88" fmla="*/ 106 w 152"/>
                  <a:gd name="T89" fmla="*/ 6 h 152"/>
                  <a:gd name="T90" fmla="*/ 119 w 152"/>
                  <a:gd name="T91" fmla="*/ 13 h 152"/>
                  <a:gd name="T92" fmla="*/ 130 w 152"/>
                  <a:gd name="T93" fmla="*/ 23 h 152"/>
                  <a:gd name="T94" fmla="*/ 140 w 152"/>
                  <a:gd name="T95" fmla="*/ 34 h 152"/>
                  <a:gd name="T96" fmla="*/ 146 w 152"/>
                  <a:gd name="T97" fmla="*/ 47 h 152"/>
                  <a:gd name="T98" fmla="*/ 149 w 152"/>
                  <a:gd name="T99" fmla="*/ 54 h 152"/>
                  <a:gd name="T100" fmla="*/ 151 w 152"/>
                  <a:gd name="T101" fmla="*/ 62 h 152"/>
                  <a:gd name="T102" fmla="*/ 152 w 152"/>
                  <a:gd name="T103" fmla="*/ 69 h 152"/>
                  <a:gd name="T104" fmla="*/ 152 w 152"/>
                  <a:gd name="T105" fmla="*/ 76 h 152"/>
                  <a:gd name="T106" fmla="*/ 152 w 152"/>
                  <a:gd name="T107" fmla="*/ 76 h 152"/>
                  <a:gd name="T108" fmla="*/ 152 w 152"/>
                  <a:gd name="T109"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152">
                    <a:moveTo>
                      <a:pt x="152" y="76"/>
                    </a:moveTo>
                    <a:lnTo>
                      <a:pt x="152" y="76"/>
                    </a:lnTo>
                    <a:lnTo>
                      <a:pt x="152" y="85"/>
                    </a:lnTo>
                    <a:lnTo>
                      <a:pt x="151" y="92"/>
                    </a:lnTo>
                    <a:lnTo>
                      <a:pt x="149" y="99"/>
                    </a:lnTo>
                    <a:lnTo>
                      <a:pt x="146" y="106"/>
                    </a:lnTo>
                    <a:lnTo>
                      <a:pt x="140" y="120"/>
                    </a:lnTo>
                    <a:lnTo>
                      <a:pt x="130" y="130"/>
                    </a:lnTo>
                    <a:lnTo>
                      <a:pt x="119" y="140"/>
                    </a:lnTo>
                    <a:lnTo>
                      <a:pt x="106" y="146"/>
                    </a:lnTo>
                    <a:lnTo>
                      <a:pt x="99" y="150"/>
                    </a:lnTo>
                    <a:lnTo>
                      <a:pt x="91" y="151"/>
                    </a:lnTo>
                    <a:lnTo>
                      <a:pt x="84" y="152"/>
                    </a:lnTo>
                    <a:lnTo>
                      <a:pt x="76" y="152"/>
                    </a:lnTo>
                    <a:lnTo>
                      <a:pt x="76" y="152"/>
                    </a:lnTo>
                    <a:lnTo>
                      <a:pt x="68" y="152"/>
                    </a:lnTo>
                    <a:lnTo>
                      <a:pt x="61" y="151"/>
                    </a:lnTo>
                    <a:lnTo>
                      <a:pt x="54" y="150"/>
                    </a:lnTo>
                    <a:lnTo>
                      <a:pt x="47" y="146"/>
                    </a:lnTo>
                    <a:lnTo>
                      <a:pt x="33" y="140"/>
                    </a:lnTo>
                    <a:lnTo>
                      <a:pt x="23" y="130"/>
                    </a:lnTo>
                    <a:lnTo>
                      <a:pt x="13" y="120"/>
                    </a:lnTo>
                    <a:lnTo>
                      <a:pt x="6" y="106"/>
                    </a:lnTo>
                    <a:lnTo>
                      <a:pt x="3" y="99"/>
                    </a:lnTo>
                    <a:lnTo>
                      <a:pt x="2" y="92"/>
                    </a:lnTo>
                    <a:lnTo>
                      <a:pt x="1" y="85"/>
                    </a:lnTo>
                    <a:lnTo>
                      <a:pt x="0" y="76"/>
                    </a:lnTo>
                    <a:lnTo>
                      <a:pt x="0" y="76"/>
                    </a:lnTo>
                    <a:lnTo>
                      <a:pt x="1" y="69"/>
                    </a:lnTo>
                    <a:lnTo>
                      <a:pt x="2" y="62"/>
                    </a:lnTo>
                    <a:lnTo>
                      <a:pt x="3" y="54"/>
                    </a:lnTo>
                    <a:lnTo>
                      <a:pt x="6" y="47"/>
                    </a:lnTo>
                    <a:lnTo>
                      <a:pt x="13" y="34"/>
                    </a:lnTo>
                    <a:lnTo>
                      <a:pt x="23" y="23"/>
                    </a:lnTo>
                    <a:lnTo>
                      <a:pt x="33" y="13"/>
                    </a:lnTo>
                    <a:lnTo>
                      <a:pt x="47" y="6"/>
                    </a:lnTo>
                    <a:lnTo>
                      <a:pt x="54" y="4"/>
                    </a:lnTo>
                    <a:lnTo>
                      <a:pt x="61" y="2"/>
                    </a:lnTo>
                    <a:lnTo>
                      <a:pt x="68" y="1"/>
                    </a:lnTo>
                    <a:lnTo>
                      <a:pt x="76" y="0"/>
                    </a:lnTo>
                    <a:lnTo>
                      <a:pt x="76" y="0"/>
                    </a:lnTo>
                    <a:lnTo>
                      <a:pt x="84" y="1"/>
                    </a:lnTo>
                    <a:lnTo>
                      <a:pt x="91" y="2"/>
                    </a:lnTo>
                    <a:lnTo>
                      <a:pt x="99" y="4"/>
                    </a:lnTo>
                    <a:lnTo>
                      <a:pt x="106" y="6"/>
                    </a:lnTo>
                    <a:lnTo>
                      <a:pt x="119" y="13"/>
                    </a:lnTo>
                    <a:lnTo>
                      <a:pt x="130" y="23"/>
                    </a:lnTo>
                    <a:lnTo>
                      <a:pt x="140" y="34"/>
                    </a:lnTo>
                    <a:lnTo>
                      <a:pt x="146" y="47"/>
                    </a:lnTo>
                    <a:lnTo>
                      <a:pt x="149" y="54"/>
                    </a:lnTo>
                    <a:lnTo>
                      <a:pt x="151" y="62"/>
                    </a:lnTo>
                    <a:lnTo>
                      <a:pt x="152" y="69"/>
                    </a:lnTo>
                    <a:lnTo>
                      <a:pt x="152" y="76"/>
                    </a:lnTo>
                    <a:lnTo>
                      <a:pt x="152" y="76"/>
                    </a:lnTo>
                    <a:lnTo>
                      <a:pt x="152" y="76"/>
                    </a:lnTo>
                    <a:close/>
                  </a:path>
                </a:pathLst>
              </a:custGeom>
              <a:solidFill>
                <a:srgbClr val="E31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0" name="Rectangle 9"/>
          <p:cNvSpPr/>
          <p:nvPr/>
        </p:nvSpPr>
        <p:spPr>
          <a:xfrm>
            <a:off x="519247" y="6143526"/>
            <a:ext cx="9973867" cy="246221"/>
          </a:xfrm>
          <a:prstGeom prst="rect">
            <a:avLst/>
          </a:prstGeom>
        </p:spPr>
        <p:txBody>
          <a:bodyPr wrap="square">
            <a:spAutoFit/>
          </a:bodyPr>
          <a:lstStyle/>
          <a:p>
            <a:r>
              <a:rPr lang="en-US" sz="1000" dirty="0" smtClean="0"/>
              <a:t>Full case study: http</a:t>
            </a:r>
            <a:r>
              <a:rPr lang="en-US" sz="1000" dirty="0"/>
              <a:t>://www.avepoint.com/resources/case-studies/CD-Group-Empowers/</a:t>
            </a:r>
          </a:p>
        </p:txBody>
      </p:sp>
    </p:spTree>
    <p:extLst>
      <p:ext uri="{BB962C8B-B14F-4D97-AF65-F5344CB8AC3E}">
        <p14:creationId xmlns:p14="http://schemas.microsoft.com/office/powerpoint/2010/main" val="11900894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429" y="3849994"/>
            <a:ext cx="1865376" cy="1865376"/>
          </a:xfrm>
          <a:prstGeom prst="rect">
            <a:avLst/>
          </a:prstGeom>
        </p:spPr>
      </p:pic>
      <p:sp>
        <p:nvSpPr>
          <p:cNvPr id="35" name="Rectangle 34"/>
          <p:cNvSpPr/>
          <p:nvPr/>
        </p:nvSpPr>
        <p:spPr bwMode="auto">
          <a:xfrm>
            <a:off x="5764259" y="3835790"/>
            <a:ext cx="1879579" cy="1879580"/>
          </a:xfrm>
          <a:prstGeom prst="rect">
            <a:avLst/>
          </a:prstGeom>
          <a:solidFill>
            <a:srgbClr val="43434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dirty="0" smtClean="0">
                <a:ea typeface="Segoe UI" panose="020B0502040204020203" pitchFamily="34" charset="0"/>
              </a:rPr>
              <a:t>Slow searches - delays in work</a:t>
            </a:r>
            <a:endParaRPr lang="en-US" dirty="0">
              <a:ea typeface="Segoe UI" panose="020B0502040204020203"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0429" y="1836869"/>
            <a:ext cx="1865376" cy="1865376"/>
          </a:xfrm>
          <a:prstGeom prst="rect">
            <a:avLst/>
          </a:prstGeom>
        </p:spPr>
      </p:pic>
      <p:sp>
        <p:nvSpPr>
          <p:cNvPr id="2" name="Title 1"/>
          <p:cNvSpPr>
            <a:spLocks noGrp="1"/>
          </p:cNvSpPr>
          <p:nvPr>
            <p:ph type="title"/>
          </p:nvPr>
        </p:nvSpPr>
        <p:spPr>
          <a:xfrm>
            <a:off x="519248" y="384048"/>
            <a:ext cx="12644302" cy="609398"/>
          </a:xfrm>
        </p:spPr>
        <p:txBody>
          <a:bodyPr/>
          <a:lstStyle/>
          <a:p>
            <a:r>
              <a:rPr lang="en-US" sz="4400" dirty="0" smtClean="0"/>
              <a:t>Smart Archiving </a:t>
            </a:r>
            <a:endParaRPr lang="en-US" sz="4400" dirty="0"/>
          </a:p>
        </p:txBody>
      </p:sp>
      <p:sp>
        <p:nvSpPr>
          <p:cNvPr id="29" name="Rectangle 28"/>
          <p:cNvSpPr/>
          <p:nvPr/>
        </p:nvSpPr>
        <p:spPr bwMode="auto">
          <a:xfrm>
            <a:off x="5764259" y="1836869"/>
            <a:ext cx="1879579" cy="1879580"/>
          </a:xfrm>
          <a:prstGeom prst="rect">
            <a:avLst/>
          </a:prstGeom>
          <a:solidFill>
            <a:srgbClr val="43434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dirty="0" smtClean="0"/>
              <a:t>Too much data</a:t>
            </a:r>
          </a:p>
          <a:p>
            <a:r>
              <a:rPr lang="en-US" dirty="0" smtClean="0"/>
              <a:t>in main data store</a:t>
            </a:r>
            <a:endParaRPr lang="en-US" dirty="0"/>
          </a:p>
        </p:txBody>
      </p:sp>
      <p:sp>
        <p:nvSpPr>
          <p:cNvPr id="30" name="Rectangle 29"/>
          <p:cNvSpPr/>
          <p:nvPr/>
        </p:nvSpPr>
        <p:spPr bwMode="auto">
          <a:xfrm>
            <a:off x="7752547" y="1836869"/>
            <a:ext cx="1879579" cy="1879580"/>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Difficulty to archive non-traditional data</a:t>
            </a:r>
            <a:endParaRPr lang="en-US" spc="-50" dirty="0">
              <a:solidFill>
                <a:srgbClr val="FFFFFF"/>
              </a:solidFill>
              <a:ea typeface="Segoe UI" panose="020B0502040204020203" pitchFamily="34" charset="0"/>
              <a:cs typeface="Segoe UI" panose="020B0502040204020203" pitchFamily="34" charset="0"/>
            </a:endParaRPr>
          </a:p>
        </p:txBody>
      </p:sp>
      <p:sp>
        <p:nvSpPr>
          <p:cNvPr id="31" name="Rectangle 30"/>
          <p:cNvSpPr/>
          <p:nvPr/>
        </p:nvSpPr>
        <p:spPr bwMode="auto">
          <a:xfrm>
            <a:off x="9740836" y="1836869"/>
            <a:ext cx="1879579" cy="1879580"/>
          </a:xfrm>
          <a:prstGeom prst="rect">
            <a:avLst/>
          </a:prstGeom>
          <a:solidFill>
            <a:schemeClr val="accent4">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lvl="0" defTabSz="914099" fontAlgn="base">
              <a:spcBef>
                <a:spcPct val="0"/>
              </a:spcBef>
              <a:spcAft>
                <a:spcPct val="0"/>
              </a:spcAft>
            </a:pPr>
            <a:r>
              <a:rPr lang="en-US" dirty="0" smtClean="0"/>
              <a:t>Cold data in</a:t>
            </a:r>
          </a:p>
          <a:p>
            <a:pPr lvl="0" defTabSz="914099" fontAlgn="base">
              <a:spcBef>
                <a:spcPct val="0"/>
              </a:spcBef>
              <a:spcAft>
                <a:spcPct val="0"/>
              </a:spcAft>
            </a:pPr>
            <a:r>
              <a:rPr lang="en-US" dirty="0" smtClean="0"/>
              <a:t>high availability storage</a:t>
            </a:r>
            <a:endParaRPr lang="en-US" dirty="0"/>
          </a:p>
        </p:txBody>
      </p:sp>
      <p:sp>
        <p:nvSpPr>
          <p:cNvPr id="32" name="Rectangle 31"/>
          <p:cNvSpPr/>
          <p:nvPr/>
        </p:nvSpPr>
        <p:spPr bwMode="auto">
          <a:xfrm>
            <a:off x="7752547" y="3835790"/>
            <a:ext cx="1879579" cy="1879580"/>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Not finding old data</a:t>
            </a:r>
            <a:endParaRPr lang="en-US" spc="-50" dirty="0">
              <a:solidFill>
                <a:srgbClr val="FFFFFF"/>
              </a:solidFill>
              <a:ea typeface="Segoe UI" panose="020B0502040204020203" pitchFamily="34" charset="0"/>
              <a:cs typeface="Segoe UI" panose="020B0502040204020203" pitchFamily="34" charset="0"/>
            </a:endParaRPr>
          </a:p>
        </p:txBody>
      </p:sp>
      <p:sp>
        <p:nvSpPr>
          <p:cNvPr id="33" name="Rectangle 32"/>
          <p:cNvSpPr/>
          <p:nvPr/>
        </p:nvSpPr>
        <p:spPr bwMode="auto">
          <a:xfrm>
            <a:off x="9740836" y="3835790"/>
            <a:ext cx="1879579" cy="1879580"/>
          </a:xfrm>
          <a:prstGeom prst="rect">
            <a:avLst/>
          </a:prstGeom>
          <a:solidFill>
            <a:schemeClr val="accent4">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dirty="0" smtClean="0"/>
              <a:t>Higher</a:t>
            </a:r>
          </a:p>
          <a:p>
            <a:r>
              <a:rPr lang="en-US" dirty="0" smtClean="0"/>
              <a:t>storage costs</a:t>
            </a:r>
            <a:endParaRPr lang="en-US" dirty="0"/>
          </a:p>
        </p:txBody>
      </p:sp>
      <p:sp>
        <p:nvSpPr>
          <p:cNvPr id="34" name="Rectangle 33"/>
          <p:cNvSpPr/>
          <p:nvPr/>
        </p:nvSpPr>
        <p:spPr bwMode="auto">
          <a:xfrm>
            <a:off x="3283328" y="4763386"/>
            <a:ext cx="1865376" cy="948547"/>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6" name="Isosceles Triangle 35"/>
          <p:cNvSpPr/>
          <p:nvPr/>
        </p:nvSpPr>
        <p:spPr bwMode="auto">
          <a:xfrm rot="5400000">
            <a:off x="4337212" y="2655461"/>
            <a:ext cx="1879584" cy="242398"/>
          </a:xfrm>
          <a:prstGeom prst="triangle">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7" name="Rectangle 36"/>
          <p:cNvSpPr/>
          <p:nvPr/>
        </p:nvSpPr>
        <p:spPr bwMode="auto">
          <a:xfrm>
            <a:off x="3276226" y="1836869"/>
            <a:ext cx="1879579" cy="18795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Common Concerns</a:t>
            </a:r>
            <a:endParaRPr lang="en-US" spc="-50" dirty="0">
              <a:solidFill>
                <a:srgbClr val="FFFFFF"/>
              </a:solidFill>
              <a:ea typeface="Segoe UI" panose="020B0502040204020203" pitchFamily="34" charset="0"/>
              <a:cs typeface="Segoe UI" panose="020B0502040204020203" pitchFamily="34" charset="0"/>
            </a:endParaRPr>
          </a:p>
        </p:txBody>
      </p:sp>
      <p:sp>
        <p:nvSpPr>
          <p:cNvPr id="38" name="Rectangle 37"/>
          <p:cNvSpPr/>
          <p:nvPr/>
        </p:nvSpPr>
        <p:spPr bwMode="auto">
          <a:xfrm>
            <a:off x="3276226" y="3835790"/>
            <a:ext cx="1879579" cy="18795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rgbClr val="FFFFFF"/>
                </a:solidFill>
                <a:ea typeface="Segoe UI" panose="020B0502040204020203" pitchFamily="34" charset="0"/>
                <a:cs typeface="Segoe UI" panose="020B0502040204020203" pitchFamily="34" charset="0"/>
              </a:rPr>
              <a:t>Impact of Concern</a:t>
            </a:r>
            <a:endParaRPr lang="en-US" spc="-50" dirty="0">
              <a:solidFill>
                <a:srgbClr val="FFFFFF"/>
              </a:solidFill>
              <a:ea typeface="Segoe UI" panose="020B0502040204020203" pitchFamily="34" charset="0"/>
              <a:cs typeface="Segoe UI" panose="020B0502040204020203" pitchFamily="34" charset="0"/>
            </a:endParaRPr>
          </a:p>
        </p:txBody>
      </p:sp>
      <p:sp>
        <p:nvSpPr>
          <p:cNvPr id="39" name="Rectangle 38"/>
          <p:cNvSpPr/>
          <p:nvPr/>
        </p:nvSpPr>
        <p:spPr bwMode="auto">
          <a:xfrm>
            <a:off x="533041" y="1836868"/>
            <a:ext cx="2377129" cy="3878501"/>
          </a:xfrm>
          <a:prstGeom prst="rect">
            <a:avLst/>
          </a:prstGeom>
          <a:solidFill>
            <a:srgbClr val="6666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solidFill>
                <a:srgbClr val="FFFFFF"/>
              </a:solidFill>
              <a:ea typeface="Segoe UI" panose="020B0502040204020203" pitchFamily="34" charset="0"/>
              <a:cs typeface="Segoe UI" panose="020B0502040204020203" pitchFamily="34" charset="0"/>
            </a:endParaRPr>
          </a:p>
        </p:txBody>
      </p:sp>
      <p:sp>
        <p:nvSpPr>
          <p:cNvPr id="40" name="Isosceles Triangle 39"/>
          <p:cNvSpPr/>
          <p:nvPr/>
        </p:nvSpPr>
        <p:spPr bwMode="auto">
          <a:xfrm rot="5400000">
            <a:off x="4337212" y="4665014"/>
            <a:ext cx="1879584" cy="242398"/>
          </a:xfrm>
          <a:prstGeom prst="triangle">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 name="TextBox 40"/>
          <p:cNvSpPr txBox="1"/>
          <p:nvPr/>
        </p:nvSpPr>
        <p:spPr>
          <a:xfrm>
            <a:off x="1008181" y="4035864"/>
            <a:ext cx="1414840" cy="615553"/>
          </a:xfrm>
          <a:prstGeom prst="rect">
            <a:avLst/>
          </a:prstGeom>
          <a:noFill/>
        </p:spPr>
        <p:txBody>
          <a:bodyPr wrap="square" lIns="0" tIns="0" rIns="0" bIns="0" rtlCol="0">
            <a:spAutoFit/>
          </a:bodyPr>
          <a:lstStyle/>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Smart</a:t>
            </a:r>
          </a:p>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Archiving</a:t>
            </a:r>
            <a:endParaRPr lang="en-US" sz="2000" spc="-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grpSp>
        <p:nvGrpSpPr>
          <p:cNvPr id="47" name="Group 46"/>
          <p:cNvGrpSpPr>
            <a:grpSpLocks noChangeAspect="1"/>
          </p:cNvGrpSpPr>
          <p:nvPr/>
        </p:nvGrpSpPr>
        <p:grpSpPr>
          <a:xfrm>
            <a:off x="1277517" y="2592125"/>
            <a:ext cx="888176" cy="914400"/>
            <a:chOff x="9351904" y="1835127"/>
            <a:chExt cx="697704" cy="718304"/>
          </a:xfrm>
        </p:grpSpPr>
        <p:sp>
          <p:nvSpPr>
            <p:cNvPr id="48" name="Freeform 27"/>
            <p:cNvSpPr>
              <a:spLocks/>
            </p:cNvSpPr>
            <p:nvPr/>
          </p:nvSpPr>
          <p:spPr bwMode="auto">
            <a:xfrm>
              <a:off x="9351904" y="2003507"/>
              <a:ext cx="614409" cy="235554"/>
            </a:xfrm>
            <a:custGeom>
              <a:avLst/>
              <a:gdLst>
                <a:gd name="T0" fmla="*/ 168 w 336"/>
                <a:gd name="T1" fmla="*/ 129 h 129"/>
                <a:gd name="T2" fmla="*/ 0 w 336"/>
                <a:gd name="T3" fmla="*/ 57 h 129"/>
                <a:gd name="T4" fmla="*/ 0 w 336"/>
                <a:gd name="T5" fmla="*/ 0 h 129"/>
                <a:gd name="T6" fmla="*/ 168 w 336"/>
                <a:gd name="T7" fmla="*/ 72 h 129"/>
                <a:gd name="T8" fmla="*/ 336 w 336"/>
                <a:gd name="T9" fmla="*/ 0 h 129"/>
                <a:gd name="T10" fmla="*/ 336 w 336"/>
                <a:gd name="T11" fmla="*/ 57 h 129"/>
                <a:gd name="T12" fmla="*/ 168 w 336"/>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336" h="129">
                  <a:moveTo>
                    <a:pt x="168" y="129"/>
                  </a:moveTo>
                  <a:cubicBezTo>
                    <a:pt x="75" y="129"/>
                    <a:pt x="0" y="97"/>
                    <a:pt x="0" y="57"/>
                  </a:cubicBezTo>
                  <a:cubicBezTo>
                    <a:pt x="0" y="0"/>
                    <a:pt x="0" y="0"/>
                    <a:pt x="0" y="0"/>
                  </a:cubicBezTo>
                  <a:cubicBezTo>
                    <a:pt x="0" y="40"/>
                    <a:pt x="75" y="72"/>
                    <a:pt x="168" y="72"/>
                  </a:cubicBezTo>
                  <a:cubicBezTo>
                    <a:pt x="261" y="72"/>
                    <a:pt x="336" y="40"/>
                    <a:pt x="336" y="0"/>
                  </a:cubicBezTo>
                  <a:cubicBezTo>
                    <a:pt x="336" y="57"/>
                    <a:pt x="336" y="57"/>
                    <a:pt x="336" y="57"/>
                  </a:cubicBezTo>
                  <a:cubicBezTo>
                    <a:pt x="336" y="97"/>
                    <a:pt x="261" y="129"/>
                    <a:pt x="168" y="12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29"/>
            <p:cNvSpPr>
              <a:spLocks/>
            </p:cNvSpPr>
            <p:nvPr/>
          </p:nvSpPr>
          <p:spPr bwMode="auto">
            <a:xfrm>
              <a:off x="9351904" y="2142332"/>
              <a:ext cx="535593" cy="235554"/>
            </a:xfrm>
            <a:custGeom>
              <a:avLst/>
              <a:gdLst>
                <a:gd name="T0" fmla="*/ 145 w 293"/>
                <a:gd name="T1" fmla="*/ 125 h 129"/>
                <a:gd name="T2" fmla="*/ 208 w 293"/>
                <a:gd name="T3" fmla="*/ 86 h 129"/>
                <a:gd name="T4" fmla="*/ 220 w 293"/>
                <a:gd name="T5" fmla="*/ 83 h 129"/>
                <a:gd name="T6" fmla="*/ 226 w 293"/>
                <a:gd name="T7" fmla="*/ 84 h 129"/>
                <a:gd name="T8" fmla="*/ 240 w 293"/>
                <a:gd name="T9" fmla="*/ 95 h 129"/>
                <a:gd name="T10" fmla="*/ 250 w 293"/>
                <a:gd name="T11" fmla="*/ 114 h 129"/>
                <a:gd name="T12" fmla="*/ 265 w 293"/>
                <a:gd name="T13" fmla="*/ 88 h 129"/>
                <a:gd name="T14" fmla="*/ 293 w 293"/>
                <a:gd name="T15" fmla="*/ 48 h 129"/>
                <a:gd name="T16" fmla="*/ 168 w 293"/>
                <a:gd name="T17" fmla="*/ 72 h 129"/>
                <a:gd name="T18" fmla="*/ 0 w 293"/>
                <a:gd name="T19" fmla="*/ 0 h 129"/>
                <a:gd name="T20" fmla="*/ 0 w 293"/>
                <a:gd name="T21" fmla="*/ 57 h 129"/>
                <a:gd name="T22" fmla="*/ 140 w 293"/>
                <a:gd name="T23" fmla="*/ 129 h 129"/>
                <a:gd name="T24" fmla="*/ 145 w 293"/>
                <a:gd name="T25" fmla="*/ 1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129">
                  <a:moveTo>
                    <a:pt x="145" y="125"/>
                  </a:moveTo>
                  <a:cubicBezTo>
                    <a:pt x="208" y="86"/>
                    <a:pt x="208" y="86"/>
                    <a:pt x="208" y="86"/>
                  </a:cubicBezTo>
                  <a:cubicBezTo>
                    <a:pt x="211" y="84"/>
                    <a:pt x="215" y="83"/>
                    <a:pt x="220" y="83"/>
                  </a:cubicBezTo>
                  <a:cubicBezTo>
                    <a:pt x="222" y="83"/>
                    <a:pt x="224" y="83"/>
                    <a:pt x="226" y="84"/>
                  </a:cubicBezTo>
                  <a:cubicBezTo>
                    <a:pt x="232" y="85"/>
                    <a:pt x="237" y="90"/>
                    <a:pt x="240" y="95"/>
                  </a:cubicBezTo>
                  <a:cubicBezTo>
                    <a:pt x="240" y="95"/>
                    <a:pt x="245" y="106"/>
                    <a:pt x="250" y="114"/>
                  </a:cubicBezTo>
                  <a:cubicBezTo>
                    <a:pt x="254" y="106"/>
                    <a:pt x="259" y="97"/>
                    <a:pt x="265" y="88"/>
                  </a:cubicBezTo>
                  <a:cubicBezTo>
                    <a:pt x="274" y="73"/>
                    <a:pt x="283" y="60"/>
                    <a:pt x="293" y="48"/>
                  </a:cubicBezTo>
                  <a:cubicBezTo>
                    <a:pt x="262" y="63"/>
                    <a:pt x="218" y="72"/>
                    <a:pt x="168" y="72"/>
                  </a:cubicBezTo>
                  <a:cubicBezTo>
                    <a:pt x="75" y="72"/>
                    <a:pt x="0" y="40"/>
                    <a:pt x="0" y="0"/>
                  </a:cubicBezTo>
                  <a:cubicBezTo>
                    <a:pt x="0" y="57"/>
                    <a:pt x="0" y="57"/>
                    <a:pt x="0" y="57"/>
                  </a:cubicBezTo>
                  <a:cubicBezTo>
                    <a:pt x="0" y="93"/>
                    <a:pt x="61" y="123"/>
                    <a:pt x="140" y="129"/>
                  </a:cubicBezTo>
                  <a:cubicBezTo>
                    <a:pt x="141" y="127"/>
                    <a:pt x="143" y="126"/>
                    <a:pt x="145" y="12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30"/>
            <p:cNvSpPr>
              <a:spLocks/>
            </p:cNvSpPr>
            <p:nvPr/>
          </p:nvSpPr>
          <p:spPr bwMode="auto">
            <a:xfrm>
              <a:off x="9351904" y="2281156"/>
              <a:ext cx="372586" cy="237345"/>
            </a:xfrm>
            <a:custGeom>
              <a:avLst/>
              <a:gdLst>
                <a:gd name="T0" fmla="*/ 149 w 204"/>
                <a:gd name="T1" fmla="*/ 90 h 130"/>
                <a:gd name="T2" fmla="*/ 134 w 204"/>
                <a:gd name="T3" fmla="*/ 71 h 130"/>
                <a:gd name="T4" fmla="*/ 0 w 204"/>
                <a:gd name="T5" fmla="*/ 0 h 130"/>
                <a:gd name="T6" fmla="*/ 0 w 204"/>
                <a:gd name="T7" fmla="*/ 57 h 130"/>
                <a:gd name="T8" fmla="*/ 168 w 204"/>
                <a:gd name="T9" fmla="*/ 130 h 130"/>
                <a:gd name="T10" fmla="*/ 204 w 204"/>
                <a:gd name="T11" fmla="*/ 128 h 130"/>
                <a:gd name="T12" fmla="*/ 149 w 204"/>
                <a:gd name="T13" fmla="*/ 90 h 130"/>
              </a:gdLst>
              <a:ahLst/>
              <a:cxnLst>
                <a:cxn ang="0">
                  <a:pos x="T0" y="T1"/>
                </a:cxn>
                <a:cxn ang="0">
                  <a:pos x="T2" y="T3"/>
                </a:cxn>
                <a:cxn ang="0">
                  <a:pos x="T4" y="T5"/>
                </a:cxn>
                <a:cxn ang="0">
                  <a:pos x="T6" y="T7"/>
                </a:cxn>
                <a:cxn ang="0">
                  <a:pos x="T8" y="T9"/>
                </a:cxn>
                <a:cxn ang="0">
                  <a:pos x="T10" y="T11"/>
                </a:cxn>
                <a:cxn ang="0">
                  <a:pos x="T12" y="T13"/>
                </a:cxn>
              </a:cxnLst>
              <a:rect l="0" t="0" r="r" b="b"/>
              <a:pathLst>
                <a:path w="204" h="130">
                  <a:moveTo>
                    <a:pt x="149" y="90"/>
                  </a:moveTo>
                  <a:cubicBezTo>
                    <a:pt x="141" y="87"/>
                    <a:pt x="135" y="80"/>
                    <a:pt x="134" y="71"/>
                  </a:cubicBezTo>
                  <a:cubicBezTo>
                    <a:pt x="58" y="64"/>
                    <a:pt x="0" y="35"/>
                    <a:pt x="0" y="0"/>
                  </a:cubicBezTo>
                  <a:cubicBezTo>
                    <a:pt x="0" y="57"/>
                    <a:pt x="0" y="57"/>
                    <a:pt x="0" y="57"/>
                  </a:cubicBezTo>
                  <a:cubicBezTo>
                    <a:pt x="0" y="97"/>
                    <a:pt x="75" y="130"/>
                    <a:pt x="168" y="130"/>
                  </a:cubicBezTo>
                  <a:cubicBezTo>
                    <a:pt x="180" y="130"/>
                    <a:pt x="192" y="129"/>
                    <a:pt x="204" y="128"/>
                  </a:cubicBezTo>
                  <a:cubicBezTo>
                    <a:pt x="182" y="108"/>
                    <a:pt x="162" y="94"/>
                    <a:pt x="149" y="9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31"/>
            <p:cNvSpPr>
              <a:spLocks/>
            </p:cNvSpPr>
            <p:nvPr/>
          </p:nvSpPr>
          <p:spPr bwMode="auto">
            <a:xfrm>
              <a:off x="9639405" y="2149497"/>
              <a:ext cx="410203" cy="403934"/>
            </a:xfrm>
            <a:custGeom>
              <a:avLst/>
              <a:gdLst>
                <a:gd name="T0" fmla="*/ 63 w 225"/>
                <a:gd name="T1" fmla="*/ 102 h 221"/>
                <a:gd name="T2" fmla="*/ 93 w 225"/>
                <a:gd name="T3" fmla="*/ 161 h 221"/>
                <a:gd name="T4" fmla="*/ 221 w 225"/>
                <a:gd name="T5" fmla="*/ 0 h 221"/>
                <a:gd name="T6" fmla="*/ 225 w 225"/>
                <a:gd name="T7" fmla="*/ 84 h 221"/>
                <a:gd name="T8" fmla="*/ 97 w 225"/>
                <a:gd name="T9" fmla="*/ 221 h 221"/>
                <a:gd name="T10" fmla="*/ 0 w 225"/>
                <a:gd name="T11" fmla="*/ 140 h 221"/>
                <a:gd name="T12" fmla="*/ 63 w 225"/>
                <a:gd name="T13" fmla="*/ 102 h 221"/>
              </a:gdLst>
              <a:ahLst/>
              <a:cxnLst>
                <a:cxn ang="0">
                  <a:pos x="T0" y="T1"/>
                </a:cxn>
                <a:cxn ang="0">
                  <a:pos x="T2" y="T3"/>
                </a:cxn>
                <a:cxn ang="0">
                  <a:pos x="T4" y="T5"/>
                </a:cxn>
                <a:cxn ang="0">
                  <a:pos x="T6" y="T7"/>
                </a:cxn>
                <a:cxn ang="0">
                  <a:pos x="T8" y="T9"/>
                </a:cxn>
                <a:cxn ang="0">
                  <a:pos x="T10" y="T11"/>
                </a:cxn>
                <a:cxn ang="0">
                  <a:pos x="T12" y="T13"/>
                </a:cxn>
              </a:cxnLst>
              <a:rect l="0" t="0" r="r" b="b"/>
              <a:pathLst>
                <a:path w="225" h="221">
                  <a:moveTo>
                    <a:pt x="63" y="102"/>
                  </a:moveTo>
                  <a:cubicBezTo>
                    <a:pt x="93" y="161"/>
                    <a:pt x="93" y="161"/>
                    <a:pt x="93" y="161"/>
                  </a:cubicBezTo>
                  <a:cubicBezTo>
                    <a:pt x="93" y="161"/>
                    <a:pt x="143" y="40"/>
                    <a:pt x="221" y="0"/>
                  </a:cubicBezTo>
                  <a:cubicBezTo>
                    <a:pt x="219" y="29"/>
                    <a:pt x="211" y="54"/>
                    <a:pt x="225" y="84"/>
                  </a:cubicBezTo>
                  <a:cubicBezTo>
                    <a:pt x="190" y="92"/>
                    <a:pt x="120" y="179"/>
                    <a:pt x="97" y="221"/>
                  </a:cubicBezTo>
                  <a:cubicBezTo>
                    <a:pt x="65" y="181"/>
                    <a:pt x="26" y="150"/>
                    <a:pt x="0" y="140"/>
                  </a:cubicBezTo>
                  <a:cubicBezTo>
                    <a:pt x="63" y="102"/>
                    <a:pt x="63" y="102"/>
                    <a:pt x="63" y="102"/>
                  </a:cubicBezTo>
                  <a:close/>
                </a:path>
              </a:pathLst>
            </a:custGeom>
            <a:solidFill>
              <a:srgbClr val="E31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32"/>
            <p:cNvSpPr>
              <a:spLocks noChangeArrowheads="1"/>
            </p:cNvSpPr>
            <p:nvPr/>
          </p:nvSpPr>
          <p:spPr bwMode="auto">
            <a:xfrm>
              <a:off x="9351904" y="1835127"/>
              <a:ext cx="614409" cy="265110"/>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188720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384048"/>
            <a:ext cx="12644302" cy="609398"/>
          </a:xfrm>
        </p:spPr>
        <p:txBody>
          <a:bodyPr/>
          <a:lstStyle/>
          <a:p>
            <a:r>
              <a:rPr lang="en-US" sz="4400" dirty="0" smtClean="0"/>
              <a:t>Smart Archiving</a:t>
            </a:r>
            <a:endParaRPr lang="en-US" sz="4400" dirty="0"/>
          </a:p>
        </p:txBody>
      </p:sp>
      <p:sp>
        <p:nvSpPr>
          <p:cNvPr id="3" name="Content Placeholder 2"/>
          <p:cNvSpPr>
            <a:spLocks noGrp="1"/>
          </p:cNvSpPr>
          <p:nvPr>
            <p:ph type="body" sz="quarter" idx="10"/>
          </p:nvPr>
        </p:nvSpPr>
        <p:spPr>
          <a:xfrm>
            <a:off x="461125" y="2208776"/>
            <a:ext cx="5060194" cy="3231654"/>
          </a:xfrm>
        </p:spPr>
        <p:txBody>
          <a:bodyPr/>
          <a:lstStyle/>
          <a:p>
            <a:pPr marL="173037" lvl="1" indent="0">
              <a:lnSpc>
                <a:spcPct val="100000"/>
              </a:lnSpc>
              <a:spcBef>
                <a:spcPts val="1200"/>
              </a:spcBef>
              <a:buNone/>
            </a:pPr>
            <a:r>
              <a:rPr lang="en-US" sz="4000" dirty="0" smtClean="0">
                <a:solidFill>
                  <a:srgbClr val="E31A22"/>
                </a:solidFill>
                <a:latin typeface="Segoe UI Light" panose="020B0502040204020203" pitchFamily="34" charset="0"/>
                <a:cs typeface="Segoe UI Light" panose="020B0502040204020203" pitchFamily="34" charset="0"/>
              </a:rPr>
              <a:t>Archive your way</a:t>
            </a:r>
            <a:endParaRPr lang="en-US" sz="4000" dirty="0">
              <a:solidFill>
                <a:srgbClr val="E31A22"/>
              </a:solidFill>
              <a:latin typeface="Segoe UI Light" panose="020B0502040204020203" pitchFamily="34" charset="0"/>
              <a:cs typeface="Segoe UI Light" panose="020B0502040204020203" pitchFamily="34" charset="0"/>
            </a:endParaRPr>
          </a:p>
          <a:p>
            <a:pPr marL="173037" lvl="1" indent="0">
              <a:lnSpc>
                <a:spcPct val="100000"/>
              </a:lnSpc>
              <a:spcBef>
                <a:spcPts val="1200"/>
              </a:spcBef>
              <a:buNone/>
            </a:pPr>
            <a:r>
              <a:rPr lang="en-US" dirty="0">
                <a:latin typeface="Segoe UI Light" panose="020B0502040204020203" pitchFamily="34" charset="0"/>
                <a:cs typeface="Segoe UI Light" panose="020B0502040204020203" pitchFamily="34" charset="0"/>
              </a:rPr>
              <a:t>Even if you haven’t made the move to the cloud, DocAve Archiver with StorSimple, offers you a scalable, hybrid cloud storage </a:t>
            </a:r>
            <a:r>
              <a:rPr lang="en-US" dirty="0" smtClean="0">
                <a:latin typeface="Segoe UI Light" panose="020B0502040204020203" pitchFamily="34" charset="0"/>
                <a:cs typeface="Segoe UI Light" panose="020B0502040204020203" pitchFamily="34" charset="0"/>
              </a:rPr>
              <a:t>solution</a:t>
            </a:r>
            <a:endParaRPr lang="en-US" dirty="0">
              <a:latin typeface="Segoe UI Light" panose="020B0502040204020203" pitchFamily="34" charset="0"/>
              <a:cs typeface="Segoe UI Light" panose="020B0502040204020203" pitchFamily="34" charset="0"/>
            </a:endParaRPr>
          </a:p>
          <a:p>
            <a:pPr marL="173037" lvl="1" indent="0">
              <a:lnSpc>
                <a:spcPct val="100000"/>
              </a:lnSpc>
              <a:spcBef>
                <a:spcPts val="1200"/>
              </a:spcBef>
              <a:buNone/>
            </a:pPr>
            <a:r>
              <a:rPr lang="en-US" dirty="0">
                <a:latin typeface="Segoe UI Light" panose="020B0502040204020203" pitchFamily="34" charset="0"/>
                <a:cs typeface="Segoe UI Light" panose="020B0502040204020203" pitchFamily="34" charset="0"/>
              </a:rPr>
              <a:t>Provide archiving services without eliminating access to archived </a:t>
            </a:r>
            <a:r>
              <a:rPr lang="en-US" dirty="0" smtClean="0">
                <a:latin typeface="Segoe UI Light" panose="020B0502040204020203" pitchFamily="34" charset="0"/>
                <a:cs typeface="Segoe UI Light" panose="020B0502040204020203" pitchFamily="34" charset="0"/>
              </a:rPr>
              <a:t>resources</a:t>
            </a:r>
            <a:endParaRPr lang="en-US" dirty="0">
              <a:latin typeface="Segoe UI Light" panose="020B0502040204020203" pitchFamily="34" charset="0"/>
              <a:cs typeface="Segoe UI Light" panose="020B0502040204020203" pitchFamily="34" charset="0"/>
            </a:endParaRPr>
          </a:p>
          <a:p>
            <a:pPr marL="173037" lvl="1" indent="0">
              <a:lnSpc>
                <a:spcPct val="100000"/>
              </a:lnSpc>
              <a:spcBef>
                <a:spcPts val="1200"/>
              </a:spcBef>
              <a:buNone/>
            </a:pPr>
            <a:endParaRPr lang="en-US" dirty="0" smtClean="0">
              <a:latin typeface="Segoe UI Light" panose="020B0502040204020203" pitchFamily="34" charset="0"/>
              <a:cs typeface="Segoe UI Light" panose="020B0502040204020203" pitchFamily="34" charset="0"/>
            </a:endParaRPr>
          </a:p>
        </p:txBody>
      </p:sp>
      <p:sp>
        <p:nvSpPr>
          <p:cNvPr id="9" name="Rectangle 8"/>
          <p:cNvSpPr/>
          <p:nvPr/>
        </p:nvSpPr>
        <p:spPr bwMode="auto">
          <a:xfrm>
            <a:off x="9736852" y="4218009"/>
            <a:ext cx="1879579" cy="18795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400" spc="-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Pushing dormant data to Azure</a:t>
            </a:r>
            <a:endParaRPr lang="en-US" sz="1400"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bwMode="auto">
          <a:xfrm>
            <a:off x="7759196" y="2230141"/>
            <a:ext cx="1879579" cy="18795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r>
              <a:rPr lang="en-US" sz="1400" dirty="0" smtClean="0"/>
              <a:t>Retrieving archived data from anywhere</a:t>
            </a:r>
            <a:endParaRPr lang="en-US" sz="1400" dirty="0"/>
          </a:p>
        </p:txBody>
      </p:sp>
      <p:sp>
        <p:nvSpPr>
          <p:cNvPr id="14" name="Rectangle 13"/>
          <p:cNvSpPr/>
          <p:nvPr/>
        </p:nvSpPr>
        <p:spPr bwMode="auto">
          <a:xfrm>
            <a:off x="5776767" y="4218009"/>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400" spc="-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Adherence to </a:t>
            </a:r>
          </a:p>
          <a:p>
            <a:pPr defTabSz="914099" fontAlgn="base">
              <a:spcBef>
                <a:spcPct val="0"/>
              </a:spcBef>
              <a:spcAft>
                <a:spcPct val="0"/>
              </a:spcAft>
            </a:pPr>
            <a:r>
              <a:rPr lang="en-US" sz="1400" spc="-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legal requirements</a:t>
            </a:r>
            <a:endParaRPr lang="en-US" sz="1400"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bwMode="auto">
          <a:xfrm>
            <a:off x="7759196" y="4218009"/>
            <a:ext cx="1879579" cy="18795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400" dirty="0" smtClean="0"/>
              <a:t>Keeping active data on-premises</a:t>
            </a:r>
            <a:endParaRPr lang="en-US" sz="1400" dirty="0"/>
          </a:p>
        </p:txBody>
      </p:sp>
      <p:sp>
        <p:nvSpPr>
          <p:cNvPr id="8" name="Rectangle 7"/>
          <p:cNvSpPr/>
          <p:nvPr/>
        </p:nvSpPr>
        <p:spPr bwMode="auto">
          <a:xfrm>
            <a:off x="519248" y="1307810"/>
            <a:ext cx="11101167" cy="505873"/>
          </a:xfrm>
          <a:prstGeom prst="rect">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r>
              <a:rPr lang="en-US" sz="2000" dirty="0"/>
              <a:t>Set the rules, and the solution automatically and intelligently controls the entire archiving process</a:t>
            </a:r>
          </a:p>
        </p:txBody>
      </p:sp>
      <p:sp>
        <p:nvSpPr>
          <p:cNvPr id="21" name="Rectangle 20"/>
          <p:cNvSpPr/>
          <p:nvPr/>
        </p:nvSpPr>
        <p:spPr bwMode="auto">
          <a:xfrm>
            <a:off x="5776767" y="2230141"/>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lvl="0" defTabSz="914099" fontAlgn="base">
              <a:spcBef>
                <a:spcPct val="0"/>
              </a:spcBef>
              <a:spcAft>
                <a:spcPct val="0"/>
              </a:spcAft>
            </a:pPr>
            <a:r>
              <a:rPr lang="en-US" sz="1400" dirty="0" smtClean="0"/>
              <a:t>Improved</a:t>
            </a:r>
          </a:p>
          <a:p>
            <a:pPr lvl="0" defTabSz="914099" fontAlgn="base">
              <a:spcBef>
                <a:spcPct val="0"/>
              </a:spcBef>
              <a:spcAft>
                <a:spcPct val="0"/>
              </a:spcAft>
            </a:pPr>
            <a:r>
              <a:rPr lang="en-US" sz="1400" dirty="0" smtClean="0"/>
              <a:t>search results</a:t>
            </a:r>
            <a:endParaRPr lang="en-US" sz="1400" dirty="0"/>
          </a:p>
        </p:txBody>
      </p:sp>
      <p:sp>
        <p:nvSpPr>
          <p:cNvPr id="22" name="Rectangle 21"/>
          <p:cNvSpPr/>
          <p:nvPr/>
        </p:nvSpPr>
        <p:spPr bwMode="auto">
          <a:xfrm>
            <a:off x="9736852" y="2230141"/>
            <a:ext cx="1879579" cy="18795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400" dirty="0" smtClean="0"/>
              <a:t>Enabling users</a:t>
            </a:r>
          </a:p>
          <a:p>
            <a:pPr defTabSz="914099" fontAlgn="base">
              <a:spcBef>
                <a:spcPct val="0"/>
              </a:spcBef>
              <a:spcAft>
                <a:spcPct val="0"/>
              </a:spcAft>
            </a:pPr>
            <a:r>
              <a:rPr lang="en-US" sz="1400" dirty="0" smtClean="0"/>
              <a:t>to search in </a:t>
            </a:r>
          </a:p>
          <a:p>
            <a:pPr defTabSz="914099" fontAlgn="base">
              <a:spcBef>
                <a:spcPct val="0"/>
              </a:spcBef>
              <a:spcAft>
                <a:spcPct val="0"/>
              </a:spcAft>
            </a:pPr>
            <a:r>
              <a:rPr lang="en-US" sz="1400" dirty="0" smtClean="0"/>
              <a:t>archived data</a:t>
            </a:r>
            <a:endParaRPr lang="en-US" sz="1400"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87" name="Group 86"/>
          <p:cNvGrpSpPr/>
          <p:nvPr/>
        </p:nvGrpSpPr>
        <p:grpSpPr>
          <a:xfrm>
            <a:off x="6419177" y="2579851"/>
            <a:ext cx="594758" cy="598670"/>
            <a:chOff x="9429886" y="4084926"/>
            <a:chExt cx="482600" cy="485776"/>
          </a:xfrm>
          <a:solidFill>
            <a:schemeClr val="bg1"/>
          </a:solidFill>
        </p:grpSpPr>
        <p:sp>
          <p:nvSpPr>
            <p:cNvPr id="88" name="Freeform 87"/>
            <p:cNvSpPr>
              <a:spLocks/>
            </p:cNvSpPr>
            <p:nvPr/>
          </p:nvSpPr>
          <p:spPr bwMode="auto">
            <a:xfrm>
              <a:off x="9429886" y="4132551"/>
              <a:ext cx="63500" cy="268288"/>
            </a:xfrm>
            <a:custGeom>
              <a:avLst/>
              <a:gdLst>
                <a:gd name="T0" fmla="*/ 36 w 119"/>
                <a:gd name="T1" fmla="*/ 55 h 506"/>
                <a:gd name="T2" fmla="*/ 36 w 119"/>
                <a:gd name="T3" fmla="*/ 55 h 506"/>
                <a:gd name="T4" fmla="*/ 37 w 119"/>
                <a:gd name="T5" fmla="*/ 47 h 506"/>
                <a:gd name="T6" fmla="*/ 42 w 119"/>
                <a:gd name="T7" fmla="*/ 40 h 506"/>
                <a:gd name="T8" fmla="*/ 49 w 119"/>
                <a:gd name="T9" fmla="*/ 35 h 506"/>
                <a:gd name="T10" fmla="*/ 57 w 119"/>
                <a:gd name="T11" fmla="*/ 34 h 506"/>
                <a:gd name="T12" fmla="*/ 119 w 119"/>
                <a:gd name="T13" fmla="*/ 34 h 506"/>
                <a:gd name="T14" fmla="*/ 119 w 119"/>
                <a:gd name="T15" fmla="*/ 0 h 506"/>
                <a:gd name="T16" fmla="*/ 42 w 119"/>
                <a:gd name="T17" fmla="*/ 0 h 506"/>
                <a:gd name="T18" fmla="*/ 42 w 119"/>
                <a:gd name="T19" fmla="*/ 0 h 506"/>
                <a:gd name="T20" fmla="*/ 33 w 119"/>
                <a:gd name="T21" fmla="*/ 0 h 506"/>
                <a:gd name="T22" fmla="*/ 25 w 119"/>
                <a:gd name="T23" fmla="*/ 3 h 506"/>
                <a:gd name="T24" fmla="*/ 18 w 119"/>
                <a:gd name="T25" fmla="*/ 7 h 506"/>
                <a:gd name="T26" fmla="*/ 12 w 119"/>
                <a:gd name="T27" fmla="*/ 12 h 506"/>
                <a:gd name="T28" fmla="*/ 7 w 119"/>
                <a:gd name="T29" fmla="*/ 17 h 506"/>
                <a:gd name="T30" fmla="*/ 3 w 119"/>
                <a:gd name="T31" fmla="*/ 25 h 506"/>
                <a:gd name="T32" fmla="*/ 0 w 119"/>
                <a:gd name="T33" fmla="*/ 32 h 506"/>
                <a:gd name="T34" fmla="*/ 0 w 119"/>
                <a:gd name="T35" fmla="*/ 41 h 506"/>
                <a:gd name="T36" fmla="*/ 0 w 119"/>
                <a:gd name="T37" fmla="*/ 506 h 506"/>
                <a:gd name="T38" fmla="*/ 36 w 119"/>
                <a:gd name="T39" fmla="*/ 506 h 506"/>
                <a:gd name="T40" fmla="*/ 36 w 119"/>
                <a:gd name="T41" fmla="*/ 5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506">
                  <a:moveTo>
                    <a:pt x="36" y="55"/>
                  </a:moveTo>
                  <a:lnTo>
                    <a:pt x="36" y="55"/>
                  </a:lnTo>
                  <a:lnTo>
                    <a:pt x="37" y="47"/>
                  </a:lnTo>
                  <a:lnTo>
                    <a:pt x="42" y="40"/>
                  </a:lnTo>
                  <a:lnTo>
                    <a:pt x="49" y="35"/>
                  </a:lnTo>
                  <a:lnTo>
                    <a:pt x="57" y="34"/>
                  </a:lnTo>
                  <a:lnTo>
                    <a:pt x="119" y="34"/>
                  </a:lnTo>
                  <a:lnTo>
                    <a:pt x="119" y="0"/>
                  </a:lnTo>
                  <a:lnTo>
                    <a:pt x="42" y="0"/>
                  </a:lnTo>
                  <a:lnTo>
                    <a:pt x="42" y="0"/>
                  </a:lnTo>
                  <a:lnTo>
                    <a:pt x="33" y="0"/>
                  </a:lnTo>
                  <a:lnTo>
                    <a:pt x="25" y="3"/>
                  </a:lnTo>
                  <a:lnTo>
                    <a:pt x="18" y="7"/>
                  </a:lnTo>
                  <a:lnTo>
                    <a:pt x="12" y="12"/>
                  </a:lnTo>
                  <a:lnTo>
                    <a:pt x="7" y="17"/>
                  </a:lnTo>
                  <a:lnTo>
                    <a:pt x="3" y="25"/>
                  </a:lnTo>
                  <a:lnTo>
                    <a:pt x="0" y="32"/>
                  </a:lnTo>
                  <a:lnTo>
                    <a:pt x="0" y="41"/>
                  </a:lnTo>
                  <a:lnTo>
                    <a:pt x="0" y="506"/>
                  </a:lnTo>
                  <a:lnTo>
                    <a:pt x="36" y="506"/>
                  </a:lnTo>
                  <a:lnTo>
                    <a:pt x="3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Rectangle 88"/>
            <p:cNvSpPr>
              <a:spLocks noChangeArrowheads="1"/>
            </p:cNvSpPr>
            <p:nvPr/>
          </p:nvSpPr>
          <p:spPr bwMode="auto">
            <a:xfrm>
              <a:off x="9583874" y="4553239"/>
              <a:ext cx="1349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Freeform 89"/>
            <p:cNvSpPr>
              <a:spLocks/>
            </p:cNvSpPr>
            <p:nvPr/>
          </p:nvSpPr>
          <p:spPr bwMode="auto">
            <a:xfrm>
              <a:off x="9663249" y="4400839"/>
              <a:ext cx="153988" cy="169863"/>
            </a:xfrm>
            <a:custGeom>
              <a:avLst/>
              <a:gdLst>
                <a:gd name="T0" fmla="*/ 237 w 293"/>
                <a:gd name="T1" fmla="*/ 288 h 322"/>
                <a:gd name="T2" fmla="*/ 237 w 293"/>
                <a:gd name="T3" fmla="*/ 288 h 322"/>
                <a:gd name="T4" fmla="*/ 244 w 293"/>
                <a:gd name="T5" fmla="*/ 286 h 322"/>
                <a:gd name="T6" fmla="*/ 252 w 293"/>
                <a:gd name="T7" fmla="*/ 282 h 322"/>
                <a:gd name="T8" fmla="*/ 256 w 293"/>
                <a:gd name="T9" fmla="*/ 274 h 322"/>
                <a:gd name="T10" fmla="*/ 257 w 293"/>
                <a:gd name="T11" fmla="*/ 267 h 322"/>
                <a:gd name="T12" fmla="*/ 257 w 293"/>
                <a:gd name="T13" fmla="*/ 0 h 322"/>
                <a:gd name="T14" fmla="*/ 293 w 293"/>
                <a:gd name="T15" fmla="*/ 0 h 322"/>
                <a:gd name="T16" fmla="*/ 293 w 293"/>
                <a:gd name="T17" fmla="*/ 280 h 322"/>
                <a:gd name="T18" fmla="*/ 293 w 293"/>
                <a:gd name="T19" fmla="*/ 280 h 322"/>
                <a:gd name="T20" fmla="*/ 293 w 293"/>
                <a:gd name="T21" fmla="*/ 289 h 322"/>
                <a:gd name="T22" fmla="*/ 290 w 293"/>
                <a:gd name="T23" fmla="*/ 297 h 322"/>
                <a:gd name="T24" fmla="*/ 286 w 293"/>
                <a:gd name="T25" fmla="*/ 304 h 322"/>
                <a:gd name="T26" fmla="*/ 281 w 293"/>
                <a:gd name="T27" fmla="*/ 310 h 322"/>
                <a:gd name="T28" fmla="*/ 275 w 293"/>
                <a:gd name="T29" fmla="*/ 315 h 322"/>
                <a:gd name="T30" fmla="*/ 268 w 293"/>
                <a:gd name="T31" fmla="*/ 319 h 322"/>
                <a:gd name="T32" fmla="*/ 259 w 293"/>
                <a:gd name="T33" fmla="*/ 322 h 322"/>
                <a:gd name="T34" fmla="*/ 252 w 293"/>
                <a:gd name="T35" fmla="*/ 322 h 322"/>
                <a:gd name="T36" fmla="*/ 0 w 293"/>
                <a:gd name="T37" fmla="*/ 322 h 322"/>
                <a:gd name="T38" fmla="*/ 0 w 293"/>
                <a:gd name="T39" fmla="*/ 288 h 322"/>
                <a:gd name="T40" fmla="*/ 237 w 293"/>
                <a:gd name="T41" fmla="*/ 28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322">
                  <a:moveTo>
                    <a:pt x="237" y="288"/>
                  </a:moveTo>
                  <a:lnTo>
                    <a:pt x="237" y="288"/>
                  </a:lnTo>
                  <a:lnTo>
                    <a:pt x="244" y="286"/>
                  </a:lnTo>
                  <a:lnTo>
                    <a:pt x="252" y="282"/>
                  </a:lnTo>
                  <a:lnTo>
                    <a:pt x="256" y="274"/>
                  </a:lnTo>
                  <a:lnTo>
                    <a:pt x="257" y="267"/>
                  </a:lnTo>
                  <a:lnTo>
                    <a:pt x="257" y="0"/>
                  </a:lnTo>
                  <a:lnTo>
                    <a:pt x="293" y="0"/>
                  </a:lnTo>
                  <a:lnTo>
                    <a:pt x="293" y="280"/>
                  </a:lnTo>
                  <a:lnTo>
                    <a:pt x="293" y="280"/>
                  </a:lnTo>
                  <a:lnTo>
                    <a:pt x="293" y="289"/>
                  </a:lnTo>
                  <a:lnTo>
                    <a:pt x="290" y="297"/>
                  </a:lnTo>
                  <a:lnTo>
                    <a:pt x="286" y="304"/>
                  </a:lnTo>
                  <a:lnTo>
                    <a:pt x="281" y="310"/>
                  </a:lnTo>
                  <a:lnTo>
                    <a:pt x="275" y="315"/>
                  </a:lnTo>
                  <a:lnTo>
                    <a:pt x="268" y="319"/>
                  </a:lnTo>
                  <a:lnTo>
                    <a:pt x="259" y="322"/>
                  </a:lnTo>
                  <a:lnTo>
                    <a:pt x="252" y="322"/>
                  </a:lnTo>
                  <a:lnTo>
                    <a:pt x="0" y="322"/>
                  </a:lnTo>
                  <a:lnTo>
                    <a:pt x="0" y="288"/>
                  </a:lnTo>
                  <a:lnTo>
                    <a:pt x="23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Freeform 90"/>
            <p:cNvSpPr>
              <a:spLocks/>
            </p:cNvSpPr>
            <p:nvPr/>
          </p:nvSpPr>
          <p:spPr bwMode="auto">
            <a:xfrm>
              <a:off x="9429886" y="4400839"/>
              <a:ext cx="153988" cy="169863"/>
            </a:xfrm>
            <a:custGeom>
              <a:avLst/>
              <a:gdLst>
                <a:gd name="T0" fmla="*/ 57 w 292"/>
                <a:gd name="T1" fmla="*/ 288 h 322"/>
                <a:gd name="T2" fmla="*/ 57 w 292"/>
                <a:gd name="T3" fmla="*/ 288 h 322"/>
                <a:gd name="T4" fmla="*/ 49 w 292"/>
                <a:gd name="T5" fmla="*/ 286 h 322"/>
                <a:gd name="T6" fmla="*/ 42 w 292"/>
                <a:gd name="T7" fmla="*/ 282 h 322"/>
                <a:gd name="T8" fmla="*/ 37 w 292"/>
                <a:gd name="T9" fmla="*/ 274 h 322"/>
                <a:gd name="T10" fmla="*/ 36 w 292"/>
                <a:gd name="T11" fmla="*/ 267 h 322"/>
                <a:gd name="T12" fmla="*/ 36 w 292"/>
                <a:gd name="T13" fmla="*/ 0 h 322"/>
                <a:gd name="T14" fmla="*/ 0 w 292"/>
                <a:gd name="T15" fmla="*/ 0 h 322"/>
                <a:gd name="T16" fmla="*/ 0 w 292"/>
                <a:gd name="T17" fmla="*/ 280 h 322"/>
                <a:gd name="T18" fmla="*/ 0 w 292"/>
                <a:gd name="T19" fmla="*/ 280 h 322"/>
                <a:gd name="T20" fmla="*/ 0 w 292"/>
                <a:gd name="T21" fmla="*/ 289 h 322"/>
                <a:gd name="T22" fmla="*/ 3 w 292"/>
                <a:gd name="T23" fmla="*/ 297 h 322"/>
                <a:gd name="T24" fmla="*/ 7 w 292"/>
                <a:gd name="T25" fmla="*/ 304 h 322"/>
                <a:gd name="T26" fmla="*/ 12 w 292"/>
                <a:gd name="T27" fmla="*/ 310 h 322"/>
                <a:gd name="T28" fmla="*/ 18 w 292"/>
                <a:gd name="T29" fmla="*/ 315 h 322"/>
                <a:gd name="T30" fmla="*/ 25 w 292"/>
                <a:gd name="T31" fmla="*/ 319 h 322"/>
                <a:gd name="T32" fmla="*/ 33 w 292"/>
                <a:gd name="T33" fmla="*/ 322 h 322"/>
                <a:gd name="T34" fmla="*/ 42 w 292"/>
                <a:gd name="T35" fmla="*/ 322 h 322"/>
                <a:gd name="T36" fmla="*/ 292 w 292"/>
                <a:gd name="T37" fmla="*/ 322 h 322"/>
                <a:gd name="T38" fmla="*/ 292 w 292"/>
                <a:gd name="T39" fmla="*/ 288 h 322"/>
                <a:gd name="T40" fmla="*/ 57 w 292"/>
                <a:gd name="T41" fmla="*/ 28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322">
                  <a:moveTo>
                    <a:pt x="57" y="288"/>
                  </a:moveTo>
                  <a:lnTo>
                    <a:pt x="57" y="288"/>
                  </a:lnTo>
                  <a:lnTo>
                    <a:pt x="49" y="286"/>
                  </a:lnTo>
                  <a:lnTo>
                    <a:pt x="42" y="282"/>
                  </a:lnTo>
                  <a:lnTo>
                    <a:pt x="37" y="274"/>
                  </a:lnTo>
                  <a:lnTo>
                    <a:pt x="36" y="267"/>
                  </a:lnTo>
                  <a:lnTo>
                    <a:pt x="36" y="0"/>
                  </a:lnTo>
                  <a:lnTo>
                    <a:pt x="0" y="0"/>
                  </a:lnTo>
                  <a:lnTo>
                    <a:pt x="0" y="280"/>
                  </a:lnTo>
                  <a:lnTo>
                    <a:pt x="0" y="280"/>
                  </a:lnTo>
                  <a:lnTo>
                    <a:pt x="0" y="289"/>
                  </a:lnTo>
                  <a:lnTo>
                    <a:pt x="3" y="297"/>
                  </a:lnTo>
                  <a:lnTo>
                    <a:pt x="7" y="304"/>
                  </a:lnTo>
                  <a:lnTo>
                    <a:pt x="12" y="310"/>
                  </a:lnTo>
                  <a:lnTo>
                    <a:pt x="18" y="315"/>
                  </a:lnTo>
                  <a:lnTo>
                    <a:pt x="25" y="319"/>
                  </a:lnTo>
                  <a:lnTo>
                    <a:pt x="33" y="322"/>
                  </a:lnTo>
                  <a:lnTo>
                    <a:pt x="42" y="322"/>
                  </a:lnTo>
                  <a:lnTo>
                    <a:pt x="292" y="322"/>
                  </a:lnTo>
                  <a:lnTo>
                    <a:pt x="292" y="288"/>
                  </a:lnTo>
                  <a:lnTo>
                    <a:pt x="5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Rectangle 91"/>
            <p:cNvSpPr>
              <a:spLocks noChangeArrowheads="1"/>
            </p:cNvSpPr>
            <p:nvPr/>
          </p:nvSpPr>
          <p:spPr bwMode="auto">
            <a:xfrm>
              <a:off x="9502911" y="4248439"/>
              <a:ext cx="4762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Rectangle 92"/>
            <p:cNvSpPr>
              <a:spLocks noChangeArrowheads="1"/>
            </p:cNvSpPr>
            <p:nvPr/>
          </p:nvSpPr>
          <p:spPr bwMode="auto">
            <a:xfrm>
              <a:off x="9580699" y="4257964"/>
              <a:ext cx="17938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Rectangle 93"/>
            <p:cNvSpPr>
              <a:spLocks noChangeArrowheads="1"/>
            </p:cNvSpPr>
            <p:nvPr/>
          </p:nvSpPr>
          <p:spPr bwMode="auto">
            <a:xfrm>
              <a:off x="9502911" y="4354801"/>
              <a:ext cx="4762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Rectangle 94"/>
            <p:cNvSpPr>
              <a:spLocks noChangeArrowheads="1"/>
            </p:cNvSpPr>
            <p:nvPr/>
          </p:nvSpPr>
          <p:spPr bwMode="auto">
            <a:xfrm>
              <a:off x="9580699" y="4364326"/>
              <a:ext cx="17938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Rectangle 95"/>
            <p:cNvSpPr>
              <a:spLocks noChangeArrowheads="1"/>
            </p:cNvSpPr>
            <p:nvPr/>
          </p:nvSpPr>
          <p:spPr bwMode="auto">
            <a:xfrm>
              <a:off x="9502911" y="4459576"/>
              <a:ext cx="4762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Rectangle 96"/>
            <p:cNvSpPr>
              <a:spLocks noChangeArrowheads="1"/>
            </p:cNvSpPr>
            <p:nvPr/>
          </p:nvSpPr>
          <p:spPr bwMode="auto">
            <a:xfrm>
              <a:off x="9580699" y="4470689"/>
              <a:ext cx="17938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Rectangle 97"/>
            <p:cNvSpPr>
              <a:spLocks noChangeArrowheads="1"/>
            </p:cNvSpPr>
            <p:nvPr/>
          </p:nvSpPr>
          <p:spPr bwMode="auto">
            <a:xfrm>
              <a:off x="9798186" y="4238914"/>
              <a:ext cx="19050"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Freeform 98"/>
            <p:cNvSpPr>
              <a:spLocks noEditPoints="1"/>
            </p:cNvSpPr>
            <p:nvPr/>
          </p:nvSpPr>
          <p:spPr bwMode="auto">
            <a:xfrm>
              <a:off x="9510849" y="4084926"/>
              <a:ext cx="190500" cy="106363"/>
            </a:xfrm>
            <a:custGeom>
              <a:avLst/>
              <a:gdLst>
                <a:gd name="T0" fmla="*/ 362 w 362"/>
                <a:gd name="T1" fmla="*/ 76 h 202"/>
                <a:gd name="T2" fmla="*/ 310 w 362"/>
                <a:gd name="T3" fmla="*/ 76 h 202"/>
                <a:gd name="T4" fmla="*/ 310 w 362"/>
                <a:gd name="T5" fmla="*/ 54 h 202"/>
                <a:gd name="T6" fmla="*/ 310 w 362"/>
                <a:gd name="T7" fmla="*/ 54 h 202"/>
                <a:gd name="T8" fmla="*/ 309 w 362"/>
                <a:gd name="T9" fmla="*/ 43 h 202"/>
                <a:gd name="T10" fmla="*/ 306 w 362"/>
                <a:gd name="T11" fmla="*/ 33 h 202"/>
                <a:gd name="T12" fmla="*/ 301 w 362"/>
                <a:gd name="T13" fmla="*/ 24 h 202"/>
                <a:gd name="T14" fmla="*/ 294 w 362"/>
                <a:gd name="T15" fmla="*/ 16 h 202"/>
                <a:gd name="T16" fmla="*/ 286 w 362"/>
                <a:gd name="T17" fmla="*/ 9 h 202"/>
                <a:gd name="T18" fmla="*/ 277 w 362"/>
                <a:gd name="T19" fmla="*/ 4 h 202"/>
                <a:gd name="T20" fmla="*/ 267 w 362"/>
                <a:gd name="T21" fmla="*/ 1 h 202"/>
                <a:gd name="T22" fmla="*/ 256 w 362"/>
                <a:gd name="T23" fmla="*/ 0 h 202"/>
                <a:gd name="T24" fmla="*/ 173 w 362"/>
                <a:gd name="T25" fmla="*/ 0 h 202"/>
                <a:gd name="T26" fmla="*/ 173 w 362"/>
                <a:gd name="T27" fmla="*/ 0 h 202"/>
                <a:gd name="T28" fmla="*/ 162 w 362"/>
                <a:gd name="T29" fmla="*/ 1 h 202"/>
                <a:gd name="T30" fmla="*/ 152 w 362"/>
                <a:gd name="T31" fmla="*/ 4 h 202"/>
                <a:gd name="T32" fmla="*/ 143 w 362"/>
                <a:gd name="T33" fmla="*/ 9 h 202"/>
                <a:gd name="T34" fmla="*/ 136 w 362"/>
                <a:gd name="T35" fmla="*/ 16 h 202"/>
                <a:gd name="T36" fmla="*/ 128 w 362"/>
                <a:gd name="T37" fmla="*/ 24 h 202"/>
                <a:gd name="T38" fmla="*/ 124 w 362"/>
                <a:gd name="T39" fmla="*/ 33 h 202"/>
                <a:gd name="T40" fmla="*/ 121 w 362"/>
                <a:gd name="T41" fmla="*/ 43 h 202"/>
                <a:gd name="T42" fmla="*/ 119 w 362"/>
                <a:gd name="T43" fmla="*/ 54 h 202"/>
                <a:gd name="T44" fmla="*/ 119 w 362"/>
                <a:gd name="T45" fmla="*/ 76 h 202"/>
                <a:gd name="T46" fmla="*/ 33 w 362"/>
                <a:gd name="T47" fmla="*/ 76 h 202"/>
                <a:gd name="T48" fmla="*/ 33 w 362"/>
                <a:gd name="T49" fmla="*/ 76 h 202"/>
                <a:gd name="T50" fmla="*/ 25 w 362"/>
                <a:gd name="T51" fmla="*/ 78 h 202"/>
                <a:gd name="T52" fmla="*/ 19 w 362"/>
                <a:gd name="T53" fmla="*/ 79 h 202"/>
                <a:gd name="T54" fmla="*/ 15 w 362"/>
                <a:gd name="T55" fmla="*/ 82 h 202"/>
                <a:gd name="T56" fmla="*/ 10 w 362"/>
                <a:gd name="T57" fmla="*/ 85 h 202"/>
                <a:gd name="T58" fmla="*/ 6 w 362"/>
                <a:gd name="T59" fmla="*/ 90 h 202"/>
                <a:gd name="T60" fmla="*/ 3 w 362"/>
                <a:gd name="T61" fmla="*/ 96 h 202"/>
                <a:gd name="T62" fmla="*/ 2 w 362"/>
                <a:gd name="T63" fmla="*/ 102 h 202"/>
                <a:gd name="T64" fmla="*/ 0 w 362"/>
                <a:gd name="T65" fmla="*/ 107 h 202"/>
                <a:gd name="T66" fmla="*/ 0 w 362"/>
                <a:gd name="T67" fmla="*/ 202 h 202"/>
                <a:gd name="T68" fmla="*/ 362 w 362"/>
                <a:gd name="T69" fmla="*/ 202 h 202"/>
                <a:gd name="T70" fmla="*/ 362 w 362"/>
                <a:gd name="T71" fmla="*/ 76 h 202"/>
                <a:gd name="T72" fmla="*/ 256 w 362"/>
                <a:gd name="T73" fmla="*/ 113 h 202"/>
                <a:gd name="T74" fmla="*/ 173 w 362"/>
                <a:gd name="T75" fmla="*/ 113 h 202"/>
                <a:gd name="T76" fmla="*/ 173 w 362"/>
                <a:gd name="T77" fmla="*/ 48 h 202"/>
                <a:gd name="T78" fmla="*/ 256 w 362"/>
                <a:gd name="T79" fmla="*/ 48 h 202"/>
                <a:gd name="T80" fmla="*/ 256 w 362"/>
                <a:gd name="T81"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2" h="202">
                  <a:moveTo>
                    <a:pt x="362" y="76"/>
                  </a:moveTo>
                  <a:lnTo>
                    <a:pt x="310" y="76"/>
                  </a:lnTo>
                  <a:lnTo>
                    <a:pt x="310" y="54"/>
                  </a:lnTo>
                  <a:lnTo>
                    <a:pt x="310" y="54"/>
                  </a:lnTo>
                  <a:lnTo>
                    <a:pt x="309" y="43"/>
                  </a:lnTo>
                  <a:lnTo>
                    <a:pt x="306" y="33"/>
                  </a:lnTo>
                  <a:lnTo>
                    <a:pt x="301" y="24"/>
                  </a:lnTo>
                  <a:lnTo>
                    <a:pt x="294" y="16"/>
                  </a:lnTo>
                  <a:lnTo>
                    <a:pt x="286" y="9"/>
                  </a:lnTo>
                  <a:lnTo>
                    <a:pt x="277" y="4"/>
                  </a:lnTo>
                  <a:lnTo>
                    <a:pt x="267" y="1"/>
                  </a:lnTo>
                  <a:lnTo>
                    <a:pt x="256" y="0"/>
                  </a:lnTo>
                  <a:lnTo>
                    <a:pt x="173" y="0"/>
                  </a:lnTo>
                  <a:lnTo>
                    <a:pt x="173" y="0"/>
                  </a:lnTo>
                  <a:lnTo>
                    <a:pt x="162" y="1"/>
                  </a:lnTo>
                  <a:lnTo>
                    <a:pt x="152" y="4"/>
                  </a:lnTo>
                  <a:lnTo>
                    <a:pt x="143" y="9"/>
                  </a:lnTo>
                  <a:lnTo>
                    <a:pt x="136" y="16"/>
                  </a:lnTo>
                  <a:lnTo>
                    <a:pt x="128" y="24"/>
                  </a:lnTo>
                  <a:lnTo>
                    <a:pt x="124" y="33"/>
                  </a:lnTo>
                  <a:lnTo>
                    <a:pt x="121" y="43"/>
                  </a:lnTo>
                  <a:lnTo>
                    <a:pt x="119" y="54"/>
                  </a:lnTo>
                  <a:lnTo>
                    <a:pt x="119" y="76"/>
                  </a:lnTo>
                  <a:lnTo>
                    <a:pt x="33" y="76"/>
                  </a:lnTo>
                  <a:lnTo>
                    <a:pt x="33" y="76"/>
                  </a:lnTo>
                  <a:lnTo>
                    <a:pt x="25" y="78"/>
                  </a:lnTo>
                  <a:lnTo>
                    <a:pt x="19" y="79"/>
                  </a:lnTo>
                  <a:lnTo>
                    <a:pt x="15" y="82"/>
                  </a:lnTo>
                  <a:lnTo>
                    <a:pt x="10" y="85"/>
                  </a:lnTo>
                  <a:lnTo>
                    <a:pt x="6" y="90"/>
                  </a:lnTo>
                  <a:lnTo>
                    <a:pt x="3" y="96"/>
                  </a:lnTo>
                  <a:lnTo>
                    <a:pt x="2" y="102"/>
                  </a:lnTo>
                  <a:lnTo>
                    <a:pt x="0" y="107"/>
                  </a:lnTo>
                  <a:lnTo>
                    <a:pt x="0" y="202"/>
                  </a:lnTo>
                  <a:lnTo>
                    <a:pt x="362" y="202"/>
                  </a:lnTo>
                  <a:lnTo>
                    <a:pt x="362" y="76"/>
                  </a:lnTo>
                  <a:close/>
                  <a:moveTo>
                    <a:pt x="256" y="113"/>
                  </a:moveTo>
                  <a:lnTo>
                    <a:pt x="173" y="113"/>
                  </a:lnTo>
                  <a:lnTo>
                    <a:pt x="173" y="48"/>
                  </a:lnTo>
                  <a:lnTo>
                    <a:pt x="256" y="48"/>
                  </a:lnTo>
                  <a:lnTo>
                    <a:pt x="256"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Freeform 99"/>
            <p:cNvSpPr>
              <a:spLocks/>
            </p:cNvSpPr>
            <p:nvPr/>
          </p:nvSpPr>
          <p:spPr bwMode="auto">
            <a:xfrm>
              <a:off x="9725161" y="4096039"/>
              <a:ext cx="187325" cy="134938"/>
            </a:xfrm>
            <a:custGeom>
              <a:avLst/>
              <a:gdLst>
                <a:gd name="T0" fmla="*/ 3 w 354"/>
                <a:gd name="T1" fmla="*/ 69 h 253"/>
                <a:gd name="T2" fmla="*/ 3 w 354"/>
                <a:gd name="T3" fmla="*/ 69 h 253"/>
                <a:gd name="T4" fmla="*/ 0 w 354"/>
                <a:gd name="T5" fmla="*/ 75 h 253"/>
                <a:gd name="T6" fmla="*/ 0 w 354"/>
                <a:gd name="T7" fmla="*/ 80 h 253"/>
                <a:gd name="T8" fmla="*/ 0 w 354"/>
                <a:gd name="T9" fmla="*/ 126 h 253"/>
                <a:gd name="T10" fmla="*/ 0 w 354"/>
                <a:gd name="T11" fmla="*/ 180 h 253"/>
                <a:gd name="T12" fmla="*/ 0 w 354"/>
                <a:gd name="T13" fmla="*/ 180 h 253"/>
                <a:gd name="T14" fmla="*/ 2 w 354"/>
                <a:gd name="T15" fmla="*/ 187 h 253"/>
                <a:gd name="T16" fmla="*/ 6 w 354"/>
                <a:gd name="T17" fmla="*/ 194 h 253"/>
                <a:gd name="T18" fmla="*/ 12 w 354"/>
                <a:gd name="T19" fmla="*/ 199 h 253"/>
                <a:gd name="T20" fmla="*/ 21 w 354"/>
                <a:gd name="T21" fmla="*/ 200 h 253"/>
                <a:gd name="T22" fmla="*/ 221 w 354"/>
                <a:gd name="T23" fmla="*/ 200 h 253"/>
                <a:gd name="T24" fmla="*/ 221 w 354"/>
                <a:gd name="T25" fmla="*/ 245 h 253"/>
                <a:gd name="T26" fmla="*/ 221 w 354"/>
                <a:gd name="T27" fmla="*/ 245 h 253"/>
                <a:gd name="T28" fmla="*/ 221 w 354"/>
                <a:gd name="T29" fmla="*/ 248 h 253"/>
                <a:gd name="T30" fmla="*/ 222 w 354"/>
                <a:gd name="T31" fmla="*/ 250 h 253"/>
                <a:gd name="T32" fmla="*/ 225 w 354"/>
                <a:gd name="T33" fmla="*/ 251 h 253"/>
                <a:gd name="T34" fmla="*/ 227 w 354"/>
                <a:gd name="T35" fmla="*/ 253 h 253"/>
                <a:gd name="T36" fmla="*/ 227 w 354"/>
                <a:gd name="T37" fmla="*/ 253 h 253"/>
                <a:gd name="T38" fmla="*/ 230 w 354"/>
                <a:gd name="T39" fmla="*/ 251 h 253"/>
                <a:gd name="T40" fmla="*/ 233 w 354"/>
                <a:gd name="T41" fmla="*/ 250 h 253"/>
                <a:gd name="T42" fmla="*/ 351 w 354"/>
                <a:gd name="T43" fmla="*/ 132 h 253"/>
                <a:gd name="T44" fmla="*/ 351 w 354"/>
                <a:gd name="T45" fmla="*/ 132 h 253"/>
                <a:gd name="T46" fmla="*/ 352 w 354"/>
                <a:gd name="T47" fmla="*/ 129 h 253"/>
                <a:gd name="T48" fmla="*/ 354 w 354"/>
                <a:gd name="T49" fmla="*/ 126 h 253"/>
                <a:gd name="T50" fmla="*/ 354 w 354"/>
                <a:gd name="T51" fmla="*/ 126 h 253"/>
                <a:gd name="T52" fmla="*/ 352 w 354"/>
                <a:gd name="T53" fmla="*/ 123 h 253"/>
                <a:gd name="T54" fmla="*/ 351 w 354"/>
                <a:gd name="T55" fmla="*/ 121 h 253"/>
                <a:gd name="T56" fmla="*/ 233 w 354"/>
                <a:gd name="T57" fmla="*/ 2 h 253"/>
                <a:gd name="T58" fmla="*/ 233 w 354"/>
                <a:gd name="T59" fmla="*/ 2 h 253"/>
                <a:gd name="T60" fmla="*/ 230 w 354"/>
                <a:gd name="T61" fmla="*/ 0 h 253"/>
                <a:gd name="T62" fmla="*/ 228 w 354"/>
                <a:gd name="T63" fmla="*/ 0 h 253"/>
                <a:gd name="T64" fmla="*/ 228 w 354"/>
                <a:gd name="T65" fmla="*/ 0 h 253"/>
                <a:gd name="T66" fmla="*/ 225 w 354"/>
                <a:gd name="T67" fmla="*/ 0 h 253"/>
                <a:gd name="T68" fmla="*/ 222 w 354"/>
                <a:gd name="T69" fmla="*/ 2 h 253"/>
                <a:gd name="T70" fmla="*/ 221 w 354"/>
                <a:gd name="T71" fmla="*/ 5 h 253"/>
                <a:gd name="T72" fmla="*/ 221 w 354"/>
                <a:gd name="T73" fmla="*/ 6 h 253"/>
                <a:gd name="T74" fmla="*/ 221 w 354"/>
                <a:gd name="T75" fmla="*/ 6 h 253"/>
                <a:gd name="T76" fmla="*/ 221 w 354"/>
                <a:gd name="T77" fmla="*/ 59 h 253"/>
                <a:gd name="T78" fmla="*/ 21 w 354"/>
                <a:gd name="T79" fmla="*/ 59 h 253"/>
                <a:gd name="T80" fmla="*/ 21 w 354"/>
                <a:gd name="T81" fmla="*/ 59 h 253"/>
                <a:gd name="T82" fmla="*/ 17 w 354"/>
                <a:gd name="T83" fmla="*/ 60 h 253"/>
                <a:gd name="T84" fmla="*/ 17 w 354"/>
                <a:gd name="T85" fmla="*/ 60 h 253"/>
                <a:gd name="T86" fmla="*/ 14 w 354"/>
                <a:gd name="T87" fmla="*/ 60 h 253"/>
                <a:gd name="T88" fmla="*/ 9 w 354"/>
                <a:gd name="T89" fmla="*/ 63 h 253"/>
                <a:gd name="T90" fmla="*/ 6 w 354"/>
                <a:gd name="T91" fmla="*/ 66 h 253"/>
                <a:gd name="T92" fmla="*/ 3 w 354"/>
                <a:gd name="T93" fmla="*/ 69 h 253"/>
                <a:gd name="T94" fmla="*/ 3 w 354"/>
                <a:gd name="T95" fmla="*/ 6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4" h="253">
                  <a:moveTo>
                    <a:pt x="3" y="69"/>
                  </a:moveTo>
                  <a:lnTo>
                    <a:pt x="3" y="69"/>
                  </a:lnTo>
                  <a:lnTo>
                    <a:pt x="0" y="75"/>
                  </a:lnTo>
                  <a:lnTo>
                    <a:pt x="0" y="80"/>
                  </a:lnTo>
                  <a:lnTo>
                    <a:pt x="0" y="126"/>
                  </a:lnTo>
                  <a:lnTo>
                    <a:pt x="0" y="180"/>
                  </a:lnTo>
                  <a:lnTo>
                    <a:pt x="0" y="180"/>
                  </a:lnTo>
                  <a:lnTo>
                    <a:pt x="2" y="187"/>
                  </a:lnTo>
                  <a:lnTo>
                    <a:pt x="6" y="194"/>
                  </a:lnTo>
                  <a:lnTo>
                    <a:pt x="12" y="199"/>
                  </a:lnTo>
                  <a:lnTo>
                    <a:pt x="21" y="200"/>
                  </a:lnTo>
                  <a:lnTo>
                    <a:pt x="221" y="200"/>
                  </a:lnTo>
                  <a:lnTo>
                    <a:pt x="221" y="245"/>
                  </a:lnTo>
                  <a:lnTo>
                    <a:pt x="221" y="245"/>
                  </a:lnTo>
                  <a:lnTo>
                    <a:pt x="221" y="248"/>
                  </a:lnTo>
                  <a:lnTo>
                    <a:pt x="222" y="250"/>
                  </a:lnTo>
                  <a:lnTo>
                    <a:pt x="225" y="251"/>
                  </a:lnTo>
                  <a:lnTo>
                    <a:pt x="227" y="253"/>
                  </a:lnTo>
                  <a:lnTo>
                    <a:pt x="227" y="253"/>
                  </a:lnTo>
                  <a:lnTo>
                    <a:pt x="230" y="251"/>
                  </a:lnTo>
                  <a:lnTo>
                    <a:pt x="233" y="250"/>
                  </a:lnTo>
                  <a:lnTo>
                    <a:pt x="351" y="132"/>
                  </a:lnTo>
                  <a:lnTo>
                    <a:pt x="351" y="132"/>
                  </a:lnTo>
                  <a:lnTo>
                    <a:pt x="352" y="129"/>
                  </a:lnTo>
                  <a:lnTo>
                    <a:pt x="354" y="126"/>
                  </a:lnTo>
                  <a:lnTo>
                    <a:pt x="354" y="126"/>
                  </a:lnTo>
                  <a:lnTo>
                    <a:pt x="352" y="123"/>
                  </a:lnTo>
                  <a:lnTo>
                    <a:pt x="351" y="121"/>
                  </a:lnTo>
                  <a:lnTo>
                    <a:pt x="233" y="2"/>
                  </a:lnTo>
                  <a:lnTo>
                    <a:pt x="233" y="2"/>
                  </a:lnTo>
                  <a:lnTo>
                    <a:pt x="230" y="0"/>
                  </a:lnTo>
                  <a:lnTo>
                    <a:pt x="228" y="0"/>
                  </a:lnTo>
                  <a:lnTo>
                    <a:pt x="228" y="0"/>
                  </a:lnTo>
                  <a:lnTo>
                    <a:pt x="225" y="0"/>
                  </a:lnTo>
                  <a:lnTo>
                    <a:pt x="222" y="2"/>
                  </a:lnTo>
                  <a:lnTo>
                    <a:pt x="221" y="5"/>
                  </a:lnTo>
                  <a:lnTo>
                    <a:pt x="221" y="6"/>
                  </a:lnTo>
                  <a:lnTo>
                    <a:pt x="221" y="6"/>
                  </a:lnTo>
                  <a:lnTo>
                    <a:pt x="221" y="59"/>
                  </a:lnTo>
                  <a:lnTo>
                    <a:pt x="21" y="59"/>
                  </a:lnTo>
                  <a:lnTo>
                    <a:pt x="21" y="59"/>
                  </a:lnTo>
                  <a:lnTo>
                    <a:pt x="17" y="60"/>
                  </a:lnTo>
                  <a:lnTo>
                    <a:pt x="17" y="60"/>
                  </a:lnTo>
                  <a:lnTo>
                    <a:pt x="14" y="60"/>
                  </a:lnTo>
                  <a:lnTo>
                    <a:pt x="9" y="63"/>
                  </a:lnTo>
                  <a:lnTo>
                    <a:pt x="6" y="66"/>
                  </a:lnTo>
                  <a:lnTo>
                    <a:pt x="3" y="69"/>
                  </a:lnTo>
                  <a:lnTo>
                    <a:pt x="3"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5" name="Group 4"/>
          <p:cNvGrpSpPr/>
          <p:nvPr/>
        </p:nvGrpSpPr>
        <p:grpSpPr>
          <a:xfrm>
            <a:off x="8351668" y="2583755"/>
            <a:ext cx="694634" cy="590862"/>
            <a:chOff x="4792697" y="3929842"/>
            <a:chExt cx="823518" cy="700494"/>
          </a:xfrm>
        </p:grpSpPr>
        <p:grpSp>
          <p:nvGrpSpPr>
            <p:cNvPr id="117" name="Group 116"/>
            <p:cNvGrpSpPr/>
            <p:nvPr/>
          </p:nvGrpSpPr>
          <p:grpSpPr>
            <a:xfrm>
              <a:off x="4792697" y="3929842"/>
              <a:ext cx="823518" cy="700494"/>
              <a:chOff x="1065213" y="446088"/>
              <a:chExt cx="7013575" cy="5965825"/>
            </a:xfrm>
            <a:solidFill>
              <a:schemeClr val="bg1"/>
            </a:solidFill>
          </p:grpSpPr>
          <p:sp>
            <p:nvSpPr>
              <p:cNvPr id="118" name="Freeform 117"/>
              <p:cNvSpPr>
                <a:spLocks/>
              </p:cNvSpPr>
              <p:nvPr/>
            </p:nvSpPr>
            <p:spPr bwMode="auto">
              <a:xfrm>
                <a:off x="6272213" y="446088"/>
                <a:ext cx="1806575" cy="1333500"/>
              </a:xfrm>
              <a:custGeom>
                <a:avLst/>
                <a:gdLst>
                  <a:gd name="T0" fmla="*/ 790 w 1138"/>
                  <a:gd name="T1" fmla="*/ 70 h 840"/>
                  <a:gd name="T2" fmla="*/ 748 w 1138"/>
                  <a:gd name="T3" fmla="*/ 40 h 840"/>
                  <a:gd name="T4" fmla="*/ 702 w 1138"/>
                  <a:gd name="T5" fmla="*/ 18 h 840"/>
                  <a:gd name="T6" fmla="*/ 652 w 1138"/>
                  <a:gd name="T7" fmla="*/ 4 h 840"/>
                  <a:gd name="T8" fmla="*/ 600 w 1138"/>
                  <a:gd name="T9" fmla="*/ 0 h 840"/>
                  <a:gd name="T10" fmla="*/ 570 w 1138"/>
                  <a:gd name="T11" fmla="*/ 2 h 840"/>
                  <a:gd name="T12" fmla="*/ 514 w 1138"/>
                  <a:gd name="T13" fmla="*/ 14 h 840"/>
                  <a:gd name="T14" fmla="*/ 462 w 1138"/>
                  <a:gd name="T15" fmla="*/ 36 h 840"/>
                  <a:gd name="T16" fmla="*/ 414 w 1138"/>
                  <a:gd name="T17" fmla="*/ 66 h 840"/>
                  <a:gd name="T18" fmla="*/ 376 w 1138"/>
                  <a:gd name="T19" fmla="*/ 106 h 840"/>
                  <a:gd name="T20" fmla="*/ 344 w 1138"/>
                  <a:gd name="T21" fmla="*/ 154 h 840"/>
                  <a:gd name="T22" fmla="*/ 322 w 1138"/>
                  <a:gd name="T23" fmla="*/ 206 h 840"/>
                  <a:gd name="T24" fmla="*/ 310 w 1138"/>
                  <a:gd name="T25" fmla="*/ 264 h 840"/>
                  <a:gd name="T26" fmla="*/ 308 w 1138"/>
                  <a:gd name="T27" fmla="*/ 294 h 840"/>
                  <a:gd name="T28" fmla="*/ 310 w 1138"/>
                  <a:gd name="T29" fmla="*/ 310 h 840"/>
                  <a:gd name="T30" fmla="*/ 264 w 1138"/>
                  <a:gd name="T31" fmla="*/ 306 h 840"/>
                  <a:gd name="T32" fmla="*/ 238 w 1138"/>
                  <a:gd name="T33" fmla="*/ 306 h 840"/>
                  <a:gd name="T34" fmla="*/ 186 w 1138"/>
                  <a:gd name="T35" fmla="*/ 318 h 840"/>
                  <a:gd name="T36" fmla="*/ 138 w 1138"/>
                  <a:gd name="T37" fmla="*/ 338 h 840"/>
                  <a:gd name="T38" fmla="*/ 96 w 1138"/>
                  <a:gd name="T39" fmla="*/ 366 h 840"/>
                  <a:gd name="T40" fmla="*/ 60 w 1138"/>
                  <a:gd name="T41" fmla="*/ 402 h 840"/>
                  <a:gd name="T42" fmla="*/ 32 w 1138"/>
                  <a:gd name="T43" fmla="*/ 444 h 840"/>
                  <a:gd name="T44" fmla="*/ 12 w 1138"/>
                  <a:gd name="T45" fmla="*/ 492 h 840"/>
                  <a:gd name="T46" fmla="*/ 2 w 1138"/>
                  <a:gd name="T47" fmla="*/ 544 h 840"/>
                  <a:gd name="T48" fmla="*/ 0 w 1138"/>
                  <a:gd name="T49" fmla="*/ 572 h 840"/>
                  <a:gd name="T50" fmla="*/ 6 w 1138"/>
                  <a:gd name="T51" fmla="*/ 626 h 840"/>
                  <a:gd name="T52" fmla="*/ 22 w 1138"/>
                  <a:gd name="T53" fmla="*/ 676 h 840"/>
                  <a:gd name="T54" fmla="*/ 46 w 1138"/>
                  <a:gd name="T55" fmla="*/ 720 h 840"/>
                  <a:gd name="T56" fmla="*/ 78 w 1138"/>
                  <a:gd name="T57" fmla="*/ 760 h 840"/>
                  <a:gd name="T58" fmla="*/ 116 w 1138"/>
                  <a:gd name="T59" fmla="*/ 792 h 840"/>
                  <a:gd name="T60" fmla="*/ 162 w 1138"/>
                  <a:gd name="T61" fmla="*/ 818 h 840"/>
                  <a:gd name="T62" fmla="*/ 210 w 1138"/>
                  <a:gd name="T63" fmla="*/ 832 h 840"/>
                  <a:gd name="T64" fmla="*/ 264 w 1138"/>
                  <a:gd name="T65" fmla="*/ 838 h 840"/>
                  <a:gd name="T66" fmla="*/ 612 w 1138"/>
                  <a:gd name="T67" fmla="*/ 840 h 840"/>
                  <a:gd name="T68" fmla="*/ 842 w 1138"/>
                  <a:gd name="T69" fmla="*/ 840 h 840"/>
                  <a:gd name="T70" fmla="*/ 872 w 1138"/>
                  <a:gd name="T71" fmla="*/ 840 h 840"/>
                  <a:gd name="T72" fmla="*/ 930 w 1138"/>
                  <a:gd name="T73" fmla="*/ 828 h 840"/>
                  <a:gd name="T74" fmla="*/ 984 w 1138"/>
                  <a:gd name="T75" fmla="*/ 804 h 840"/>
                  <a:gd name="T76" fmla="*/ 1030 w 1138"/>
                  <a:gd name="T77" fmla="*/ 772 h 840"/>
                  <a:gd name="T78" fmla="*/ 1070 w 1138"/>
                  <a:gd name="T79" fmla="*/ 732 h 840"/>
                  <a:gd name="T80" fmla="*/ 1102 w 1138"/>
                  <a:gd name="T81" fmla="*/ 684 h 840"/>
                  <a:gd name="T82" fmla="*/ 1124 w 1138"/>
                  <a:gd name="T83" fmla="*/ 630 h 840"/>
                  <a:gd name="T84" fmla="*/ 1136 w 1138"/>
                  <a:gd name="T85" fmla="*/ 572 h 840"/>
                  <a:gd name="T86" fmla="*/ 1138 w 1138"/>
                  <a:gd name="T87" fmla="*/ 542 h 840"/>
                  <a:gd name="T88" fmla="*/ 1134 w 1138"/>
                  <a:gd name="T89" fmla="*/ 486 h 840"/>
                  <a:gd name="T90" fmla="*/ 1120 w 1138"/>
                  <a:gd name="T91" fmla="*/ 436 h 840"/>
                  <a:gd name="T92" fmla="*/ 1096 w 1138"/>
                  <a:gd name="T93" fmla="*/ 388 h 840"/>
                  <a:gd name="T94" fmla="*/ 1066 w 1138"/>
                  <a:gd name="T95" fmla="*/ 346 h 840"/>
                  <a:gd name="T96" fmla="*/ 1030 w 1138"/>
                  <a:gd name="T97" fmla="*/ 310 h 840"/>
                  <a:gd name="T98" fmla="*/ 986 w 1138"/>
                  <a:gd name="T99" fmla="*/ 280 h 840"/>
                  <a:gd name="T100" fmla="*/ 938 w 1138"/>
                  <a:gd name="T101" fmla="*/ 260 h 840"/>
                  <a:gd name="T102" fmla="*/ 888 w 1138"/>
                  <a:gd name="T103" fmla="*/ 246 h 840"/>
                  <a:gd name="T104" fmla="*/ 882 w 1138"/>
                  <a:gd name="T105" fmla="*/ 220 h 840"/>
                  <a:gd name="T106" fmla="*/ 864 w 1138"/>
                  <a:gd name="T107" fmla="*/ 172 h 840"/>
                  <a:gd name="T108" fmla="*/ 840 w 1138"/>
                  <a:gd name="T109" fmla="*/ 128 h 840"/>
                  <a:gd name="T110" fmla="*/ 808 w 1138"/>
                  <a:gd name="T111" fmla="*/ 8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8" h="840">
                    <a:moveTo>
                      <a:pt x="790" y="70"/>
                    </a:moveTo>
                    <a:lnTo>
                      <a:pt x="790" y="70"/>
                    </a:lnTo>
                    <a:lnTo>
                      <a:pt x="770" y="54"/>
                    </a:lnTo>
                    <a:lnTo>
                      <a:pt x="748" y="40"/>
                    </a:lnTo>
                    <a:lnTo>
                      <a:pt x="726" y="28"/>
                    </a:lnTo>
                    <a:lnTo>
                      <a:pt x="702" y="18"/>
                    </a:lnTo>
                    <a:lnTo>
                      <a:pt x="678" y="10"/>
                    </a:lnTo>
                    <a:lnTo>
                      <a:pt x="652" y="4"/>
                    </a:lnTo>
                    <a:lnTo>
                      <a:pt x="626" y="2"/>
                    </a:lnTo>
                    <a:lnTo>
                      <a:pt x="600" y="0"/>
                    </a:lnTo>
                    <a:lnTo>
                      <a:pt x="600" y="0"/>
                    </a:lnTo>
                    <a:lnTo>
                      <a:pt x="570" y="2"/>
                    </a:lnTo>
                    <a:lnTo>
                      <a:pt x="542" y="6"/>
                    </a:lnTo>
                    <a:lnTo>
                      <a:pt x="514" y="14"/>
                    </a:lnTo>
                    <a:lnTo>
                      <a:pt x="486" y="22"/>
                    </a:lnTo>
                    <a:lnTo>
                      <a:pt x="462" y="36"/>
                    </a:lnTo>
                    <a:lnTo>
                      <a:pt x="438" y="50"/>
                    </a:lnTo>
                    <a:lnTo>
                      <a:pt x="414" y="66"/>
                    </a:lnTo>
                    <a:lnTo>
                      <a:pt x="394" y="86"/>
                    </a:lnTo>
                    <a:lnTo>
                      <a:pt x="376" y="106"/>
                    </a:lnTo>
                    <a:lnTo>
                      <a:pt x="358" y="130"/>
                    </a:lnTo>
                    <a:lnTo>
                      <a:pt x="344" y="154"/>
                    </a:lnTo>
                    <a:lnTo>
                      <a:pt x="332" y="180"/>
                    </a:lnTo>
                    <a:lnTo>
                      <a:pt x="322" y="206"/>
                    </a:lnTo>
                    <a:lnTo>
                      <a:pt x="314" y="234"/>
                    </a:lnTo>
                    <a:lnTo>
                      <a:pt x="310" y="264"/>
                    </a:lnTo>
                    <a:lnTo>
                      <a:pt x="308" y="294"/>
                    </a:lnTo>
                    <a:lnTo>
                      <a:pt x="308" y="294"/>
                    </a:lnTo>
                    <a:lnTo>
                      <a:pt x="310" y="310"/>
                    </a:lnTo>
                    <a:lnTo>
                      <a:pt x="310" y="310"/>
                    </a:lnTo>
                    <a:lnTo>
                      <a:pt x="286" y="306"/>
                    </a:lnTo>
                    <a:lnTo>
                      <a:pt x="264" y="306"/>
                    </a:lnTo>
                    <a:lnTo>
                      <a:pt x="264" y="306"/>
                    </a:lnTo>
                    <a:lnTo>
                      <a:pt x="238" y="306"/>
                    </a:lnTo>
                    <a:lnTo>
                      <a:pt x="210" y="310"/>
                    </a:lnTo>
                    <a:lnTo>
                      <a:pt x="186" y="318"/>
                    </a:lnTo>
                    <a:lnTo>
                      <a:pt x="162" y="326"/>
                    </a:lnTo>
                    <a:lnTo>
                      <a:pt x="138" y="338"/>
                    </a:lnTo>
                    <a:lnTo>
                      <a:pt x="116" y="352"/>
                    </a:lnTo>
                    <a:lnTo>
                      <a:pt x="96" y="366"/>
                    </a:lnTo>
                    <a:lnTo>
                      <a:pt x="78" y="384"/>
                    </a:lnTo>
                    <a:lnTo>
                      <a:pt x="60" y="402"/>
                    </a:lnTo>
                    <a:lnTo>
                      <a:pt x="46" y="424"/>
                    </a:lnTo>
                    <a:lnTo>
                      <a:pt x="32" y="444"/>
                    </a:lnTo>
                    <a:lnTo>
                      <a:pt x="22" y="468"/>
                    </a:lnTo>
                    <a:lnTo>
                      <a:pt x="12" y="492"/>
                    </a:lnTo>
                    <a:lnTo>
                      <a:pt x="6" y="518"/>
                    </a:lnTo>
                    <a:lnTo>
                      <a:pt x="2" y="544"/>
                    </a:lnTo>
                    <a:lnTo>
                      <a:pt x="0" y="572"/>
                    </a:lnTo>
                    <a:lnTo>
                      <a:pt x="0" y="572"/>
                    </a:lnTo>
                    <a:lnTo>
                      <a:pt x="2" y="600"/>
                    </a:lnTo>
                    <a:lnTo>
                      <a:pt x="6" y="626"/>
                    </a:lnTo>
                    <a:lnTo>
                      <a:pt x="12" y="652"/>
                    </a:lnTo>
                    <a:lnTo>
                      <a:pt x="22" y="676"/>
                    </a:lnTo>
                    <a:lnTo>
                      <a:pt x="32" y="698"/>
                    </a:lnTo>
                    <a:lnTo>
                      <a:pt x="46" y="720"/>
                    </a:lnTo>
                    <a:lnTo>
                      <a:pt x="60" y="742"/>
                    </a:lnTo>
                    <a:lnTo>
                      <a:pt x="78" y="760"/>
                    </a:lnTo>
                    <a:lnTo>
                      <a:pt x="96" y="778"/>
                    </a:lnTo>
                    <a:lnTo>
                      <a:pt x="116" y="792"/>
                    </a:lnTo>
                    <a:lnTo>
                      <a:pt x="138" y="806"/>
                    </a:lnTo>
                    <a:lnTo>
                      <a:pt x="162" y="818"/>
                    </a:lnTo>
                    <a:lnTo>
                      <a:pt x="186" y="826"/>
                    </a:lnTo>
                    <a:lnTo>
                      <a:pt x="210" y="832"/>
                    </a:lnTo>
                    <a:lnTo>
                      <a:pt x="238" y="836"/>
                    </a:lnTo>
                    <a:lnTo>
                      <a:pt x="264" y="838"/>
                    </a:lnTo>
                    <a:lnTo>
                      <a:pt x="264" y="838"/>
                    </a:lnTo>
                    <a:lnTo>
                      <a:pt x="612" y="840"/>
                    </a:lnTo>
                    <a:lnTo>
                      <a:pt x="612" y="840"/>
                    </a:lnTo>
                    <a:lnTo>
                      <a:pt x="842" y="840"/>
                    </a:lnTo>
                    <a:lnTo>
                      <a:pt x="842" y="840"/>
                    </a:lnTo>
                    <a:lnTo>
                      <a:pt x="872" y="840"/>
                    </a:lnTo>
                    <a:lnTo>
                      <a:pt x="902" y="834"/>
                    </a:lnTo>
                    <a:lnTo>
                      <a:pt x="930" y="828"/>
                    </a:lnTo>
                    <a:lnTo>
                      <a:pt x="958" y="818"/>
                    </a:lnTo>
                    <a:lnTo>
                      <a:pt x="984" y="804"/>
                    </a:lnTo>
                    <a:lnTo>
                      <a:pt x="1008" y="790"/>
                    </a:lnTo>
                    <a:lnTo>
                      <a:pt x="1030" y="772"/>
                    </a:lnTo>
                    <a:lnTo>
                      <a:pt x="1052" y="754"/>
                    </a:lnTo>
                    <a:lnTo>
                      <a:pt x="1070" y="732"/>
                    </a:lnTo>
                    <a:lnTo>
                      <a:pt x="1088" y="708"/>
                    </a:lnTo>
                    <a:lnTo>
                      <a:pt x="1102" y="684"/>
                    </a:lnTo>
                    <a:lnTo>
                      <a:pt x="1116" y="658"/>
                    </a:lnTo>
                    <a:lnTo>
                      <a:pt x="1124" y="630"/>
                    </a:lnTo>
                    <a:lnTo>
                      <a:pt x="1132" y="602"/>
                    </a:lnTo>
                    <a:lnTo>
                      <a:pt x="1136" y="572"/>
                    </a:lnTo>
                    <a:lnTo>
                      <a:pt x="1138" y="542"/>
                    </a:lnTo>
                    <a:lnTo>
                      <a:pt x="1138" y="542"/>
                    </a:lnTo>
                    <a:lnTo>
                      <a:pt x="1138" y="514"/>
                    </a:lnTo>
                    <a:lnTo>
                      <a:pt x="1134" y="486"/>
                    </a:lnTo>
                    <a:lnTo>
                      <a:pt x="1128" y="460"/>
                    </a:lnTo>
                    <a:lnTo>
                      <a:pt x="1120" y="436"/>
                    </a:lnTo>
                    <a:lnTo>
                      <a:pt x="1108" y="412"/>
                    </a:lnTo>
                    <a:lnTo>
                      <a:pt x="1096" y="388"/>
                    </a:lnTo>
                    <a:lnTo>
                      <a:pt x="1082" y="366"/>
                    </a:lnTo>
                    <a:lnTo>
                      <a:pt x="1066" y="346"/>
                    </a:lnTo>
                    <a:lnTo>
                      <a:pt x="1048" y="328"/>
                    </a:lnTo>
                    <a:lnTo>
                      <a:pt x="1030" y="310"/>
                    </a:lnTo>
                    <a:lnTo>
                      <a:pt x="1008" y="294"/>
                    </a:lnTo>
                    <a:lnTo>
                      <a:pt x="986" y="280"/>
                    </a:lnTo>
                    <a:lnTo>
                      <a:pt x="964" y="268"/>
                    </a:lnTo>
                    <a:lnTo>
                      <a:pt x="938" y="260"/>
                    </a:lnTo>
                    <a:lnTo>
                      <a:pt x="914" y="252"/>
                    </a:lnTo>
                    <a:lnTo>
                      <a:pt x="888" y="246"/>
                    </a:lnTo>
                    <a:lnTo>
                      <a:pt x="888" y="246"/>
                    </a:lnTo>
                    <a:lnTo>
                      <a:pt x="882" y="220"/>
                    </a:lnTo>
                    <a:lnTo>
                      <a:pt x="874" y="196"/>
                    </a:lnTo>
                    <a:lnTo>
                      <a:pt x="864" y="172"/>
                    </a:lnTo>
                    <a:lnTo>
                      <a:pt x="854" y="148"/>
                    </a:lnTo>
                    <a:lnTo>
                      <a:pt x="840" y="128"/>
                    </a:lnTo>
                    <a:lnTo>
                      <a:pt x="824" y="106"/>
                    </a:lnTo>
                    <a:lnTo>
                      <a:pt x="808" y="88"/>
                    </a:lnTo>
                    <a:lnTo>
                      <a:pt x="79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9" name="Freeform 118"/>
              <p:cNvSpPr>
                <a:spLocks noEditPoints="1"/>
              </p:cNvSpPr>
              <p:nvPr/>
            </p:nvSpPr>
            <p:spPr bwMode="auto">
              <a:xfrm>
                <a:off x="6719888" y="4799013"/>
                <a:ext cx="911225" cy="1612900"/>
              </a:xfrm>
              <a:custGeom>
                <a:avLst/>
                <a:gdLst>
                  <a:gd name="T0" fmla="*/ 90 w 574"/>
                  <a:gd name="T1" fmla="*/ 0 h 1016"/>
                  <a:gd name="T2" fmla="*/ 72 w 574"/>
                  <a:gd name="T3" fmla="*/ 2 h 1016"/>
                  <a:gd name="T4" fmla="*/ 40 w 574"/>
                  <a:gd name="T5" fmla="*/ 16 h 1016"/>
                  <a:gd name="T6" fmla="*/ 16 w 574"/>
                  <a:gd name="T7" fmla="*/ 40 h 1016"/>
                  <a:gd name="T8" fmla="*/ 2 w 574"/>
                  <a:gd name="T9" fmla="*/ 72 h 1016"/>
                  <a:gd name="T10" fmla="*/ 0 w 574"/>
                  <a:gd name="T11" fmla="*/ 660 h 1016"/>
                  <a:gd name="T12" fmla="*/ 0 w 574"/>
                  <a:gd name="T13" fmla="*/ 926 h 1016"/>
                  <a:gd name="T14" fmla="*/ 8 w 574"/>
                  <a:gd name="T15" fmla="*/ 960 h 1016"/>
                  <a:gd name="T16" fmla="*/ 26 w 574"/>
                  <a:gd name="T17" fmla="*/ 990 h 1016"/>
                  <a:gd name="T18" fmla="*/ 56 w 574"/>
                  <a:gd name="T19" fmla="*/ 1008 h 1016"/>
                  <a:gd name="T20" fmla="*/ 90 w 574"/>
                  <a:gd name="T21" fmla="*/ 1016 h 1016"/>
                  <a:gd name="T22" fmla="*/ 420 w 574"/>
                  <a:gd name="T23" fmla="*/ 1016 h 1016"/>
                  <a:gd name="T24" fmla="*/ 484 w 574"/>
                  <a:gd name="T25" fmla="*/ 1016 h 1016"/>
                  <a:gd name="T26" fmla="*/ 520 w 574"/>
                  <a:gd name="T27" fmla="*/ 1008 h 1016"/>
                  <a:gd name="T28" fmla="*/ 548 w 574"/>
                  <a:gd name="T29" fmla="*/ 990 h 1016"/>
                  <a:gd name="T30" fmla="*/ 566 w 574"/>
                  <a:gd name="T31" fmla="*/ 960 h 1016"/>
                  <a:gd name="T32" fmla="*/ 574 w 574"/>
                  <a:gd name="T33" fmla="*/ 926 h 1016"/>
                  <a:gd name="T34" fmla="*/ 574 w 574"/>
                  <a:gd name="T35" fmla="*/ 90 h 1016"/>
                  <a:gd name="T36" fmla="*/ 572 w 574"/>
                  <a:gd name="T37" fmla="*/ 72 h 1016"/>
                  <a:gd name="T38" fmla="*/ 558 w 574"/>
                  <a:gd name="T39" fmla="*/ 40 h 1016"/>
                  <a:gd name="T40" fmla="*/ 534 w 574"/>
                  <a:gd name="T41" fmla="*/ 16 h 1016"/>
                  <a:gd name="T42" fmla="*/ 502 w 574"/>
                  <a:gd name="T43" fmla="*/ 2 h 1016"/>
                  <a:gd name="T44" fmla="*/ 484 w 574"/>
                  <a:gd name="T45" fmla="*/ 0 h 1016"/>
                  <a:gd name="T46" fmla="*/ 350 w 574"/>
                  <a:gd name="T47" fmla="*/ 40 h 1016"/>
                  <a:gd name="T48" fmla="*/ 354 w 574"/>
                  <a:gd name="T49" fmla="*/ 42 h 1016"/>
                  <a:gd name="T50" fmla="*/ 358 w 574"/>
                  <a:gd name="T51" fmla="*/ 46 h 1016"/>
                  <a:gd name="T52" fmla="*/ 360 w 574"/>
                  <a:gd name="T53" fmla="*/ 48 h 1016"/>
                  <a:gd name="T54" fmla="*/ 356 w 574"/>
                  <a:gd name="T55" fmla="*/ 54 h 1016"/>
                  <a:gd name="T56" fmla="*/ 350 w 574"/>
                  <a:gd name="T57" fmla="*/ 58 h 1016"/>
                  <a:gd name="T58" fmla="*/ 224 w 574"/>
                  <a:gd name="T59" fmla="*/ 58 h 1016"/>
                  <a:gd name="T60" fmla="*/ 218 w 574"/>
                  <a:gd name="T61" fmla="*/ 54 h 1016"/>
                  <a:gd name="T62" fmla="*/ 216 w 574"/>
                  <a:gd name="T63" fmla="*/ 48 h 1016"/>
                  <a:gd name="T64" fmla="*/ 216 w 574"/>
                  <a:gd name="T65" fmla="*/ 46 h 1016"/>
                  <a:gd name="T66" fmla="*/ 220 w 574"/>
                  <a:gd name="T67" fmla="*/ 42 h 1016"/>
                  <a:gd name="T68" fmla="*/ 224 w 574"/>
                  <a:gd name="T69" fmla="*/ 40 h 1016"/>
                  <a:gd name="T70" fmla="*/ 350 w 574"/>
                  <a:gd name="T71" fmla="*/ 942 h 1016"/>
                  <a:gd name="T72" fmla="*/ 344 w 574"/>
                  <a:gd name="T73" fmla="*/ 956 h 1016"/>
                  <a:gd name="T74" fmla="*/ 330 w 574"/>
                  <a:gd name="T75" fmla="*/ 962 h 1016"/>
                  <a:gd name="T76" fmla="*/ 244 w 574"/>
                  <a:gd name="T77" fmla="*/ 962 h 1016"/>
                  <a:gd name="T78" fmla="*/ 230 w 574"/>
                  <a:gd name="T79" fmla="*/ 956 h 1016"/>
                  <a:gd name="T80" fmla="*/ 224 w 574"/>
                  <a:gd name="T81" fmla="*/ 942 h 1016"/>
                  <a:gd name="T82" fmla="*/ 224 w 574"/>
                  <a:gd name="T83" fmla="*/ 930 h 1016"/>
                  <a:gd name="T84" fmla="*/ 230 w 574"/>
                  <a:gd name="T85" fmla="*/ 916 h 1016"/>
                  <a:gd name="T86" fmla="*/ 244 w 574"/>
                  <a:gd name="T87" fmla="*/ 910 h 1016"/>
                  <a:gd name="T88" fmla="*/ 330 w 574"/>
                  <a:gd name="T89" fmla="*/ 910 h 1016"/>
                  <a:gd name="T90" fmla="*/ 344 w 574"/>
                  <a:gd name="T91" fmla="*/ 916 h 1016"/>
                  <a:gd name="T92" fmla="*/ 350 w 574"/>
                  <a:gd name="T93" fmla="*/ 930 h 1016"/>
                  <a:gd name="T94" fmla="*/ 532 w 574"/>
                  <a:gd name="T95" fmla="*/ 856 h 1016"/>
                  <a:gd name="T96" fmla="*/ 210 w 574"/>
                  <a:gd name="T97" fmla="*/ 856 h 1016"/>
                  <a:gd name="T98" fmla="*/ 42 w 574"/>
                  <a:gd name="T99" fmla="*/ 664 h 1016"/>
                  <a:gd name="T100" fmla="*/ 42 w 574"/>
                  <a:gd name="T101" fmla="*/ 114 h 1016"/>
                  <a:gd name="T102" fmla="*/ 532 w 574"/>
                  <a:gd name="T103" fmla="*/ 664 h 1016"/>
                  <a:gd name="T104" fmla="*/ 532 w 574"/>
                  <a:gd name="T105" fmla="*/ 85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1016">
                    <a:moveTo>
                      <a:pt x="484" y="0"/>
                    </a:moveTo>
                    <a:lnTo>
                      <a:pt x="90" y="0"/>
                    </a:lnTo>
                    <a:lnTo>
                      <a:pt x="90" y="0"/>
                    </a:lnTo>
                    <a:lnTo>
                      <a:pt x="72" y="2"/>
                    </a:lnTo>
                    <a:lnTo>
                      <a:pt x="56" y="8"/>
                    </a:lnTo>
                    <a:lnTo>
                      <a:pt x="40" y="16"/>
                    </a:lnTo>
                    <a:lnTo>
                      <a:pt x="26" y="26"/>
                    </a:lnTo>
                    <a:lnTo>
                      <a:pt x="16" y="40"/>
                    </a:lnTo>
                    <a:lnTo>
                      <a:pt x="8" y="54"/>
                    </a:lnTo>
                    <a:lnTo>
                      <a:pt x="2" y="72"/>
                    </a:lnTo>
                    <a:lnTo>
                      <a:pt x="0" y="90"/>
                    </a:lnTo>
                    <a:lnTo>
                      <a:pt x="0" y="660"/>
                    </a:lnTo>
                    <a:lnTo>
                      <a:pt x="0" y="926"/>
                    </a:lnTo>
                    <a:lnTo>
                      <a:pt x="0" y="926"/>
                    </a:lnTo>
                    <a:lnTo>
                      <a:pt x="2" y="944"/>
                    </a:lnTo>
                    <a:lnTo>
                      <a:pt x="8" y="960"/>
                    </a:lnTo>
                    <a:lnTo>
                      <a:pt x="16" y="976"/>
                    </a:lnTo>
                    <a:lnTo>
                      <a:pt x="26" y="990"/>
                    </a:lnTo>
                    <a:lnTo>
                      <a:pt x="40" y="1000"/>
                    </a:lnTo>
                    <a:lnTo>
                      <a:pt x="56" y="1008"/>
                    </a:lnTo>
                    <a:lnTo>
                      <a:pt x="72" y="1014"/>
                    </a:lnTo>
                    <a:lnTo>
                      <a:pt x="90" y="1016"/>
                    </a:lnTo>
                    <a:lnTo>
                      <a:pt x="154" y="1016"/>
                    </a:lnTo>
                    <a:lnTo>
                      <a:pt x="420" y="1016"/>
                    </a:lnTo>
                    <a:lnTo>
                      <a:pt x="484" y="1016"/>
                    </a:lnTo>
                    <a:lnTo>
                      <a:pt x="484" y="1016"/>
                    </a:lnTo>
                    <a:lnTo>
                      <a:pt x="502" y="1014"/>
                    </a:lnTo>
                    <a:lnTo>
                      <a:pt x="520" y="1008"/>
                    </a:lnTo>
                    <a:lnTo>
                      <a:pt x="534" y="1000"/>
                    </a:lnTo>
                    <a:lnTo>
                      <a:pt x="548" y="990"/>
                    </a:lnTo>
                    <a:lnTo>
                      <a:pt x="558" y="976"/>
                    </a:lnTo>
                    <a:lnTo>
                      <a:pt x="566" y="960"/>
                    </a:lnTo>
                    <a:lnTo>
                      <a:pt x="572" y="944"/>
                    </a:lnTo>
                    <a:lnTo>
                      <a:pt x="574" y="926"/>
                    </a:lnTo>
                    <a:lnTo>
                      <a:pt x="574" y="660"/>
                    </a:lnTo>
                    <a:lnTo>
                      <a:pt x="574" y="90"/>
                    </a:lnTo>
                    <a:lnTo>
                      <a:pt x="574" y="90"/>
                    </a:lnTo>
                    <a:lnTo>
                      <a:pt x="572" y="72"/>
                    </a:lnTo>
                    <a:lnTo>
                      <a:pt x="566" y="54"/>
                    </a:lnTo>
                    <a:lnTo>
                      <a:pt x="558" y="40"/>
                    </a:lnTo>
                    <a:lnTo>
                      <a:pt x="548" y="26"/>
                    </a:lnTo>
                    <a:lnTo>
                      <a:pt x="534" y="16"/>
                    </a:lnTo>
                    <a:lnTo>
                      <a:pt x="520" y="8"/>
                    </a:lnTo>
                    <a:lnTo>
                      <a:pt x="502" y="2"/>
                    </a:lnTo>
                    <a:lnTo>
                      <a:pt x="484" y="0"/>
                    </a:lnTo>
                    <a:lnTo>
                      <a:pt x="484" y="0"/>
                    </a:lnTo>
                    <a:close/>
                    <a:moveTo>
                      <a:pt x="224" y="40"/>
                    </a:moveTo>
                    <a:lnTo>
                      <a:pt x="350" y="40"/>
                    </a:lnTo>
                    <a:lnTo>
                      <a:pt x="350" y="40"/>
                    </a:lnTo>
                    <a:lnTo>
                      <a:pt x="354" y="42"/>
                    </a:lnTo>
                    <a:lnTo>
                      <a:pt x="356" y="42"/>
                    </a:lnTo>
                    <a:lnTo>
                      <a:pt x="358" y="46"/>
                    </a:lnTo>
                    <a:lnTo>
                      <a:pt x="360" y="48"/>
                    </a:lnTo>
                    <a:lnTo>
                      <a:pt x="360" y="48"/>
                    </a:lnTo>
                    <a:lnTo>
                      <a:pt x="358" y="52"/>
                    </a:lnTo>
                    <a:lnTo>
                      <a:pt x="356" y="54"/>
                    </a:lnTo>
                    <a:lnTo>
                      <a:pt x="354" y="56"/>
                    </a:lnTo>
                    <a:lnTo>
                      <a:pt x="350" y="58"/>
                    </a:lnTo>
                    <a:lnTo>
                      <a:pt x="224" y="58"/>
                    </a:lnTo>
                    <a:lnTo>
                      <a:pt x="224" y="58"/>
                    </a:lnTo>
                    <a:lnTo>
                      <a:pt x="220" y="56"/>
                    </a:lnTo>
                    <a:lnTo>
                      <a:pt x="218" y="54"/>
                    </a:lnTo>
                    <a:lnTo>
                      <a:pt x="216" y="52"/>
                    </a:lnTo>
                    <a:lnTo>
                      <a:pt x="216" y="48"/>
                    </a:lnTo>
                    <a:lnTo>
                      <a:pt x="216" y="48"/>
                    </a:lnTo>
                    <a:lnTo>
                      <a:pt x="216" y="46"/>
                    </a:lnTo>
                    <a:lnTo>
                      <a:pt x="218" y="42"/>
                    </a:lnTo>
                    <a:lnTo>
                      <a:pt x="220" y="42"/>
                    </a:lnTo>
                    <a:lnTo>
                      <a:pt x="224" y="40"/>
                    </a:lnTo>
                    <a:lnTo>
                      <a:pt x="224" y="40"/>
                    </a:lnTo>
                    <a:close/>
                    <a:moveTo>
                      <a:pt x="350" y="942"/>
                    </a:moveTo>
                    <a:lnTo>
                      <a:pt x="350" y="942"/>
                    </a:lnTo>
                    <a:lnTo>
                      <a:pt x="350" y="950"/>
                    </a:lnTo>
                    <a:lnTo>
                      <a:pt x="344" y="956"/>
                    </a:lnTo>
                    <a:lnTo>
                      <a:pt x="338" y="960"/>
                    </a:lnTo>
                    <a:lnTo>
                      <a:pt x="330" y="962"/>
                    </a:lnTo>
                    <a:lnTo>
                      <a:pt x="244" y="962"/>
                    </a:lnTo>
                    <a:lnTo>
                      <a:pt x="244" y="962"/>
                    </a:lnTo>
                    <a:lnTo>
                      <a:pt x="236" y="960"/>
                    </a:lnTo>
                    <a:lnTo>
                      <a:pt x="230" y="956"/>
                    </a:lnTo>
                    <a:lnTo>
                      <a:pt x="226" y="950"/>
                    </a:lnTo>
                    <a:lnTo>
                      <a:pt x="224" y="942"/>
                    </a:lnTo>
                    <a:lnTo>
                      <a:pt x="224" y="930"/>
                    </a:lnTo>
                    <a:lnTo>
                      <a:pt x="224" y="930"/>
                    </a:lnTo>
                    <a:lnTo>
                      <a:pt x="226" y="922"/>
                    </a:lnTo>
                    <a:lnTo>
                      <a:pt x="230" y="916"/>
                    </a:lnTo>
                    <a:lnTo>
                      <a:pt x="236" y="910"/>
                    </a:lnTo>
                    <a:lnTo>
                      <a:pt x="244" y="910"/>
                    </a:lnTo>
                    <a:lnTo>
                      <a:pt x="330" y="910"/>
                    </a:lnTo>
                    <a:lnTo>
                      <a:pt x="330" y="910"/>
                    </a:lnTo>
                    <a:lnTo>
                      <a:pt x="338" y="910"/>
                    </a:lnTo>
                    <a:lnTo>
                      <a:pt x="344" y="916"/>
                    </a:lnTo>
                    <a:lnTo>
                      <a:pt x="350" y="922"/>
                    </a:lnTo>
                    <a:lnTo>
                      <a:pt x="350" y="930"/>
                    </a:lnTo>
                    <a:lnTo>
                      <a:pt x="350" y="942"/>
                    </a:lnTo>
                    <a:close/>
                    <a:moveTo>
                      <a:pt x="532" y="856"/>
                    </a:moveTo>
                    <a:lnTo>
                      <a:pt x="366" y="856"/>
                    </a:lnTo>
                    <a:lnTo>
                      <a:pt x="210" y="856"/>
                    </a:lnTo>
                    <a:lnTo>
                      <a:pt x="42" y="856"/>
                    </a:lnTo>
                    <a:lnTo>
                      <a:pt x="42" y="664"/>
                    </a:lnTo>
                    <a:lnTo>
                      <a:pt x="42" y="664"/>
                    </a:lnTo>
                    <a:lnTo>
                      <a:pt x="42" y="114"/>
                    </a:lnTo>
                    <a:lnTo>
                      <a:pt x="532" y="114"/>
                    </a:lnTo>
                    <a:lnTo>
                      <a:pt x="532" y="664"/>
                    </a:lnTo>
                    <a:lnTo>
                      <a:pt x="532" y="664"/>
                    </a:lnTo>
                    <a:lnTo>
                      <a:pt x="532" y="8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21" name="Group 120"/>
              <p:cNvGrpSpPr/>
              <p:nvPr/>
            </p:nvGrpSpPr>
            <p:grpSpPr>
              <a:xfrm>
                <a:off x="1065213" y="4894263"/>
                <a:ext cx="1266825" cy="1517650"/>
                <a:chOff x="1065213" y="4894263"/>
                <a:chExt cx="1266825" cy="1517650"/>
              </a:xfrm>
              <a:grpFill/>
            </p:grpSpPr>
            <p:sp>
              <p:nvSpPr>
                <p:cNvPr id="136" name="Freeform 135"/>
                <p:cNvSpPr>
                  <a:spLocks/>
                </p:cNvSpPr>
                <p:nvPr/>
              </p:nvSpPr>
              <p:spPr bwMode="auto">
                <a:xfrm>
                  <a:off x="1065213" y="4894263"/>
                  <a:ext cx="1266825" cy="593725"/>
                </a:xfrm>
                <a:custGeom>
                  <a:avLst/>
                  <a:gdLst>
                    <a:gd name="T0" fmla="*/ 398 w 798"/>
                    <a:gd name="T1" fmla="*/ 0 h 374"/>
                    <a:gd name="T2" fmla="*/ 318 w 798"/>
                    <a:gd name="T3" fmla="*/ 4 h 374"/>
                    <a:gd name="T4" fmla="*/ 244 w 798"/>
                    <a:gd name="T5" fmla="*/ 14 h 374"/>
                    <a:gd name="T6" fmla="*/ 176 w 798"/>
                    <a:gd name="T7" fmla="*/ 32 h 374"/>
                    <a:gd name="T8" fmla="*/ 116 w 798"/>
                    <a:gd name="T9" fmla="*/ 54 h 374"/>
                    <a:gd name="T10" fmla="*/ 68 w 798"/>
                    <a:gd name="T11" fmla="*/ 82 h 374"/>
                    <a:gd name="T12" fmla="*/ 30 w 798"/>
                    <a:gd name="T13" fmla="*/ 114 h 374"/>
                    <a:gd name="T14" fmla="*/ 8 w 798"/>
                    <a:gd name="T15" fmla="*/ 150 h 374"/>
                    <a:gd name="T16" fmla="*/ 0 w 798"/>
                    <a:gd name="T17" fmla="*/ 186 h 374"/>
                    <a:gd name="T18" fmla="*/ 2 w 798"/>
                    <a:gd name="T19" fmla="*/ 206 h 374"/>
                    <a:gd name="T20" fmla="*/ 18 w 798"/>
                    <a:gd name="T21" fmla="*/ 242 h 374"/>
                    <a:gd name="T22" fmla="*/ 48 w 798"/>
                    <a:gd name="T23" fmla="*/ 276 h 374"/>
                    <a:gd name="T24" fmla="*/ 90 w 798"/>
                    <a:gd name="T25" fmla="*/ 306 h 374"/>
                    <a:gd name="T26" fmla="*/ 144 w 798"/>
                    <a:gd name="T27" fmla="*/ 330 h 374"/>
                    <a:gd name="T28" fmla="*/ 208 w 798"/>
                    <a:gd name="T29" fmla="*/ 350 h 374"/>
                    <a:gd name="T30" fmla="*/ 280 w 798"/>
                    <a:gd name="T31" fmla="*/ 366 h 374"/>
                    <a:gd name="T32" fmla="*/ 358 w 798"/>
                    <a:gd name="T33" fmla="*/ 372 h 374"/>
                    <a:gd name="T34" fmla="*/ 398 w 798"/>
                    <a:gd name="T35" fmla="*/ 374 h 374"/>
                    <a:gd name="T36" fmla="*/ 478 w 798"/>
                    <a:gd name="T37" fmla="*/ 370 h 374"/>
                    <a:gd name="T38" fmla="*/ 554 w 798"/>
                    <a:gd name="T39" fmla="*/ 358 h 374"/>
                    <a:gd name="T40" fmla="*/ 622 w 798"/>
                    <a:gd name="T41" fmla="*/ 342 h 374"/>
                    <a:gd name="T42" fmla="*/ 680 w 798"/>
                    <a:gd name="T43" fmla="*/ 318 h 374"/>
                    <a:gd name="T44" fmla="*/ 730 w 798"/>
                    <a:gd name="T45" fmla="*/ 292 h 374"/>
                    <a:gd name="T46" fmla="*/ 766 w 798"/>
                    <a:gd name="T47" fmla="*/ 260 h 374"/>
                    <a:gd name="T48" fmla="*/ 790 w 798"/>
                    <a:gd name="T49" fmla="*/ 224 h 374"/>
                    <a:gd name="T50" fmla="*/ 798 w 798"/>
                    <a:gd name="T51" fmla="*/ 186 h 374"/>
                    <a:gd name="T52" fmla="*/ 796 w 798"/>
                    <a:gd name="T53" fmla="*/ 168 h 374"/>
                    <a:gd name="T54" fmla="*/ 780 w 798"/>
                    <a:gd name="T55" fmla="*/ 132 h 374"/>
                    <a:gd name="T56" fmla="*/ 750 w 798"/>
                    <a:gd name="T57" fmla="*/ 98 h 374"/>
                    <a:gd name="T58" fmla="*/ 706 w 798"/>
                    <a:gd name="T59" fmla="*/ 68 h 374"/>
                    <a:gd name="T60" fmla="*/ 652 w 798"/>
                    <a:gd name="T61" fmla="*/ 42 h 374"/>
                    <a:gd name="T62" fmla="*/ 588 w 798"/>
                    <a:gd name="T63" fmla="*/ 22 h 374"/>
                    <a:gd name="T64" fmla="*/ 518 w 798"/>
                    <a:gd name="T65" fmla="*/ 8 h 374"/>
                    <a:gd name="T66" fmla="*/ 440 w 798"/>
                    <a:gd name="T67" fmla="*/ 2 h 374"/>
                    <a:gd name="T68" fmla="*/ 398 w 798"/>
                    <a:gd name="T6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8" h="374">
                      <a:moveTo>
                        <a:pt x="398" y="0"/>
                      </a:moveTo>
                      <a:lnTo>
                        <a:pt x="398" y="0"/>
                      </a:lnTo>
                      <a:lnTo>
                        <a:pt x="358" y="2"/>
                      </a:lnTo>
                      <a:lnTo>
                        <a:pt x="318" y="4"/>
                      </a:lnTo>
                      <a:lnTo>
                        <a:pt x="280" y="8"/>
                      </a:lnTo>
                      <a:lnTo>
                        <a:pt x="244" y="14"/>
                      </a:lnTo>
                      <a:lnTo>
                        <a:pt x="208" y="22"/>
                      </a:lnTo>
                      <a:lnTo>
                        <a:pt x="176" y="32"/>
                      </a:lnTo>
                      <a:lnTo>
                        <a:pt x="144" y="42"/>
                      </a:lnTo>
                      <a:lnTo>
                        <a:pt x="116" y="54"/>
                      </a:lnTo>
                      <a:lnTo>
                        <a:pt x="90" y="68"/>
                      </a:lnTo>
                      <a:lnTo>
                        <a:pt x="68" y="82"/>
                      </a:lnTo>
                      <a:lnTo>
                        <a:pt x="48" y="98"/>
                      </a:lnTo>
                      <a:lnTo>
                        <a:pt x="30" y="114"/>
                      </a:lnTo>
                      <a:lnTo>
                        <a:pt x="18" y="132"/>
                      </a:lnTo>
                      <a:lnTo>
                        <a:pt x="8" y="150"/>
                      </a:lnTo>
                      <a:lnTo>
                        <a:pt x="2" y="168"/>
                      </a:lnTo>
                      <a:lnTo>
                        <a:pt x="0" y="186"/>
                      </a:lnTo>
                      <a:lnTo>
                        <a:pt x="0" y="186"/>
                      </a:lnTo>
                      <a:lnTo>
                        <a:pt x="2" y="206"/>
                      </a:lnTo>
                      <a:lnTo>
                        <a:pt x="8" y="224"/>
                      </a:lnTo>
                      <a:lnTo>
                        <a:pt x="18" y="242"/>
                      </a:lnTo>
                      <a:lnTo>
                        <a:pt x="30" y="260"/>
                      </a:lnTo>
                      <a:lnTo>
                        <a:pt x="48" y="276"/>
                      </a:lnTo>
                      <a:lnTo>
                        <a:pt x="68" y="292"/>
                      </a:lnTo>
                      <a:lnTo>
                        <a:pt x="90" y="306"/>
                      </a:lnTo>
                      <a:lnTo>
                        <a:pt x="116" y="318"/>
                      </a:lnTo>
                      <a:lnTo>
                        <a:pt x="144" y="330"/>
                      </a:lnTo>
                      <a:lnTo>
                        <a:pt x="176" y="342"/>
                      </a:lnTo>
                      <a:lnTo>
                        <a:pt x="208" y="350"/>
                      </a:lnTo>
                      <a:lnTo>
                        <a:pt x="244" y="358"/>
                      </a:lnTo>
                      <a:lnTo>
                        <a:pt x="280" y="366"/>
                      </a:lnTo>
                      <a:lnTo>
                        <a:pt x="318" y="370"/>
                      </a:lnTo>
                      <a:lnTo>
                        <a:pt x="358" y="372"/>
                      </a:lnTo>
                      <a:lnTo>
                        <a:pt x="398" y="374"/>
                      </a:lnTo>
                      <a:lnTo>
                        <a:pt x="398" y="374"/>
                      </a:lnTo>
                      <a:lnTo>
                        <a:pt x="440" y="372"/>
                      </a:lnTo>
                      <a:lnTo>
                        <a:pt x="478" y="370"/>
                      </a:lnTo>
                      <a:lnTo>
                        <a:pt x="518" y="366"/>
                      </a:lnTo>
                      <a:lnTo>
                        <a:pt x="554" y="358"/>
                      </a:lnTo>
                      <a:lnTo>
                        <a:pt x="588" y="350"/>
                      </a:lnTo>
                      <a:lnTo>
                        <a:pt x="622" y="342"/>
                      </a:lnTo>
                      <a:lnTo>
                        <a:pt x="652" y="330"/>
                      </a:lnTo>
                      <a:lnTo>
                        <a:pt x="680" y="318"/>
                      </a:lnTo>
                      <a:lnTo>
                        <a:pt x="706" y="306"/>
                      </a:lnTo>
                      <a:lnTo>
                        <a:pt x="730" y="292"/>
                      </a:lnTo>
                      <a:lnTo>
                        <a:pt x="750" y="276"/>
                      </a:lnTo>
                      <a:lnTo>
                        <a:pt x="766" y="260"/>
                      </a:lnTo>
                      <a:lnTo>
                        <a:pt x="780" y="242"/>
                      </a:lnTo>
                      <a:lnTo>
                        <a:pt x="790" y="224"/>
                      </a:lnTo>
                      <a:lnTo>
                        <a:pt x="796" y="206"/>
                      </a:lnTo>
                      <a:lnTo>
                        <a:pt x="798" y="186"/>
                      </a:lnTo>
                      <a:lnTo>
                        <a:pt x="798" y="186"/>
                      </a:lnTo>
                      <a:lnTo>
                        <a:pt x="796" y="168"/>
                      </a:lnTo>
                      <a:lnTo>
                        <a:pt x="790" y="150"/>
                      </a:lnTo>
                      <a:lnTo>
                        <a:pt x="780" y="132"/>
                      </a:lnTo>
                      <a:lnTo>
                        <a:pt x="766" y="114"/>
                      </a:lnTo>
                      <a:lnTo>
                        <a:pt x="750" y="98"/>
                      </a:lnTo>
                      <a:lnTo>
                        <a:pt x="730" y="82"/>
                      </a:lnTo>
                      <a:lnTo>
                        <a:pt x="706" y="68"/>
                      </a:lnTo>
                      <a:lnTo>
                        <a:pt x="680" y="54"/>
                      </a:lnTo>
                      <a:lnTo>
                        <a:pt x="652" y="42"/>
                      </a:lnTo>
                      <a:lnTo>
                        <a:pt x="622" y="32"/>
                      </a:lnTo>
                      <a:lnTo>
                        <a:pt x="588" y="22"/>
                      </a:lnTo>
                      <a:lnTo>
                        <a:pt x="554" y="14"/>
                      </a:lnTo>
                      <a:lnTo>
                        <a:pt x="518" y="8"/>
                      </a:lnTo>
                      <a:lnTo>
                        <a:pt x="478" y="4"/>
                      </a:lnTo>
                      <a:lnTo>
                        <a:pt x="440" y="2"/>
                      </a:lnTo>
                      <a:lnTo>
                        <a:pt x="398" y="0"/>
                      </a:lnTo>
                      <a:lnTo>
                        <a:pt x="3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7" name="Freeform 136"/>
                <p:cNvSpPr>
                  <a:spLocks/>
                </p:cNvSpPr>
                <p:nvPr/>
              </p:nvSpPr>
              <p:spPr bwMode="auto">
                <a:xfrm>
                  <a:off x="1065213" y="5272088"/>
                  <a:ext cx="1266825" cy="523875"/>
                </a:xfrm>
                <a:custGeom>
                  <a:avLst/>
                  <a:gdLst>
                    <a:gd name="T0" fmla="*/ 398 w 798"/>
                    <a:gd name="T1" fmla="*/ 186 h 330"/>
                    <a:gd name="T2" fmla="*/ 318 w 798"/>
                    <a:gd name="T3" fmla="*/ 182 h 330"/>
                    <a:gd name="T4" fmla="*/ 244 w 798"/>
                    <a:gd name="T5" fmla="*/ 172 h 330"/>
                    <a:gd name="T6" fmla="*/ 176 w 798"/>
                    <a:gd name="T7" fmla="*/ 154 h 330"/>
                    <a:gd name="T8" fmla="*/ 116 w 798"/>
                    <a:gd name="T9" fmla="*/ 132 h 330"/>
                    <a:gd name="T10" fmla="*/ 68 w 798"/>
                    <a:gd name="T11" fmla="*/ 104 h 330"/>
                    <a:gd name="T12" fmla="*/ 30 w 798"/>
                    <a:gd name="T13" fmla="*/ 72 h 330"/>
                    <a:gd name="T14" fmla="*/ 8 w 798"/>
                    <a:gd name="T15" fmla="*/ 38 h 330"/>
                    <a:gd name="T16" fmla="*/ 0 w 798"/>
                    <a:gd name="T17" fmla="*/ 0 h 330"/>
                    <a:gd name="T18" fmla="*/ 0 w 798"/>
                    <a:gd name="T19" fmla="*/ 142 h 330"/>
                    <a:gd name="T20" fmla="*/ 2 w 798"/>
                    <a:gd name="T21" fmla="*/ 162 h 330"/>
                    <a:gd name="T22" fmla="*/ 18 w 798"/>
                    <a:gd name="T23" fmla="*/ 198 h 330"/>
                    <a:gd name="T24" fmla="*/ 48 w 798"/>
                    <a:gd name="T25" fmla="*/ 232 h 330"/>
                    <a:gd name="T26" fmla="*/ 90 w 798"/>
                    <a:gd name="T27" fmla="*/ 262 h 330"/>
                    <a:gd name="T28" fmla="*/ 144 w 798"/>
                    <a:gd name="T29" fmla="*/ 286 h 330"/>
                    <a:gd name="T30" fmla="*/ 208 w 798"/>
                    <a:gd name="T31" fmla="*/ 306 h 330"/>
                    <a:gd name="T32" fmla="*/ 280 w 798"/>
                    <a:gd name="T33" fmla="*/ 322 h 330"/>
                    <a:gd name="T34" fmla="*/ 358 w 798"/>
                    <a:gd name="T35" fmla="*/ 328 h 330"/>
                    <a:gd name="T36" fmla="*/ 398 w 798"/>
                    <a:gd name="T37" fmla="*/ 330 h 330"/>
                    <a:gd name="T38" fmla="*/ 478 w 798"/>
                    <a:gd name="T39" fmla="*/ 326 h 330"/>
                    <a:gd name="T40" fmla="*/ 554 w 798"/>
                    <a:gd name="T41" fmla="*/ 314 h 330"/>
                    <a:gd name="T42" fmla="*/ 622 w 798"/>
                    <a:gd name="T43" fmla="*/ 298 h 330"/>
                    <a:gd name="T44" fmla="*/ 680 w 798"/>
                    <a:gd name="T45" fmla="*/ 274 h 330"/>
                    <a:gd name="T46" fmla="*/ 730 w 798"/>
                    <a:gd name="T47" fmla="*/ 248 h 330"/>
                    <a:gd name="T48" fmla="*/ 766 w 798"/>
                    <a:gd name="T49" fmla="*/ 216 h 330"/>
                    <a:gd name="T50" fmla="*/ 790 w 798"/>
                    <a:gd name="T51" fmla="*/ 180 h 330"/>
                    <a:gd name="T52" fmla="*/ 798 w 798"/>
                    <a:gd name="T53" fmla="*/ 142 h 330"/>
                    <a:gd name="T54" fmla="*/ 798 w 798"/>
                    <a:gd name="T55" fmla="*/ 0 h 330"/>
                    <a:gd name="T56" fmla="*/ 796 w 798"/>
                    <a:gd name="T57" fmla="*/ 20 h 330"/>
                    <a:gd name="T58" fmla="*/ 780 w 798"/>
                    <a:gd name="T59" fmla="*/ 56 h 330"/>
                    <a:gd name="T60" fmla="*/ 750 w 798"/>
                    <a:gd name="T61" fmla="*/ 88 h 330"/>
                    <a:gd name="T62" fmla="*/ 706 w 798"/>
                    <a:gd name="T63" fmla="*/ 118 h 330"/>
                    <a:gd name="T64" fmla="*/ 652 w 798"/>
                    <a:gd name="T65" fmla="*/ 144 h 330"/>
                    <a:gd name="T66" fmla="*/ 588 w 798"/>
                    <a:gd name="T67" fmla="*/ 164 h 330"/>
                    <a:gd name="T68" fmla="*/ 518 w 798"/>
                    <a:gd name="T69" fmla="*/ 178 h 330"/>
                    <a:gd name="T70" fmla="*/ 440 w 798"/>
                    <a:gd name="T71" fmla="*/ 186 h 330"/>
                    <a:gd name="T72" fmla="*/ 398 w 798"/>
                    <a:gd name="T73" fmla="*/ 18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8" h="330">
                      <a:moveTo>
                        <a:pt x="398" y="186"/>
                      </a:moveTo>
                      <a:lnTo>
                        <a:pt x="398" y="186"/>
                      </a:lnTo>
                      <a:lnTo>
                        <a:pt x="358" y="186"/>
                      </a:lnTo>
                      <a:lnTo>
                        <a:pt x="318" y="182"/>
                      </a:lnTo>
                      <a:lnTo>
                        <a:pt x="280" y="178"/>
                      </a:lnTo>
                      <a:lnTo>
                        <a:pt x="244" y="172"/>
                      </a:lnTo>
                      <a:lnTo>
                        <a:pt x="208" y="164"/>
                      </a:lnTo>
                      <a:lnTo>
                        <a:pt x="176" y="154"/>
                      </a:lnTo>
                      <a:lnTo>
                        <a:pt x="144" y="144"/>
                      </a:lnTo>
                      <a:lnTo>
                        <a:pt x="116" y="132"/>
                      </a:lnTo>
                      <a:lnTo>
                        <a:pt x="90" y="118"/>
                      </a:lnTo>
                      <a:lnTo>
                        <a:pt x="68" y="104"/>
                      </a:lnTo>
                      <a:lnTo>
                        <a:pt x="48" y="88"/>
                      </a:lnTo>
                      <a:lnTo>
                        <a:pt x="30" y="72"/>
                      </a:lnTo>
                      <a:lnTo>
                        <a:pt x="18" y="56"/>
                      </a:lnTo>
                      <a:lnTo>
                        <a:pt x="8" y="38"/>
                      </a:lnTo>
                      <a:lnTo>
                        <a:pt x="2" y="20"/>
                      </a:lnTo>
                      <a:lnTo>
                        <a:pt x="0" y="0"/>
                      </a:lnTo>
                      <a:lnTo>
                        <a:pt x="0" y="0"/>
                      </a:lnTo>
                      <a:lnTo>
                        <a:pt x="0" y="142"/>
                      </a:lnTo>
                      <a:lnTo>
                        <a:pt x="0" y="142"/>
                      </a:lnTo>
                      <a:lnTo>
                        <a:pt x="2" y="162"/>
                      </a:lnTo>
                      <a:lnTo>
                        <a:pt x="8" y="180"/>
                      </a:lnTo>
                      <a:lnTo>
                        <a:pt x="18" y="198"/>
                      </a:lnTo>
                      <a:lnTo>
                        <a:pt x="30" y="216"/>
                      </a:lnTo>
                      <a:lnTo>
                        <a:pt x="48" y="232"/>
                      </a:lnTo>
                      <a:lnTo>
                        <a:pt x="68" y="248"/>
                      </a:lnTo>
                      <a:lnTo>
                        <a:pt x="90" y="262"/>
                      </a:lnTo>
                      <a:lnTo>
                        <a:pt x="116" y="274"/>
                      </a:lnTo>
                      <a:lnTo>
                        <a:pt x="144" y="286"/>
                      </a:lnTo>
                      <a:lnTo>
                        <a:pt x="176" y="298"/>
                      </a:lnTo>
                      <a:lnTo>
                        <a:pt x="208" y="306"/>
                      </a:lnTo>
                      <a:lnTo>
                        <a:pt x="244" y="314"/>
                      </a:lnTo>
                      <a:lnTo>
                        <a:pt x="280" y="322"/>
                      </a:lnTo>
                      <a:lnTo>
                        <a:pt x="318" y="326"/>
                      </a:lnTo>
                      <a:lnTo>
                        <a:pt x="358" y="328"/>
                      </a:lnTo>
                      <a:lnTo>
                        <a:pt x="398" y="330"/>
                      </a:lnTo>
                      <a:lnTo>
                        <a:pt x="398" y="330"/>
                      </a:lnTo>
                      <a:lnTo>
                        <a:pt x="440" y="328"/>
                      </a:lnTo>
                      <a:lnTo>
                        <a:pt x="478" y="326"/>
                      </a:lnTo>
                      <a:lnTo>
                        <a:pt x="518" y="322"/>
                      </a:lnTo>
                      <a:lnTo>
                        <a:pt x="554" y="314"/>
                      </a:lnTo>
                      <a:lnTo>
                        <a:pt x="588" y="306"/>
                      </a:lnTo>
                      <a:lnTo>
                        <a:pt x="622" y="298"/>
                      </a:lnTo>
                      <a:lnTo>
                        <a:pt x="652" y="286"/>
                      </a:lnTo>
                      <a:lnTo>
                        <a:pt x="680" y="274"/>
                      </a:lnTo>
                      <a:lnTo>
                        <a:pt x="706" y="262"/>
                      </a:lnTo>
                      <a:lnTo>
                        <a:pt x="730" y="248"/>
                      </a:lnTo>
                      <a:lnTo>
                        <a:pt x="750" y="232"/>
                      </a:lnTo>
                      <a:lnTo>
                        <a:pt x="766" y="216"/>
                      </a:lnTo>
                      <a:lnTo>
                        <a:pt x="780" y="198"/>
                      </a:lnTo>
                      <a:lnTo>
                        <a:pt x="790" y="180"/>
                      </a:lnTo>
                      <a:lnTo>
                        <a:pt x="796" y="162"/>
                      </a:lnTo>
                      <a:lnTo>
                        <a:pt x="798" y="142"/>
                      </a:lnTo>
                      <a:lnTo>
                        <a:pt x="798" y="142"/>
                      </a:lnTo>
                      <a:lnTo>
                        <a:pt x="798" y="0"/>
                      </a:lnTo>
                      <a:lnTo>
                        <a:pt x="798" y="0"/>
                      </a:lnTo>
                      <a:lnTo>
                        <a:pt x="796" y="20"/>
                      </a:lnTo>
                      <a:lnTo>
                        <a:pt x="790" y="38"/>
                      </a:lnTo>
                      <a:lnTo>
                        <a:pt x="780" y="56"/>
                      </a:lnTo>
                      <a:lnTo>
                        <a:pt x="766" y="72"/>
                      </a:lnTo>
                      <a:lnTo>
                        <a:pt x="750" y="88"/>
                      </a:lnTo>
                      <a:lnTo>
                        <a:pt x="730" y="104"/>
                      </a:lnTo>
                      <a:lnTo>
                        <a:pt x="706" y="118"/>
                      </a:lnTo>
                      <a:lnTo>
                        <a:pt x="680" y="132"/>
                      </a:lnTo>
                      <a:lnTo>
                        <a:pt x="652" y="144"/>
                      </a:lnTo>
                      <a:lnTo>
                        <a:pt x="622" y="154"/>
                      </a:lnTo>
                      <a:lnTo>
                        <a:pt x="588" y="164"/>
                      </a:lnTo>
                      <a:lnTo>
                        <a:pt x="554" y="172"/>
                      </a:lnTo>
                      <a:lnTo>
                        <a:pt x="518" y="178"/>
                      </a:lnTo>
                      <a:lnTo>
                        <a:pt x="478" y="182"/>
                      </a:lnTo>
                      <a:lnTo>
                        <a:pt x="440" y="186"/>
                      </a:lnTo>
                      <a:lnTo>
                        <a:pt x="398" y="186"/>
                      </a:lnTo>
                      <a:lnTo>
                        <a:pt x="398"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8" name="Freeform 137"/>
                <p:cNvSpPr>
                  <a:spLocks/>
                </p:cNvSpPr>
                <p:nvPr/>
              </p:nvSpPr>
              <p:spPr bwMode="auto">
                <a:xfrm>
                  <a:off x="1065213" y="5580063"/>
                  <a:ext cx="1266825" cy="523875"/>
                </a:xfrm>
                <a:custGeom>
                  <a:avLst/>
                  <a:gdLst>
                    <a:gd name="T0" fmla="*/ 398 w 798"/>
                    <a:gd name="T1" fmla="*/ 186 h 330"/>
                    <a:gd name="T2" fmla="*/ 318 w 798"/>
                    <a:gd name="T3" fmla="*/ 182 h 330"/>
                    <a:gd name="T4" fmla="*/ 244 w 798"/>
                    <a:gd name="T5" fmla="*/ 172 h 330"/>
                    <a:gd name="T6" fmla="*/ 176 w 798"/>
                    <a:gd name="T7" fmla="*/ 154 h 330"/>
                    <a:gd name="T8" fmla="*/ 116 w 798"/>
                    <a:gd name="T9" fmla="*/ 132 h 330"/>
                    <a:gd name="T10" fmla="*/ 68 w 798"/>
                    <a:gd name="T11" fmla="*/ 104 h 330"/>
                    <a:gd name="T12" fmla="*/ 30 w 798"/>
                    <a:gd name="T13" fmla="*/ 72 h 330"/>
                    <a:gd name="T14" fmla="*/ 8 w 798"/>
                    <a:gd name="T15" fmla="*/ 38 h 330"/>
                    <a:gd name="T16" fmla="*/ 0 w 798"/>
                    <a:gd name="T17" fmla="*/ 0 h 330"/>
                    <a:gd name="T18" fmla="*/ 0 w 798"/>
                    <a:gd name="T19" fmla="*/ 142 h 330"/>
                    <a:gd name="T20" fmla="*/ 2 w 798"/>
                    <a:gd name="T21" fmla="*/ 162 h 330"/>
                    <a:gd name="T22" fmla="*/ 18 w 798"/>
                    <a:gd name="T23" fmla="*/ 198 h 330"/>
                    <a:gd name="T24" fmla="*/ 48 w 798"/>
                    <a:gd name="T25" fmla="*/ 232 h 330"/>
                    <a:gd name="T26" fmla="*/ 90 w 798"/>
                    <a:gd name="T27" fmla="*/ 262 h 330"/>
                    <a:gd name="T28" fmla="*/ 144 w 798"/>
                    <a:gd name="T29" fmla="*/ 286 h 330"/>
                    <a:gd name="T30" fmla="*/ 208 w 798"/>
                    <a:gd name="T31" fmla="*/ 306 h 330"/>
                    <a:gd name="T32" fmla="*/ 280 w 798"/>
                    <a:gd name="T33" fmla="*/ 322 h 330"/>
                    <a:gd name="T34" fmla="*/ 358 w 798"/>
                    <a:gd name="T35" fmla="*/ 328 h 330"/>
                    <a:gd name="T36" fmla="*/ 398 w 798"/>
                    <a:gd name="T37" fmla="*/ 330 h 330"/>
                    <a:gd name="T38" fmla="*/ 478 w 798"/>
                    <a:gd name="T39" fmla="*/ 326 h 330"/>
                    <a:gd name="T40" fmla="*/ 554 w 798"/>
                    <a:gd name="T41" fmla="*/ 314 h 330"/>
                    <a:gd name="T42" fmla="*/ 622 w 798"/>
                    <a:gd name="T43" fmla="*/ 298 h 330"/>
                    <a:gd name="T44" fmla="*/ 680 w 798"/>
                    <a:gd name="T45" fmla="*/ 274 h 330"/>
                    <a:gd name="T46" fmla="*/ 730 w 798"/>
                    <a:gd name="T47" fmla="*/ 248 h 330"/>
                    <a:gd name="T48" fmla="*/ 766 w 798"/>
                    <a:gd name="T49" fmla="*/ 216 h 330"/>
                    <a:gd name="T50" fmla="*/ 790 w 798"/>
                    <a:gd name="T51" fmla="*/ 180 h 330"/>
                    <a:gd name="T52" fmla="*/ 798 w 798"/>
                    <a:gd name="T53" fmla="*/ 142 h 330"/>
                    <a:gd name="T54" fmla="*/ 798 w 798"/>
                    <a:gd name="T55" fmla="*/ 0 h 330"/>
                    <a:gd name="T56" fmla="*/ 796 w 798"/>
                    <a:gd name="T57" fmla="*/ 20 h 330"/>
                    <a:gd name="T58" fmla="*/ 780 w 798"/>
                    <a:gd name="T59" fmla="*/ 56 h 330"/>
                    <a:gd name="T60" fmla="*/ 750 w 798"/>
                    <a:gd name="T61" fmla="*/ 88 h 330"/>
                    <a:gd name="T62" fmla="*/ 706 w 798"/>
                    <a:gd name="T63" fmla="*/ 118 h 330"/>
                    <a:gd name="T64" fmla="*/ 652 w 798"/>
                    <a:gd name="T65" fmla="*/ 144 h 330"/>
                    <a:gd name="T66" fmla="*/ 588 w 798"/>
                    <a:gd name="T67" fmla="*/ 164 h 330"/>
                    <a:gd name="T68" fmla="*/ 518 w 798"/>
                    <a:gd name="T69" fmla="*/ 178 h 330"/>
                    <a:gd name="T70" fmla="*/ 440 w 798"/>
                    <a:gd name="T71" fmla="*/ 186 h 330"/>
                    <a:gd name="T72" fmla="*/ 398 w 798"/>
                    <a:gd name="T73" fmla="*/ 18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8" h="330">
                      <a:moveTo>
                        <a:pt x="398" y="186"/>
                      </a:moveTo>
                      <a:lnTo>
                        <a:pt x="398" y="186"/>
                      </a:lnTo>
                      <a:lnTo>
                        <a:pt x="358" y="186"/>
                      </a:lnTo>
                      <a:lnTo>
                        <a:pt x="318" y="182"/>
                      </a:lnTo>
                      <a:lnTo>
                        <a:pt x="280" y="178"/>
                      </a:lnTo>
                      <a:lnTo>
                        <a:pt x="244" y="172"/>
                      </a:lnTo>
                      <a:lnTo>
                        <a:pt x="208" y="164"/>
                      </a:lnTo>
                      <a:lnTo>
                        <a:pt x="176" y="154"/>
                      </a:lnTo>
                      <a:lnTo>
                        <a:pt x="144" y="144"/>
                      </a:lnTo>
                      <a:lnTo>
                        <a:pt x="116" y="132"/>
                      </a:lnTo>
                      <a:lnTo>
                        <a:pt x="90" y="118"/>
                      </a:lnTo>
                      <a:lnTo>
                        <a:pt x="68" y="104"/>
                      </a:lnTo>
                      <a:lnTo>
                        <a:pt x="48" y="88"/>
                      </a:lnTo>
                      <a:lnTo>
                        <a:pt x="30" y="72"/>
                      </a:lnTo>
                      <a:lnTo>
                        <a:pt x="18" y="56"/>
                      </a:lnTo>
                      <a:lnTo>
                        <a:pt x="8" y="38"/>
                      </a:lnTo>
                      <a:lnTo>
                        <a:pt x="2" y="20"/>
                      </a:lnTo>
                      <a:lnTo>
                        <a:pt x="0" y="0"/>
                      </a:lnTo>
                      <a:lnTo>
                        <a:pt x="0" y="0"/>
                      </a:lnTo>
                      <a:lnTo>
                        <a:pt x="0" y="142"/>
                      </a:lnTo>
                      <a:lnTo>
                        <a:pt x="0" y="142"/>
                      </a:lnTo>
                      <a:lnTo>
                        <a:pt x="2" y="162"/>
                      </a:lnTo>
                      <a:lnTo>
                        <a:pt x="8" y="180"/>
                      </a:lnTo>
                      <a:lnTo>
                        <a:pt x="18" y="198"/>
                      </a:lnTo>
                      <a:lnTo>
                        <a:pt x="30" y="216"/>
                      </a:lnTo>
                      <a:lnTo>
                        <a:pt x="48" y="232"/>
                      </a:lnTo>
                      <a:lnTo>
                        <a:pt x="68" y="248"/>
                      </a:lnTo>
                      <a:lnTo>
                        <a:pt x="90" y="262"/>
                      </a:lnTo>
                      <a:lnTo>
                        <a:pt x="116" y="274"/>
                      </a:lnTo>
                      <a:lnTo>
                        <a:pt x="144" y="286"/>
                      </a:lnTo>
                      <a:lnTo>
                        <a:pt x="176" y="298"/>
                      </a:lnTo>
                      <a:lnTo>
                        <a:pt x="208" y="306"/>
                      </a:lnTo>
                      <a:lnTo>
                        <a:pt x="244" y="314"/>
                      </a:lnTo>
                      <a:lnTo>
                        <a:pt x="280" y="322"/>
                      </a:lnTo>
                      <a:lnTo>
                        <a:pt x="318" y="326"/>
                      </a:lnTo>
                      <a:lnTo>
                        <a:pt x="358" y="328"/>
                      </a:lnTo>
                      <a:lnTo>
                        <a:pt x="398" y="330"/>
                      </a:lnTo>
                      <a:lnTo>
                        <a:pt x="398" y="330"/>
                      </a:lnTo>
                      <a:lnTo>
                        <a:pt x="440" y="328"/>
                      </a:lnTo>
                      <a:lnTo>
                        <a:pt x="478" y="326"/>
                      </a:lnTo>
                      <a:lnTo>
                        <a:pt x="518" y="322"/>
                      </a:lnTo>
                      <a:lnTo>
                        <a:pt x="554" y="314"/>
                      </a:lnTo>
                      <a:lnTo>
                        <a:pt x="588" y="306"/>
                      </a:lnTo>
                      <a:lnTo>
                        <a:pt x="622" y="298"/>
                      </a:lnTo>
                      <a:lnTo>
                        <a:pt x="652" y="286"/>
                      </a:lnTo>
                      <a:lnTo>
                        <a:pt x="680" y="274"/>
                      </a:lnTo>
                      <a:lnTo>
                        <a:pt x="706" y="262"/>
                      </a:lnTo>
                      <a:lnTo>
                        <a:pt x="730" y="248"/>
                      </a:lnTo>
                      <a:lnTo>
                        <a:pt x="750" y="232"/>
                      </a:lnTo>
                      <a:lnTo>
                        <a:pt x="766" y="216"/>
                      </a:lnTo>
                      <a:lnTo>
                        <a:pt x="780" y="198"/>
                      </a:lnTo>
                      <a:lnTo>
                        <a:pt x="790" y="180"/>
                      </a:lnTo>
                      <a:lnTo>
                        <a:pt x="796" y="162"/>
                      </a:lnTo>
                      <a:lnTo>
                        <a:pt x="798" y="142"/>
                      </a:lnTo>
                      <a:lnTo>
                        <a:pt x="798" y="142"/>
                      </a:lnTo>
                      <a:lnTo>
                        <a:pt x="798" y="0"/>
                      </a:lnTo>
                      <a:lnTo>
                        <a:pt x="798" y="0"/>
                      </a:lnTo>
                      <a:lnTo>
                        <a:pt x="796" y="20"/>
                      </a:lnTo>
                      <a:lnTo>
                        <a:pt x="790" y="38"/>
                      </a:lnTo>
                      <a:lnTo>
                        <a:pt x="780" y="56"/>
                      </a:lnTo>
                      <a:lnTo>
                        <a:pt x="766" y="72"/>
                      </a:lnTo>
                      <a:lnTo>
                        <a:pt x="750" y="88"/>
                      </a:lnTo>
                      <a:lnTo>
                        <a:pt x="730" y="104"/>
                      </a:lnTo>
                      <a:lnTo>
                        <a:pt x="706" y="118"/>
                      </a:lnTo>
                      <a:lnTo>
                        <a:pt x="680" y="132"/>
                      </a:lnTo>
                      <a:lnTo>
                        <a:pt x="652" y="144"/>
                      </a:lnTo>
                      <a:lnTo>
                        <a:pt x="622" y="154"/>
                      </a:lnTo>
                      <a:lnTo>
                        <a:pt x="588" y="164"/>
                      </a:lnTo>
                      <a:lnTo>
                        <a:pt x="554" y="172"/>
                      </a:lnTo>
                      <a:lnTo>
                        <a:pt x="518" y="178"/>
                      </a:lnTo>
                      <a:lnTo>
                        <a:pt x="478" y="182"/>
                      </a:lnTo>
                      <a:lnTo>
                        <a:pt x="440" y="186"/>
                      </a:lnTo>
                      <a:lnTo>
                        <a:pt x="398" y="186"/>
                      </a:lnTo>
                      <a:lnTo>
                        <a:pt x="398"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9" name="Freeform 138"/>
                <p:cNvSpPr>
                  <a:spLocks/>
                </p:cNvSpPr>
                <p:nvPr/>
              </p:nvSpPr>
              <p:spPr bwMode="auto">
                <a:xfrm>
                  <a:off x="1065213" y="5888038"/>
                  <a:ext cx="1266825" cy="523875"/>
                </a:xfrm>
                <a:custGeom>
                  <a:avLst/>
                  <a:gdLst>
                    <a:gd name="T0" fmla="*/ 398 w 798"/>
                    <a:gd name="T1" fmla="*/ 186 h 330"/>
                    <a:gd name="T2" fmla="*/ 318 w 798"/>
                    <a:gd name="T3" fmla="*/ 182 h 330"/>
                    <a:gd name="T4" fmla="*/ 244 w 798"/>
                    <a:gd name="T5" fmla="*/ 172 h 330"/>
                    <a:gd name="T6" fmla="*/ 176 w 798"/>
                    <a:gd name="T7" fmla="*/ 154 h 330"/>
                    <a:gd name="T8" fmla="*/ 116 w 798"/>
                    <a:gd name="T9" fmla="*/ 132 h 330"/>
                    <a:gd name="T10" fmla="*/ 68 w 798"/>
                    <a:gd name="T11" fmla="*/ 104 h 330"/>
                    <a:gd name="T12" fmla="*/ 30 w 798"/>
                    <a:gd name="T13" fmla="*/ 72 h 330"/>
                    <a:gd name="T14" fmla="*/ 8 w 798"/>
                    <a:gd name="T15" fmla="*/ 38 h 330"/>
                    <a:gd name="T16" fmla="*/ 0 w 798"/>
                    <a:gd name="T17" fmla="*/ 0 h 330"/>
                    <a:gd name="T18" fmla="*/ 0 w 798"/>
                    <a:gd name="T19" fmla="*/ 142 h 330"/>
                    <a:gd name="T20" fmla="*/ 2 w 798"/>
                    <a:gd name="T21" fmla="*/ 162 h 330"/>
                    <a:gd name="T22" fmla="*/ 18 w 798"/>
                    <a:gd name="T23" fmla="*/ 198 h 330"/>
                    <a:gd name="T24" fmla="*/ 48 w 798"/>
                    <a:gd name="T25" fmla="*/ 232 h 330"/>
                    <a:gd name="T26" fmla="*/ 90 w 798"/>
                    <a:gd name="T27" fmla="*/ 262 h 330"/>
                    <a:gd name="T28" fmla="*/ 144 w 798"/>
                    <a:gd name="T29" fmla="*/ 286 h 330"/>
                    <a:gd name="T30" fmla="*/ 208 w 798"/>
                    <a:gd name="T31" fmla="*/ 308 h 330"/>
                    <a:gd name="T32" fmla="*/ 280 w 798"/>
                    <a:gd name="T33" fmla="*/ 322 h 330"/>
                    <a:gd name="T34" fmla="*/ 358 w 798"/>
                    <a:gd name="T35" fmla="*/ 328 h 330"/>
                    <a:gd name="T36" fmla="*/ 398 w 798"/>
                    <a:gd name="T37" fmla="*/ 330 h 330"/>
                    <a:gd name="T38" fmla="*/ 478 w 798"/>
                    <a:gd name="T39" fmla="*/ 326 h 330"/>
                    <a:gd name="T40" fmla="*/ 554 w 798"/>
                    <a:gd name="T41" fmla="*/ 314 h 330"/>
                    <a:gd name="T42" fmla="*/ 622 w 798"/>
                    <a:gd name="T43" fmla="*/ 298 h 330"/>
                    <a:gd name="T44" fmla="*/ 680 w 798"/>
                    <a:gd name="T45" fmla="*/ 274 h 330"/>
                    <a:gd name="T46" fmla="*/ 730 w 798"/>
                    <a:gd name="T47" fmla="*/ 248 h 330"/>
                    <a:gd name="T48" fmla="*/ 766 w 798"/>
                    <a:gd name="T49" fmla="*/ 216 h 330"/>
                    <a:gd name="T50" fmla="*/ 790 w 798"/>
                    <a:gd name="T51" fmla="*/ 180 h 330"/>
                    <a:gd name="T52" fmla="*/ 798 w 798"/>
                    <a:gd name="T53" fmla="*/ 142 h 330"/>
                    <a:gd name="T54" fmla="*/ 798 w 798"/>
                    <a:gd name="T55" fmla="*/ 0 h 330"/>
                    <a:gd name="T56" fmla="*/ 796 w 798"/>
                    <a:gd name="T57" fmla="*/ 20 h 330"/>
                    <a:gd name="T58" fmla="*/ 780 w 798"/>
                    <a:gd name="T59" fmla="*/ 56 h 330"/>
                    <a:gd name="T60" fmla="*/ 750 w 798"/>
                    <a:gd name="T61" fmla="*/ 90 h 330"/>
                    <a:gd name="T62" fmla="*/ 706 w 798"/>
                    <a:gd name="T63" fmla="*/ 118 h 330"/>
                    <a:gd name="T64" fmla="*/ 652 w 798"/>
                    <a:gd name="T65" fmla="*/ 144 h 330"/>
                    <a:gd name="T66" fmla="*/ 588 w 798"/>
                    <a:gd name="T67" fmla="*/ 164 h 330"/>
                    <a:gd name="T68" fmla="*/ 518 w 798"/>
                    <a:gd name="T69" fmla="*/ 178 h 330"/>
                    <a:gd name="T70" fmla="*/ 440 w 798"/>
                    <a:gd name="T71" fmla="*/ 186 h 330"/>
                    <a:gd name="T72" fmla="*/ 398 w 798"/>
                    <a:gd name="T73" fmla="*/ 18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8" h="330">
                      <a:moveTo>
                        <a:pt x="398" y="186"/>
                      </a:moveTo>
                      <a:lnTo>
                        <a:pt x="398" y="186"/>
                      </a:lnTo>
                      <a:lnTo>
                        <a:pt x="358" y="186"/>
                      </a:lnTo>
                      <a:lnTo>
                        <a:pt x="318" y="182"/>
                      </a:lnTo>
                      <a:lnTo>
                        <a:pt x="280" y="178"/>
                      </a:lnTo>
                      <a:lnTo>
                        <a:pt x="244" y="172"/>
                      </a:lnTo>
                      <a:lnTo>
                        <a:pt x="208" y="164"/>
                      </a:lnTo>
                      <a:lnTo>
                        <a:pt x="176" y="154"/>
                      </a:lnTo>
                      <a:lnTo>
                        <a:pt x="144" y="144"/>
                      </a:lnTo>
                      <a:lnTo>
                        <a:pt x="116" y="132"/>
                      </a:lnTo>
                      <a:lnTo>
                        <a:pt x="90" y="118"/>
                      </a:lnTo>
                      <a:lnTo>
                        <a:pt x="68" y="104"/>
                      </a:lnTo>
                      <a:lnTo>
                        <a:pt x="48" y="90"/>
                      </a:lnTo>
                      <a:lnTo>
                        <a:pt x="30" y="72"/>
                      </a:lnTo>
                      <a:lnTo>
                        <a:pt x="18" y="56"/>
                      </a:lnTo>
                      <a:lnTo>
                        <a:pt x="8" y="38"/>
                      </a:lnTo>
                      <a:lnTo>
                        <a:pt x="2" y="20"/>
                      </a:lnTo>
                      <a:lnTo>
                        <a:pt x="0" y="0"/>
                      </a:lnTo>
                      <a:lnTo>
                        <a:pt x="0" y="0"/>
                      </a:lnTo>
                      <a:lnTo>
                        <a:pt x="0" y="142"/>
                      </a:lnTo>
                      <a:lnTo>
                        <a:pt x="0" y="142"/>
                      </a:lnTo>
                      <a:lnTo>
                        <a:pt x="2" y="162"/>
                      </a:lnTo>
                      <a:lnTo>
                        <a:pt x="8" y="180"/>
                      </a:lnTo>
                      <a:lnTo>
                        <a:pt x="18" y="198"/>
                      </a:lnTo>
                      <a:lnTo>
                        <a:pt x="30" y="216"/>
                      </a:lnTo>
                      <a:lnTo>
                        <a:pt x="48" y="232"/>
                      </a:lnTo>
                      <a:lnTo>
                        <a:pt x="68" y="248"/>
                      </a:lnTo>
                      <a:lnTo>
                        <a:pt x="90" y="262"/>
                      </a:lnTo>
                      <a:lnTo>
                        <a:pt x="116" y="274"/>
                      </a:lnTo>
                      <a:lnTo>
                        <a:pt x="144" y="286"/>
                      </a:lnTo>
                      <a:lnTo>
                        <a:pt x="176" y="298"/>
                      </a:lnTo>
                      <a:lnTo>
                        <a:pt x="208" y="308"/>
                      </a:lnTo>
                      <a:lnTo>
                        <a:pt x="244" y="314"/>
                      </a:lnTo>
                      <a:lnTo>
                        <a:pt x="280" y="322"/>
                      </a:lnTo>
                      <a:lnTo>
                        <a:pt x="318" y="326"/>
                      </a:lnTo>
                      <a:lnTo>
                        <a:pt x="358" y="328"/>
                      </a:lnTo>
                      <a:lnTo>
                        <a:pt x="398" y="330"/>
                      </a:lnTo>
                      <a:lnTo>
                        <a:pt x="398" y="330"/>
                      </a:lnTo>
                      <a:lnTo>
                        <a:pt x="440" y="328"/>
                      </a:lnTo>
                      <a:lnTo>
                        <a:pt x="478" y="326"/>
                      </a:lnTo>
                      <a:lnTo>
                        <a:pt x="518" y="322"/>
                      </a:lnTo>
                      <a:lnTo>
                        <a:pt x="554" y="314"/>
                      </a:lnTo>
                      <a:lnTo>
                        <a:pt x="588" y="308"/>
                      </a:lnTo>
                      <a:lnTo>
                        <a:pt x="622" y="298"/>
                      </a:lnTo>
                      <a:lnTo>
                        <a:pt x="652" y="286"/>
                      </a:lnTo>
                      <a:lnTo>
                        <a:pt x="680" y="274"/>
                      </a:lnTo>
                      <a:lnTo>
                        <a:pt x="706" y="262"/>
                      </a:lnTo>
                      <a:lnTo>
                        <a:pt x="730" y="248"/>
                      </a:lnTo>
                      <a:lnTo>
                        <a:pt x="750" y="232"/>
                      </a:lnTo>
                      <a:lnTo>
                        <a:pt x="766" y="216"/>
                      </a:lnTo>
                      <a:lnTo>
                        <a:pt x="780" y="198"/>
                      </a:lnTo>
                      <a:lnTo>
                        <a:pt x="790" y="180"/>
                      </a:lnTo>
                      <a:lnTo>
                        <a:pt x="796" y="162"/>
                      </a:lnTo>
                      <a:lnTo>
                        <a:pt x="798" y="142"/>
                      </a:lnTo>
                      <a:lnTo>
                        <a:pt x="798" y="142"/>
                      </a:lnTo>
                      <a:lnTo>
                        <a:pt x="798" y="0"/>
                      </a:lnTo>
                      <a:lnTo>
                        <a:pt x="798" y="0"/>
                      </a:lnTo>
                      <a:lnTo>
                        <a:pt x="796" y="20"/>
                      </a:lnTo>
                      <a:lnTo>
                        <a:pt x="790" y="38"/>
                      </a:lnTo>
                      <a:lnTo>
                        <a:pt x="780" y="56"/>
                      </a:lnTo>
                      <a:lnTo>
                        <a:pt x="766" y="72"/>
                      </a:lnTo>
                      <a:lnTo>
                        <a:pt x="750" y="90"/>
                      </a:lnTo>
                      <a:lnTo>
                        <a:pt x="730" y="104"/>
                      </a:lnTo>
                      <a:lnTo>
                        <a:pt x="706" y="118"/>
                      </a:lnTo>
                      <a:lnTo>
                        <a:pt x="680" y="132"/>
                      </a:lnTo>
                      <a:lnTo>
                        <a:pt x="652" y="144"/>
                      </a:lnTo>
                      <a:lnTo>
                        <a:pt x="622" y="154"/>
                      </a:lnTo>
                      <a:lnTo>
                        <a:pt x="588" y="164"/>
                      </a:lnTo>
                      <a:lnTo>
                        <a:pt x="554" y="172"/>
                      </a:lnTo>
                      <a:lnTo>
                        <a:pt x="518" y="178"/>
                      </a:lnTo>
                      <a:lnTo>
                        <a:pt x="478" y="182"/>
                      </a:lnTo>
                      <a:lnTo>
                        <a:pt x="440" y="186"/>
                      </a:lnTo>
                      <a:lnTo>
                        <a:pt x="398" y="186"/>
                      </a:lnTo>
                      <a:lnTo>
                        <a:pt x="398"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22" name="Freeform 121"/>
              <p:cNvSpPr>
                <a:spLocks noEditPoints="1"/>
              </p:cNvSpPr>
              <p:nvPr/>
            </p:nvSpPr>
            <p:spPr bwMode="auto">
              <a:xfrm>
                <a:off x="1087438" y="446088"/>
                <a:ext cx="1219200" cy="1558925"/>
              </a:xfrm>
              <a:custGeom>
                <a:avLst/>
                <a:gdLst>
                  <a:gd name="T0" fmla="*/ 654 w 768"/>
                  <a:gd name="T1" fmla="*/ 102 h 982"/>
                  <a:gd name="T2" fmla="*/ 578 w 768"/>
                  <a:gd name="T3" fmla="*/ 30 h 982"/>
                  <a:gd name="T4" fmla="*/ 550 w 768"/>
                  <a:gd name="T5" fmla="*/ 8 h 982"/>
                  <a:gd name="T6" fmla="*/ 542 w 768"/>
                  <a:gd name="T7" fmla="*/ 6 h 982"/>
                  <a:gd name="T8" fmla="*/ 514 w 768"/>
                  <a:gd name="T9" fmla="*/ 0 h 982"/>
                  <a:gd name="T10" fmla="*/ 72 w 768"/>
                  <a:gd name="T11" fmla="*/ 0 h 982"/>
                  <a:gd name="T12" fmla="*/ 58 w 768"/>
                  <a:gd name="T13" fmla="*/ 2 h 982"/>
                  <a:gd name="T14" fmla="*/ 32 w 768"/>
                  <a:gd name="T15" fmla="*/ 12 h 982"/>
                  <a:gd name="T16" fmla="*/ 12 w 768"/>
                  <a:gd name="T17" fmla="*/ 32 h 982"/>
                  <a:gd name="T18" fmla="*/ 2 w 768"/>
                  <a:gd name="T19" fmla="*/ 58 h 982"/>
                  <a:gd name="T20" fmla="*/ 0 w 768"/>
                  <a:gd name="T21" fmla="*/ 908 h 982"/>
                  <a:gd name="T22" fmla="*/ 2 w 768"/>
                  <a:gd name="T23" fmla="*/ 924 h 982"/>
                  <a:gd name="T24" fmla="*/ 12 w 768"/>
                  <a:gd name="T25" fmla="*/ 950 h 982"/>
                  <a:gd name="T26" fmla="*/ 32 w 768"/>
                  <a:gd name="T27" fmla="*/ 970 h 982"/>
                  <a:gd name="T28" fmla="*/ 58 w 768"/>
                  <a:gd name="T29" fmla="*/ 980 h 982"/>
                  <a:gd name="T30" fmla="*/ 696 w 768"/>
                  <a:gd name="T31" fmla="*/ 982 h 982"/>
                  <a:gd name="T32" fmla="*/ 710 w 768"/>
                  <a:gd name="T33" fmla="*/ 980 h 982"/>
                  <a:gd name="T34" fmla="*/ 736 w 768"/>
                  <a:gd name="T35" fmla="*/ 970 h 982"/>
                  <a:gd name="T36" fmla="*/ 756 w 768"/>
                  <a:gd name="T37" fmla="*/ 950 h 982"/>
                  <a:gd name="T38" fmla="*/ 768 w 768"/>
                  <a:gd name="T39" fmla="*/ 924 h 982"/>
                  <a:gd name="T40" fmla="*/ 768 w 768"/>
                  <a:gd name="T41" fmla="*/ 312 h 982"/>
                  <a:gd name="T42" fmla="*/ 768 w 768"/>
                  <a:gd name="T43" fmla="*/ 240 h 982"/>
                  <a:gd name="T44" fmla="*/ 768 w 768"/>
                  <a:gd name="T45" fmla="*/ 234 h 982"/>
                  <a:gd name="T46" fmla="*/ 752 w 768"/>
                  <a:gd name="T47" fmla="*/ 206 h 982"/>
                  <a:gd name="T48" fmla="*/ 712 w 768"/>
                  <a:gd name="T49" fmla="*/ 160 h 982"/>
                  <a:gd name="T50" fmla="*/ 654 w 768"/>
                  <a:gd name="T51" fmla="*/ 102 h 982"/>
                  <a:gd name="T52" fmla="*/ 706 w 768"/>
                  <a:gd name="T53" fmla="*/ 918 h 982"/>
                  <a:gd name="T54" fmla="*/ 62 w 768"/>
                  <a:gd name="T55" fmla="*/ 64 h 982"/>
                  <a:gd name="T56" fmla="*/ 530 w 768"/>
                  <a:gd name="T57" fmla="*/ 218 h 982"/>
                  <a:gd name="T58" fmla="*/ 530 w 768"/>
                  <a:gd name="T59" fmla="*/ 226 h 982"/>
                  <a:gd name="T60" fmla="*/ 536 w 768"/>
                  <a:gd name="T61" fmla="*/ 240 h 982"/>
                  <a:gd name="T62" fmla="*/ 546 w 768"/>
                  <a:gd name="T63" fmla="*/ 250 h 982"/>
                  <a:gd name="T64" fmla="*/ 558 w 768"/>
                  <a:gd name="T65" fmla="*/ 254 h 982"/>
                  <a:gd name="T66" fmla="*/ 706 w 768"/>
                  <a:gd name="T67" fmla="*/ 256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8" h="982">
                    <a:moveTo>
                      <a:pt x="654" y="102"/>
                    </a:moveTo>
                    <a:lnTo>
                      <a:pt x="654" y="102"/>
                    </a:lnTo>
                    <a:lnTo>
                      <a:pt x="614" y="62"/>
                    </a:lnTo>
                    <a:lnTo>
                      <a:pt x="578" y="30"/>
                    </a:lnTo>
                    <a:lnTo>
                      <a:pt x="562" y="18"/>
                    </a:lnTo>
                    <a:lnTo>
                      <a:pt x="550" y="8"/>
                    </a:lnTo>
                    <a:lnTo>
                      <a:pt x="550" y="8"/>
                    </a:lnTo>
                    <a:lnTo>
                      <a:pt x="542" y="6"/>
                    </a:lnTo>
                    <a:lnTo>
                      <a:pt x="534" y="4"/>
                    </a:lnTo>
                    <a:lnTo>
                      <a:pt x="514" y="0"/>
                    </a:lnTo>
                    <a:lnTo>
                      <a:pt x="484" y="0"/>
                    </a:lnTo>
                    <a:lnTo>
                      <a:pt x="72" y="0"/>
                    </a:lnTo>
                    <a:lnTo>
                      <a:pt x="72" y="0"/>
                    </a:lnTo>
                    <a:lnTo>
                      <a:pt x="58" y="2"/>
                    </a:lnTo>
                    <a:lnTo>
                      <a:pt x="44" y="6"/>
                    </a:lnTo>
                    <a:lnTo>
                      <a:pt x="32" y="12"/>
                    </a:lnTo>
                    <a:lnTo>
                      <a:pt x="22" y="22"/>
                    </a:lnTo>
                    <a:lnTo>
                      <a:pt x="12" y="32"/>
                    </a:lnTo>
                    <a:lnTo>
                      <a:pt x="6" y="44"/>
                    </a:lnTo>
                    <a:lnTo>
                      <a:pt x="2" y="58"/>
                    </a:lnTo>
                    <a:lnTo>
                      <a:pt x="0" y="72"/>
                    </a:lnTo>
                    <a:lnTo>
                      <a:pt x="0" y="908"/>
                    </a:lnTo>
                    <a:lnTo>
                      <a:pt x="0" y="908"/>
                    </a:lnTo>
                    <a:lnTo>
                      <a:pt x="2" y="924"/>
                    </a:lnTo>
                    <a:lnTo>
                      <a:pt x="6" y="938"/>
                    </a:lnTo>
                    <a:lnTo>
                      <a:pt x="12" y="950"/>
                    </a:lnTo>
                    <a:lnTo>
                      <a:pt x="22" y="960"/>
                    </a:lnTo>
                    <a:lnTo>
                      <a:pt x="32" y="970"/>
                    </a:lnTo>
                    <a:lnTo>
                      <a:pt x="44" y="976"/>
                    </a:lnTo>
                    <a:lnTo>
                      <a:pt x="58" y="980"/>
                    </a:lnTo>
                    <a:lnTo>
                      <a:pt x="72" y="982"/>
                    </a:lnTo>
                    <a:lnTo>
                      <a:pt x="696" y="982"/>
                    </a:lnTo>
                    <a:lnTo>
                      <a:pt x="696" y="982"/>
                    </a:lnTo>
                    <a:lnTo>
                      <a:pt x="710" y="980"/>
                    </a:lnTo>
                    <a:lnTo>
                      <a:pt x="724" y="976"/>
                    </a:lnTo>
                    <a:lnTo>
                      <a:pt x="736" y="970"/>
                    </a:lnTo>
                    <a:lnTo>
                      <a:pt x="748" y="960"/>
                    </a:lnTo>
                    <a:lnTo>
                      <a:pt x="756" y="950"/>
                    </a:lnTo>
                    <a:lnTo>
                      <a:pt x="762" y="938"/>
                    </a:lnTo>
                    <a:lnTo>
                      <a:pt x="768" y="924"/>
                    </a:lnTo>
                    <a:lnTo>
                      <a:pt x="768" y="908"/>
                    </a:lnTo>
                    <a:lnTo>
                      <a:pt x="768" y="312"/>
                    </a:lnTo>
                    <a:lnTo>
                      <a:pt x="768" y="312"/>
                    </a:lnTo>
                    <a:lnTo>
                      <a:pt x="768" y="240"/>
                    </a:lnTo>
                    <a:lnTo>
                      <a:pt x="768" y="240"/>
                    </a:lnTo>
                    <a:lnTo>
                      <a:pt x="768" y="234"/>
                    </a:lnTo>
                    <a:lnTo>
                      <a:pt x="764" y="226"/>
                    </a:lnTo>
                    <a:lnTo>
                      <a:pt x="752" y="206"/>
                    </a:lnTo>
                    <a:lnTo>
                      <a:pt x="732" y="182"/>
                    </a:lnTo>
                    <a:lnTo>
                      <a:pt x="712" y="160"/>
                    </a:lnTo>
                    <a:lnTo>
                      <a:pt x="672" y="120"/>
                    </a:lnTo>
                    <a:lnTo>
                      <a:pt x="654" y="102"/>
                    </a:lnTo>
                    <a:lnTo>
                      <a:pt x="654" y="102"/>
                    </a:lnTo>
                    <a:close/>
                    <a:moveTo>
                      <a:pt x="706" y="918"/>
                    </a:moveTo>
                    <a:lnTo>
                      <a:pt x="62" y="918"/>
                    </a:lnTo>
                    <a:lnTo>
                      <a:pt x="62" y="64"/>
                    </a:lnTo>
                    <a:lnTo>
                      <a:pt x="530" y="64"/>
                    </a:lnTo>
                    <a:lnTo>
                      <a:pt x="530" y="218"/>
                    </a:lnTo>
                    <a:lnTo>
                      <a:pt x="530" y="218"/>
                    </a:lnTo>
                    <a:lnTo>
                      <a:pt x="530" y="226"/>
                    </a:lnTo>
                    <a:lnTo>
                      <a:pt x="532" y="232"/>
                    </a:lnTo>
                    <a:lnTo>
                      <a:pt x="536" y="240"/>
                    </a:lnTo>
                    <a:lnTo>
                      <a:pt x="540" y="244"/>
                    </a:lnTo>
                    <a:lnTo>
                      <a:pt x="546" y="250"/>
                    </a:lnTo>
                    <a:lnTo>
                      <a:pt x="552" y="252"/>
                    </a:lnTo>
                    <a:lnTo>
                      <a:pt x="558" y="254"/>
                    </a:lnTo>
                    <a:lnTo>
                      <a:pt x="566" y="256"/>
                    </a:lnTo>
                    <a:lnTo>
                      <a:pt x="706" y="256"/>
                    </a:lnTo>
                    <a:lnTo>
                      <a:pt x="706" y="9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3" name="Freeform 122"/>
              <p:cNvSpPr>
                <a:spLocks/>
              </p:cNvSpPr>
              <p:nvPr/>
            </p:nvSpPr>
            <p:spPr bwMode="auto">
              <a:xfrm>
                <a:off x="1385888" y="992188"/>
                <a:ext cx="555625" cy="603250"/>
              </a:xfrm>
              <a:custGeom>
                <a:avLst/>
                <a:gdLst>
                  <a:gd name="T0" fmla="*/ 104 w 350"/>
                  <a:gd name="T1" fmla="*/ 224 h 380"/>
                  <a:gd name="T2" fmla="*/ 80 w 350"/>
                  <a:gd name="T3" fmla="*/ 236 h 380"/>
                  <a:gd name="T4" fmla="*/ 56 w 350"/>
                  <a:gd name="T5" fmla="*/ 240 h 380"/>
                  <a:gd name="T6" fmla="*/ 34 w 350"/>
                  <a:gd name="T7" fmla="*/ 234 h 380"/>
                  <a:gd name="T8" fmla="*/ 14 w 350"/>
                  <a:gd name="T9" fmla="*/ 218 h 380"/>
                  <a:gd name="T10" fmla="*/ 8 w 350"/>
                  <a:gd name="T11" fmla="*/ 208 h 380"/>
                  <a:gd name="T12" fmla="*/ 0 w 350"/>
                  <a:gd name="T13" fmla="*/ 186 h 380"/>
                  <a:gd name="T14" fmla="*/ 2 w 350"/>
                  <a:gd name="T15" fmla="*/ 164 h 380"/>
                  <a:gd name="T16" fmla="*/ 10 w 350"/>
                  <a:gd name="T17" fmla="*/ 144 h 380"/>
                  <a:gd name="T18" fmla="*/ 18 w 350"/>
                  <a:gd name="T19" fmla="*/ 134 h 380"/>
                  <a:gd name="T20" fmla="*/ 38 w 350"/>
                  <a:gd name="T21" fmla="*/ 122 h 380"/>
                  <a:gd name="T22" fmla="*/ 60 w 350"/>
                  <a:gd name="T23" fmla="*/ 116 h 380"/>
                  <a:gd name="T24" fmla="*/ 84 w 350"/>
                  <a:gd name="T25" fmla="*/ 120 h 380"/>
                  <a:gd name="T26" fmla="*/ 108 w 350"/>
                  <a:gd name="T27" fmla="*/ 136 h 380"/>
                  <a:gd name="T28" fmla="*/ 140 w 350"/>
                  <a:gd name="T29" fmla="*/ 120 h 380"/>
                  <a:gd name="T30" fmla="*/ 224 w 350"/>
                  <a:gd name="T31" fmla="*/ 76 h 380"/>
                  <a:gd name="T32" fmla="*/ 226 w 350"/>
                  <a:gd name="T33" fmla="*/ 74 h 380"/>
                  <a:gd name="T34" fmla="*/ 226 w 350"/>
                  <a:gd name="T35" fmla="*/ 72 h 380"/>
                  <a:gd name="T36" fmla="*/ 228 w 350"/>
                  <a:gd name="T37" fmla="*/ 44 h 380"/>
                  <a:gd name="T38" fmla="*/ 240 w 350"/>
                  <a:gd name="T39" fmla="*/ 20 h 380"/>
                  <a:gd name="T40" fmla="*/ 262 w 350"/>
                  <a:gd name="T41" fmla="*/ 6 h 380"/>
                  <a:gd name="T42" fmla="*/ 290 w 350"/>
                  <a:gd name="T43" fmla="*/ 0 h 380"/>
                  <a:gd name="T44" fmla="*/ 300 w 350"/>
                  <a:gd name="T45" fmla="*/ 2 h 380"/>
                  <a:gd name="T46" fmla="*/ 322 w 350"/>
                  <a:gd name="T47" fmla="*/ 10 h 380"/>
                  <a:gd name="T48" fmla="*/ 338 w 350"/>
                  <a:gd name="T49" fmla="*/ 26 h 380"/>
                  <a:gd name="T50" fmla="*/ 346 w 350"/>
                  <a:gd name="T51" fmla="*/ 46 h 380"/>
                  <a:gd name="T52" fmla="*/ 348 w 350"/>
                  <a:gd name="T53" fmla="*/ 58 h 380"/>
                  <a:gd name="T54" fmla="*/ 346 w 350"/>
                  <a:gd name="T55" fmla="*/ 80 h 380"/>
                  <a:gd name="T56" fmla="*/ 336 w 350"/>
                  <a:gd name="T57" fmla="*/ 98 h 380"/>
                  <a:gd name="T58" fmla="*/ 320 w 350"/>
                  <a:gd name="T59" fmla="*/ 114 h 380"/>
                  <a:gd name="T60" fmla="*/ 300 w 350"/>
                  <a:gd name="T61" fmla="*/ 122 h 380"/>
                  <a:gd name="T62" fmla="*/ 284 w 350"/>
                  <a:gd name="T63" fmla="*/ 124 h 380"/>
                  <a:gd name="T64" fmla="*/ 256 w 350"/>
                  <a:gd name="T65" fmla="*/ 116 h 380"/>
                  <a:gd name="T66" fmla="*/ 244 w 350"/>
                  <a:gd name="T67" fmla="*/ 106 h 380"/>
                  <a:gd name="T68" fmla="*/ 238 w 350"/>
                  <a:gd name="T69" fmla="*/ 106 h 380"/>
                  <a:gd name="T70" fmla="*/ 124 w 350"/>
                  <a:gd name="T71" fmla="*/ 164 h 380"/>
                  <a:gd name="T72" fmla="*/ 122 w 350"/>
                  <a:gd name="T73" fmla="*/ 166 h 380"/>
                  <a:gd name="T74" fmla="*/ 122 w 350"/>
                  <a:gd name="T75" fmla="*/ 168 h 380"/>
                  <a:gd name="T76" fmla="*/ 122 w 350"/>
                  <a:gd name="T77" fmla="*/ 192 h 380"/>
                  <a:gd name="T78" fmla="*/ 122 w 350"/>
                  <a:gd name="T79" fmla="*/ 196 h 380"/>
                  <a:gd name="T80" fmla="*/ 124 w 350"/>
                  <a:gd name="T81" fmla="*/ 198 h 380"/>
                  <a:gd name="T82" fmla="*/ 242 w 350"/>
                  <a:gd name="T83" fmla="*/ 272 h 380"/>
                  <a:gd name="T84" fmla="*/ 248 w 350"/>
                  <a:gd name="T85" fmla="*/ 272 h 380"/>
                  <a:gd name="T86" fmla="*/ 260 w 350"/>
                  <a:gd name="T87" fmla="*/ 264 h 380"/>
                  <a:gd name="T88" fmla="*/ 286 w 350"/>
                  <a:gd name="T89" fmla="*/ 258 h 380"/>
                  <a:gd name="T90" fmla="*/ 310 w 350"/>
                  <a:gd name="T91" fmla="*/ 262 h 380"/>
                  <a:gd name="T92" fmla="*/ 332 w 350"/>
                  <a:gd name="T93" fmla="*/ 278 h 380"/>
                  <a:gd name="T94" fmla="*/ 342 w 350"/>
                  <a:gd name="T95" fmla="*/ 290 h 380"/>
                  <a:gd name="T96" fmla="*/ 350 w 350"/>
                  <a:gd name="T97" fmla="*/ 318 h 380"/>
                  <a:gd name="T98" fmla="*/ 342 w 350"/>
                  <a:gd name="T99" fmla="*/ 346 h 380"/>
                  <a:gd name="T100" fmla="*/ 326 w 350"/>
                  <a:gd name="T101" fmla="*/ 368 h 380"/>
                  <a:gd name="T102" fmla="*/ 298 w 350"/>
                  <a:gd name="T103" fmla="*/ 380 h 380"/>
                  <a:gd name="T104" fmla="*/ 286 w 350"/>
                  <a:gd name="T105" fmla="*/ 380 h 380"/>
                  <a:gd name="T106" fmla="*/ 262 w 350"/>
                  <a:gd name="T107" fmla="*/ 376 h 380"/>
                  <a:gd name="T108" fmla="*/ 244 w 350"/>
                  <a:gd name="T109" fmla="*/ 364 h 380"/>
                  <a:gd name="T110" fmla="*/ 230 w 350"/>
                  <a:gd name="T111" fmla="*/ 344 h 380"/>
                  <a:gd name="T112" fmla="*/ 226 w 350"/>
                  <a:gd name="T113" fmla="*/ 332 h 380"/>
                  <a:gd name="T114" fmla="*/ 226 w 350"/>
                  <a:gd name="T115" fmla="*/ 306 h 380"/>
                  <a:gd name="T116" fmla="*/ 226 w 350"/>
                  <a:gd name="T117" fmla="*/ 302 h 380"/>
                  <a:gd name="T118" fmla="*/ 224 w 350"/>
                  <a:gd name="T119" fmla="*/ 298 h 380"/>
                  <a:gd name="T120" fmla="*/ 166 w 350"/>
                  <a:gd name="T121" fmla="*/ 262 h 380"/>
                  <a:gd name="T122" fmla="*/ 106 w 350"/>
                  <a:gd name="T123" fmla="*/ 224 h 380"/>
                  <a:gd name="T124" fmla="*/ 104 w 350"/>
                  <a:gd name="T125" fmla="*/ 22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 h="380">
                    <a:moveTo>
                      <a:pt x="104" y="224"/>
                    </a:moveTo>
                    <a:lnTo>
                      <a:pt x="104" y="224"/>
                    </a:lnTo>
                    <a:lnTo>
                      <a:pt x="92" y="232"/>
                    </a:lnTo>
                    <a:lnTo>
                      <a:pt x="80" y="236"/>
                    </a:lnTo>
                    <a:lnTo>
                      <a:pt x="68" y="240"/>
                    </a:lnTo>
                    <a:lnTo>
                      <a:pt x="56" y="240"/>
                    </a:lnTo>
                    <a:lnTo>
                      <a:pt x="44" y="238"/>
                    </a:lnTo>
                    <a:lnTo>
                      <a:pt x="34" y="234"/>
                    </a:lnTo>
                    <a:lnTo>
                      <a:pt x="24" y="226"/>
                    </a:lnTo>
                    <a:lnTo>
                      <a:pt x="14" y="218"/>
                    </a:lnTo>
                    <a:lnTo>
                      <a:pt x="14" y="218"/>
                    </a:lnTo>
                    <a:lnTo>
                      <a:pt x="8" y="208"/>
                    </a:lnTo>
                    <a:lnTo>
                      <a:pt x="2" y="198"/>
                    </a:lnTo>
                    <a:lnTo>
                      <a:pt x="0" y="186"/>
                    </a:lnTo>
                    <a:lnTo>
                      <a:pt x="0" y="176"/>
                    </a:lnTo>
                    <a:lnTo>
                      <a:pt x="2" y="164"/>
                    </a:lnTo>
                    <a:lnTo>
                      <a:pt x="4" y="154"/>
                    </a:lnTo>
                    <a:lnTo>
                      <a:pt x="10" y="144"/>
                    </a:lnTo>
                    <a:lnTo>
                      <a:pt x="18" y="134"/>
                    </a:lnTo>
                    <a:lnTo>
                      <a:pt x="18" y="134"/>
                    </a:lnTo>
                    <a:lnTo>
                      <a:pt x="26" y="126"/>
                    </a:lnTo>
                    <a:lnTo>
                      <a:pt x="38" y="122"/>
                    </a:lnTo>
                    <a:lnTo>
                      <a:pt x="48" y="118"/>
                    </a:lnTo>
                    <a:lnTo>
                      <a:pt x="60" y="116"/>
                    </a:lnTo>
                    <a:lnTo>
                      <a:pt x="72" y="118"/>
                    </a:lnTo>
                    <a:lnTo>
                      <a:pt x="84" y="120"/>
                    </a:lnTo>
                    <a:lnTo>
                      <a:pt x="96" y="128"/>
                    </a:lnTo>
                    <a:lnTo>
                      <a:pt x="108" y="136"/>
                    </a:lnTo>
                    <a:lnTo>
                      <a:pt x="108" y="136"/>
                    </a:lnTo>
                    <a:lnTo>
                      <a:pt x="140" y="120"/>
                    </a:lnTo>
                    <a:lnTo>
                      <a:pt x="140" y="120"/>
                    </a:lnTo>
                    <a:lnTo>
                      <a:pt x="224" y="76"/>
                    </a:lnTo>
                    <a:lnTo>
                      <a:pt x="224" y="76"/>
                    </a:lnTo>
                    <a:lnTo>
                      <a:pt x="226" y="74"/>
                    </a:lnTo>
                    <a:lnTo>
                      <a:pt x="226" y="72"/>
                    </a:lnTo>
                    <a:lnTo>
                      <a:pt x="226" y="72"/>
                    </a:lnTo>
                    <a:lnTo>
                      <a:pt x="226" y="58"/>
                    </a:lnTo>
                    <a:lnTo>
                      <a:pt x="228" y="44"/>
                    </a:lnTo>
                    <a:lnTo>
                      <a:pt x="234" y="32"/>
                    </a:lnTo>
                    <a:lnTo>
                      <a:pt x="240" y="20"/>
                    </a:lnTo>
                    <a:lnTo>
                      <a:pt x="250" y="12"/>
                    </a:lnTo>
                    <a:lnTo>
                      <a:pt x="262" y="6"/>
                    </a:lnTo>
                    <a:lnTo>
                      <a:pt x="276" y="2"/>
                    </a:lnTo>
                    <a:lnTo>
                      <a:pt x="290" y="0"/>
                    </a:lnTo>
                    <a:lnTo>
                      <a:pt x="290" y="0"/>
                    </a:lnTo>
                    <a:lnTo>
                      <a:pt x="300" y="2"/>
                    </a:lnTo>
                    <a:lnTo>
                      <a:pt x="312" y="6"/>
                    </a:lnTo>
                    <a:lnTo>
                      <a:pt x="322" y="10"/>
                    </a:lnTo>
                    <a:lnTo>
                      <a:pt x="330" y="18"/>
                    </a:lnTo>
                    <a:lnTo>
                      <a:pt x="338" y="26"/>
                    </a:lnTo>
                    <a:lnTo>
                      <a:pt x="342" y="34"/>
                    </a:lnTo>
                    <a:lnTo>
                      <a:pt x="346" y="46"/>
                    </a:lnTo>
                    <a:lnTo>
                      <a:pt x="348" y="58"/>
                    </a:lnTo>
                    <a:lnTo>
                      <a:pt x="348" y="58"/>
                    </a:lnTo>
                    <a:lnTo>
                      <a:pt x="348" y="68"/>
                    </a:lnTo>
                    <a:lnTo>
                      <a:pt x="346" y="80"/>
                    </a:lnTo>
                    <a:lnTo>
                      <a:pt x="342" y="90"/>
                    </a:lnTo>
                    <a:lnTo>
                      <a:pt x="336" y="98"/>
                    </a:lnTo>
                    <a:lnTo>
                      <a:pt x="330" y="106"/>
                    </a:lnTo>
                    <a:lnTo>
                      <a:pt x="320" y="114"/>
                    </a:lnTo>
                    <a:lnTo>
                      <a:pt x="310" y="118"/>
                    </a:lnTo>
                    <a:lnTo>
                      <a:pt x="300" y="122"/>
                    </a:lnTo>
                    <a:lnTo>
                      <a:pt x="300" y="122"/>
                    </a:lnTo>
                    <a:lnTo>
                      <a:pt x="284" y="124"/>
                    </a:lnTo>
                    <a:lnTo>
                      <a:pt x="270" y="122"/>
                    </a:lnTo>
                    <a:lnTo>
                      <a:pt x="256" y="116"/>
                    </a:lnTo>
                    <a:lnTo>
                      <a:pt x="244" y="106"/>
                    </a:lnTo>
                    <a:lnTo>
                      <a:pt x="244" y="106"/>
                    </a:lnTo>
                    <a:lnTo>
                      <a:pt x="242" y="104"/>
                    </a:lnTo>
                    <a:lnTo>
                      <a:pt x="238" y="106"/>
                    </a:lnTo>
                    <a:lnTo>
                      <a:pt x="238" y="106"/>
                    </a:lnTo>
                    <a:lnTo>
                      <a:pt x="124" y="164"/>
                    </a:lnTo>
                    <a:lnTo>
                      <a:pt x="124" y="164"/>
                    </a:lnTo>
                    <a:lnTo>
                      <a:pt x="122" y="166"/>
                    </a:lnTo>
                    <a:lnTo>
                      <a:pt x="122" y="168"/>
                    </a:lnTo>
                    <a:lnTo>
                      <a:pt x="122" y="168"/>
                    </a:lnTo>
                    <a:lnTo>
                      <a:pt x="124" y="180"/>
                    </a:lnTo>
                    <a:lnTo>
                      <a:pt x="122" y="192"/>
                    </a:lnTo>
                    <a:lnTo>
                      <a:pt x="122" y="192"/>
                    </a:lnTo>
                    <a:lnTo>
                      <a:pt x="122" y="196"/>
                    </a:lnTo>
                    <a:lnTo>
                      <a:pt x="124" y="198"/>
                    </a:lnTo>
                    <a:lnTo>
                      <a:pt x="124" y="198"/>
                    </a:lnTo>
                    <a:lnTo>
                      <a:pt x="242" y="272"/>
                    </a:lnTo>
                    <a:lnTo>
                      <a:pt x="242" y="272"/>
                    </a:lnTo>
                    <a:lnTo>
                      <a:pt x="246" y="274"/>
                    </a:lnTo>
                    <a:lnTo>
                      <a:pt x="248" y="272"/>
                    </a:lnTo>
                    <a:lnTo>
                      <a:pt x="248" y="272"/>
                    </a:lnTo>
                    <a:lnTo>
                      <a:pt x="260" y="264"/>
                    </a:lnTo>
                    <a:lnTo>
                      <a:pt x="272" y="260"/>
                    </a:lnTo>
                    <a:lnTo>
                      <a:pt x="286" y="258"/>
                    </a:lnTo>
                    <a:lnTo>
                      <a:pt x="298" y="258"/>
                    </a:lnTo>
                    <a:lnTo>
                      <a:pt x="310" y="262"/>
                    </a:lnTo>
                    <a:lnTo>
                      <a:pt x="322" y="268"/>
                    </a:lnTo>
                    <a:lnTo>
                      <a:pt x="332" y="278"/>
                    </a:lnTo>
                    <a:lnTo>
                      <a:pt x="342" y="290"/>
                    </a:lnTo>
                    <a:lnTo>
                      <a:pt x="342" y="290"/>
                    </a:lnTo>
                    <a:lnTo>
                      <a:pt x="346" y="304"/>
                    </a:lnTo>
                    <a:lnTo>
                      <a:pt x="350" y="318"/>
                    </a:lnTo>
                    <a:lnTo>
                      <a:pt x="348" y="332"/>
                    </a:lnTo>
                    <a:lnTo>
                      <a:pt x="342" y="346"/>
                    </a:lnTo>
                    <a:lnTo>
                      <a:pt x="336" y="358"/>
                    </a:lnTo>
                    <a:lnTo>
                      <a:pt x="326" y="368"/>
                    </a:lnTo>
                    <a:lnTo>
                      <a:pt x="312" y="376"/>
                    </a:lnTo>
                    <a:lnTo>
                      <a:pt x="298" y="380"/>
                    </a:lnTo>
                    <a:lnTo>
                      <a:pt x="298" y="380"/>
                    </a:lnTo>
                    <a:lnTo>
                      <a:pt x="286" y="380"/>
                    </a:lnTo>
                    <a:lnTo>
                      <a:pt x="274" y="380"/>
                    </a:lnTo>
                    <a:lnTo>
                      <a:pt x="262" y="376"/>
                    </a:lnTo>
                    <a:lnTo>
                      <a:pt x="252" y="370"/>
                    </a:lnTo>
                    <a:lnTo>
                      <a:pt x="244" y="364"/>
                    </a:lnTo>
                    <a:lnTo>
                      <a:pt x="236" y="354"/>
                    </a:lnTo>
                    <a:lnTo>
                      <a:pt x="230" y="344"/>
                    </a:lnTo>
                    <a:lnTo>
                      <a:pt x="226" y="332"/>
                    </a:lnTo>
                    <a:lnTo>
                      <a:pt x="226" y="332"/>
                    </a:lnTo>
                    <a:lnTo>
                      <a:pt x="226" y="320"/>
                    </a:lnTo>
                    <a:lnTo>
                      <a:pt x="226" y="306"/>
                    </a:lnTo>
                    <a:lnTo>
                      <a:pt x="226" y="306"/>
                    </a:lnTo>
                    <a:lnTo>
                      <a:pt x="226" y="302"/>
                    </a:lnTo>
                    <a:lnTo>
                      <a:pt x="224" y="298"/>
                    </a:lnTo>
                    <a:lnTo>
                      <a:pt x="224" y="298"/>
                    </a:lnTo>
                    <a:lnTo>
                      <a:pt x="166" y="262"/>
                    </a:lnTo>
                    <a:lnTo>
                      <a:pt x="166" y="262"/>
                    </a:lnTo>
                    <a:lnTo>
                      <a:pt x="106" y="224"/>
                    </a:lnTo>
                    <a:lnTo>
                      <a:pt x="106" y="224"/>
                    </a:lnTo>
                    <a:lnTo>
                      <a:pt x="104" y="224"/>
                    </a:lnTo>
                    <a:lnTo>
                      <a:pt x="104"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24" name="Group 123"/>
              <p:cNvGrpSpPr/>
              <p:nvPr/>
            </p:nvGrpSpPr>
            <p:grpSpPr>
              <a:xfrm>
                <a:off x="5656263" y="4633913"/>
                <a:ext cx="609600" cy="444500"/>
                <a:chOff x="5656263" y="4633913"/>
                <a:chExt cx="609600" cy="444500"/>
              </a:xfrm>
              <a:grpFill/>
            </p:grpSpPr>
            <p:sp>
              <p:nvSpPr>
                <p:cNvPr id="134" name="Freeform 133"/>
                <p:cNvSpPr>
                  <a:spLocks/>
                </p:cNvSpPr>
                <p:nvPr/>
              </p:nvSpPr>
              <p:spPr bwMode="auto">
                <a:xfrm>
                  <a:off x="5656263" y="4633913"/>
                  <a:ext cx="254000" cy="212725"/>
                </a:xfrm>
                <a:custGeom>
                  <a:avLst/>
                  <a:gdLst>
                    <a:gd name="T0" fmla="*/ 36 w 160"/>
                    <a:gd name="T1" fmla="*/ 0 h 134"/>
                    <a:gd name="T2" fmla="*/ 160 w 160"/>
                    <a:gd name="T3" fmla="*/ 80 h 134"/>
                    <a:gd name="T4" fmla="*/ 126 w 160"/>
                    <a:gd name="T5" fmla="*/ 134 h 134"/>
                    <a:gd name="T6" fmla="*/ 0 w 160"/>
                    <a:gd name="T7" fmla="*/ 54 h 134"/>
                    <a:gd name="T8" fmla="*/ 36 w 160"/>
                    <a:gd name="T9" fmla="*/ 0 h 134"/>
                    <a:gd name="T10" fmla="*/ 36 w 160"/>
                    <a:gd name="T11" fmla="*/ 0 h 134"/>
                    <a:gd name="T12" fmla="*/ 36 w 160"/>
                    <a:gd name="T13" fmla="*/ 0 h 134"/>
                    <a:gd name="T14" fmla="*/ 36 w 160"/>
                    <a:gd name="T15" fmla="*/ 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34">
                      <a:moveTo>
                        <a:pt x="36" y="0"/>
                      </a:moveTo>
                      <a:lnTo>
                        <a:pt x="160" y="80"/>
                      </a:lnTo>
                      <a:lnTo>
                        <a:pt x="126" y="134"/>
                      </a:lnTo>
                      <a:lnTo>
                        <a:pt x="0" y="54"/>
                      </a:lnTo>
                      <a:lnTo>
                        <a:pt x="36" y="0"/>
                      </a:lnTo>
                      <a:lnTo>
                        <a:pt x="36" y="0"/>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5" name="Freeform 134"/>
                <p:cNvSpPr>
                  <a:spLocks/>
                </p:cNvSpPr>
                <p:nvPr/>
              </p:nvSpPr>
              <p:spPr bwMode="auto">
                <a:xfrm>
                  <a:off x="6027738" y="4872038"/>
                  <a:ext cx="238125" cy="206375"/>
                </a:xfrm>
                <a:custGeom>
                  <a:avLst/>
                  <a:gdLst>
                    <a:gd name="T0" fmla="*/ 34 w 150"/>
                    <a:gd name="T1" fmla="*/ 0 h 130"/>
                    <a:gd name="T2" fmla="*/ 150 w 150"/>
                    <a:gd name="T3" fmla="*/ 76 h 130"/>
                    <a:gd name="T4" fmla="*/ 116 w 150"/>
                    <a:gd name="T5" fmla="*/ 130 h 130"/>
                    <a:gd name="T6" fmla="*/ 0 w 150"/>
                    <a:gd name="T7" fmla="*/ 54 h 130"/>
                    <a:gd name="T8" fmla="*/ 34 w 150"/>
                    <a:gd name="T9" fmla="*/ 0 h 130"/>
                    <a:gd name="T10" fmla="*/ 34 w 150"/>
                    <a:gd name="T11" fmla="*/ 0 h 130"/>
                    <a:gd name="T12" fmla="*/ 34 w 150"/>
                    <a:gd name="T13" fmla="*/ 0 h 130"/>
                    <a:gd name="T14" fmla="*/ 34 w 150"/>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30">
                      <a:moveTo>
                        <a:pt x="34" y="0"/>
                      </a:moveTo>
                      <a:lnTo>
                        <a:pt x="150" y="76"/>
                      </a:lnTo>
                      <a:lnTo>
                        <a:pt x="116" y="130"/>
                      </a:lnTo>
                      <a:lnTo>
                        <a:pt x="0" y="54"/>
                      </a:lnTo>
                      <a:lnTo>
                        <a:pt x="34" y="0"/>
                      </a:lnTo>
                      <a:lnTo>
                        <a:pt x="34"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5" name="Group 124"/>
              <p:cNvGrpSpPr/>
              <p:nvPr/>
            </p:nvGrpSpPr>
            <p:grpSpPr>
              <a:xfrm>
                <a:off x="5719763" y="1878013"/>
                <a:ext cx="485775" cy="587375"/>
                <a:chOff x="5719763" y="1878013"/>
                <a:chExt cx="485775" cy="587375"/>
              </a:xfrm>
              <a:grpFill/>
            </p:grpSpPr>
            <p:sp>
              <p:nvSpPr>
                <p:cNvPr id="132" name="Freeform 131"/>
                <p:cNvSpPr>
                  <a:spLocks/>
                </p:cNvSpPr>
                <p:nvPr/>
              </p:nvSpPr>
              <p:spPr bwMode="auto">
                <a:xfrm>
                  <a:off x="5719763" y="2214563"/>
                  <a:ext cx="225425" cy="250825"/>
                </a:xfrm>
                <a:custGeom>
                  <a:avLst/>
                  <a:gdLst>
                    <a:gd name="T0" fmla="*/ 0 w 142"/>
                    <a:gd name="T1" fmla="*/ 118 h 158"/>
                    <a:gd name="T2" fmla="*/ 92 w 142"/>
                    <a:gd name="T3" fmla="*/ 0 h 158"/>
                    <a:gd name="T4" fmla="*/ 142 w 142"/>
                    <a:gd name="T5" fmla="*/ 38 h 158"/>
                    <a:gd name="T6" fmla="*/ 50 w 142"/>
                    <a:gd name="T7" fmla="*/ 158 h 158"/>
                    <a:gd name="T8" fmla="*/ 0 w 142"/>
                    <a:gd name="T9" fmla="*/ 118 h 158"/>
                    <a:gd name="T10" fmla="*/ 0 w 142"/>
                    <a:gd name="T11" fmla="*/ 118 h 158"/>
                    <a:gd name="T12" fmla="*/ 0 w 142"/>
                    <a:gd name="T13" fmla="*/ 118 h 158"/>
                    <a:gd name="T14" fmla="*/ 0 w 142"/>
                    <a:gd name="T15" fmla="*/ 11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58">
                      <a:moveTo>
                        <a:pt x="0" y="118"/>
                      </a:moveTo>
                      <a:lnTo>
                        <a:pt x="92" y="0"/>
                      </a:lnTo>
                      <a:lnTo>
                        <a:pt x="142" y="38"/>
                      </a:lnTo>
                      <a:lnTo>
                        <a:pt x="50" y="158"/>
                      </a:lnTo>
                      <a:lnTo>
                        <a:pt x="0" y="118"/>
                      </a:lnTo>
                      <a:lnTo>
                        <a:pt x="0" y="118"/>
                      </a:lnTo>
                      <a:lnTo>
                        <a:pt x="0" y="118"/>
                      </a:lnTo>
                      <a:lnTo>
                        <a:pt x="0"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3" name="Freeform 132"/>
                <p:cNvSpPr>
                  <a:spLocks/>
                </p:cNvSpPr>
                <p:nvPr/>
              </p:nvSpPr>
              <p:spPr bwMode="auto">
                <a:xfrm>
                  <a:off x="5989638" y="1878013"/>
                  <a:ext cx="215900" cy="238125"/>
                </a:xfrm>
                <a:custGeom>
                  <a:avLst/>
                  <a:gdLst>
                    <a:gd name="T0" fmla="*/ 0 w 136"/>
                    <a:gd name="T1" fmla="*/ 110 h 150"/>
                    <a:gd name="T2" fmla="*/ 84 w 136"/>
                    <a:gd name="T3" fmla="*/ 0 h 150"/>
                    <a:gd name="T4" fmla="*/ 136 w 136"/>
                    <a:gd name="T5" fmla="*/ 40 h 150"/>
                    <a:gd name="T6" fmla="*/ 50 w 136"/>
                    <a:gd name="T7" fmla="*/ 150 h 150"/>
                    <a:gd name="T8" fmla="*/ 0 w 136"/>
                    <a:gd name="T9" fmla="*/ 110 h 150"/>
                    <a:gd name="T10" fmla="*/ 0 w 136"/>
                    <a:gd name="T11" fmla="*/ 110 h 150"/>
                    <a:gd name="T12" fmla="*/ 0 w 136"/>
                    <a:gd name="T13" fmla="*/ 110 h 150"/>
                    <a:gd name="T14" fmla="*/ 0 w 136"/>
                    <a:gd name="T15" fmla="*/ 11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0">
                      <a:moveTo>
                        <a:pt x="0" y="110"/>
                      </a:moveTo>
                      <a:lnTo>
                        <a:pt x="84" y="0"/>
                      </a:lnTo>
                      <a:lnTo>
                        <a:pt x="136" y="40"/>
                      </a:lnTo>
                      <a:lnTo>
                        <a:pt x="50" y="150"/>
                      </a:lnTo>
                      <a:lnTo>
                        <a:pt x="0" y="110"/>
                      </a:lnTo>
                      <a:lnTo>
                        <a:pt x="0" y="110"/>
                      </a:lnTo>
                      <a:lnTo>
                        <a:pt x="0" y="110"/>
                      </a:lnTo>
                      <a:lnTo>
                        <a:pt x="0"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6" name="Group 125"/>
              <p:cNvGrpSpPr/>
              <p:nvPr/>
            </p:nvGrpSpPr>
            <p:grpSpPr>
              <a:xfrm>
                <a:off x="2478088" y="4633913"/>
                <a:ext cx="609600" cy="444500"/>
                <a:chOff x="2478088" y="4633913"/>
                <a:chExt cx="609600" cy="444500"/>
              </a:xfrm>
              <a:grpFill/>
            </p:grpSpPr>
            <p:sp>
              <p:nvSpPr>
                <p:cNvPr id="130" name="Freeform 129"/>
                <p:cNvSpPr>
                  <a:spLocks/>
                </p:cNvSpPr>
                <p:nvPr/>
              </p:nvSpPr>
              <p:spPr bwMode="auto">
                <a:xfrm>
                  <a:off x="2830513" y="4633913"/>
                  <a:ext cx="257175" cy="212725"/>
                </a:xfrm>
                <a:custGeom>
                  <a:avLst/>
                  <a:gdLst>
                    <a:gd name="T0" fmla="*/ 126 w 162"/>
                    <a:gd name="T1" fmla="*/ 0 h 134"/>
                    <a:gd name="T2" fmla="*/ 0 w 162"/>
                    <a:gd name="T3" fmla="*/ 80 h 134"/>
                    <a:gd name="T4" fmla="*/ 36 w 162"/>
                    <a:gd name="T5" fmla="*/ 134 h 134"/>
                    <a:gd name="T6" fmla="*/ 162 w 162"/>
                    <a:gd name="T7" fmla="*/ 54 h 134"/>
                    <a:gd name="T8" fmla="*/ 126 w 162"/>
                    <a:gd name="T9" fmla="*/ 0 h 134"/>
                    <a:gd name="T10" fmla="*/ 126 w 162"/>
                    <a:gd name="T11" fmla="*/ 0 h 134"/>
                    <a:gd name="T12" fmla="*/ 126 w 162"/>
                    <a:gd name="T13" fmla="*/ 0 h 134"/>
                    <a:gd name="T14" fmla="*/ 126 w 162"/>
                    <a:gd name="T15" fmla="*/ 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34">
                      <a:moveTo>
                        <a:pt x="126" y="0"/>
                      </a:moveTo>
                      <a:lnTo>
                        <a:pt x="0" y="80"/>
                      </a:lnTo>
                      <a:lnTo>
                        <a:pt x="36" y="134"/>
                      </a:lnTo>
                      <a:lnTo>
                        <a:pt x="162" y="54"/>
                      </a:lnTo>
                      <a:lnTo>
                        <a:pt x="126" y="0"/>
                      </a:lnTo>
                      <a:lnTo>
                        <a:pt x="126" y="0"/>
                      </a:lnTo>
                      <a:lnTo>
                        <a:pt x="126" y="0"/>
                      </a:lnTo>
                      <a:lnTo>
                        <a:pt x="1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1" name="Freeform 130"/>
                <p:cNvSpPr>
                  <a:spLocks/>
                </p:cNvSpPr>
                <p:nvPr/>
              </p:nvSpPr>
              <p:spPr bwMode="auto">
                <a:xfrm>
                  <a:off x="2478088" y="4872038"/>
                  <a:ext cx="238125" cy="206375"/>
                </a:xfrm>
                <a:custGeom>
                  <a:avLst/>
                  <a:gdLst>
                    <a:gd name="T0" fmla="*/ 116 w 150"/>
                    <a:gd name="T1" fmla="*/ 0 h 130"/>
                    <a:gd name="T2" fmla="*/ 0 w 150"/>
                    <a:gd name="T3" fmla="*/ 76 h 130"/>
                    <a:gd name="T4" fmla="*/ 34 w 150"/>
                    <a:gd name="T5" fmla="*/ 130 h 130"/>
                    <a:gd name="T6" fmla="*/ 150 w 150"/>
                    <a:gd name="T7" fmla="*/ 54 h 130"/>
                    <a:gd name="T8" fmla="*/ 116 w 150"/>
                    <a:gd name="T9" fmla="*/ 0 h 130"/>
                    <a:gd name="T10" fmla="*/ 116 w 150"/>
                    <a:gd name="T11" fmla="*/ 0 h 130"/>
                    <a:gd name="T12" fmla="*/ 116 w 150"/>
                    <a:gd name="T13" fmla="*/ 0 h 130"/>
                    <a:gd name="T14" fmla="*/ 116 w 150"/>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30">
                      <a:moveTo>
                        <a:pt x="116" y="0"/>
                      </a:moveTo>
                      <a:lnTo>
                        <a:pt x="0" y="76"/>
                      </a:lnTo>
                      <a:lnTo>
                        <a:pt x="34" y="130"/>
                      </a:lnTo>
                      <a:lnTo>
                        <a:pt x="150" y="54"/>
                      </a:lnTo>
                      <a:lnTo>
                        <a:pt x="116" y="0"/>
                      </a:lnTo>
                      <a:lnTo>
                        <a:pt x="116" y="0"/>
                      </a:lnTo>
                      <a:lnTo>
                        <a:pt x="116" y="0"/>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7" name="Group 126"/>
              <p:cNvGrpSpPr/>
              <p:nvPr/>
            </p:nvGrpSpPr>
            <p:grpSpPr>
              <a:xfrm>
                <a:off x="2538413" y="1878013"/>
                <a:ext cx="485775" cy="587375"/>
                <a:chOff x="2538413" y="1878013"/>
                <a:chExt cx="485775" cy="587375"/>
              </a:xfrm>
              <a:grpFill/>
            </p:grpSpPr>
            <p:sp>
              <p:nvSpPr>
                <p:cNvPr id="128" name="Freeform 127"/>
                <p:cNvSpPr>
                  <a:spLocks/>
                </p:cNvSpPr>
                <p:nvPr/>
              </p:nvSpPr>
              <p:spPr bwMode="auto">
                <a:xfrm>
                  <a:off x="2798763" y="2214563"/>
                  <a:ext cx="225425" cy="250825"/>
                </a:xfrm>
                <a:custGeom>
                  <a:avLst/>
                  <a:gdLst>
                    <a:gd name="T0" fmla="*/ 142 w 142"/>
                    <a:gd name="T1" fmla="*/ 118 h 158"/>
                    <a:gd name="T2" fmla="*/ 50 w 142"/>
                    <a:gd name="T3" fmla="*/ 0 h 158"/>
                    <a:gd name="T4" fmla="*/ 0 w 142"/>
                    <a:gd name="T5" fmla="*/ 38 h 158"/>
                    <a:gd name="T6" fmla="*/ 92 w 142"/>
                    <a:gd name="T7" fmla="*/ 158 h 158"/>
                    <a:gd name="T8" fmla="*/ 142 w 142"/>
                    <a:gd name="T9" fmla="*/ 118 h 158"/>
                    <a:gd name="T10" fmla="*/ 142 w 142"/>
                    <a:gd name="T11" fmla="*/ 118 h 158"/>
                    <a:gd name="T12" fmla="*/ 142 w 142"/>
                    <a:gd name="T13" fmla="*/ 118 h 158"/>
                    <a:gd name="T14" fmla="*/ 142 w 142"/>
                    <a:gd name="T15" fmla="*/ 11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58">
                      <a:moveTo>
                        <a:pt x="142" y="118"/>
                      </a:moveTo>
                      <a:lnTo>
                        <a:pt x="50" y="0"/>
                      </a:lnTo>
                      <a:lnTo>
                        <a:pt x="0" y="38"/>
                      </a:lnTo>
                      <a:lnTo>
                        <a:pt x="92" y="158"/>
                      </a:lnTo>
                      <a:lnTo>
                        <a:pt x="142" y="118"/>
                      </a:lnTo>
                      <a:lnTo>
                        <a:pt x="142" y="118"/>
                      </a:lnTo>
                      <a:lnTo>
                        <a:pt x="142" y="118"/>
                      </a:lnTo>
                      <a:lnTo>
                        <a:pt x="142"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9" name="Freeform 128"/>
                <p:cNvSpPr>
                  <a:spLocks/>
                </p:cNvSpPr>
                <p:nvPr/>
              </p:nvSpPr>
              <p:spPr bwMode="auto">
                <a:xfrm>
                  <a:off x="2538413" y="1878013"/>
                  <a:ext cx="215900" cy="238125"/>
                </a:xfrm>
                <a:custGeom>
                  <a:avLst/>
                  <a:gdLst>
                    <a:gd name="T0" fmla="*/ 136 w 136"/>
                    <a:gd name="T1" fmla="*/ 110 h 150"/>
                    <a:gd name="T2" fmla="*/ 52 w 136"/>
                    <a:gd name="T3" fmla="*/ 0 h 150"/>
                    <a:gd name="T4" fmla="*/ 0 w 136"/>
                    <a:gd name="T5" fmla="*/ 40 h 150"/>
                    <a:gd name="T6" fmla="*/ 86 w 136"/>
                    <a:gd name="T7" fmla="*/ 150 h 150"/>
                    <a:gd name="T8" fmla="*/ 136 w 136"/>
                    <a:gd name="T9" fmla="*/ 110 h 150"/>
                    <a:gd name="T10" fmla="*/ 136 w 136"/>
                    <a:gd name="T11" fmla="*/ 110 h 150"/>
                    <a:gd name="T12" fmla="*/ 136 w 136"/>
                    <a:gd name="T13" fmla="*/ 110 h 150"/>
                    <a:gd name="T14" fmla="*/ 136 w 136"/>
                    <a:gd name="T15" fmla="*/ 11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0">
                      <a:moveTo>
                        <a:pt x="136" y="110"/>
                      </a:moveTo>
                      <a:lnTo>
                        <a:pt x="52" y="0"/>
                      </a:lnTo>
                      <a:lnTo>
                        <a:pt x="0" y="40"/>
                      </a:lnTo>
                      <a:lnTo>
                        <a:pt x="86" y="150"/>
                      </a:lnTo>
                      <a:lnTo>
                        <a:pt x="136" y="110"/>
                      </a:lnTo>
                      <a:lnTo>
                        <a:pt x="136" y="110"/>
                      </a:lnTo>
                      <a:lnTo>
                        <a:pt x="136" y="110"/>
                      </a:lnTo>
                      <a:lnTo>
                        <a:pt x="136"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142" name="Freeform 41"/>
            <p:cNvSpPr>
              <a:spLocks noEditPoints="1"/>
            </p:cNvSpPr>
            <p:nvPr/>
          </p:nvSpPr>
          <p:spPr bwMode="auto">
            <a:xfrm>
              <a:off x="5081909" y="4200284"/>
              <a:ext cx="198122" cy="197582"/>
            </a:xfrm>
            <a:custGeom>
              <a:avLst/>
              <a:gdLst>
                <a:gd name="T0" fmla="*/ 39 w 367"/>
                <a:gd name="T1" fmla="*/ 0 h 366"/>
                <a:gd name="T2" fmla="*/ 328 w 367"/>
                <a:gd name="T3" fmla="*/ 0 h 366"/>
                <a:gd name="T4" fmla="*/ 367 w 367"/>
                <a:gd name="T5" fmla="*/ 58 h 366"/>
                <a:gd name="T6" fmla="*/ 367 w 367"/>
                <a:gd name="T7" fmla="*/ 77 h 366"/>
                <a:gd name="T8" fmla="*/ 0 w 367"/>
                <a:gd name="T9" fmla="*/ 77 h 366"/>
                <a:gd name="T10" fmla="*/ 0 w 367"/>
                <a:gd name="T11" fmla="*/ 58 h 366"/>
                <a:gd name="T12" fmla="*/ 39 w 367"/>
                <a:gd name="T13" fmla="*/ 0 h 366"/>
                <a:gd name="T14" fmla="*/ 0 w 367"/>
                <a:gd name="T15" fmla="*/ 221 h 366"/>
                <a:gd name="T16" fmla="*/ 0 w 367"/>
                <a:gd name="T17" fmla="*/ 96 h 366"/>
                <a:gd name="T18" fmla="*/ 367 w 367"/>
                <a:gd name="T19" fmla="*/ 96 h 366"/>
                <a:gd name="T20" fmla="*/ 367 w 367"/>
                <a:gd name="T21" fmla="*/ 221 h 366"/>
                <a:gd name="T22" fmla="*/ 0 w 367"/>
                <a:gd name="T23" fmla="*/ 221 h 366"/>
                <a:gd name="T24" fmla="*/ 145 w 367"/>
                <a:gd name="T25" fmla="*/ 135 h 366"/>
                <a:gd name="T26" fmla="*/ 145 w 367"/>
                <a:gd name="T27" fmla="*/ 154 h 366"/>
                <a:gd name="T28" fmla="*/ 222 w 367"/>
                <a:gd name="T29" fmla="*/ 154 h 366"/>
                <a:gd name="T30" fmla="*/ 222 w 367"/>
                <a:gd name="T31" fmla="*/ 135 h 366"/>
                <a:gd name="T32" fmla="*/ 145 w 367"/>
                <a:gd name="T33" fmla="*/ 135 h 366"/>
                <a:gd name="T34" fmla="*/ 0 w 367"/>
                <a:gd name="T35" fmla="*/ 366 h 366"/>
                <a:gd name="T36" fmla="*/ 0 w 367"/>
                <a:gd name="T37" fmla="*/ 241 h 366"/>
                <a:gd name="T38" fmla="*/ 367 w 367"/>
                <a:gd name="T39" fmla="*/ 241 h 366"/>
                <a:gd name="T40" fmla="*/ 367 w 367"/>
                <a:gd name="T41" fmla="*/ 366 h 366"/>
                <a:gd name="T42" fmla="*/ 0 w 367"/>
                <a:gd name="T43" fmla="*/ 366 h 366"/>
                <a:gd name="T44" fmla="*/ 145 w 367"/>
                <a:gd name="T45" fmla="*/ 279 h 366"/>
                <a:gd name="T46" fmla="*/ 145 w 367"/>
                <a:gd name="T47" fmla="*/ 298 h 366"/>
                <a:gd name="T48" fmla="*/ 222 w 367"/>
                <a:gd name="T49" fmla="*/ 298 h 366"/>
                <a:gd name="T50" fmla="*/ 222 w 367"/>
                <a:gd name="T51" fmla="*/ 279 h 366"/>
                <a:gd name="T52" fmla="*/ 145 w 367"/>
                <a:gd name="T53" fmla="*/ 27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7" h="366">
                  <a:moveTo>
                    <a:pt x="39" y="0"/>
                  </a:moveTo>
                  <a:lnTo>
                    <a:pt x="328" y="0"/>
                  </a:lnTo>
                  <a:lnTo>
                    <a:pt x="367" y="58"/>
                  </a:lnTo>
                  <a:lnTo>
                    <a:pt x="367" y="77"/>
                  </a:lnTo>
                  <a:lnTo>
                    <a:pt x="0" y="77"/>
                  </a:lnTo>
                  <a:lnTo>
                    <a:pt x="0" y="58"/>
                  </a:lnTo>
                  <a:lnTo>
                    <a:pt x="39" y="0"/>
                  </a:lnTo>
                  <a:close/>
                  <a:moveTo>
                    <a:pt x="0" y="221"/>
                  </a:moveTo>
                  <a:lnTo>
                    <a:pt x="0" y="96"/>
                  </a:lnTo>
                  <a:lnTo>
                    <a:pt x="367" y="96"/>
                  </a:lnTo>
                  <a:lnTo>
                    <a:pt x="367" y="221"/>
                  </a:lnTo>
                  <a:lnTo>
                    <a:pt x="0" y="221"/>
                  </a:lnTo>
                  <a:close/>
                  <a:moveTo>
                    <a:pt x="145" y="135"/>
                  </a:moveTo>
                  <a:lnTo>
                    <a:pt x="145" y="154"/>
                  </a:lnTo>
                  <a:lnTo>
                    <a:pt x="222" y="154"/>
                  </a:lnTo>
                  <a:lnTo>
                    <a:pt x="222" y="135"/>
                  </a:lnTo>
                  <a:lnTo>
                    <a:pt x="145" y="135"/>
                  </a:lnTo>
                  <a:close/>
                  <a:moveTo>
                    <a:pt x="0" y="366"/>
                  </a:moveTo>
                  <a:lnTo>
                    <a:pt x="0" y="241"/>
                  </a:lnTo>
                  <a:lnTo>
                    <a:pt x="367" y="241"/>
                  </a:lnTo>
                  <a:lnTo>
                    <a:pt x="367" y="366"/>
                  </a:lnTo>
                  <a:lnTo>
                    <a:pt x="0" y="366"/>
                  </a:lnTo>
                  <a:close/>
                  <a:moveTo>
                    <a:pt x="145" y="279"/>
                  </a:moveTo>
                  <a:lnTo>
                    <a:pt x="145" y="298"/>
                  </a:lnTo>
                  <a:lnTo>
                    <a:pt x="222" y="298"/>
                  </a:lnTo>
                  <a:lnTo>
                    <a:pt x="222" y="279"/>
                  </a:lnTo>
                  <a:lnTo>
                    <a:pt x="145" y="27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10375920" y="2633422"/>
            <a:ext cx="601442" cy="491529"/>
            <a:chOff x="10371180" y="2432428"/>
            <a:chExt cx="601442" cy="491529"/>
          </a:xfrm>
        </p:grpSpPr>
        <p:sp>
          <p:nvSpPr>
            <p:cNvPr id="144" name="Freeform 286"/>
            <p:cNvSpPr>
              <a:spLocks/>
            </p:cNvSpPr>
            <p:nvPr/>
          </p:nvSpPr>
          <p:spPr bwMode="auto">
            <a:xfrm>
              <a:off x="10371185" y="2569811"/>
              <a:ext cx="601437" cy="354146"/>
            </a:xfrm>
            <a:custGeom>
              <a:avLst/>
              <a:gdLst>
                <a:gd name="T0" fmla="*/ 394 w 394"/>
                <a:gd name="T1" fmla="*/ 198 h 232"/>
                <a:gd name="T2" fmla="*/ 394 w 394"/>
                <a:gd name="T3" fmla="*/ 198 h 232"/>
                <a:gd name="T4" fmla="*/ 394 w 394"/>
                <a:gd name="T5" fmla="*/ 206 h 232"/>
                <a:gd name="T6" fmla="*/ 392 w 394"/>
                <a:gd name="T7" fmla="*/ 212 h 232"/>
                <a:gd name="T8" fmla="*/ 388 w 394"/>
                <a:gd name="T9" fmla="*/ 218 h 232"/>
                <a:gd name="T10" fmla="*/ 384 w 394"/>
                <a:gd name="T11" fmla="*/ 222 h 232"/>
                <a:gd name="T12" fmla="*/ 378 w 394"/>
                <a:gd name="T13" fmla="*/ 226 h 232"/>
                <a:gd name="T14" fmla="*/ 372 w 394"/>
                <a:gd name="T15" fmla="*/ 228 h 232"/>
                <a:gd name="T16" fmla="*/ 366 w 394"/>
                <a:gd name="T17" fmla="*/ 230 h 232"/>
                <a:gd name="T18" fmla="*/ 358 w 394"/>
                <a:gd name="T19" fmla="*/ 232 h 232"/>
                <a:gd name="T20" fmla="*/ 36 w 394"/>
                <a:gd name="T21" fmla="*/ 232 h 232"/>
                <a:gd name="T22" fmla="*/ 36 w 394"/>
                <a:gd name="T23" fmla="*/ 232 h 232"/>
                <a:gd name="T24" fmla="*/ 30 w 394"/>
                <a:gd name="T25" fmla="*/ 230 h 232"/>
                <a:gd name="T26" fmla="*/ 22 w 394"/>
                <a:gd name="T27" fmla="*/ 228 h 232"/>
                <a:gd name="T28" fmla="*/ 16 w 394"/>
                <a:gd name="T29" fmla="*/ 226 h 232"/>
                <a:gd name="T30" fmla="*/ 10 w 394"/>
                <a:gd name="T31" fmla="*/ 222 h 232"/>
                <a:gd name="T32" fmla="*/ 6 w 394"/>
                <a:gd name="T33" fmla="*/ 218 h 232"/>
                <a:gd name="T34" fmla="*/ 4 w 394"/>
                <a:gd name="T35" fmla="*/ 212 h 232"/>
                <a:gd name="T36" fmla="*/ 2 w 394"/>
                <a:gd name="T37" fmla="*/ 206 h 232"/>
                <a:gd name="T38" fmla="*/ 0 w 394"/>
                <a:gd name="T39" fmla="*/ 198 h 232"/>
                <a:gd name="T40" fmla="*/ 0 w 394"/>
                <a:gd name="T41" fmla="*/ 32 h 232"/>
                <a:gd name="T42" fmla="*/ 0 w 394"/>
                <a:gd name="T43" fmla="*/ 32 h 232"/>
                <a:gd name="T44" fmla="*/ 2 w 394"/>
                <a:gd name="T45" fmla="*/ 26 h 232"/>
                <a:gd name="T46" fmla="*/ 4 w 394"/>
                <a:gd name="T47" fmla="*/ 20 h 232"/>
                <a:gd name="T48" fmla="*/ 6 w 394"/>
                <a:gd name="T49" fmla="*/ 14 h 232"/>
                <a:gd name="T50" fmla="*/ 10 w 394"/>
                <a:gd name="T51" fmla="*/ 10 h 232"/>
                <a:gd name="T52" fmla="*/ 16 w 394"/>
                <a:gd name="T53" fmla="*/ 6 h 232"/>
                <a:gd name="T54" fmla="*/ 22 w 394"/>
                <a:gd name="T55" fmla="*/ 2 h 232"/>
                <a:gd name="T56" fmla="*/ 30 w 394"/>
                <a:gd name="T57" fmla="*/ 0 h 232"/>
                <a:gd name="T58" fmla="*/ 36 w 394"/>
                <a:gd name="T59" fmla="*/ 0 h 232"/>
                <a:gd name="T60" fmla="*/ 358 w 394"/>
                <a:gd name="T61" fmla="*/ 0 h 232"/>
                <a:gd name="T62" fmla="*/ 358 w 394"/>
                <a:gd name="T63" fmla="*/ 0 h 232"/>
                <a:gd name="T64" fmla="*/ 366 w 394"/>
                <a:gd name="T65" fmla="*/ 0 h 232"/>
                <a:gd name="T66" fmla="*/ 372 w 394"/>
                <a:gd name="T67" fmla="*/ 2 h 232"/>
                <a:gd name="T68" fmla="*/ 378 w 394"/>
                <a:gd name="T69" fmla="*/ 6 h 232"/>
                <a:gd name="T70" fmla="*/ 384 w 394"/>
                <a:gd name="T71" fmla="*/ 10 h 232"/>
                <a:gd name="T72" fmla="*/ 388 w 394"/>
                <a:gd name="T73" fmla="*/ 14 h 232"/>
                <a:gd name="T74" fmla="*/ 392 w 394"/>
                <a:gd name="T75" fmla="*/ 20 h 232"/>
                <a:gd name="T76" fmla="*/ 394 w 394"/>
                <a:gd name="T77" fmla="*/ 26 h 232"/>
                <a:gd name="T78" fmla="*/ 394 w 394"/>
                <a:gd name="T79" fmla="*/ 32 h 232"/>
                <a:gd name="T80" fmla="*/ 394 w 394"/>
                <a:gd name="T81" fmla="*/ 19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232">
                  <a:moveTo>
                    <a:pt x="394" y="198"/>
                  </a:moveTo>
                  <a:lnTo>
                    <a:pt x="394" y="198"/>
                  </a:lnTo>
                  <a:lnTo>
                    <a:pt x="394" y="206"/>
                  </a:lnTo>
                  <a:lnTo>
                    <a:pt x="392" y="212"/>
                  </a:lnTo>
                  <a:lnTo>
                    <a:pt x="388" y="218"/>
                  </a:lnTo>
                  <a:lnTo>
                    <a:pt x="384" y="222"/>
                  </a:lnTo>
                  <a:lnTo>
                    <a:pt x="378" y="226"/>
                  </a:lnTo>
                  <a:lnTo>
                    <a:pt x="372" y="228"/>
                  </a:lnTo>
                  <a:lnTo>
                    <a:pt x="366" y="230"/>
                  </a:lnTo>
                  <a:lnTo>
                    <a:pt x="358" y="232"/>
                  </a:lnTo>
                  <a:lnTo>
                    <a:pt x="36" y="232"/>
                  </a:lnTo>
                  <a:lnTo>
                    <a:pt x="36" y="232"/>
                  </a:lnTo>
                  <a:lnTo>
                    <a:pt x="30" y="230"/>
                  </a:lnTo>
                  <a:lnTo>
                    <a:pt x="22" y="228"/>
                  </a:lnTo>
                  <a:lnTo>
                    <a:pt x="16" y="226"/>
                  </a:lnTo>
                  <a:lnTo>
                    <a:pt x="10" y="222"/>
                  </a:lnTo>
                  <a:lnTo>
                    <a:pt x="6" y="218"/>
                  </a:lnTo>
                  <a:lnTo>
                    <a:pt x="4" y="212"/>
                  </a:lnTo>
                  <a:lnTo>
                    <a:pt x="2" y="206"/>
                  </a:lnTo>
                  <a:lnTo>
                    <a:pt x="0" y="198"/>
                  </a:lnTo>
                  <a:lnTo>
                    <a:pt x="0" y="32"/>
                  </a:lnTo>
                  <a:lnTo>
                    <a:pt x="0" y="32"/>
                  </a:lnTo>
                  <a:lnTo>
                    <a:pt x="2" y="26"/>
                  </a:lnTo>
                  <a:lnTo>
                    <a:pt x="4" y="20"/>
                  </a:lnTo>
                  <a:lnTo>
                    <a:pt x="6" y="14"/>
                  </a:lnTo>
                  <a:lnTo>
                    <a:pt x="10" y="10"/>
                  </a:lnTo>
                  <a:lnTo>
                    <a:pt x="16" y="6"/>
                  </a:lnTo>
                  <a:lnTo>
                    <a:pt x="22" y="2"/>
                  </a:lnTo>
                  <a:lnTo>
                    <a:pt x="30" y="0"/>
                  </a:lnTo>
                  <a:lnTo>
                    <a:pt x="36" y="0"/>
                  </a:lnTo>
                  <a:lnTo>
                    <a:pt x="358" y="0"/>
                  </a:lnTo>
                  <a:lnTo>
                    <a:pt x="358" y="0"/>
                  </a:lnTo>
                  <a:lnTo>
                    <a:pt x="366" y="0"/>
                  </a:lnTo>
                  <a:lnTo>
                    <a:pt x="372" y="2"/>
                  </a:lnTo>
                  <a:lnTo>
                    <a:pt x="378" y="6"/>
                  </a:lnTo>
                  <a:lnTo>
                    <a:pt x="384" y="10"/>
                  </a:lnTo>
                  <a:lnTo>
                    <a:pt x="388" y="14"/>
                  </a:lnTo>
                  <a:lnTo>
                    <a:pt x="392" y="20"/>
                  </a:lnTo>
                  <a:lnTo>
                    <a:pt x="394" y="26"/>
                  </a:lnTo>
                  <a:lnTo>
                    <a:pt x="394" y="32"/>
                  </a:lnTo>
                  <a:lnTo>
                    <a:pt x="394" y="19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5" name="Freeform 287"/>
            <p:cNvSpPr>
              <a:spLocks/>
            </p:cNvSpPr>
            <p:nvPr/>
          </p:nvSpPr>
          <p:spPr bwMode="auto">
            <a:xfrm>
              <a:off x="10371180" y="2432428"/>
              <a:ext cx="601437" cy="155702"/>
            </a:xfrm>
            <a:custGeom>
              <a:avLst/>
              <a:gdLst>
                <a:gd name="T0" fmla="*/ 346 w 394"/>
                <a:gd name="T1" fmla="*/ 34 h 102"/>
                <a:gd name="T2" fmla="*/ 190 w 394"/>
                <a:gd name="T3" fmla="*/ 34 h 102"/>
                <a:gd name="T4" fmla="*/ 190 w 394"/>
                <a:gd name="T5" fmla="*/ 34 h 102"/>
                <a:gd name="T6" fmla="*/ 190 w 394"/>
                <a:gd name="T7" fmla="*/ 28 h 102"/>
                <a:gd name="T8" fmla="*/ 188 w 394"/>
                <a:gd name="T9" fmla="*/ 20 h 102"/>
                <a:gd name="T10" fmla="*/ 184 w 394"/>
                <a:gd name="T11" fmla="*/ 14 h 102"/>
                <a:gd name="T12" fmla="*/ 178 w 394"/>
                <a:gd name="T13" fmla="*/ 10 h 102"/>
                <a:gd name="T14" fmla="*/ 172 w 394"/>
                <a:gd name="T15" fmla="*/ 4 h 102"/>
                <a:gd name="T16" fmla="*/ 166 w 394"/>
                <a:gd name="T17" fmla="*/ 2 h 102"/>
                <a:gd name="T18" fmla="*/ 158 w 394"/>
                <a:gd name="T19" fmla="*/ 0 h 102"/>
                <a:gd name="T20" fmla="*/ 150 w 394"/>
                <a:gd name="T21" fmla="*/ 0 h 102"/>
                <a:gd name="T22" fmla="*/ 42 w 394"/>
                <a:gd name="T23" fmla="*/ 0 h 102"/>
                <a:gd name="T24" fmla="*/ 42 w 394"/>
                <a:gd name="T25" fmla="*/ 0 h 102"/>
                <a:gd name="T26" fmla="*/ 34 w 394"/>
                <a:gd name="T27" fmla="*/ 0 h 102"/>
                <a:gd name="T28" fmla="*/ 26 w 394"/>
                <a:gd name="T29" fmla="*/ 2 h 102"/>
                <a:gd name="T30" fmla="*/ 18 w 394"/>
                <a:gd name="T31" fmla="*/ 6 h 102"/>
                <a:gd name="T32" fmla="*/ 12 w 394"/>
                <a:gd name="T33" fmla="*/ 10 h 102"/>
                <a:gd name="T34" fmla="*/ 8 w 394"/>
                <a:gd name="T35" fmla="*/ 16 h 102"/>
                <a:gd name="T36" fmla="*/ 4 w 394"/>
                <a:gd name="T37" fmla="*/ 22 h 102"/>
                <a:gd name="T38" fmla="*/ 2 w 394"/>
                <a:gd name="T39" fmla="*/ 28 h 102"/>
                <a:gd name="T40" fmla="*/ 0 w 394"/>
                <a:gd name="T41" fmla="*/ 36 h 102"/>
                <a:gd name="T42" fmla="*/ 0 w 394"/>
                <a:gd name="T43" fmla="*/ 90 h 102"/>
                <a:gd name="T44" fmla="*/ 0 w 394"/>
                <a:gd name="T45" fmla="*/ 90 h 102"/>
                <a:gd name="T46" fmla="*/ 0 w 394"/>
                <a:gd name="T47" fmla="*/ 86 h 102"/>
                <a:gd name="T48" fmla="*/ 0 w 394"/>
                <a:gd name="T49" fmla="*/ 98 h 102"/>
                <a:gd name="T50" fmla="*/ 0 w 394"/>
                <a:gd name="T51" fmla="*/ 98 h 102"/>
                <a:gd name="T52" fmla="*/ 2 w 394"/>
                <a:gd name="T53" fmla="*/ 92 h 102"/>
                <a:gd name="T54" fmla="*/ 4 w 394"/>
                <a:gd name="T55" fmla="*/ 88 h 102"/>
                <a:gd name="T56" fmla="*/ 12 w 394"/>
                <a:gd name="T57" fmla="*/ 78 h 102"/>
                <a:gd name="T58" fmla="*/ 24 w 394"/>
                <a:gd name="T59" fmla="*/ 72 h 102"/>
                <a:gd name="T60" fmla="*/ 36 w 394"/>
                <a:gd name="T61" fmla="*/ 70 h 102"/>
                <a:gd name="T62" fmla="*/ 38 w 394"/>
                <a:gd name="T63" fmla="*/ 70 h 102"/>
                <a:gd name="T64" fmla="*/ 48 w 394"/>
                <a:gd name="T65" fmla="*/ 40 h 102"/>
                <a:gd name="T66" fmla="*/ 78 w 394"/>
                <a:gd name="T67" fmla="*/ 48 h 102"/>
                <a:gd name="T68" fmla="*/ 88 w 394"/>
                <a:gd name="T69" fmla="*/ 20 h 102"/>
                <a:gd name="T70" fmla="*/ 248 w 394"/>
                <a:gd name="T71" fmla="*/ 70 h 102"/>
                <a:gd name="T72" fmla="*/ 358 w 394"/>
                <a:gd name="T73" fmla="*/ 70 h 102"/>
                <a:gd name="T74" fmla="*/ 358 w 394"/>
                <a:gd name="T75" fmla="*/ 70 h 102"/>
                <a:gd name="T76" fmla="*/ 366 w 394"/>
                <a:gd name="T77" fmla="*/ 70 h 102"/>
                <a:gd name="T78" fmla="*/ 372 w 394"/>
                <a:gd name="T79" fmla="*/ 72 h 102"/>
                <a:gd name="T80" fmla="*/ 378 w 394"/>
                <a:gd name="T81" fmla="*/ 76 h 102"/>
                <a:gd name="T82" fmla="*/ 384 w 394"/>
                <a:gd name="T83" fmla="*/ 80 h 102"/>
                <a:gd name="T84" fmla="*/ 388 w 394"/>
                <a:gd name="T85" fmla="*/ 84 h 102"/>
                <a:gd name="T86" fmla="*/ 392 w 394"/>
                <a:gd name="T87" fmla="*/ 90 h 102"/>
                <a:gd name="T88" fmla="*/ 394 w 394"/>
                <a:gd name="T89" fmla="*/ 96 h 102"/>
                <a:gd name="T90" fmla="*/ 394 w 394"/>
                <a:gd name="T91" fmla="*/ 102 h 102"/>
                <a:gd name="T92" fmla="*/ 394 w 394"/>
                <a:gd name="T93" fmla="*/ 78 h 102"/>
                <a:gd name="T94" fmla="*/ 394 w 394"/>
                <a:gd name="T95" fmla="*/ 78 h 102"/>
                <a:gd name="T96" fmla="*/ 394 w 394"/>
                <a:gd name="T97" fmla="*/ 68 h 102"/>
                <a:gd name="T98" fmla="*/ 392 w 394"/>
                <a:gd name="T99" fmla="*/ 60 h 102"/>
                <a:gd name="T100" fmla="*/ 386 w 394"/>
                <a:gd name="T101" fmla="*/ 54 h 102"/>
                <a:gd name="T102" fmla="*/ 380 w 394"/>
                <a:gd name="T103" fmla="*/ 46 h 102"/>
                <a:gd name="T104" fmla="*/ 374 w 394"/>
                <a:gd name="T105" fmla="*/ 42 h 102"/>
                <a:gd name="T106" fmla="*/ 366 w 394"/>
                <a:gd name="T107" fmla="*/ 38 h 102"/>
                <a:gd name="T108" fmla="*/ 356 w 394"/>
                <a:gd name="T109" fmla="*/ 36 h 102"/>
                <a:gd name="T110" fmla="*/ 346 w 394"/>
                <a:gd name="T111" fmla="*/ 34 h 102"/>
                <a:gd name="T112" fmla="*/ 346 w 394"/>
                <a:gd name="T113"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 h="102">
                  <a:moveTo>
                    <a:pt x="346" y="34"/>
                  </a:moveTo>
                  <a:lnTo>
                    <a:pt x="190" y="34"/>
                  </a:lnTo>
                  <a:lnTo>
                    <a:pt x="190" y="34"/>
                  </a:lnTo>
                  <a:lnTo>
                    <a:pt x="190" y="28"/>
                  </a:lnTo>
                  <a:lnTo>
                    <a:pt x="188" y="20"/>
                  </a:lnTo>
                  <a:lnTo>
                    <a:pt x="184" y="14"/>
                  </a:lnTo>
                  <a:lnTo>
                    <a:pt x="178" y="10"/>
                  </a:lnTo>
                  <a:lnTo>
                    <a:pt x="172" y="4"/>
                  </a:lnTo>
                  <a:lnTo>
                    <a:pt x="166" y="2"/>
                  </a:lnTo>
                  <a:lnTo>
                    <a:pt x="158" y="0"/>
                  </a:lnTo>
                  <a:lnTo>
                    <a:pt x="150" y="0"/>
                  </a:lnTo>
                  <a:lnTo>
                    <a:pt x="42" y="0"/>
                  </a:lnTo>
                  <a:lnTo>
                    <a:pt x="42" y="0"/>
                  </a:lnTo>
                  <a:lnTo>
                    <a:pt x="34" y="0"/>
                  </a:lnTo>
                  <a:lnTo>
                    <a:pt x="26" y="2"/>
                  </a:lnTo>
                  <a:lnTo>
                    <a:pt x="18" y="6"/>
                  </a:lnTo>
                  <a:lnTo>
                    <a:pt x="12" y="10"/>
                  </a:lnTo>
                  <a:lnTo>
                    <a:pt x="8" y="16"/>
                  </a:lnTo>
                  <a:lnTo>
                    <a:pt x="4" y="22"/>
                  </a:lnTo>
                  <a:lnTo>
                    <a:pt x="2" y="28"/>
                  </a:lnTo>
                  <a:lnTo>
                    <a:pt x="0" y="36"/>
                  </a:lnTo>
                  <a:lnTo>
                    <a:pt x="0" y="90"/>
                  </a:lnTo>
                  <a:lnTo>
                    <a:pt x="0" y="90"/>
                  </a:lnTo>
                  <a:lnTo>
                    <a:pt x="0" y="86"/>
                  </a:lnTo>
                  <a:lnTo>
                    <a:pt x="0" y="98"/>
                  </a:lnTo>
                  <a:lnTo>
                    <a:pt x="0" y="98"/>
                  </a:lnTo>
                  <a:lnTo>
                    <a:pt x="2" y="92"/>
                  </a:lnTo>
                  <a:lnTo>
                    <a:pt x="4" y="88"/>
                  </a:lnTo>
                  <a:lnTo>
                    <a:pt x="12" y="78"/>
                  </a:lnTo>
                  <a:lnTo>
                    <a:pt x="24" y="72"/>
                  </a:lnTo>
                  <a:lnTo>
                    <a:pt x="36" y="70"/>
                  </a:lnTo>
                  <a:lnTo>
                    <a:pt x="38" y="70"/>
                  </a:lnTo>
                  <a:lnTo>
                    <a:pt x="48" y="40"/>
                  </a:lnTo>
                  <a:lnTo>
                    <a:pt x="78" y="48"/>
                  </a:lnTo>
                  <a:lnTo>
                    <a:pt x="88" y="20"/>
                  </a:lnTo>
                  <a:lnTo>
                    <a:pt x="248" y="70"/>
                  </a:lnTo>
                  <a:lnTo>
                    <a:pt x="358" y="70"/>
                  </a:lnTo>
                  <a:lnTo>
                    <a:pt x="358" y="70"/>
                  </a:lnTo>
                  <a:lnTo>
                    <a:pt x="366" y="70"/>
                  </a:lnTo>
                  <a:lnTo>
                    <a:pt x="372" y="72"/>
                  </a:lnTo>
                  <a:lnTo>
                    <a:pt x="378" y="76"/>
                  </a:lnTo>
                  <a:lnTo>
                    <a:pt x="384" y="80"/>
                  </a:lnTo>
                  <a:lnTo>
                    <a:pt x="388" y="84"/>
                  </a:lnTo>
                  <a:lnTo>
                    <a:pt x="392" y="90"/>
                  </a:lnTo>
                  <a:lnTo>
                    <a:pt x="394" y="96"/>
                  </a:lnTo>
                  <a:lnTo>
                    <a:pt x="394" y="102"/>
                  </a:lnTo>
                  <a:lnTo>
                    <a:pt x="394" y="78"/>
                  </a:lnTo>
                  <a:lnTo>
                    <a:pt x="394" y="78"/>
                  </a:lnTo>
                  <a:lnTo>
                    <a:pt x="394" y="68"/>
                  </a:lnTo>
                  <a:lnTo>
                    <a:pt x="392" y="60"/>
                  </a:lnTo>
                  <a:lnTo>
                    <a:pt x="386" y="54"/>
                  </a:lnTo>
                  <a:lnTo>
                    <a:pt x="380" y="46"/>
                  </a:lnTo>
                  <a:lnTo>
                    <a:pt x="374" y="42"/>
                  </a:lnTo>
                  <a:lnTo>
                    <a:pt x="366" y="38"/>
                  </a:lnTo>
                  <a:lnTo>
                    <a:pt x="356" y="36"/>
                  </a:lnTo>
                  <a:lnTo>
                    <a:pt x="346" y="34"/>
                  </a:lnTo>
                  <a:lnTo>
                    <a:pt x="346" y="3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6" name="Freeform 288"/>
            <p:cNvSpPr>
              <a:spLocks noEditPoints="1"/>
            </p:cNvSpPr>
            <p:nvPr/>
          </p:nvSpPr>
          <p:spPr bwMode="auto">
            <a:xfrm>
              <a:off x="10517721" y="2607906"/>
              <a:ext cx="301024" cy="303838"/>
            </a:xfrm>
            <a:custGeom>
              <a:avLst/>
              <a:gdLst>
                <a:gd name="T0" fmla="*/ 172 w 214"/>
                <a:gd name="T1" fmla="*/ 144 h 216"/>
                <a:gd name="T2" fmla="*/ 168 w 214"/>
                <a:gd name="T3" fmla="*/ 140 h 216"/>
                <a:gd name="T4" fmla="*/ 158 w 214"/>
                <a:gd name="T5" fmla="*/ 138 h 216"/>
                <a:gd name="T6" fmla="*/ 146 w 214"/>
                <a:gd name="T7" fmla="*/ 134 h 216"/>
                <a:gd name="T8" fmla="*/ 154 w 214"/>
                <a:gd name="T9" fmla="*/ 122 h 216"/>
                <a:gd name="T10" fmla="*/ 162 w 214"/>
                <a:gd name="T11" fmla="*/ 96 h 216"/>
                <a:gd name="T12" fmla="*/ 164 w 214"/>
                <a:gd name="T13" fmla="*/ 82 h 216"/>
                <a:gd name="T14" fmla="*/ 158 w 214"/>
                <a:gd name="T15" fmla="*/ 50 h 216"/>
                <a:gd name="T16" fmla="*/ 140 w 214"/>
                <a:gd name="T17" fmla="*/ 24 h 216"/>
                <a:gd name="T18" fmla="*/ 114 w 214"/>
                <a:gd name="T19" fmla="*/ 6 h 216"/>
                <a:gd name="T20" fmla="*/ 82 w 214"/>
                <a:gd name="T21" fmla="*/ 0 h 216"/>
                <a:gd name="T22" fmla="*/ 64 w 214"/>
                <a:gd name="T23" fmla="*/ 2 h 216"/>
                <a:gd name="T24" fmla="*/ 36 w 214"/>
                <a:gd name="T25" fmla="*/ 14 h 216"/>
                <a:gd name="T26" fmla="*/ 14 w 214"/>
                <a:gd name="T27" fmla="*/ 36 h 216"/>
                <a:gd name="T28" fmla="*/ 2 w 214"/>
                <a:gd name="T29" fmla="*/ 66 h 216"/>
                <a:gd name="T30" fmla="*/ 0 w 214"/>
                <a:gd name="T31" fmla="*/ 82 h 216"/>
                <a:gd name="T32" fmla="*/ 6 w 214"/>
                <a:gd name="T33" fmla="*/ 114 h 216"/>
                <a:gd name="T34" fmla="*/ 24 w 214"/>
                <a:gd name="T35" fmla="*/ 140 h 216"/>
                <a:gd name="T36" fmla="*/ 50 w 214"/>
                <a:gd name="T37" fmla="*/ 158 h 216"/>
                <a:gd name="T38" fmla="*/ 82 w 214"/>
                <a:gd name="T39" fmla="*/ 164 h 216"/>
                <a:gd name="T40" fmla="*/ 96 w 214"/>
                <a:gd name="T41" fmla="*/ 164 h 216"/>
                <a:gd name="T42" fmla="*/ 122 w 214"/>
                <a:gd name="T43" fmla="*/ 154 h 216"/>
                <a:gd name="T44" fmla="*/ 140 w 214"/>
                <a:gd name="T45" fmla="*/ 154 h 216"/>
                <a:gd name="T46" fmla="*/ 138 w 214"/>
                <a:gd name="T47" fmla="*/ 158 h 216"/>
                <a:gd name="T48" fmla="*/ 140 w 214"/>
                <a:gd name="T49" fmla="*/ 168 h 216"/>
                <a:gd name="T50" fmla="*/ 180 w 214"/>
                <a:gd name="T51" fmla="*/ 210 h 216"/>
                <a:gd name="T52" fmla="*/ 186 w 214"/>
                <a:gd name="T53" fmla="*/ 214 h 216"/>
                <a:gd name="T54" fmla="*/ 198 w 214"/>
                <a:gd name="T55" fmla="*/ 214 h 216"/>
                <a:gd name="T56" fmla="*/ 210 w 214"/>
                <a:gd name="T57" fmla="*/ 204 h 216"/>
                <a:gd name="T58" fmla="*/ 214 w 214"/>
                <a:gd name="T59" fmla="*/ 198 h 216"/>
                <a:gd name="T60" fmla="*/ 214 w 214"/>
                <a:gd name="T61" fmla="*/ 186 h 216"/>
                <a:gd name="T62" fmla="*/ 210 w 214"/>
                <a:gd name="T63" fmla="*/ 182 h 216"/>
                <a:gd name="T64" fmla="*/ 14 w 214"/>
                <a:gd name="T65" fmla="*/ 82 h 216"/>
                <a:gd name="T66" fmla="*/ 20 w 214"/>
                <a:gd name="T67" fmla="*/ 56 h 216"/>
                <a:gd name="T68" fmla="*/ 34 w 214"/>
                <a:gd name="T69" fmla="*/ 34 h 216"/>
                <a:gd name="T70" fmla="*/ 56 w 214"/>
                <a:gd name="T71" fmla="*/ 20 h 216"/>
                <a:gd name="T72" fmla="*/ 82 w 214"/>
                <a:gd name="T73" fmla="*/ 16 h 216"/>
                <a:gd name="T74" fmla="*/ 94 w 214"/>
                <a:gd name="T75" fmla="*/ 16 h 216"/>
                <a:gd name="T76" fmla="*/ 118 w 214"/>
                <a:gd name="T77" fmla="*/ 26 h 216"/>
                <a:gd name="T78" fmla="*/ 138 w 214"/>
                <a:gd name="T79" fmla="*/ 44 h 216"/>
                <a:gd name="T80" fmla="*/ 148 w 214"/>
                <a:gd name="T81" fmla="*/ 68 h 216"/>
                <a:gd name="T82" fmla="*/ 148 w 214"/>
                <a:gd name="T83" fmla="*/ 82 h 216"/>
                <a:gd name="T84" fmla="*/ 144 w 214"/>
                <a:gd name="T85" fmla="*/ 108 h 216"/>
                <a:gd name="T86" fmla="*/ 128 w 214"/>
                <a:gd name="T87" fmla="*/ 130 h 216"/>
                <a:gd name="T88" fmla="*/ 108 w 214"/>
                <a:gd name="T89" fmla="*/ 144 h 216"/>
                <a:gd name="T90" fmla="*/ 82 w 214"/>
                <a:gd name="T91" fmla="*/ 150 h 216"/>
                <a:gd name="T92" fmla="*/ 68 w 214"/>
                <a:gd name="T93" fmla="*/ 148 h 216"/>
                <a:gd name="T94" fmla="*/ 44 w 214"/>
                <a:gd name="T95" fmla="*/ 138 h 216"/>
                <a:gd name="T96" fmla="*/ 26 w 214"/>
                <a:gd name="T97" fmla="*/ 120 h 216"/>
                <a:gd name="T98" fmla="*/ 16 w 214"/>
                <a:gd name="T99" fmla="*/ 96 h 216"/>
                <a:gd name="T100" fmla="*/ 14 w 214"/>
                <a:gd name="T101" fmla="*/ 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216">
                  <a:moveTo>
                    <a:pt x="210" y="182"/>
                  </a:moveTo>
                  <a:lnTo>
                    <a:pt x="172" y="144"/>
                  </a:lnTo>
                  <a:lnTo>
                    <a:pt x="172" y="144"/>
                  </a:lnTo>
                  <a:lnTo>
                    <a:pt x="168" y="140"/>
                  </a:lnTo>
                  <a:lnTo>
                    <a:pt x="162" y="138"/>
                  </a:lnTo>
                  <a:lnTo>
                    <a:pt x="158" y="138"/>
                  </a:lnTo>
                  <a:lnTo>
                    <a:pt x="154" y="140"/>
                  </a:lnTo>
                  <a:lnTo>
                    <a:pt x="146" y="134"/>
                  </a:lnTo>
                  <a:lnTo>
                    <a:pt x="146" y="134"/>
                  </a:lnTo>
                  <a:lnTo>
                    <a:pt x="154" y="122"/>
                  </a:lnTo>
                  <a:lnTo>
                    <a:pt x="158" y="110"/>
                  </a:lnTo>
                  <a:lnTo>
                    <a:pt x="162" y="96"/>
                  </a:lnTo>
                  <a:lnTo>
                    <a:pt x="164" y="82"/>
                  </a:lnTo>
                  <a:lnTo>
                    <a:pt x="164" y="82"/>
                  </a:lnTo>
                  <a:lnTo>
                    <a:pt x="162" y="66"/>
                  </a:lnTo>
                  <a:lnTo>
                    <a:pt x="158" y="50"/>
                  </a:lnTo>
                  <a:lnTo>
                    <a:pt x="150" y="36"/>
                  </a:lnTo>
                  <a:lnTo>
                    <a:pt x="140" y="24"/>
                  </a:lnTo>
                  <a:lnTo>
                    <a:pt x="128" y="14"/>
                  </a:lnTo>
                  <a:lnTo>
                    <a:pt x="114" y="6"/>
                  </a:lnTo>
                  <a:lnTo>
                    <a:pt x="98" y="2"/>
                  </a:lnTo>
                  <a:lnTo>
                    <a:pt x="82" y="0"/>
                  </a:lnTo>
                  <a:lnTo>
                    <a:pt x="82" y="0"/>
                  </a:lnTo>
                  <a:lnTo>
                    <a:pt x="64" y="2"/>
                  </a:lnTo>
                  <a:lnTo>
                    <a:pt x="50" y="6"/>
                  </a:lnTo>
                  <a:lnTo>
                    <a:pt x="36" y="14"/>
                  </a:lnTo>
                  <a:lnTo>
                    <a:pt x="24" y="24"/>
                  </a:lnTo>
                  <a:lnTo>
                    <a:pt x="14" y="36"/>
                  </a:lnTo>
                  <a:lnTo>
                    <a:pt x="6" y="50"/>
                  </a:lnTo>
                  <a:lnTo>
                    <a:pt x="2" y="66"/>
                  </a:lnTo>
                  <a:lnTo>
                    <a:pt x="0" y="82"/>
                  </a:lnTo>
                  <a:lnTo>
                    <a:pt x="0" y="82"/>
                  </a:lnTo>
                  <a:lnTo>
                    <a:pt x="2" y="98"/>
                  </a:lnTo>
                  <a:lnTo>
                    <a:pt x="6" y="114"/>
                  </a:lnTo>
                  <a:lnTo>
                    <a:pt x="14" y="128"/>
                  </a:lnTo>
                  <a:lnTo>
                    <a:pt x="24" y="140"/>
                  </a:lnTo>
                  <a:lnTo>
                    <a:pt x="36" y="150"/>
                  </a:lnTo>
                  <a:lnTo>
                    <a:pt x="50" y="158"/>
                  </a:lnTo>
                  <a:lnTo>
                    <a:pt x="64" y="162"/>
                  </a:lnTo>
                  <a:lnTo>
                    <a:pt x="82" y="164"/>
                  </a:lnTo>
                  <a:lnTo>
                    <a:pt x="82" y="164"/>
                  </a:lnTo>
                  <a:lnTo>
                    <a:pt x="96" y="164"/>
                  </a:lnTo>
                  <a:lnTo>
                    <a:pt x="108" y="160"/>
                  </a:lnTo>
                  <a:lnTo>
                    <a:pt x="122" y="154"/>
                  </a:lnTo>
                  <a:lnTo>
                    <a:pt x="132" y="146"/>
                  </a:lnTo>
                  <a:lnTo>
                    <a:pt x="140" y="154"/>
                  </a:lnTo>
                  <a:lnTo>
                    <a:pt x="140" y="154"/>
                  </a:lnTo>
                  <a:lnTo>
                    <a:pt x="138" y="158"/>
                  </a:lnTo>
                  <a:lnTo>
                    <a:pt x="138" y="164"/>
                  </a:lnTo>
                  <a:lnTo>
                    <a:pt x="140" y="168"/>
                  </a:lnTo>
                  <a:lnTo>
                    <a:pt x="142" y="172"/>
                  </a:lnTo>
                  <a:lnTo>
                    <a:pt x="180" y="210"/>
                  </a:lnTo>
                  <a:lnTo>
                    <a:pt x="180" y="210"/>
                  </a:lnTo>
                  <a:lnTo>
                    <a:pt x="186" y="214"/>
                  </a:lnTo>
                  <a:lnTo>
                    <a:pt x="192" y="216"/>
                  </a:lnTo>
                  <a:lnTo>
                    <a:pt x="198" y="214"/>
                  </a:lnTo>
                  <a:lnTo>
                    <a:pt x="202" y="210"/>
                  </a:lnTo>
                  <a:lnTo>
                    <a:pt x="210" y="204"/>
                  </a:lnTo>
                  <a:lnTo>
                    <a:pt x="210" y="204"/>
                  </a:lnTo>
                  <a:lnTo>
                    <a:pt x="214" y="198"/>
                  </a:lnTo>
                  <a:lnTo>
                    <a:pt x="214" y="192"/>
                  </a:lnTo>
                  <a:lnTo>
                    <a:pt x="214" y="186"/>
                  </a:lnTo>
                  <a:lnTo>
                    <a:pt x="210" y="182"/>
                  </a:lnTo>
                  <a:lnTo>
                    <a:pt x="210" y="182"/>
                  </a:lnTo>
                  <a:close/>
                  <a:moveTo>
                    <a:pt x="14" y="82"/>
                  </a:moveTo>
                  <a:lnTo>
                    <a:pt x="14" y="82"/>
                  </a:lnTo>
                  <a:lnTo>
                    <a:pt x="16" y="68"/>
                  </a:lnTo>
                  <a:lnTo>
                    <a:pt x="20" y="56"/>
                  </a:lnTo>
                  <a:lnTo>
                    <a:pt x="26" y="44"/>
                  </a:lnTo>
                  <a:lnTo>
                    <a:pt x="34" y="34"/>
                  </a:lnTo>
                  <a:lnTo>
                    <a:pt x="44" y="26"/>
                  </a:lnTo>
                  <a:lnTo>
                    <a:pt x="56" y="20"/>
                  </a:lnTo>
                  <a:lnTo>
                    <a:pt x="68" y="16"/>
                  </a:lnTo>
                  <a:lnTo>
                    <a:pt x="82" y="16"/>
                  </a:lnTo>
                  <a:lnTo>
                    <a:pt x="82" y="16"/>
                  </a:lnTo>
                  <a:lnTo>
                    <a:pt x="94" y="16"/>
                  </a:lnTo>
                  <a:lnTo>
                    <a:pt x="108" y="20"/>
                  </a:lnTo>
                  <a:lnTo>
                    <a:pt x="118" y="26"/>
                  </a:lnTo>
                  <a:lnTo>
                    <a:pt x="128" y="34"/>
                  </a:lnTo>
                  <a:lnTo>
                    <a:pt x="138" y="44"/>
                  </a:lnTo>
                  <a:lnTo>
                    <a:pt x="144" y="56"/>
                  </a:lnTo>
                  <a:lnTo>
                    <a:pt x="148" y="68"/>
                  </a:lnTo>
                  <a:lnTo>
                    <a:pt x="148" y="82"/>
                  </a:lnTo>
                  <a:lnTo>
                    <a:pt x="148" y="82"/>
                  </a:lnTo>
                  <a:lnTo>
                    <a:pt x="148" y="96"/>
                  </a:lnTo>
                  <a:lnTo>
                    <a:pt x="144" y="108"/>
                  </a:lnTo>
                  <a:lnTo>
                    <a:pt x="138" y="120"/>
                  </a:lnTo>
                  <a:lnTo>
                    <a:pt x="128" y="130"/>
                  </a:lnTo>
                  <a:lnTo>
                    <a:pt x="118" y="138"/>
                  </a:lnTo>
                  <a:lnTo>
                    <a:pt x="108" y="144"/>
                  </a:lnTo>
                  <a:lnTo>
                    <a:pt x="94" y="148"/>
                  </a:lnTo>
                  <a:lnTo>
                    <a:pt x="82" y="150"/>
                  </a:lnTo>
                  <a:lnTo>
                    <a:pt x="82" y="150"/>
                  </a:lnTo>
                  <a:lnTo>
                    <a:pt x="68" y="148"/>
                  </a:lnTo>
                  <a:lnTo>
                    <a:pt x="56" y="144"/>
                  </a:lnTo>
                  <a:lnTo>
                    <a:pt x="44" y="138"/>
                  </a:lnTo>
                  <a:lnTo>
                    <a:pt x="34" y="130"/>
                  </a:lnTo>
                  <a:lnTo>
                    <a:pt x="26" y="120"/>
                  </a:lnTo>
                  <a:lnTo>
                    <a:pt x="20" y="108"/>
                  </a:lnTo>
                  <a:lnTo>
                    <a:pt x="16" y="96"/>
                  </a:lnTo>
                  <a:lnTo>
                    <a:pt x="14" y="82"/>
                  </a:lnTo>
                  <a:lnTo>
                    <a:pt x="14" y="82"/>
                  </a:lnTo>
                  <a:close/>
                </a:path>
              </a:pathLst>
            </a:custGeom>
            <a:solidFill>
              <a:srgbClr val="26262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7" name="Freeform 289"/>
            <p:cNvSpPr>
              <a:spLocks/>
            </p:cNvSpPr>
            <p:nvPr/>
          </p:nvSpPr>
          <p:spPr bwMode="auto">
            <a:xfrm>
              <a:off x="10566549" y="2676654"/>
              <a:ext cx="109907" cy="103801"/>
            </a:xfrm>
            <a:custGeom>
              <a:avLst/>
              <a:gdLst>
                <a:gd name="T0" fmla="*/ 8 w 72"/>
                <a:gd name="T1" fmla="*/ 2 h 68"/>
                <a:gd name="T2" fmla="*/ 8 w 72"/>
                <a:gd name="T3" fmla="*/ 2 h 68"/>
                <a:gd name="T4" fmla="*/ 8 w 72"/>
                <a:gd name="T5" fmla="*/ 0 h 68"/>
                <a:gd name="T6" fmla="*/ 8 w 72"/>
                <a:gd name="T7" fmla="*/ 0 h 68"/>
                <a:gd name="T8" fmla="*/ 2 w 72"/>
                <a:gd name="T9" fmla="*/ 10 h 68"/>
                <a:gd name="T10" fmla="*/ 0 w 72"/>
                <a:gd name="T11" fmla="*/ 24 h 68"/>
                <a:gd name="T12" fmla="*/ 0 w 72"/>
                <a:gd name="T13" fmla="*/ 24 h 68"/>
                <a:gd name="T14" fmla="*/ 2 w 72"/>
                <a:gd name="T15" fmla="*/ 32 h 68"/>
                <a:gd name="T16" fmla="*/ 4 w 72"/>
                <a:gd name="T17" fmla="*/ 40 h 68"/>
                <a:gd name="T18" fmla="*/ 8 w 72"/>
                <a:gd name="T19" fmla="*/ 48 h 68"/>
                <a:gd name="T20" fmla="*/ 14 w 72"/>
                <a:gd name="T21" fmla="*/ 56 h 68"/>
                <a:gd name="T22" fmla="*/ 20 w 72"/>
                <a:gd name="T23" fmla="*/ 62 h 68"/>
                <a:gd name="T24" fmla="*/ 28 w 72"/>
                <a:gd name="T25" fmla="*/ 66 h 68"/>
                <a:gd name="T26" fmla="*/ 36 w 72"/>
                <a:gd name="T27" fmla="*/ 68 h 68"/>
                <a:gd name="T28" fmla="*/ 46 w 72"/>
                <a:gd name="T29" fmla="*/ 68 h 68"/>
                <a:gd name="T30" fmla="*/ 46 w 72"/>
                <a:gd name="T31" fmla="*/ 68 h 68"/>
                <a:gd name="T32" fmla="*/ 60 w 72"/>
                <a:gd name="T33" fmla="*/ 66 h 68"/>
                <a:gd name="T34" fmla="*/ 72 w 72"/>
                <a:gd name="T35" fmla="*/ 60 h 68"/>
                <a:gd name="T36" fmla="*/ 72 w 72"/>
                <a:gd name="T37" fmla="*/ 60 h 68"/>
                <a:gd name="T38" fmla="*/ 66 w 72"/>
                <a:gd name="T39" fmla="*/ 60 h 68"/>
                <a:gd name="T40" fmla="*/ 66 w 72"/>
                <a:gd name="T41" fmla="*/ 60 h 68"/>
                <a:gd name="T42" fmla="*/ 54 w 72"/>
                <a:gd name="T43" fmla="*/ 60 h 68"/>
                <a:gd name="T44" fmla="*/ 44 w 72"/>
                <a:gd name="T45" fmla="*/ 56 h 68"/>
                <a:gd name="T46" fmla="*/ 34 w 72"/>
                <a:gd name="T47" fmla="*/ 50 h 68"/>
                <a:gd name="T48" fmla="*/ 24 w 72"/>
                <a:gd name="T49" fmla="*/ 44 h 68"/>
                <a:gd name="T50" fmla="*/ 18 w 72"/>
                <a:gd name="T51" fmla="*/ 34 h 68"/>
                <a:gd name="T52" fmla="*/ 12 w 72"/>
                <a:gd name="T53" fmla="*/ 24 h 68"/>
                <a:gd name="T54" fmla="*/ 8 w 72"/>
                <a:gd name="T55" fmla="*/ 14 h 68"/>
                <a:gd name="T56" fmla="*/ 8 w 72"/>
                <a:gd name="T57" fmla="*/ 2 h 68"/>
                <a:gd name="T58" fmla="*/ 8 w 72"/>
                <a:gd name="T59"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68">
                  <a:moveTo>
                    <a:pt x="8" y="2"/>
                  </a:moveTo>
                  <a:lnTo>
                    <a:pt x="8" y="2"/>
                  </a:lnTo>
                  <a:lnTo>
                    <a:pt x="8" y="0"/>
                  </a:lnTo>
                  <a:lnTo>
                    <a:pt x="8" y="0"/>
                  </a:lnTo>
                  <a:lnTo>
                    <a:pt x="2" y="10"/>
                  </a:lnTo>
                  <a:lnTo>
                    <a:pt x="0" y="24"/>
                  </a:lnTo>
                  <a:lnTo>
                    <a:pt x="0" y="24"/>
                  </a:lnTo>
                  <a:lnTo>
                    <a:pt x="2" y="32"/>
                  </a:lnTo>
                  <a:lnTo>
                    <a:pt x="4" y="40"/>
                  </a:lnTo>
                  <a:lnTo>
                    <a:pt x="8" y="48"/>
                  </a:lnTo>
                  <a:lnTo>
                    <a:pt x="14" y="56"/>
                  </a:lnTo>
                  <a:lnTo>
                    <a:pt x="20" y="62"/>
                  </a:lnTo>
                  <a:lnTo>
                    <a:pt x="28" y="66"/>
                  </a:lnTo>
                  <a:lnTo>
                    <a:pt x="36" y="68"/>
                  </a:lnTo>
                  <a:lnTo>
                    <a:pt x="46" y="68"/>
                  </a:lnTo>
                  <a:lnTo>
                    <a:pt x="46" y="68"/>
                  </a:lnTo>
                  <a:lnTo>
                    <a:pt x="60" y="66"/>
                  </a:lnTo>
                  <a:lnTo>
                    <a:pt x="72" y="60"/>
                  </a:lnTo>
                  <a:lnTo>
                    <a:pt x="72" y="60"/>
                  </a:lnTo>
                  <a:lnTo>
                    <a:pt x="66" y="60"/>
                  </a:lnTo>
                  <a:lnTo>
                    <a:pt x="66" y="60"/>
                  </a:lnTo>
                  <a:lnTo>
                    <a:pt x="54" y="60"/>
                  </a:lnTo>
                  <a:lnTo>
                    <a:pt x="44" y="56"/>
                  </a:lnTo>
                  <a:lnTo>
                    <a:pt x="34" y="50"/>
                  </a:lnTo>
                  <a:lnTo>
                    <a:pt x="24" y="44"/>
                  </a:lnTo>
                  <a:lnTo>
                    <a:pt x="18" y="34"/>
                  </a:lnTo>
                  <a:lnTo>
                    <a:pt x="12" y="24"/>
                  </a:lnTo>
                  <a:lnTo>
                    <a:pt x="8" y="14"/>
                  </a:lnTo>
                  <a:lnTo>
                    <a:pt x="8" y="2"/>
                  </a:lnTo>
                  <a:lnTo>
                    <a:pt x="8" y="2"/>
                  </a:lnTo>
                  <a:close/>
                </a:path>
              </a:pathLst>
            </a:custGeom>
            <a:solidFill>
              <a:srgbClr val="262626"/>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082" y="4585280"/>
            <a:ext cx="724949" cy="596609"/>
          </a:xfrm>
          <a:prstGeom prst="rect">
            <a:avLst/>
          </a:prstGeom>
        </p:spPr>
      </p:pic>
      <p:grpSp>
        <p:nvGrpSpPr>
          <p:cNvPr id="149" name="Group 148"/>
          <p:cNvGrpSpPr/>
          <p:nvPr/>
        </p:nvGrpSpPr>
        <p:grpSpPr>
          <a:xfrm>
            <a:off x="8398262" y="4598753"/>
            <a:ext cx="601446" cy="569662"/>
            <a:chOff x="3938588" y="4519613"/>
            <a:chExt cx="1562100" cy="1479550"/>
          </a:xfrm>
          <a:solidFill>
            <a:schemeClr val="bg1"/>
          </a:solidFill>
        </p:grpSpPr>
        <p:sp>
          <p:nvSpPr>
            <p:cNvPr id="150" name="Freeform 149"/>
            <p:cNvSpPr>
              <a:spLocks noEditPoints="1"/>
            </p:cNvSpPr>
            <p:nvPr/>
          </p:nvSpPr>
          <p:spPr bwMode="auto">
            <a:xfrm>
              <a:off x="3938588" y="4519613"/>
              <a:ext cx="739775" cy="1479550"/>
            </a:xfrm>
            <a:custGeom>
              <a:avLst/>
              <a:gdLst>
                <a:gd name="T0" fmla="*/ 296 w 466"/>
                <a:gd name="T1" fmla="*/ 0 h 932"/>
                <a:gd name="T2" fmla="*/ 0 w 466"/>
                <a:gd name="T3" fmla="*/ 49 h 932"/>
                <a:gd name="T4" fmla="*/ 0 w 466"/>
                <a:gd name="T5" fmla="*/ 881 h 932"/>
                <a:gd name="T6" fmla="*/ 291 w 466"/>
                <a:gd name="T7" fmla="*/ 932 h 932"/>
                <a:gd name="T8" fmla="*/ 466 w 466"/>
                <a:gd name="T9" fmla="*/ 853 h 932"/>
                <a:gd name="T10" fmla="*/ 466 w 466"/>
                <a:gd name="T11" fmla="*/ 64 h 932"/>
                <a:gd name="T12" fmla="*/ 296 w 466"/>
                <a:gd name="T13" fmla="*/ 0 h 932"/>
                <a:gd name="T14" fmla="*/ 15 w 466"/>
                <a:gd name="T15" fmla="*/ 387 h 932"/>
                <a:gd name="T16" fmla="*/ 263 w 466"/>
                <a:gd name="T17" fmla="*/ 387 h 932"/>
                <a:gd name="T18" fmla="*/ 263 w 466"/>
                <a:gd name="T19" fmla="*/ 459 h 932"/>
                <a:gd name="T20" fmla="*/ 15 w 466"/>
                <a:gd name="T21" fmla="*/ 453 h 932"/>
                <a:gd name="T22" fmla="*/ 15 w 466"/>
                <a:gd name="T23" fmla="*/ 387 h 932"/>
                <a:gd name="T24" fmla="*/ 263 w 466"/>
                <a:gd name="T25" fmla="*/ 369 h 932"/>
                <a:gd name="T26" fmla="*/ 15 w 466"/>
                <a:gd name="T27" fmla="*/ 369 h 932"/>
                <a:gd name="T28" fmla="*/ 15 w 466"/>
                <a:gd name="T29" fmla="*/ 304 h 932"/>
                <a:gd name="T30" fmla="*/ 263 w 466"/>
                <a:gd name="T31" fmla="*/ 295 h 932"/>
                <a:gd name="T32" fmla="*/ 263 w 466"/>
                <a:gd name="T33" fmla="*/ 369 h 932"/>
                <a:gd name="T34" fmla="*/ 15 w 466"/>
                <a:gd name="T35" fmla="*/ 472 h 932"/>
                <a:gd name="T36" fmla="*/ 263 w 466"/>
                <a:gd name="T37" fmla="*/ 478 h 932"/>
                <a:gd name="T38" fmla="*/ 263 w 466"/>
                <a:gd name="T39" fmla="*/ 547 h 932"/>
                <a:gd name="T40" fmla="*/ 15 w 466"/>
                <a:gd name="T41" fmla="*/ 537 h 932"/>
                <a:gd name="T42" fmla="*/ 15 w 466"/>
                <a:gd name="T43" fmla="*/ 472 h 932"/>
                <a:gd name="T44" fmla="*/ 263 w 466"/>
                <a:gd name="T45" fmla="*/ 275 h 932"/>
                <a:gd name="T46" fmla="*/ 15 w 466"/>
                <a:gd name="T47" fmla="*/ 285 h 932"/>
                <a:gd name="T48" fmla="*/ 15 w 466"/>
                <a:gd name="T49" fmla="*/ 222 h 932"/>
                <a:gd name="T50" fmla="*/ 263 w 466"/>
                <a:gd name="T51" fmla="*/ 203 h 932"/>
                <a:gd name="T52" fmla="*/ 263 w 466"/>
                <a:gd name="T53" fmla="*/ 275 h 932"/>
                <a:gd name="T54" fmla="*/ 263 w 466"/>
                <a:gd name="T55" fmla="*/ 183 h 932"/>
                <a:gd name="T56" fmla="*/ 15 w 466"/>
                <a:gd name="T57" fmla="*/ 203 h 932"/>
                <a:gd name="T58" fmla="*/ 15 w 466"/>
                <a:gd name="T59" fmla="*/ 142 h 932"/>
                <a:gd name="T60" fmla="*/ 263 w 466"/>
                <a:gd name="T61" fmla="*/ 117 h 932"/>
                <a:gd name="T62" fmla="*/ 263 w 466"/>
                <a:gd name="T63" fmla="*/ 183 h 932"/>
                <a:gd name="T64" fmla="*/ 263 w 466"/>
                <a:gd name="T65" fmla="*/ 33 h 932"/>
                <a:gd name="T66" fmla="*/ 263 w 466"/>
                <a:gd name="T67" fmla="*/ 97 h 932"/>
                <a:gd name="T68" fmla="*/ 15 w 466"/>
                <a:gd name="T69" fmla="*/ 123 h 932"/>
                <a:gd name="T70" fmla="*/ 15 w 466"/>
                <a:gd name="T71" fmla="*/ 74 h 932"/>
                <a:gd name="T72" fmla="*/ 263 w 466"/>
                <a:gd name="T73" fmla="*/ 33 h 932"/>
                <a:gd name="T74" fmla="*/ 15 w 466"/>
                <a:gd name="T75" fmla="*/ 853 h 932"/>
                <a:gd name="T76" fmla="*/ 15 w 466"/>
                <a:gd name="T77" fmla="*/ 556 h 932"/>
                <a:gd name="T78" fmla="*/ 263 w 466"/>
                <a:gd name="T79" fmla="*/ 566 h 932"/>
                <a:gd name="T80" fmla="*/ 263 w 466"/>
                <a:gd name="T81" fmla="*/ 891 h 932"/>
                <a:gd name="T82" fmla="*/ 15 w 466"/>
                <a:gd name="T83" fmla="*/ 853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6" h="932">
                  <a:moveTo>
                    <a:pt x="296" y="0"/>
                  </a:moveTo>
                  <a:lnTo>
                    <a:pt x="0" y="49"/>
                  </a:lnTo>
                  <a:lnTo>
                    <a:pt x="0" y="881"/>
                  </a:lnTo>
                  <a:lnTo>
                    <a:pt x="291" y="932"/>
                  </a:lnTo>
                  <a:lnTo>
                    <a:pt x="466" y="853"/>
                  </a:lnTo>
                  <a:lnTo>
                    <a:pt x="466" y="64"/>
                  </a:lnTo>
                  <a:lnTo>
                    <a:pt x="296" y="0"/>
                  </a:lnTo>
                  <a:close/>
                  <a:moveTo>
                    <a:pt x="15" y="387"/>
                  </a:moveTo>
                  <a:lnTo>
                    <a:pt x="263" y="387"/>
                  </a:lnTo>
                  <a:lnTo>
                    <a:pt x="263" y="459"/>
                  </a:lnTo>
                  <a:lnTo>
                    <a:pt x="15" y="453"/>
                  </a:lnTo>
                  <a:lnTo>
                    <a:pt x="15" y="387"/>
                  </a:lnTo>
                  <a:close/>
                  <a:moveTo>
                    <a:pt x="263" y="369"/>
                  </a:moveTo>
                  <a:lnTo>
                    <a:pt x="15" y="369"/>
                  </a:lnTo>
                  <a:lnTo>
                    <a:pt x="15" y="304"/>
                  </a:lnTo>
                  <a:lnTo>
                    <a:pt x="263" y="295"/>
                  </a:lnTo>
                  <a:lnTo>
                    <a:pt x="263" y="369"/>
                  </a:lnTo>
                  <a:close/>
                  <a:moveTo>
                    <a:pt x="15" y="472"/>
                  </a:moveTo>
                  <a:lnTo>
                    <a:pt x="263" y="478"/>
                  </a:lnTo>
                  <a:lnTo>
                    <a:pt x="263" y="547"/>
                  </a:lnTo>
                  <a:lnTo>
                    <a:pt x="15" y="537"/>
                  </a:lnTo>
                  <a:lnTo>
                    <a:pt x="15" y="472"/>
                  </a:lnTo>
                  <a:close/>
                  <a:moveTo>
                    <a:pt x="263" y="275"/>
                  </a:moveTo>
                  <a:lnTo>
                    <a:pt x="15" y="285"/>
                  </a:lnTo>
                  <a:lnTo>
                    <a:pt x="15" y="222"/>
                  </a:lnTo>
                  <a:lnTo>
                    <a:pt x="263" y="203"/>
                  </a:lnTo>
                  <a:lnTo>
                    <a:pt x="263" y="275"/>
                  </a:lnTo>
                  <a:close/>
                  <a:moveTo>
                    <a:pt x="263" y="183"/>
                  </a:moveTo>
                  <a:lnTo>
                    <a:pt x="15" y="203"/>
                  </a:lnTo>
                  <a:lnTo>
                    <a:pt x="15" y="142"/>
                  </a:lnTo>
                  <a:lnTo>
                    <a:pt x="263" y="117"/>
                  </a:lnTo>
                  <a:lnTo>
                    <a:pt x="263" y="183"/>
                  </a:lnTo>
                  <a:close/>
                  <a:moveTo>
                    <a:pt x="263" y="33"/>
                  </a:moveTo>
                  <a:lnTo>
                    <a:pt x="263" y="97"/>
                  </a:lnTo>
                  <a:lnTo>
                    <a:pt x="15" y="123"/>
                  </a:lnTo>
                  <a:lnTo>
                    <a:pt x="15" y="74"/>
                  </a:lnTo>
                  <a:lnTo>
                    <a:pt x="263" y="33"/>
                  </a:lnTo>
                  <a:close/>
                  <a:moveTo>
                    <a:pt x="15" y="853"/>
                  </a:moveTo>
                  <a:lnTo>
                    <a:pt x="15" y="556"/>
                  </a:lnTo>
                  <a:lnTo>
                    <a:pt x="263" y="566"/>
                  </a:lnTo>
                  <a:lnTo>
                    <a:pt x="263" y="891"/>
                  </a:lnTo>
                  <a:lnTo>
                    <a:pt x="15" y="8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1" name="Freeform 150"/>
            <p:cNvSpPr>
              <a:spLocks noEditPoints="1"/>
            </p:cNvSpPr>
            <p:nvPr/>
          </p:nvSpPr>
          <p:spPr bwMode="auto">
            <a:xfrm>
              <a:off x="4473575" y="4692650"/>
              <a:ext cx="546100" cy="1085850"/>
            </a:xfrm>
            <a:custGeom>
              <a:avLst/>
              <a:gdLst>
                <a:gd name="T0" fmla="*/ 219 w 344"/>
                <a:gd name="T1" fmla="*/ 0 h 684"/>
                <a:gd name="T2" fmla="*/ 0 w 344"/>
                <a:gd name="T3" fmla="*/ 33 h 684"/>
                <a:gd name="T4" fmla="*/ 0 w 344"/>
                <a:gd name="T5" fmla="*/ 647 h 684"/>
                <a:gd name="T6" fmla="*/ 215 w 344"/>
                <a:gd name="T7" fmla="*/ 684 h 684"/>
                <a:gd name="T8" fmla="*/ 344 w 344"/>
                <a:gd name="T9" fmla="*/ 625 h 684"/>
                <a:gd name="T10" fmla="*/ 344 w 344"/>
                <a:gd name="T11" fmla="*/ 45 h 684"/>
                <a:gd name="T12" fmla="*/ 219 w 344"/>
                <a:gd name="T13" fmla="*/ 0 h 684"/>
                <a:gd name="T14" fmla="*/ 12 w 344"/>
                <a:gd name="T15" fmla="*/ 283 h 684"/>
                <a:gd name="T16" fmla="*/ 194 w 344"/>
                <a:gd name="T17" fmla="*/ 283 h 684"/>
                <a:gd name="T18" fmla="*/ 194 w 344"/>
                <a:gd name="T19" fmla="*/ 336 h 684"/>
                <a:gd name="T20" fmla="*/ 12 w 344"/>
                <a:gd name="T21" fmla="*/ 332 h 684"/>
                <a:gd name="T22" fmla="*/ 12 w 344"/>
                <a:gd name="T23" fmla="*/ 283 h 684"/>
                <a:gd name="T24" fmla="*/ 194 w 344"/>
                <a:gd name="T25" fmla="*/ 270 h 684"/>
                <a:gd name="T26" fmla="*/ 12 w 344"/>
                <a:gd name="T27" fmla="*/ 270 h 684"/>
                <a:gd name="T28" fmla="*/ 12 w 344"/>
                <a:gd name="T29" fmla="*/ 223 h 684"/>
                <a:gd name="T30" fmla="*/ 194 w 344"/>
                <a:gd name="T31" fmla="*/ 215 h 684"/>
                <a:gd name="T32" fmla="*/ 194 w 344"/>
                <a:gd name="T33" fmla="*/ 270 h 684"/>
                <a:gd name="T34" fmla="*/ 12 w 344"/>
                <a:gd name="T35" fmla="*/ 346 h 684"/>
                <a:gd name="T36" fmla="*/ 194 w 344"/>
                <a:gd name="T37" fmla="*/ 350 h 684"/>
                <a:gd name="T38" fmla="*/ 194 w 344"/>
                <a:gd name="T39" fmla="*/ 401 h 684"/>
                <a:gd name="T40" fmla="*/ 12 w 344"/>
                <a:gd name="T41" fmla="*/ 393 h 684"/>
                <a:gd name="T42" fmla="*/ 12 w 344"/>
                <a:gd name="T43" fmla="*/ 346 h 684"/>
                <a:gd name="T44" fmla="*/ 194 w 344"/>
                <a:gd name="T45" fmla="*/ 201 h 684"/>
                <a:gd name="T46" fmla="*/ 12 w 344"/>
                <a:gd name="T47" fmla="*/ 209 h 684"/>
                <a:gd name="T48" fmla="*/ 12 w 344"/>
                <a:gd name="T49" fmla="*/ 162 h 684"/>
                <a:gd name="T50" fmla="*/ 194 w 344"/>
                <a:gd name="T51" fmla="*/ 149 h 684"/>
                <a:gd name="T52" fmla="*/ 194 w 344"/>
                <a:gd name="T53" fmla="*/ 201 h 684"/>
                <a:gd name="T54" fmla="*/ 194 w 344"/>
                <a:gd name="T55" fmla="*/ 135 h 684"/>
                <a:gd name="T56" fmla="*/ 12 w 344"/>
                <a:gd name="T57" fmla="*/ 149 h 684"/>
                <a:gd name="T58" fmla="*/ 12 w 344"/>
                <a:gd name="T59" fmla="*/ 104 h 684"/>
                <a:gd name="T60" fmla="*/ 194 w 344"/>
                <a:gd name="T61" fmla="*/ 84 h 684"/>
                <a:gd name="T62" fmla="*/ 194 w 344"/>
                <a:gd name="T63" fmla="*/ 135 h 684"/>
                <a:gd name="T64" fmla="*/ 194 w 344"/>
                <a:gd name="T65" fmla="*/ 24 h 684"/>
                <a:gd name="T66" fmla="*/ 194 w 344"/>
                <a:gd name="T67" fmla="*/ 70 h 684"/>
                <a:gd name="T68" fmla="*/ 12 w 344"/>
                <a:gd name="T69" fmla="*/ 90 h 684"/>
                <a:gd name="T70" fmla="*/ 12 w 344"/>
                <a:gd name="T71" fmla="*/ 53 h 684"/>
                <a:gd name="T72" fmla="*/ 194 w 344"/>
                <a:gd name="T73" fmla="*/ 24 h 684"/>
                <a:gd name="T74" fmla="*/ 12 w 344"/>
                <a:gd name="T75" fmla="*/ 625 h 684"/>
                <a:gd name="T76" fmla="*/ 12 w 344"/>
                <a:gd name="T77" fmla="*/ 406 h 684"/>
                <a:gd name="T78" fmla="*/ 194 w 344"/>
                <a:gd name="T79" fmla="*/ 414 h 684"/>
                <a:gd name="T80" fmla="*/ 194 w 344"/>
                <a:gd name="T81" fmla="*/ 653 h 684"/>
                <a:gd name="T82" fmla="*/ 12 w 344"/>
                <a:gd name="T83" fmla="*/ 625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4" h="684">
                  <a:moveTo>
                    <a:pt x="219" y="0"/>
                  </a:moveTo>
                  <a:lnTo>
                    <a:pt x="0" y="33"/>
                  </a:lnTo>
                  <a:lnTo>
                    <a:pt x="0" y="647"/>
                  </a:lnTo>
                  <a:lnTo>
                    <a:pt x="215" y="684"/>
                  </a:lnTo>
                  <a:lnTo>
                    <a:pt x="344" y="625"/>
                  </a:lnTo>
                  <a:lnTo>
                    <a:pt x="344" y="45"/>
                  </a:lnTo>
                  <a:lnTo>
                    <a:pt x="219" y="0"/>
                  </a:lnTo>
                  <a:close/>
                  <a:moveTo>
                    <a:pt x="12" y="283"/>
                  </a:moveTo>
                  <a:lnTo>
                    <a:pt x="194" y="283"/>
                  </a:lnTo>
                  <a:lnTo>
                    <a:pt x="194" y="336"/>
                  </a:lnTo>
                  <a:lnTo>
                    <a:pt x="12" y="332"/>
                  </a:lnTo>
                  <a:lnTo>
                    <a:pt x="12" y="283"/>
                  </a:lnTo>
                  <a:close/>
                  <a:moveTo>
                    <a:pt x="194" y="270"/>
                  </a:moveTo>
                  <a:lnTo>
                    <a:pt x="12" y="270"/>
                  </a:lnTo>
                  <a:lnTo>
                    <a:pt x="12" y="223"/>
                  </a:lnTo>
                  <a:lnTo>
                    <a:pt x="194" y="215"/>
                  </a:lnTo>
                  <a:lnTo>
                    <a:pt x="194" y="270"/>
                  </a:lnTo>
                  <a:close/>
                  <a:moveTo>
                    <a:pt x="12" y="346"/>
                  </a:moveTo>
                  <a:lnTo>
                    <a:pt x="194" y="350"/>
                  </a:lnTo>
                  <a:lnTo>
                    <a:pt x="194" y="401"/>
                  </a:lnTo>
                  <a:lnTo>
                    <a:pt x="12" y="393"/>
                  </a:lnTo>
                  <a:lnTo>
                    <a:pt x="12" y="346"/>
                  </a:lnTo>
                  <a:close/>
                  <a:moveTo>
                    <a:pt x="194" y="201"/>
                  </a:moveTo>
                  <a:lnTo>
                    <a:pt x="12" y="209"/>
                  </a:lnTo>
                  <a:lnTo>
                    <a:pt x="12" y="162"/>
                  </a:lnTo>
                  <a:lnTo>
                    <a:pt x="194" y="149"/>
                  </a:lnTo>
                  <a:lnTo>
                    <a:pt x="194" y="201"/>
                  </a:lnTo>
                  <a:close/>
                  <a:moveTo>
                    <a:pt x="194" y="135"/>
                  </a:moveTo>
                  <a:lnTo>
                    <a:pt x="12" y="149"/>
                  </a:lnTo>
                  <a:lnTo>
                    <a:pt x="12" y="104"/>
                  </a:lnTo>
                  <a:lnTo>
                    <a:pt x="194" y="84"/>
                  </a:lnTo>
                  <a:lnTo>
                    <a:pt x="194" y="135"/>
                  </a:lnTo>
                  <a:close/>
                  <a:moveTo>
                    <a:pt x="194" y="24"/>
                  </a:moveTo>
                  <a:lnTo>
                    <a:pt x="194" y="70"/>
                  </a:lnTo>
                  <a:lnTo>
                    <a:pt x="12" y="90"/>
                  </a:lnTo>
                  <a:lnTo>
                    <a:pt x="12" y="53"/>
                  </a:lnTo>
                  <a:lnTo>
                    <a:pt x="194" y="24"/>
                  </a:lnTo>
                  <a:close/>
                  <a:moveTo>
                    <a:pt x="12" y="625"/>
                  </a:moveTo>
                  <a:lnTo>
                    <a:pt x="12" y="406"/>
                  </a:lnTo>
                  <a:lnTo>
                    <a:pt x="194" y="414"/>
                  </a:lnTo>
                  <a:lnTo>
                    <a:pt x="194" y="653"/>
                  </a:lnTo>
                  <a:lnTo>
                    <a:pt x="12" y="6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2" name="Freeform 151"/>
            <p:cNvSpPr>
              <a:spLocks noEditPoints="1"/>
            </p:cNvSpPr>
            <p:nvPr/>
          </p:nvSpPr>
          <p:spPr bwMode="auto">
            <a:xfrm>
              <a:off x="4899025" y="4848225"/>
              <a:ext cx="390525" cy="774700"/>
            </a:xfrm>
            <a:custGeom>
              <a:avLst/>
              <a:gdLst>
                <a:gd name="T0" fmla="*/ 156 w 246"/>
                <a:gd name="T1" fmla="*/ 0 h 488"/>
                <a:gd name="T2" fmla="*/ 0 w 246"/>
                <a:gd name="T3" fmla="*/ 23 h 488"/>
                <a:gd name="T4" fmla="*/ 0 w 246"/>
                <a:gd name="T5" fmla="*/ 461 h 488"/>
                <a:gd name="T6" fmla="*/ 154 w 246"/>
                <a:gd name="T7" fmla="*/ 488 h 488"/>
                <a:gd name="T8" fmla="*/ 246 w 246"/>
                <a:gd name="T9" fmla="*/ 447 h 488"/>
                <a:gd name="T10" fmla="*/ 246 w 246"/>
                <a:gd name="T11" fmla="*/ 33 h 488"/>
                <a:gd name="T12" fmla="*/ 156 w 246"/>
                <a:gd name="T13" fmla="*/ 0 h 488"/>
                <a:gd name="T14" fmla="*/ 10 w 246"/>
                <a:gd name="T15" fmla="*/ 203 h 488"/>
                <a:gd name="T16" fmla="*/ 139 w 246"/>
                <a:gd name="T17" fmla="*/ 203 h 488"/>
                <a:gd name="T18" fmla="*/ 139 w 246"/>
                <a:gd name="T19" fmla="*/ 240 h 488"/>
                <a:gd name="T20" fmla="*/ 10 w 246"/>
                <a:gd name="T21" fmla="*/ 236 h 488"/>
                <a:gd name="T22" fmla="*/ 10 w 246"/>
                <a:gd name="T23" fmla="*/ 203 h 488"/>
                <a:gd name="T24" fmla="*/ 139 w 246"/>
                <a:gd name="T25" fmla="*/ 191 h 488"/>
                <a:gd name="T26" fmla="*/ 10 w 246"/>
                <a:gd name="T27" fmla="*/ 191 h 488"/>
                <a:gd name="T28" fmla="*/ 10 w 246"/>
                <a:gd name="T29" fmla="*/ 158 h 488"/>
                <a:gd name="T30" fmla="*/ 139 w 246"/>
                <a:gd name="T31" fmla="*/ 154 h 488"/>
                <a:gd name="T32" fmla="*/ 139 w 246"/>
                <a:gd name="T33" fmla="*/ 191 h 488"/>
                <a:gd name="T34" fmla="*/ 10 w 246"/>
                <a:gd name="T35" fmla="*/ 246 h 488"/>
                <a:gd name="T36" fmla="*/ 139 w 246"/>
                <a:gd name="T37" fmla="*/ 250 h 488"/>
                <a:gd name="T38" fmla="*/ 139 w 246"/>
                <a:gd name="T39" fmla="*/ 287 h 488"/>
                <a:gd name="T40" fmla="*/ 10 w 246"/>
                <a:gd name="T41" fmla="*/ 281 h 488"/>
                <a:gd name="T42" fmla="*/ 10 w 246"/>
                <a:gd name="T43" fmla="*/ 246 h 488"/>
                <a:gd name="T44" fmla="*/ 139 w 246"/>
                <a:gd name="T45" fmla="*/ 144 h 488"/>
                <a:gd name="T46" fmla="*/ 10 w 246"/>
                <a:gd name="T47" fmla="*/ 148 h 488"/>
                <a:gd name="T48" fmla="*/ 10 w 246"/>
                <a:gd name="T49" fmla="*/ 115 h 488"/>
                <a:gd name="T50" fmla="*/ 139 w 246"/>
                <a:gd name="T51" fmla="*/ 105 h 488"/>
                <a:gd name="T52" fmla="*/ 139 w 246"/>
                <a:gd name="T53" fmla="*/ 144 h 488"/>
                <a:gd name="T54" fmla="*/ 139 w 246"/>
                <a:gd name="T55" fmla="*/ 96 h 488"/>
                <a:gd name="T56" fmla="*/ 10 w 246"/>
                <a:gd name="T57" fmla="*/ 105 h 488"/>
                <a:gd name="T58" fmla="*/ 10 w 246"/>
                <a:gd name="T59" fmla="*/ 74 h 488"/>
                <a:gd name="T60" fmla="*/ 139 w 246"/>
                <a:gd name="T61" fmla="*/ 60 h 488"/>
                <a:gd name="T62" fmla="*/ 139 w 246"/>
                <a:gd name="T63" fmla="*/ 96 h 488"/>
                <a:gd name="T64" fmla="*/ 139 w 246"/>
                <a:gd name="T65" fmla="*/ 15 h 488"/>
                <a:gd name="T66" fmla="*/ 139 w 246"/>
                <a:gd name="T67" fmla="*/ 51 h 488"/>
                <a:gd name="T68" fmla="*/ 10 w 246"/>
                <a:gd name="T69" fmla="*/ 64 h 488"/>
                <a:gd name="T70" fmla="*/ 10 w 246"/>
                <a:gd name="T71" fmla="*/ 37 h 488"/>
                <a:gd name="T72" fmla="*/ 139 w 246"/>
                <a:gd name="T73" fmla="*/ 15 h 488"/>
                <a:gd name="T74" fmla="*/ 10 w 246"/>
                <a:gd name="T75" fmla="*/ 447 h 488"/>
                <a:gd name="T76" fmla="*/ 10 w 246"/>
                <a:gd name="T77" fmla="*/ 291 h 488"/>
                <a:gd name="T78" fmla="*/ 139 w 246"/>
                <a:gd name="T79" fmla="*/ 297 h 488"/>
                <a:gd name="T80" fmla="*/ 139 w 246"/>
                <a:gd name="T81" fmla="*/ 467 h 488"/>
                <a:gd name="T82" fmla="*/ 10 w 246"/>
                <a:gd name="T83" fmla="*/ 44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6" h="488">
                  <a:moveTo>
                    <a:pt x="156" y="0"/>
                  </a:moveTo>
                  <a:lnTo>
                    <a:pt x="0" y="23"/>
                  </a:lnTo>
                  <a:lnTo>
                    <a:pt x="0" y="461"/>
                  </a:lnTo>
                  <a:lnTo>
                    <a:pt x="154" y="488"/>
                  </a:lnTo>
                  <a:lnTo>
                    <a:pt x="246" y="447"/>
                  </a:lnTo>
                  <a:lnTo>
                    <a:pt x="246" y="33"/>
                  </a:lnTo>
                  <a:lnTo>
                    <a:pt x="156" y="0"/>
                  </a:lnTo>
                  <a:close/>
                  <a:moveTo>
                    <a:pt x="10" y="203"/>
                  </a:moveTo>
                  <a:lnTo>
                    <a:pt x="139" y="203"/>
                  </a:lnTo>
                  <a:lnTo>
                    <a:pt x="139" y="240"/>
                  </a:lnTo>
                  <a:lnTo>
                    <a:pt x="10" y="236"/>
                  </a:lnTo>
                  <a:lnTo>
                    <a:pt x="10" y="203"/>
                  </a:lnTo>
                  <a:close/>
                  <a:moveTo>
                    <a:pt x="139" y="191"/>
                  </a:moveTo>
                  <a:lnTo>
                    <a:pt x="10" y="191"/>
                  </a:lnTo>
                  <a:lnTo>
                    <a:pt x="10" y="158"/>
                  </a:lnTo>
                  <a:lnTo>
                    <a:pt x="139" y="154"/>
                  </a:lnTo>
                  <a:lnTo>
                    <a:pt x="139" y="191"/>
                  </a:lnTo>
                  <a:close/>
                  <a:moveTo>
                    <a:pt x="10" y="246"/>
                  </a:moveTo>
                  <a:lnTo>
                    <a:pt x="139" y="250"/>
                  </a:lnTo>
                  <a:lnTo>
                    <a:pt x="139" y="287"/>
                  </a:lnTo>
                  <a:lnTo>
                    <a:pt x="10" y="281"/>
                  </a:lnTo>
                  <a:lnTo>
                    <a:pt x="10" y="246"/>
                  </a:lnTo>
                  <a:close/>
                  <a:moveTo>
                    <a:pt x="139" y="144"/>
                  </a:moveTo>
                  <a:lnTo>
                    <a:pt x="10" y="148"/>
                  </a:lnTo>
                  <a:lnTo>
                    <a:pt x="10" y="115"/>
                  </a:lnTo>
                  <a:lnTo>
                    <a:pt x="139" y="105"/>
                  </a:lnTo>
                  <a:lnTo>
                    <a:pt x="139" y="144"/>
                  </a:lnTo>
                  <a:close/>
                  <a:moveTo>
                    <a:pt x="139" y="96"/>
                  </a:moveTo>
                  <a:lnTo>
                    <a:pt x="10" y="105"/>
                  </a:lnTo>
                  <a:lnTo>
                    <a:pt x="10" y="74"/>
                  </a:lnTo>
                  <a:lnTo>
                    <a:pt x="139" y="60"/>
                  </a:lnTo>
                  <a:lnTo>
                    <a:pt x="139" y="96"/>
                  </a:lnTo>
                  <a:close/>
                  <a:moveTo>
                    <a:pt x="139" y="15"/>
                  </a:moveTo>
                  <a:lnTo>
                    <a:pt x="139" y="51"/>
                  </a:lnTo>
                  <a:lnTo>
                    <a:pt x="10" y="64"/>
                  </a:lnTo>
                  <a:lnTo>
                    <a:pt x="10" y="37"/>
                  </a:lnTo>
                  <a:lnTo>
                    <a:pt x="139" y="15"/>
                  </a:lnTo>
                  <a:close/>
                  <a:moveTo>
                    <a:pt x="10" y="447"/>
                  </a:moveTo>
                  <a:lnTo>
                    <a:pt x="10" y="291"/>
                  </a:lnTo>
                  <a:lnTo>
                    <a:pt x="139" y="297"/>
                  </a:lnTo>
                  <a:lnTo>
                    <a:pt x="139" y="467"/>
                  </a:lnTo>
                  <a:lnTo>
                    <a:pt x="1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3" name="Freeform 152"/>
            <p:cNvSpPr>
              <a:spLocks noEditPoints="1"/>
            </p:cNvSpPr>
            <p:nvPr/>
          </p:nvSpPr>
          <p:spPr bwMode="auto">
            <a:xfrm>
              <a:off x="5211763" y="4972050"/>
              <a:ext cx="288925" cy="576263"/>
            </a:xfrm>
            <a:custGeom>
              <a:avLst/>
              <a:gdLst>
                <a:gd name="T0" fmla="*/ 116 w 182"/>
                <a:gd name="T1" fmla="*/ 0 h 363"/>
                <a:gd name="T2" fmla="*/ 0 w 182"/>
                <a:gd name="T3" fmla="*/ 19 h 363"/>
                <a:gd name="T4" fmla="*/ 0 w 182"/>
                <a:gd name="T5" fmla="*/ 344 h 363"/>
                <a:gd name="T6" fmla="*/ 114 w 182"/>
                <a:gd name="T7" fmla="*/ 363 h 363"/>
                <a:gd name="T8" fmla="*/ 182 w 182"/>
                <a:gd name="T9" fmla="*/ 332 h 363"/>
                <a:gd name="T10" fmla="*/ 182 w 182"/>
                <a:gd name="T11" fmla="*/ 25 h 363"/>
                <a:gd name="T12" fmla="*/ 116 w 182"/>
                <a:gd name="T13" fmla="*/ 0 h 363"/>
                <a:gd name="T14" fmla="*/ 6 w 182"/>
                <a:gd name="T15" fmla="*/ 150 h 363"/>
                <a:gd name="T16" fmla="*/ 102 w 182"/>
                <a:gd name="T17" fmla="*/ 150 h 363"/>
                <a:gd name="T18" fmla="*/ 102 w 182"/>
                <a:gd name="T19" fmla="*/ 180 h 363"/>
                <a:gd name="T20" fmla="*/ 6 w 182"/>
                <a:gd name="T21" fmla="*/ 176 h 363"/>
                <a:gd name="T22" fmla="*/ 6 w 182"/>
                <a:gd name="T23" fmla="*/ 150 h 363"/>
                <a:gd name="T24" fmla="*/ 102 w 182"/>
                <a:gd name="T25" fmla="*/ 143 h 363"/>
                <a:gd name="T26" fmla="*/ 6 w 182"/>
                <a:gd name="T27" fmla="*/ 143 h 363"/>
                <a:gd name="T28" fmla="*/ 6 w 182"/>
                <a:gd name="T29" fmla="*/ 119 h 363"/>
                <a:gd name="T30" fmla="*/ 102 w 182"/>
                <a:gd name="T31" fmla="*/ 115 h 363"/>
                <a:gd name="T32" fmla="*/ 102 w 182"/>
                <a:gd name="T33" fmla="*/ 143 h 363"/>
                <a:gd name="T34" fmla="*/ 6 w 182"/>
                <a:gd name="T35" fmla="*/ 184 h 363"/>
                <a:gd name="T36" fmla="*/ 102 w 182"/>
                <a:gd name="T37" fmla="*/ 186 h 363"/>
                <a:gd name="T38" fmla="*/ 102 w 182"/>
                <a:gd name="T39" fmla="*/ 213 h 363"/>
                <a:gd name="T40" fmla="*/ 6 w 182"/>
                <a:gd name="T41" fmla="*/ 209 h 363"/>
                <a:gd name="T42" fmla="*/ 6 w 182"/>
                <a:gd name="T43" fmla="*/ 184 h 363"/>
                <a:gd name="T44" fmla="*/ 102 w 182"/>
                <a:gd name="T45" fmla="*/ 107 h 363"/>
                <a:gd name="T46" fmla="*/ 6 w 182"/>
                <a:gd name="T47" fmla="*/ 111 h 363"/>
                <a:gd name="T48" fmla="*/ 6 w 182"/>
                <a:gd name="T49" fmla="*/ 86 h 363"/>
                <a:gd name="T50" fmla="*/ 102 w 182"/>
                <a:gd name="T51" fmla="*/ 78 h 363"/>
                <a:gd name="T52" fmla="*/ 102 w 182"/>
                <a:gd name="T53" fmla="*/ 107 h 363"/>
                <a:gd name="T54" fmla="*/ 102 w 182"/>
                <a:gd name="T55" fmla="*/ 72 h 363"/>
                <a:gd name="T56" fmla="*/ 6 w 182"/>
                <a:gd name="T57" fmla="*/ 78 h 363"/>
                <a:gd name="T58" fmla="*/ 6 w 182"/>
                <a:gd name="T59" fmla="*/ 55 h 363"/>
                <a:gd name="T60" fmla="*/ 102 w 182"/>
                <a:gd name="T61" fmla="*/ 45 h 363"/>
                <a:gd name="T62" fmla="*/ 102 w 182"/>
                <a:gd name="T63" fmla="*/ 72 h 363"/>
                <a:gd name="T64" fmla="*/ 102 w 182"/>
                <a:gd name="T65" fmla="*/ 12 h 363"/>
                <a:gd name="T66" fmla="*/ 102 w 182"/>
                <a:gd name="T67" fmla="*/ 37 h 363"/>
                <a:gd name="T68" fmla="*/ 6 w 182"/>
                <a:gd name="T69" fmla="*/ 49 h 363"/>
                <a:gd name="T70" fmla="*/ 6 w 182"/>
                <a:gd name="T71" fmla="*/ 29 h 363"/>
                <a:gd name="T72" fmla="*/ 102 w 182"/>
                <a:gd name="T73" fmla="*/ 12 h 363"/>
                <a:gd name="T74" fmla="*/ 6 w 182"/>
                <a:gd name="T75" fmla="*/ 332 h 363"/>
                <a:gd name="T76" fmla="*/ 6 w 182"/>
                <a:gd name="T77" fmla="*/ 217 h 363"/>
                <a:gd name="T78" fmla="*/ 102 w 182"/>
                <a:gd name="T79" fmla="*/ 221 h 363"/>
                <a:gd name="T80" fmla="*/ 102 w 182"/>
                <a:gd name="T81" fmla="*/ 346 h 363"/>
                <a:gd name="T82" fmla="*/ 6 w 182"/>
                <a:gd name="T83" fmla="*/ 33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363">
                  <a:moveTo>
                    <a:pt x="116" y="0"/>
                  </a:moveTo>
                  <a:lnTo>
                    <a:pt x="0" y="19"/>
                  </a:lnTo>
                  <a:lnTo>
                    <a:pt x="0" y="344"/>
                  </a:lnTo>
                  <a:lnTo>
                    <a:pt x="114" y="363"/>
                  </a:lnTo>
                  <a:lnTo>
                    <a:pt x="182" y="332"/>
                  </a:lnTo>
                  <a:lnTo>
                    <a:pt x="182" y="25"/>
                  </a:lnTo>
                  <a:lnTo>
                    <a:pt x="116" y="0"/>
                  </a:lnTo>
                  <a:close/>
                  <a:moveTo>
                    <a:pt x="6" y="150"/>
                  </a:moveTo>
                  <a:lnTo>
                    <a:pt x="102" y="150"/>
                  </a:lnTo>
                  <a:lnTo>
                    <a:pt x="102" y="180"/>
                  </a:lnTo>
                  <a:lnTo>
                    <a:pt x="6" y="176"/>
                  </a:lnTo>
                  <a:lnTo>
                    <a:pt x="6" y="150"/>
                  </a:lnTo>
                  <a:close/>
                  <a:moveTo>
                    <a:pt x="102" y="143"/>
                  </a:moveTo>
                  <a:lnTo>
                    <a:pt x="6" y="143"/>
                  </a:lnTo>
                  <a:lnTo>
                    <a:pt x="6" y="119"/>
                  </a:lnTo>
                  <a:lnTo>
                    <a:pt x="102" y="115"/>
                  </a:lnTo>
                  <a:lnTo>
                    <a:pt x="102" y="143"/>
                  </a:lnTo>
                  <a:close/>
                  <a:moveTo>
                    <a:pt x="6" y="184"/>
                  </a:moveTo>
                  <a:lnTo>
                    <a:pt x="102" y="186"/>
                  </a:lnTo>
                  <a:lnTo>
                    <a:pt x="102" y="213"/>
                  </a:lnTo>
                  <a:lnTo>
                    <a:pt x="6" y="209"/>
                  </a:lnTo>
                  <a:lnTo>
                    <a:pt x="6" y="184"/>
                  </a:lnTo>
                  <a:close/>
                  <a:moveTo>
                    <a:pt x="102" y="107"/>
                  </a:moveTo>
                  <a:lnTo>
                    <a:pt x="6" y="111"/>
                  </a:lnTo>
                  <a:lnTo>
                    <a:pt x="6" y="86"/>
                  </a:lnTo>
                  <a:lnTo>
                    <a:pt x="102" y="78"/>
                  </a:lnTo>
                  <a:lnTo>
                    <a:pt x="102" y="107"/>
                  </a:lnTo>
                  <a:close/>
                  <a:moveTo>
                    <a:pt x="102" y="72"/>
                  </a:moveTo>
                  <a:lnTo>
                    <a:pt x="6" y="78"/>
                  </a:lnTo>
                  <a:lnTo>
                    <a:pt x="6" y="55"/>
                  </a:lnTo>
                  <a:lnTo>
                    <a:pt x="102" y="45"/>
                  </a:lnTo>
                  <a:lnTo>
                    <a:pt x="102" y="72"/>
                  </a:lnTo>
                  <a:close/>
                  <a:moveTo>
                    <a:pt x="102" y="12"/>
                  </a:moveTo>
                  <a:lnTo>
                    <a:pt x="102" y="37"/>
                  </a:lnTo>
                  <a:lnTo>
                    <a:pt x="6" y="49"/>
                  </a:lnTo>
                  <a:lnTo>
                    <a:pt x="6" y="29"/>
                  </a:lnTo>
                  <a:lnTo>
                    <a:pt x="102" y="12"/>
                  </a:lnTo>
                  <a:close/>
                  <a:moveTo>
                    <a:pt x="6" y="332"/>
                  </a:moveTo>
                  <a:lnTo>
                    <a:pt x="6" y="217"/>
                  </a:lnTo>
                  <a:lnTo>
                    <a:pt x="102" y="221"/>
                  </a:lnTo>
                  <a:lnTo>
                    <a:pt x="102" y="346"/>
                  </a:lnTo>
                  <a:lnTo>
                    <a:pt x="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61" name="Freeform 91"/>
          <p:cNvSpPr>
            <a:spLocks/>
          </p:cNvSpPr>
          <p:nvPr/>
        </p:nvSpPr>
        <p:spPr bwMode="auto">
          <a:xfrm>
            <a:off x="10293056" y="4674545"/>
            <a:ext cx="767171" cy="418078"/>
          </a:xfrm>
          <a:custGeom>
            <a:avLst/>
            <a:gdLst>
              <a:gd name="T0" fmla="*/ 120 w 152"/>
              <a:gd name="T1" fmla="*/ 19 h 82"/>
              <a:gd name="T2" fmla="*/ 152 w 152"/>
              <a:gd name="T3" fmla="*/ 51 h 82"/>
              <a:gd name="T4" fmla="*/ 120 w 152"/>
              <a:gd name="T5" fmla="*/ 82 h 82"/>
              <a:gd name="T6" fmla="*/ 88 w 152"/>
              <a:gd name="T7" fmla="*/ 82 h 82"/>
              <a:gd name="T8" fmla="*/ 88 w 152"/>
              <a:gd name="T9" fmla="*/ 58 h 82"/>
              <a:gd name="T10" fmla="*/ 104 w 152"/>
              <a:gd name="T11" fmla="*/ 58 h 82"/>
              <a:gd name="T12" fmla="*/ 80 w 152"/>
              <a:gd name="T13" fmla="*/ 34 h 82"/>
              <a:gd name="T14" fmla="*/ 56 w 152"/>
              <a:gd name="T15" fmla="*/ 58 h 82"/>
              <a:gd name="T16" fmla="*/ 72 w 152"/>
              <a:gd name="T17" fmla="*/ 58 h 82"/>
              <a:gd name="T18" fmla="*/ 72 w 152"/>
              <a:gd name="T19" fmla="*/ 82 h 82"/>
              <a:gd name="T20" fmla="*/ 16 w 152"/>
              <a:gd name="T21" fmla="*/ 82 h 82"/>
              <a:gd name="T22" fmla="*/ 0 w 152"/>
              <a:gd name="T23" fmla="*/ 66 h 82"/>
              <a:gd name="T24" fmla="*/ 13 w 152"/>
              <a:gd name="T25" fmla="*/ 51 h 82"/>
              <a:gd name="T26" fmla="*/ 13 w 152"/>
              <a:gd name="T27" fmla="*/ 47 h 82"/>
              <a:gd name="T28" fmla="*/ 34 w 152"/>
              <a:gd name="T29" fmla="*/ 25 h 82"/>
              <a:gd name="T30" fmla="*/ 70 w 152"/>
              <a:gd name="T31" fmla="*/ 0 h 82"/>
              <a:gd name="T32" fmla="*/ 105 w 152"/>
              <a:gd name="T33" fmla="*/ 23 h 82"/>
              <a:gd name="T34" fmla="*/ 120 w 152"/>
              <a:gd name="T35" fmla="*/ 1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82">
                <a:moveTo>
                  <a:pt x="120" y="19"/>
                </a:moveTo>
                <a:cubicBezTo>
                  <a:pt x="138" y="19"/>
                  <a:pt x="152" y="33"/>
                  <a:pt x="152" y="51"/>
                </a:cubicBezTo>
                <a:cubicBezTo>
                  <a:pt x="152" y="68"/>
                  <a:pt x="138" y="82"/>
                  <a:pt x="120" y="82"/>
                </a:cubicBezTo>
                <a:cubicBezTo>
                  <a:pt x="88" y="82"/>
                  <a:pt x="88" y="82"/>
                  <a:pt x="88" y="82"/>
                </a:cubicBezTo>
                <a:cubicBezTo>
                  <a:pt x="88" y="58"/>
                  <a:pt x="88" y="58"/>
                  <a:pt x="88" y="58"/>
                </a:cubicBezTo>
                <a:cubicBezTo>
                  <a:pt x="104" y="58"/>
                  <a:pt x="104" y="58"/>
                  <a:pt x="104" y="58"/>
                </a:cubicBezTo>
                <a:cubicBezTo>
                  <a:pt x="80" y="34"/>
                  <a:pt x="80" y="34"/>
                  <a:pt x="80" y="34"/>
                </a:cubicBezTo>
                <a:cubicBezTo>
                  <a:pt x="56" y="58"/>
                  <a:pt x="56" y="58"/>
                  <a:pt x="56" y="58"/>
                </a:cubicBezTo>
                <a:cubicBezTo>
                  <a:pt x="72" y="58"/>
                  <a:pt x="72" y="58"/>
                  <a:pt x="72" y="58"/>
                </a:cubicBezTo>
                <a:cubicBezTo>
                  <a:pt x="72" y="82"/>
                  <a:pt x="72" y="82"/>
                  <a:pt x="72" y="82"/>
                </a:cubicBezTo>
                <a:cubicBezTo>
                  <a:pt x="16" y="82"/>
                  <a:pt x="16" y="82"/>
                  <a:pt x="16" y="82"/>
                </a:cubicBezTo>
                <a:cubicBezTo>
                  <a:pt x="7" y="82"/>
                  <a:pt x="0" y="75"/>
                  <a:pt x="0" y="66"/>
                </a:cubicBezTo>
                <a:cubicBezTo>
                  <a:pt x="0" y="59"/>
                  <a:pt x="6" y="52"/>
                  <a:pt x="13" y="51"/>
                </a:cubicBezTo>
                <a:cubicBezTo>
                  <a:pt x="13" y="47"/>
                  <a:pt x="13" y="47"/>
                  <a:pt x="13" y="47"/>
                </a:cubicBezTo>
                <a:cubicBezTo>
                  <a:pt x="13" y="36"/>
                  <a:pt x="22" y="26"/>
                  <a:pt x="34" y="25"/>
                </a:cubicBezTo>
                <a:cubicBezTo>
                  <a:pt x="39" y="11"/>
                  <a:pt x="53" y="0"/>
                  <a:pt x="70" y="0"/>
                </a:cubicBezTo>
                <a:cubicBezTo>
                  <a:pt x="85" y="0"/>
                  <a:pt x="99" y="10"/>
                  <a:pt x="105" y="23"/>
                </a:cubicBezTo>
                <a:cubicBezTo>
                  <a:pt x="109" y="21"/>
                  <a:pt x="115" y="19"/>
                  <a:pt x="120" y="1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981981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384048"/>
            <a:ext cx="11151917" cy="747897"/>
          </a:xfrm>
        </p:spPr>
        <p:txBody>
          <a:bodyPr/>
          <a:lstStyle/>
          <a:p>
            <a:r>
              <a:rPr lang="en-US" sz="4400" dirty="0" smtClean="0"/>
              <a:t>Purpose</a:t>
            </a:r>
            <a:r>
              <a:rPr lang="en-US" dirty="0" smtClean="0"/>
              <a:t> of this deck – Hidden slide</a:t>
            </a:r>
            <a:endParaRPr lang="en-US" dirty="0"/>
          </a:p>
        </p:txBody>
      </p:sp>
      <p:sp>
        <p:nvSpPr>
          <p:cNvPr id="3" name="Text Placeholder 2"/>
          <p:cNvSpPr>
            <a:spLocks noGrp="1"/>
          </p:cNvSpPr>
          <p:nvPr>
            <p:ph type="body" sz="quarter" idx="10"/>
          </p:nvPr>
        </p:nvSpPr>
        <p:spPr>
          <a:xfrm>
            <a:off x="519248" y="1447799"/>
            <a:ext cx="11151917" cy="830997"/>
          </a:xfrm>
        </p:spPr>
        <p:txBody>
          <a:bodyPr/>
          <a:lstStyle/>
          <a:p>
            <a:pPr lvl="1"/>
            <a:r>
              <a:rPr lang="en-US" dirty="0">
                <a:solidFill>
                  <a:schemeClr val="tx1"/>
                </a:solidFill>
                <a:latin typeface="Segoe UI Light" panose="020B0502040204020203" pitchFamily="34" charset="0"/>
                <a:ea typeface="Segoe UI Symbol" panose="020B0502040204020203" pitchFamily="34" charset="0"/>
                <a:cs typeface="Segoe UI Light" panose="020B0502040204020203" pitchFamily="34" charset="0"/>
              </a:rPr>
              <a:t>This document provides positioning to support the AvePoint Solutions for Office 365 story and is targeted primarily at customers at the IT Decision-Maker level. This document will help define the AvePoint/Microsoft relationship and value propositions. </a:t>
            </a:r>
          </a:p>
        </p:txBody>
      </p:sp>
    </p:spTree>
    <p:extLst>
      <p:ext uri="{BB962C8B-B14F-4D97-AF65-F5344CB8AC3E}">
        <p14:creationId xmlns:p14="http://schemas.microsoft.com/office/powerpoint/2010/main" val="9407064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384048"/>
            <a:ext cx="11151917" cy="609398"/>
          </a:xfrm>
        </p:spPr>
        <p:txBody>
          <a:bodyPr/>
          <a:lstStyle/>
          <a:p>
            <a:r>
              <a:rPr lang="en-US" sz="4400" dirty="0"/>
              <a:t>Smart Archiving </a:t>
            </a:r>
            <a:r>
              <a:rPr lang="en-US" sz="4400" dirty="0" smtClean="0"/>
              <a:t>- Solution</a:t>
            </a:r>
            <a:endParaRPr lang="en-US" sz="4400" dirty="0"/>
          </a:p>
        </p:txBody>
      </p:sp>
      <p:sp>
        <p:nvSpPr>
          <p:cNvPr id="3" name="Text Placeholder 2"/>
          <p:cNvSpPr>
            <a:spLocks noGrp="1"/>
          </p:cNvSpPr>
          <p:nvPr>
            <p:ph type="body" sz="quarter" idx="10"/>
          </p:nvPr>
        </p:nvSpPr>
        <p:spPr>
          <a:xfrm>
            <a:off x="519248" y="1447799"/>
            <a:ext cx="11151917" cy="1754326"/>
          </a:xfrm>
        </p:spPr>
        <p:txBody>
          <a:bodyPr/>
          <a:lstStyle/>
          <a:p>
            <a:pPr marL="173037" lvl="1" indent="0">
              <a:lnSpc>
                <a:spcPct val="100000"/>
              </a:lnSpc>
              <a:spcBef>
                <a:spcPts val="1200"/>
              </a:spcBef>
              <a:buNone/>
            </a:pPr>
            <a:r>
              <a:rPr lang="en-US" sz="4000" dirty="0">
                <a:solidFill>
                  <a:srgbClr val="E31A22"/>
                </a:solidFill>
                <a:latin typeface="Segoe UI Light" panose="020B0502040204020203" pitchFamily="34" charset="0"/>
                <a:cs typeface="Segoe UI Light" panose="020B0502040204020203" pitchFamily="34" charset="0"/>
              </a:rPr>
              <a:t>DocAve Archiver + StorSimple</a:t>
            </a:r>
          </a:p>
          <a:p>
            <a:pPr marL="173037" lvl="1" indent="0">
              <a:lnSpc>
                <a:spcPct val="100000"/>
              </a:lnSpc>
              <a:spcBef>
                <a:spcPts val="1200"/>
              </a:spcBef>
              <a:buNone/>
            </a:pPr>
            <a:r>
              <a:rPr lang="en-US" dirty="0">
                <a:latin typeface="Segoe UI Light" panose="020B0502040204020203" pitchFamily="34" charset="0"/>
                <a:cs typeface="Segoe UI Light" panose="020B0502040204020203" pitchFamily="34" charset="0"/>
              </a:rPr>
              <a:t>Take control of the data and content that really should be </a:t>
            </a:r>
            <a:r>
              <a:rPr lang="en-US" dirty="0" smtClean="0">
                <a:latin typeface="Segoe UI Light" panose="020B0502040204020203" pitchFamily="34" charset="0"/>
                <a:cs typeface="Segoe UI Light" panose="020B0502040204020203" pitchFamily="34" charset="0"/>
              </a:rPr>
              <a:t>archived</a:t>
            </a:r>
            <a:endParaRPr lang="en-US" dirty="0">
              <a:latin typeface="Segoe UI Light" panose="020B0502040204020203" pitchFamily="34" charset="0"/>
              <a:cs typeface="Segoe UI Light" panose="020B0502040204020203" pitchFamily="34" charset="0"/>
            </a:endParaRPr>
          </a:p>
          <a:p>
            <a:pPr marL="0" indent="0">
              <a:buNone/>
            </a:pPr>
            <a:endParaRPr lang="en-US" dirty="0">
              <a:latin typeface="Segoe UI Light" panose="020B0502040204020203" pitchFamily="34" charset="0"/>
              <a:cs typeface="Segoe UI Light" panose="020B0502040204020203" pitchFamily="34" charset="0"/>
            </a:endParaRPr>
          </a:p>
        </p:txBody>
      </p:sp>
      <p:pic>
        <p:nvPicPr>
          <p:cNvPr id="11" name="Picture 185" descr="D:\2014\0806\DocAve On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895" y="3656478"/>
            <a:ext cx="5295716" cy="1042824"/>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627407" y="3656478"/>
            <a:ext cx="476250" cy="830997"/>
          </a:xfrm>
          <a:prstGeom prst="rect">
            <a:avLst/>
          </a:prstGeom>
          <a:noFill/>
        </p:spPr>
        <p:txBody>
          <a:bodyPr wrap="square" lIns="0" tIns="0" rIns="0" bIns="0" rtlCol="0">
            <a:spAutoFit/>
          </a:bodyPr>
          <a:lstStyle/>
          <a:p>
            <a:r>
              <a:rPr lang="en-US" sz="54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a:t>
            </a:r>
          </a:p>
        </p:txBody>
      </p:sp>
      <p:sp>
        <p:nvSpPr>
          <p:cNvPr id="52" name="TextBox 51"/>
          <p:cNvSpPr txBox="1"/>
          <p:nvPr/>
        </p:nvSpPr>
        <p:spPr>
          <a:xfrm>
            <a:off x="8356477" y="3731570"/>
            <a:ext cx="2806707" cy="744819"/>
          </a:xfrm>
          <a:prstGeom prst="rect">
            <a:avLst/>
          </a:prstGeom>
          <a:noFill/>
        </p:spPr>
        <p:txBody>
          <a:bodyPr wrap="square" lIns="0" tIns="0" rIns="0" bIns="0" rtlCol="0">
            <a:spAutoFit/>
          </a:bodyPr>
          <a:lstStyle/>
          <a:p>
            <a:r>
              <a:rPr lang="en-US" sz="4400" dirty="0" err="1" smtClean="0">
                <a:solidFill>
                  <a:srgbClr val="1A1A1A"/>
                </a:solidFill>
              </a:rPr>
              <a:t>StorSimple</a:t>
            </a:r>
            <a:endParaRPr lang="en-US" sz="4400" dirty="0" smtClean="0">
              <a:solidFill>
                <a:srgbClr val="1A1A1A"/>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9800" y="3802635"/>
            <a:ext cx="863600" cy="750510"/>
          </a:xfrm>
          <a:prstGeom prst="rect">
            <a:avLst/>
          </a:prstGeom>
        </p:spPr>
      </p:pic>
    </p:spTree>
    <p:extLst>
      <p:ext uri="{BB962C8B-B14F-4D97-AF65-F5344CB8AC3E}">
        <p14:creationId xmlns:p14="http://schemas.microsoft.com/office/powerpoint/2010/main" val="3450198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391" y="1679388"/>
            <a:ext cx="4936842" cy="1669682"/>
          </a:xfrm>
          <a:prstGeom prst="rect">
            <a:avLst/>
          </a:prstGeom>
        </p:spPr>
      </p:pic>
      <p:sp>
        <p:nvSpPr>
          <p:cNvPr id="10" name="Rectangle 9"/>
          <p:cNvSpPr/>
          <p:nvPr/>
        </p:nvSpPr>
        <p:spPr bwMode="auto">
          <a:xfrm>
            <a:off x="6477391" y="2683933"/>
            <a:ext cx="4936842" cy="665137"/>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519248" y="384048"/>
            <a:ext cx="11445444" cy="609398"/>
          </a:xfrm>
        </p:spPr>
        <p:txBody>
          <a:bodyPr/>
          <a:lstStyle/>
          <a:p>
            <a:r>
              <a:rPr lang="en-US" sz="4400" dirty="0" smtClean="0"/>
              <a:t>Smart Archiving - Case Study</a:t>
            </a:r>
            <a:endParaRPr lang="en-US" sz="4400" dirty="0"/>
          </a:p>
        </p:txBody>
      </p:sp>
      <p:sp>
        <p:nvSpPr>
          <p:cNvPr id="3" name="Content Placeholder 2"/>
          <p:cNvSpPr>
            <a:spLocks noGrp="1"/>
          </p:cNvSpPr>
          <p:nvPr>
            <p:ph type="body" sz="quarter" idx="10"/>
          </p:nvPr>
        </p:nvSpPr>
        <p:spPr>
          <a:xfrm>
            <a:off x="366848" y="1679388"/>
            <a:ext cx="5732696" cy="3847207"/>
          </a:xfrm>
        </p:spPr>
        <p:txBody>
          <a:bodyPr/>
          <a:lstStyle/>
          <a:p>
            <a:pPr marL="173037" lvl="1" indent="0">
              <a:lnSpc>
                <a:spcPct val="100000"/>
              </a:lnSpc>
              <a:spcBef>
                <a:spcPts val="1200"/>
              </a:spcBef>
              <a:buNone/>
            </a:pPr>
            <a:r>
              <a:rPr lang="en-US" sz="4000" dirty="0" smtClean="0">
                <a:solidFill>
                  <a:srgbClr val="E31A22"/>
                </a:solidFill>
                <a:latin typeface="Segoe UI Light" panose="020B0502040204020203" pitchFamily="34" charset="0"/>
                <a:ea typeface="+mn-ea"/>
                <a:cs typeface="Segoe UI Light" panose="020B0502040204020203" pitchFamily="34" charset="0"/>
              </a:rPr>
              <a:t>Lauren</a:t>
            </a: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Exponential data growth</a:t>
            </a:r>
            <a:r>
              <a:rPr lang="en-US" dirty="0">
                <a:latin typeface="Segoe UI Light" panose="020B0502040204020203" pitchFamily="34" charset="0"/>
                <a:cs typeface="Segoe UI Light" panose="020B0502040204020203" pitchFamily="34" charset="0"/>
              </a:rPr>
              <a:t> </a:t>
            </a:r>
            <a:r>
              <a:rPr lang="en-US" dirty="0" smtClean="0">
                <a:latin typeface="Segoe UI Light" panose="020B0502040204020203" pitchFamily="34" charset="0"/>
                <a:cs typeface="Segoe UI Light" panose="020B0502040204020203" pitchFamily="34" charset="0"/>
              </a:rPr>
              <a:t>and scalability</a:t>
            </a:r>
          </a:p>
          <a:p>
            <a:pPr marL="173037" lvl="1" indent="0">
              <a:lnSpc>
                <a:spcPct val="100000"/>
              </a:lnSpc>
              <a:spcBef>
                <a:spcPts val="1200"/>
              </a:spcBef>
              <a:buNone/>
            </a:pPr>
            <a:endParaRPr lang="en-US" dirty="0" smtClean="0">
              <a:latin typeface="Segoe UI Light" panose="020B0502040204020203" pitchFamily="34" charset="0"/>
              <a:cs typeface="Segoe UI Light" panose="020B0502040204020203" pitchFamily="34" charset="0"/>
            </a:endParaRPr>
          </a:p>
          <a:p>
            <a:pPr marL="173037" lvl="1" indent="0">
              <a:lnSpc>
                <a:spcPct val="100000"/>
              </a:lnSpc>
              <a:spcBef>
                <a:spcPts val="1200"/>
              </a:spcBef>
              <a:buNone/>
            </a:pPr>
            <a:r>
              <a:rPr lang="en-US" sz="4000" dirty="0" smtClean="0">
                <a:solidFill>
                  <a:srgbClr val="E31A22"/>
                </a:solidFill>
                <a:latin typeface="Segoe UI Light" panose="020B0502040204020203" pitchFamily="34" charset="0"/>
                <a:cs typeface="Segoe UI Light" panose="020B0502040204020203" pitchFamily="34" charset="0"/>
              </a:rPr>
              <a:t>Why </a:t>
            </a:r>
            <a:r>
              <a:rPr lang="en-US" sz="4000" dirty="0">
                <a:solidFill>
                  <a:srgbClr val="E31A22"/>
                </a:solidFill>
                <a:latin typeface="Segoe UI Light" panose="020B0502040204020203" pitchFamily="34" charset="0"/>
                <a:cs typeface="Segoe UI Light" panose="020B0502040204020203" pitchFamily="34" charset="0"/>
              </a:rPr>
              <a:t>the </a:t>
            </a:r>
            <a:r>
              <a:rPr lang="en-US" sz="4000" dirty="0" smtClean="0">
                <a:solidFill>
                  <a:srgbClr val="E31A22"/>
                </a:solidFill>
                <a:latin typeface="Segoe UI Light" panose="020B0502040204020203" pitchFamily="34" charset="0"/>
                <a:cs typeface="Segoe UI Light" panose="020B0502040204020203" pitchFamily="34" charset="0"/>
              </a:rPr>
              <a:t>solution </a:t>
            </a:r>
            <a:r>
              <a:rPr lang="en-US" sz="4000" dirty="0">
                <a:solidFill>
                  <a:srgbClr val="E31A22"/>
                </a:solidFill>
                <a:latin typeface="Segoe UI Light" panose="020B0502040204020203" pitchFamily="34" charset="0"/>
                <a:cs typeface="Segoe UI Light" panose="020B0502040204020203" pitchFamily="34" charset="0"/>
              </a:rPr>
              <a:t>w</a:t>
            </a:r>
            <a:r>
              <a:rPr lang="en-US" sz="4000" dirty="0" smtClean="0">
                <a:solidFill>
                  <a:srgbClr val="E31A22"/>
                </a:solidFill>
                <a:latin typeface="Segoe UI Light" panose="020B0502040204020203" pitchFamily="34" charset="0"/>
                <a:cs typeface="Segoe UI Light" panose="020B0502040204020203" pitchFamily="34" charset="0"/>
              </a:rPr>
              <a:t>orked</a:t>
            </a:r>
            <a:endParaRPr lang="en-US" sz="4000" dirty="0">
              <a:solidFill>
                <a:srgbClr val="E31A22"/>
              </a:solidFill>
              <a:latin typeface="Segoe UI Light" panose="020B0502040204020203" pitchFamily="34" charset="0"/>
              <a:cs typeface="Segoe UI Light" panose="020B0502040204020203" pitchFamily="34" charset="0"/>
            </a:endParaRP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DocAve Archiver, DocAve Administrator, DocAve Auditor, Microsoft SharePoint</a:t>
            </a:r>
            <a:endParaRPr lang="en-US" dirty="0">
              <a:latin typeface="Segoe UI Light" panose="020B0502040204020203" pitchFamily="34" charset="0"/>
              <a:cs typeface="Segoe UI Light" panose="020B0502040204020203" pitchFamily="34" charset="0"/>
            </a:endParaRPr>
          </a:p>
          <a:p>
            <a:pPr marL="173037" lvl="1" indent="0">
              <a:lnSpc>
                <a:spcPct val="100000"/>
              </a:lnSpc>
              <a:spcBef>
                <a:spcPts val="1200"/>
              </a:spcBef>
              <a:buNone/>
            </a:pPr>
            <a:r>
              <a:rPr lang="en-US" dirty="0" smtClean="0">
                <a:latin typeface="Segoe UI Light" panose="020B0502040204020203" pitchFamily="34" charset="0"/>
                <a:cs typeface="Segoe UI Light" panose="020B0502040204020203" pitchFamily="34" charset="0"/>
              </a:rPr>
              <a:t>Policies to archive older versions of documents in a more cost-effective outside storage </a:t>
            </a:r>
          </a:p>
        </p:txBody>
      </p:sp>
      <p:sp>
        <p:nvSpPr>
          <p:cNvPr id="11" name="Rectangle 10"/>
          <p:cNvSpPr/>
          <p:nvPr/>
        </p:nvSpPr>
        <p:spPr bwMode="auto">
          <a:xfrm>
            <a:off x="6477391" y="3741907"/>
            <a:ext cx="4936843" cy="18795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i="1" spc="-50" dirty="0" smtClean="0">
                <a:solidFill>
                  <a:srgbClr val="676767"/>
                </a:solidFill>
                <a:latin typeface="Segoe UI" panose="020B0502040204020203" pitchFamily="34" charset="0"/>
                <a:ea typeface="Segoe UI" panose="020B0502040204020203" pitchFamily="34" charset="0"/>
                <a:cs typeface="Segoe UI" panose="020B0502040204020203" pitchFamily="34" charset="0"/>
              </a:rPr>
              <a:t>“End-users can still access all content from SharePoint, but they remain unaware of what is stored inside SharePoint and what is archived through DocAve. DocAve provided solutions to ward off any potential governance and infrastructure management challenges…“</a:t>
            </a:r>
          </a:p>
          <a:p>
            <a:pPr algn="r" defTabSz="914099" fontAlgn="base">
              <a:spcBef>
                <a:spcPct val="0"/>
              </a:spcBef>
              <a:spcAft>
                <a:spcPct val="0"/>
              </a:spcAft>
            </a:pPr>
            <a:endParaRPr lang="en-US" sz="1400" i="1" spc="-50" dirty="0" smtClean="0">
              <a:solidFill>
                <a:srgbClr val="676767"/>
              </a:solidFill>
              <a:latin typeface="Segoe UI" panose="020B0502040204020203" pitchFamily="34" charset="0"/>
              <a:ea typeface="Segoe UI" panose="020B0502040204020203" pitchFamily="34" charset="0"/>
              <a:cs typeface="Segoe UI" panose="020B0502040204020203" pitchFamily="34" charset="0"/>
            </a:endParaRPr>
          </a:p>
          <a:p>
            <a:pPr algn="r" defTabSz="914099" fontAlgn="base">
              <a:spcBef>
                <a:spcPct val="0"/>
              </a:spcBef>
              <a:spcAft>
                <a:spcPct val="0"/>
              </a:spcAft>
            </a:pPr>
            <a:r>
              <a:rPr lang="en-US" sz="1200" i="1" spc="-50" dirty="0" smtClean="0">
                <a:solidFill>
                  <a:srgbClr val="676767"/>
                </a:solidFill>
                <a:latin typeface="Segoe UI" panose="020B0502040204020203" pitchFamily="34" charset="0"/>
                <a:ea typeface="Segoe UI" panose="020B0502040204020203" pitchFamily="34" charset="0"/>
                <a:cs typeface="Segoe UI" panose="020B0502040204020203" pitchFamily="34" charset="0"/>
              </a:rPr>
              <a:t>Richard Rutherford, Database </a:t>
            </a:r>
            <a:r>
              <a:rPr lang="en-US" sz="1200" i="1" spc="-50" dirty="0">
                <a:solidFill>
                  <a:srgbClr val="676767"/>
                </a:solidFill>
                <a:latin typeface="Segoe UI" panose="020B0502040204020203" pitchFamily="34" charset="0"/>
                <a:ea typeface="Segoe UI" panose="020B0502040204020203" pitchFamily="34" charset="0"/>
                <a:cs typeface="Segoe UI" panose="020B0502040204020203" pitchFamily="34" charset="0"/>
              </a:rPr>
              <a:t>a</a:t>
            </a:r>
            <a:r>
              <a:rPr lang="en-US" sz="1200" i="1" spc="-50" dirty="0" smtClean="0">
                <a:solidFill>
                  <a:srgbClr val="676767"/>
                </a:solidFill>
                <a:latin typeface="Segoe UI" panose="020B0502040204020203" pitchFamily="34" charset="0"/>
                <a:ea typeface="Segoe UI" panose="020B0502040204020203" pitchFamily="34" charset="0"/>
                <a:cs typeface="Segoe UI" panose="020B0502040204020203" pitchFamily="34" charset="0"/>
              </a:rPr>
              <a:t>nd SharePoint Administrator, Lauren</a:t>
            </a:r>
          </a:p>
        </p:txBody>
      </p:sp>
      <p:grpSp>
        <p:nvGrpSpPr>
          <p:cNvPr id="7" name="Group 6"/>
          <p:cNvGrpSpPr/>
          <p:nvPr/>
        </p:nvGrpSpPr>
        <p:grpSpPr>
          <a:xfrm>
            <a:off x="10903925" y="2830242"/>
            <a:ext cx="395499" cy="404591"/>
            <a:chOff x="10903925" y="2830242"/>
            <a:chExt cx="395499" cy="404591"/>
          </a:xfrm>
        </p:grpSpPr>
        <p:sp>
          <p:nvSpPr>
            <p:cNvPr id="8" name="Freeform 6"/>
            <p:cNvSpPr>
              <a:spLocks/>
            </p:cNvSpPr>
            <p:nvPr/>
          </p:nvSpPr>
          <p:spPr bwMode="auto">
            <a:xfrm>
              <a:off x="10903925" y="2848426"/>
              <a:ext cx="395499" cy="386407"/>
            </a:xfrm>
            <a:custGeom>
              <a:avLst/>
              <a:gdLst>
                <a:gd name="T0" fmla="*/ 151 w 522"/>
                <a:gd name="T1" fmla="*/ 412 h 510"/>
                <a:gd name="T2" fmla="*/ 151 w 522"/>
                <a:gd name="T3" fmla="*/ 412 h 510"/>
                <a:gd name="T4" fmla="*/ 152 w 522"/>
                <a:gd name="T5" fmla="*/ 400 h 510"/>
                <a:gd name="T6" fmla="*/ 153 w 522"/>
                <a:gd name="T7" fmla="*/ 390 h 510"/>
                <a:gd name="T8" fmla="*/ 156 w 522"/>
                <a:gd name="T9" fmla="*/ 380 h 510"/>
                <a:gd name="T10" fmla="*/ 160 w 522"/>
                <a:gd name="T11" fmla="*/ 370 h 510"/>
                <a:gd name="T12" fmla="*/ 164 w 522"/>
                <a:gd name="T13" fmla="*/ 360 h 510"/>
                <a:gd name="T14" fmla="*/ 170 w 522"/>
                <a:gd name="T15" fmla="*/ 351 h 510"/>
                <a:gd name="T16" fmla="*/ 176 w 522"/>
                <a:gd name="T17" fmla="*/ 342 h 510"/>
                <a:gd name="T18" fmla="*/ 184 w 522"/>
                <a:gd name="T19" fmla="*/ 335 h 510"/>
                <a:gd name="T20" fmla="*/ 191 w 522"/>
                <a:gd name="T21" fmla="*/ 328 h 510"/>
                <a:gd name="T22" fmla="*/ 199 w 522"/>
                <a:gd name="T23" fmla="*/ 322 h 510"/>
                <a:gd name="T24" fmla="*/ 208 w 522"/>
                <a:gd name="T25" fmla="*/ 315 h 510"/>
                <a:gd name="T26" fmla="*/ 218 w 522"/>
                <a:gd name="T27" fmla="*/ 312 h 510"/>
                <a:gd name="T28" fmla="*/ 227 w 522"/>
                <a:gd name="T29" fmla="*/ 308 h 510"/>
                <a:gd name="T30" fmla="*/ 238 w 522"/>
                <a:gd name="T31" fmla="*/ 305 h 510"/>
                <a:gd name="T32" fmla="*/ 249 w 522"/>
                <a:gd name="T33" fmla="*/ 303 h 510"/>
                <a:gd name="T34" fmla="*/ 260 w 522"/>
                <a:gd name="T35" fmla="*/ 303 h 510"/>
                <a:gd name="T36" fmla="*/ 260 w 522"/>
                <a:gd name="T37" fmla="*/ 303 h 510"/>
                <a:gd name="T38" fmla="*/ 271 w 522"/>
                <a:gd name="T39" fmla="*/ 303 h 510"/>
                <a:gd name="T40" fmla="*/ 282 w 522"/>
                <a:gd name="T41" fmla="*/ 305 h 510"/>
                <a:gd name="T42" fmla="*/ 292 w 522"/>
                <a:gd name="T43" fmla="*/ 308 h 510"/>
                <a:gd name="T44" fmla="*/ 302 w 522"/>
                <a:gd name="T45" fmla="*/ 312 h 510"/>
                <a:gd name="T46" fmla="*/ 312 w 522"/>
                <a:gd name="T47" fmla="*/ 315 h 510"/>
                <a:gd name="T48" fmla="*/ 321 w 522"/>
                <a:gd name="T49" fmla="*/ 322 h 510"/>
                <a:gd name="T50" fmla="*/ 330 w 522"/>
                <a:gd name="T51" fmla="*/ 328 h 510"/>
                <a:gd name="T52" fmla="*/ 337 w 522"/>
                <a:gd name="T53" fmla="*/ 335 h 510"/>
                <a:gd name="T54" fmla="*/ 344 w 522"/>
                <a:gd name="T55" fmla="*/ 342 h 510"/>
                <a:gd name="T56" fmla="*/ 350 w 522"/>
                <a:gd name="T57" fmla="*/ 351 h 510"/>
                <a:gd name="T58" fmla="*/ 355 w 522"/>
                <a:gd name="T59" fmla="*/ 360 h 510"/>
                <a:gd name="T60" fmla="*/ 360 w 522"/>
                <a:gd name="T61" fmla="*/ 370 h 510"/>
                <a:gd name="T62" fmla="*/ 364 w 522"/>
                <a:gd name="T63" fmla="*/ 380 h 510"/>
                <a:gd name="T64" fmla="*/ 366 w 522"/>
                <a:gd name="T65" fmla="*/ 390 h 510"/>
                <a:gd name="T66" fmla="*/ 369 w 522"/>
                <a:gd name="T67" fmla="*/ 400 h 510"/>
                <a:gd name="T68" fmla="*/ 369 w 522"/>
                <a:gd name="T69" fmla="*/ 412 h 510"/>
                <a:gd name="T70" fmla="*/ 369 w 522"/>
                <a:gd name="T71" fmla="*/ 412 h 510"/>
                <a:gd name="T72" fmla="*/ 367 w 522"/>
                <a:gd name="T73" fmla="*/ 428 h 510"/>
                <a:gd name="T74" fmla="*/ 365 w 522"/>
                <a:gd name="T75" fmla="*/ 442 h 510"/>
                <a:gd name="T76" fmla="*/ 359 w 522"/>
                <a:gd name="T77" fmla="*/ 457 h 510"/>
                <a:gd name="T78" fmla="*/ 352 w 522"/>
                <a:gd name="T79" fmla="*/ 470 h 510"/>
                <a:gd name="T80" fmla="*/ 343 w 522"/>
                <a:gd name="T81" fmla="*/ 482 h 510"/>
                <a:gd name="T82" fmla="*/ 332 w 522"/>
                <a:gd name="T83" fmla="*/ 493 h 510"/>
                <a:gd name="T84" fmla="*/ 320 w 522"/>
                <a:gd name="T85" fmla="*/ 503 h 510"/>
                <a:gd name="T86" fmla="*/ 307 w 522"/>
                <a:gd name="T87" fmla="*/ 510 h 510"/>
                <a:gd name="T88" fmla="*/ 522 w 522"/>
                <a:gd name="T89" fmla="*/ 510 h 510"/>
                <a:gd name="T90" fmla="*/ 261 w 522"/>
                <a:gd name="T91" fmla="*/ 0 h 510"/>
                <a:gd name="T92" fmla="*/ 0 w 522"/>
                <a:gd name="T93" fmla="*/ 510 h 510"/>
                <a:gd name="T94" fmla="*/ 213 w 522"/>
                <a:gd name="T95" fmla="*/ 510 h 510"/>
                <a:gd name="T96" fmla="*/ 213 w 522"/>
                <a:gd name="T97" fmla="*/ 510 h 510"/>
                <a:gd name="T98" fmla="*/ 201 w 522"/>
                <a:gd name="T99" fmla="*/ 503 h 510"/>
                <a:gd name="T100" fmla="*/ 189 w 522"/>
                <a:gd name="T101" fmla="*/ 493 h 510"/>
                <a:gd name="T102" fmla="*/ 178 w 522"/>
                <a:gd name="T103" fmla="*/ 482 h 510"/>
                <a:gd name="T104" fmla="*/ 168 w 522"/>
                <a:gd name="T105" fmla="*/ 470 h 510"/>
                <a:gd name="T106" fmla="*/ 161 w 522"/>
                <a:gd name="T107" fmla="*/ 457 h 510"/>
                <a:gd name="T108" fmla="*/ 156 w 522"/>
                <a:gd name="T109" fmla="*/ 442 h 510"/>
                <a:gd name="T110" fmla="*/ 152 w 522"/>
                <a:gd name="T111" fmla="*/ 428 h 510"/>
                <a:gd name="T112" fmla="*/ 151 w 522"/>
                <a:gd name="T113" fmla="*/ 412 h 510"/>
                <a:gd name="T114" fmla="*/ 151 w 522"/>
                <a:gd name="T115" fmla="*/ 412 h 510"/>
                <a:gd name="T116" fmla="*/ 151 w 522"/>
                <a:gd name="T117" fmla="*/ 41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2" h="510">
                  <a:moveTo>
                    <a:pt x="151" y="412"/>
                  </a:moveTo>
                  <a:lnTo>
                    <a:pt x="151" y="412"/>
                  </a:lnTo>
                  <a:lnTo>
                    <a:pt x="152" y="400"/>
                  </a:lnTo>
                  <a:lnTo>
                    <a:pt x="153" y="390"/>
                  </a:lnTo>
                  <a:lnTo>
                    <a:pt x="156" y="380"/>
                  </a:lnTo>
                  <a:lnTo>
                    <a:pt x="160" y="370"/>
                  </a:lnTo>
                  <a:lnTo>
                    <a:pt x="164" y="360"/>
                  </a:lnTo>
                  <a:lnTo>
                    <a:pt x="170" y="351"/>
                  </a:lnTo>
                  <a:lnTo>
                    <a:pt x="176" y="342"/>
                  </a:lnTo>
                  <a:lnTo>
                    <a:pt x="184" y="335"/>
                  </a:lnTo>
                  <a:lnTo>
                    <a:pt x="191" y="328"/>
                  </a:lnTo>
                  <a:lnTo>
                    <a:pt x="199" y="322"/>
                  </a:lnTo>
                  <a:lnTo>
                    <a:pt x="208" y="315"/>
                  </a:lnTo>
                  <a:lnTo>
                    <a:pt x="218" y="312"/>
                  </a:lnTo>
                  <a:lnTo>
                    <a:pt x="227" y="308"/>
                  </a:lnTo>
                  <a:lnTo>
                    <a:pt x="238" y="305"/>
                  </a:lnTo>
                  <a:lnTo>
                    <a:pt x="249" y="303"/>
                  </a:lnTo>
                  <a:lnTo>
                    <a:pt x="260" y="303"/>
                  </a:lnTo>
                  <a:lnTo>
                    <a:pt x="260" y="303"/>
                  </a:lnTo>
                  <a:lnTo>
                    <a:pt x="271" y="303"/>
                  </a:lnTo>
                  <a:lnTo>
                    <a:pt x="282" y="305"/>
                  </a:lnTo>
                  <a:lnTo>
                    <a:pt x="292" y="308"/>
                  </a:lnTo>
                  <a:lnTo>
                    <a:pt x="302" y="312"/>
                  </a:lnTo>
                  <a:lnTo>
                    <a:pt x="312" y="315"/>
                  </a:lnTo>
                  <a:lnTo>
                    <a:pt x="321" y="322"/>
                  </a:lnTo>
                  <a:lnTo>
                    <a:pt x="330" y="328"/>
                  </a:lnTo>
                  <a:lnTo>
                    <a:pt x="337" y="335"/>
                  </a:lnTo>
                  <a:lnTo>
                    <a:pt x="344" y="342"/>
                  </a:lnTo>
                  <a:lnTo>
                    <a:pt x="350" y="351"/>
                  </a:lnTo>
                  <a:lnTo>
                    <a:pt x="355" y="360"/>
                  </a:lnTo>
                  <a:lnTo>
                    <a:pt x="360" y="370"/>
                  </a:lnTo>
                  <a:lnTo>
                    <a:pt x="364" y="380"/>
                  </a:lnTo>
                  <a:lnTo>
                    <a:pt x="366" y="390"/>
                  </a:lnTo>
                  <a:lnTo>
                    <a:pt x="369" y="400"/>
                  </a:lnTo>
                  <a:lnTo>
                    <a:pt x="369" y="412"/>
                  </a:lnTo>
                  <a:lnTo>
                    <a:pt x="369" y="412"/>
                  </a:lnTo>
                  <a:lnTo>
                    <a:pt x="367" y="428"/>
                  </a:lnTo>
                  <a:lnTo>
                    <a:pt x="365" y="442"/>
                  </a:lnTo>
                  <a:lnTo>
                    <a:pt x="359" y="457"/>
                  </a:lnTo>
                  <a:lnTo>
                    <a:pt x="352" y="470"/>
                  </a:lnTo>
                  <a:lnTo>
                    <a:pt x="343" y="482"/>
                  </a:lnTo>
                  <a:lnTo>
                    <a:pt x="332" y="493"/>
                  </a:lnTo>
                  <a:lnTo>
                    <a:pt x="320" y="503"/>
                  </a:lnTo>
                  <a:lnTo>
                    <a:pt x="307" y="510"/>
                  </a:lnTo>
                  <a:lnTo>
                    <a:pt x="522" y="510"/>
                  </a:lnTo>
                  <a:lnTo>
                    <a:pt x="261" y="0"/>
                  </a:lnTo>
                  <a:lnTo>
                    <a:pt x="0" y="510"/>
                  </a:lnTo>
                  <a:lnTo>
                    <a:pt x="213" y="510"/>
                  </a:lnTo>
                  <a:lnTo>
                    <a:pt x="213" y="510"/>
                  </a:lnTo>
                  <a:lnTo>
                    <a:pt x="201" y="503"/>
                  </a:lnTo>
                  <a:lnTo>
                    <a:pt x="189" y="493"/>
                  </a:lnTo>
                  <a:lnTo>
                    <a:pt x="178" y="482"/>
                  </a:lnTo>
                  <a:lnTo>
                    <a:pt x="168" y="470"/>
                  </a:lnTo>
                  <a:lnTo>
                    <a:pt x="161" y="457"/>
                  </a:lnTo>
                  <a:lnTo>
                    <a:pt x="156" y="442"/>
                  </a:lnTo>
                  <a:lnTo>
                    <a:pt x="152" y="428"/>
                  </a:lnTo>
                  <a:lnTo>
                    <a:pt x="151" y="412"/>
                  </a:lnTo>
                  <a:lnTo>
                    <a:pt x="151" y="412"/>
                  </a:lnTo>
                  <a:lnTo>
                    <a:pt x="151" y="412"/>
                  </a:lnTo>
                  <a:close/>
                </a:path>
              </a:pathLst>
            </a:custGeom>
            <a:solidFill>
              <a:srgbClr val="E31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11138800" y="2830242"/>
              <a:ext cx="115164" cy="115164"/>
            </a:xfrm>
            <a:custGeom>
              <a:avLst/>
              <a:gdLst>
                <a:gd name="T0" fmla="*/ 152 w 152"/>
                <a:gd name="T1" fmla="*/ 76 h 152"/>
                <a:gd name="T2" fmla="*/ 152 w 152"/>
                <a:gd name="T3" fmla="*/ 76 h 152"/>
                <a:gd name="T4" fmla="*/ 152 w 152"/>
                <a:gd name="T5" fmla="*/ 85 h 152"/>
                <a:gd name="T6" fmla="*/ 151 w 152"/>
                <a:gd name="T7" fmla="*/ 92 h 152"/>
                <a:gd name="T8" fmla="*/ 149 w 152"/>
                <a:gd name="T9" fmla="*/ 99 h 152"/>
                <a:gd name="T10" fmla="*/ 146 w 152"/>
                <a:gd name="T11" fmla="*/ 106 h 152"/>
                <a:gd name="T12" fmla="*/ 140 w 152"/>
                <a:gd name="T13" fmla="*/ 120 h 152"/>
                <a:gd name="T14" fmla="*/ 130 w 152"/>
                <a:gd name="T15" fmla="*/ 130 h 152"/>
                <a:gd name="T16" fmla="*/ 119 w 152"/>
                <a:gd name="T17" fmla="*/ 140 h 152"/>
                <a:gd name="T18" fmla="*/ 106 w 152"/>
                <a:gd name="T19" fmla="*/ 146 h 152"/>
                <a:gd name="T20" fmla="*/ 99 w 152"/>
                <a:gd name="T21" fmla="*/ 150 h 152"/>
                <a:gd name="T22" fmla="*/ 91 w 152"/>
                <a:gd name="T23" fmla="*/ 151 h 152"/>
                <a:gd name="T24" fmla="*/ 84 w 152"/>
                <a:gd name="T25" fmla="*/ 152 h 152"/>
                <a:gd name="T26" fmla="*/ 76 w 152"/>
                <a:gd name="T27" fmla="*/ 152 h 152"/>
                <a:gd name="T28" fmla="*/ 76 w 152"/>
                <a:gd name="T29" fmla="*/ 152 h 152"/>
                <a:gd name="T30" fmla="*/ 68 w 152"/>
                <a:gd name="T31" fmla="*/ 152 h 152"/>
                <a:gd name="T32" fmla="*/ 61 w 152"/>
                <a:gd name="T33" fmla="*/ 151 h 152"/>
                <a:gd name="T34" fmla="*/ 54 w 152"/>
                <a:gd name="T35" fmla="*/ 150 h 152"/>
                <a:gd name="T36" fmla="*/ 47 w 152"/>
                <a:gd name="T37" fmla="*/ 146 h 152"/>
                <a:gd name="T38" fmla="*/ 33 w 152"/>
                <a:gd name="T39" fmla="*/ 140 h 152"/>
                <a:gd name="T40" fmla="*/ 23 w 152"/>
                <a:gd name="T41" fmla="*/ 130 h 152"/>
                <a:gd name="T42" fmla="*/ 13 w 152"/>
                <a:gd name="T43" fmla="*/ 120 h 152"/>
                <a:gd name="T44" fmla="*/ 6 w 152"/>
                <a:gd name="T45" fmla="*/ 106 h 152"/>
                <a:gd name="T46" fmla="*/ 3 w 152"/>
                <a:gd name="T47" fmla="*/ 99 h 152"/>
                <a:gd name="T48" fmla="*/ 2 w 152"/>
                <a:gd name="T49" fmla="*/ 92 h 152"/>
                <a:gd name="T50" fmla="*/ 1 w 152"/>
                <a:gd name="T51" fmla="*/ 85 h 152"/>
                <a:gd name="T52" fmla="*/ 0 w 152"/>
                <a:gd name="T53" fmla="*/ 76 h 152"/>
                <a:gd name="T54" fmla="*/ 0 w 152"/>
                <a:gd name="T55" fmla="*/ 76 h 152"/>
                <a:gd name="T56" fmla="*/ 1 w 152"/>
                <a:gd name="T57" fmla="*/ 69 h 152"/>
                <a:gd name="T58" fmla="*/ 2 w 152"/>
                <a:gd name="T59" fmla="*/ 62 h 152"/>
                <a:gd name="T60" fmla="*/ 3 w 152"/>
                <a:gd name="T61" fmla="*/ 54 h 152"/>
                <a:gd name="T62" fmla="*/ 6 w 152"/>
                <a:gd name="T63" fmla="*/ 47 h 152"/>
                <a:gd name="T64" fmla="*/ 13 w 152"/>
                <a:gd name="T65" fmla="*/ 34 h 152"/>
                <a:gd name="T66" fmla="*/ 23 w 152"/>
                <a:gd name="T67" fmla="*/ 23 h 152"/>
                <a:gd name="T68" fmla="*/ 33 w 152"/>
                <a:gd name="T69" fmla="*/ 13 h 152"/>
                <a:gd name="T70" fmla="*/ 47 w 152"/>
                <a:gd name="T71" fmla="*/ 6 h 152"/>
                <a:gd name="T72" fmla="*/ 54 w 152"/>
                <a:gd name="T73" fmla="*/ 4 h 152"/>
                <a:gd name="T74" fmla="*/ 61 w 152"/>
                <a:gd name="T75" fmla="*/ 2 h 152"/>
                <a:gd name="T76" fmla="*/ 68 w 152"/>
                <a:gd name="T77" fmla="*/ 1 h 152"/>
                <a:gd name="T78" fmla="*/ 76 w 152"/>
                <a:gd name="T79" fmla="*/ 0 h 152"/>
                <a:gd name="T80" fmla="*/ 76 w 152"/>
                <a:gd name="T81" fmla="*/ 0 h 152"/>
                <a:gd name="T82" fmla="*/ 84 w 152"/>
                <a:gd name="T83" fmla="*/ 1 h 152"/>
                <a:gd name="T84" fmla="*/ 91 w 152"/>
                <a:gd name="T85" fmla="*/ 2 h 152"/>
                <a:gd name="T86" fmla="*/ 99 w 152"/>
                <a:gd name="T87" fmla="*/ 4 h 152"/>
                <a:gd name="T88" fmla="*/ 106 w 152"/>
                <a:gd name="T89" fmla="*/ 6 h 152"/>
                <a:gd name="T90" fmla="*/ 119 w 152"/>
                <a:gd name="T91" fmla="*/ 13 h 152"/>
                <a:gd name="T92" fmla="*/ 130 w 152"/>
                <a:gd name="T93" fmla="*/ 23 h 152"/>
                <a:gd name="T94" fmla="*/ 140 w 152"/>
                <a:gd name="T95" fmla="*/ 34 h 152"/>
                <a:gd name="T96" fmla="*/ 146 w 152"/>
                <a:gd name="T97" fmla="*/ 47 h 152"/>
                <a:gd name="T98" fmla="*/ 149 w 152"/>
                <a:gd name="T99" fmla="*/ 54 h 152"/>
                <a:gd name="T100" fmla="*/ 151 w 152"/>
                <a:gd name="T101" fmla="*/ 62 h 152"/>
                <a:gd name="T102" fmla="*/ 152 w 152"/>
                <a:gd name="T103" fmla="*/ 69 h 152"/>
                <a:gd name="T104" fmla="*/ 152 w 152"/>
                <a:gd name="T105" fmla="*/ 76 h 152"/>
                <a:gd name="T106" fmla="*/ 152 w 152"/>
                <a:gd name="T107" fmla="*/ 76 h 152"/>
                <a:gd name="T108" fmla="*/ 152 w 152"/>
                <a:gd name="T109"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152">
                  <a:moveTo>
                    <a:pt x="152" y="76"/>
                  </a:moveTo>
                  <a:lnTo>
                    <a:pt x="152" y="76"/>
                  </a:lnTo>
                  <a:lnTo>
                    <a:pt x="152" y="85"/>
                  </a:lnTo>
                  <a:lnTo>
                    <a:pt x="151" y="92"/>
                  </a:lnTo>
                  <a:lnTo>
                    <a:pt x="149" y="99"/>
                  </a:lnTo>
                  <a:lnTo>
                    <a:pt x="146" y="106"/>
                  </a:lnTo>
                  <a:lnTo>
                    <a:pt x="140" y="120"/>
                  </a:lnTo>
                  <a:lnTo>
                    <a:pt x="130" y="130"/>
                  </a:lnTo>
                  <a:lnTo>
                    <a:pt x="119" y="140"/>
                  </a:lnTo>
                  <a:lnTo>
                    <a:pt x="106" y="146"/>
                  </a:lnTo>
                  <a:lnTo>
                    <a:pt x="99" y="150"/>
                  </a:lnTo>
                  <a:lnTo>
                    <a:pt x="91" y="151"/>
                  </a:lnTo>
                  <a:lnTo>
                    <a:pt x="84" y="152"/>
                  </a:lnTo>
                  <a:lnTo>
                    <a:pt x="76" y="152"/>
                  </a:lnTo>
                  <a:lnTo>
                    <a:pt x="76" y="152"/>
                  </a:lnTo>
                  <a:lnTo>
                    <a:pt x="68" y="152"/>
                  </a:lnTo>
                  <a:lnTo>
                    <a:pt x="61" y="151"/>
                  </a:lnTo>
                  <a:lnTo>
                    <a:pt x="54" y="150"/>
                  </a:lnTo>
                  <a:lnTo>
                    <a:pt x="47" y="146"/>
                  </a:lnTo>
                  <a:lnTo>
                    <a:pt x="33" y="140"/>
                  </a:lnTo>
                  <a:lnTo>
                    <a:pt x="23" y="130"/>
                  </a:lnTo>
                  <a:lnTo>
                    <a:pt x="13" y="120"/>
                  </a:lnTo>
                  <a:lnTo>
                    <a:pt x="6" y="106"/>
                  </a:lnTo>
                  <a:lnTo>
                    <a:pt x="3" y="99"/>
                  </a:lnTo>
                  <a:lnTo>
                    <a:pt x="2" y="92"/>
                  </a:lnTo>
                  <a:lnTo>
                    <a:pt x="1" y="85"/>
                  </a:lnTo>
                  <a:lnTo>
                    <a:pt x="0" y="76"/>
                  </a:lnTo>
                  <a:lnTo>
                    <a:pt x="0" y="76"/>
                  </a:lnTo>
                  <a:lnTo>
                    <a:pt x="1" y="69"/>
                  </a:lnTo>
                  <a:lnTo>
                    <a:pt x="2" y="62"/>
                  </a:lnTo>
                  <a:lnTo>
                    <a:pt x="3" y="54"/>
                  </a:lnTo>
                  <a:lnTo>
                    <a:pt x="6" y="47"/>
                  </a:lnTo>
                  <a:lnTo>
                    <a:pt x="13" y="34"/>
                  </a:lnTo>
                  <a:lnTo>
                    <a:pt x="23" y="23"/>
                  </a:lnTo>
                  <a:lnTo>
                    <a:pt x="33" y="13"/>
                  </a:lnTo>
                  <a:lnTo>
                    <a:pt x="47" y="6"/>
                  </a:lnTo>
                  <a:lnTo>
                    <a:pt x="54" y="4"/>
                  </a:lnTo>
                  <a:lnTo>
                    <a:pt x="61" y="2"/>
                  </a:lnTo>
                  <a:lnTo>
                    <a:pt x="68" y="1"/>
                  </a:lnTo>
                  <a:lnTo>
                    <a:pt x="76" y="0"/>
                  </a:lnTo>
                  <a:lnTo>
                    <a:pt x="76" y="0"/>
                  </a:lnTo>
                  <a:lnTo>
                    <a:pt x="84" y="1"/>
                  </a:lnTo>
                  <a:lnTo>
                    <a:pt x="91" y="2"/>
                  </a:lnTo>
                  <a:lnTo>
                    <a:pt x="99" y="4"/>
                  </a:lnTo>
                  <a:lnTo>
                    <a:pt x="106" y="6"/>
                  </a:lnTo>
                  <a:lnTo>
                    <a:pt x="119" y="13"/>
                  </a:lnTo>
                  <a:lnTo>
                    <a:pt x="130" y="23"/>
                  </a:lnTo>
                  <a:lnTo>
                    <a:pt x="140" y="34"/>
                  </a:lnTo>
                  <a:lnTo>
                    <a:pt x="146" y="47"/>
                  </a:lnTo>
                  <a:lnTo>
                    <a:pt x="149" y="54"/>
                  </a:lnTo>
                  <a:lnTo>
                    <a:pt x="151" y="62"/>
                  </a:lnTo>
                  <a:lnTo>
                    <a:pt x="152" y="69"/>
                  </a:lnTo>
                  <a:lnTo>
                    <a:pt x="152" y="76"/>
                  </a:lnTo>
                  <a:lnTo>
                    <a:pt x="152" y="76"/>
                  </a:lnTo>
                  <a:lnTo>
                    <a:pt x="152" y="76"/>
                  </a:lnTo>
                  <a:close/>
                </a:path>
              </a:pathLst>
            </a:custGeom>
            <a:solidFill>
              <a:srgbClr val="E31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Rectangle 3"/>
          <p:cNvSpPr/>
          <p:nvPr/>
        </p:nvSpPr>
        <p:spPr>
          <a:xfrm>
            <a:off x="381391" y="5948977"/>
            <a:ext cx="10757409" cy="246221"/>
          </a:xfrm>
          <a:prstGeom prst="rect">
            <a:avLst/>
          </a:prstGeom>
        </p:spPr>
        <p:txBody>
          <a:bodyPr wrap="square">
            <a:spAutoFit/>
          </a:bodyPr>
          <a:lstStyle/>
          <a:p>
            <a:r>
              <a:rPr lang="en-US" sz="1000" dirty="0" smtClean="0"/>
              <a:t>Full case study:  http</a:t>
            </a:r>
            <a:r>
              <a:rPr lang="en-US" sz="1000" dirty="0"/>
              <a:t>://www.avepoint.com/resources/case-studies/Lauren-EC</a:t>
            </a:r>
          </a:p>
        </p:txBody>
      </p:sp>
    </p:spTree>
    <p:extLst>
      <p:ext uri="{BB962C8B-B14F-4D97-AF65-F5344CB8AC3E}">
        <p14:creationId xmlns:p14="http://schemas.microsoft.com/office/powerpoint/2010/main" val="417393743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783" r="17396" b="30663"/>
          <a:stretch/>
        </p:blipFill>
        <p:spPr>
          <a:xfrm>
            <a:off x="-19050" y="-58994"/>
            <a:ext cx="12230100" cy="6974144"/>
          </a:xfrm>
          <a:prstGeom prst="rect">
            <a:avLst/>
          </a:prstGeom>
        </p:spPr>
      </p:pic>
      <p:sp>
        <p:nvSpPr>
          <p:cNvPr id="11" name="Rectangle 10"/>
          <p:cNvSpPr/>
          <p:nvPr/>
        </p:nvSpPr>
        <p:spPr bwMode="auto">
          <a:xfrm>
            <a:off x="0" y="4362995"/>
            <a:ext cx="12188825" cy="2495006"/>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 name="Rectangle 7"/>
          <p:cNvSpPr/>
          <p:nvPr/>
        </p:nvSpPr>
        <p:spPr bwMode="auto">
          <a:xfrm>
            <a:off x="0" y="4362995"/>
            <a:ext cx="12188825" cy="2495005"/>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5" name="Title 14"/>
          <p:cNvSpPr>
            <a:spLocks noGrp="1"/>
          </p:cNvSpPr>
          <p:nvPr>
            <p:ph type="title"/>
          </p:nvPr>
        </p:nvSpPr>
        <p:spPr>
          <a:xfrm>
            <a:off x="519248" y="384048"/>
            <a:ext cx="11151917" cy="609398"/>
          </a:xfrm>
        </p:spPr>
        <p:txBody>
          <a:bodyPr/>
          <a:lstStyle/>
          <a:p>
            <a:r>
              <a:rPr lang="en-US" sz="4400" dirty="0" smtClean="0">
                <a:solidFill>
                  <a:schemeClr val="bg1"/>
                </a:solidFill>
              </a:rPr>
              <a:t>Now </a:t>
            </a:r>
            <a:r>
              <a:rPr lang="en-US" sz="4400" dirty="0">
                <a:solidFill>
                  <a:schemeClr val="bg1"/>
                </a:solidFill>
              </a:rPr>
              <a:t>is the time to let the cloud work for </a:t>
            </a:r>
            <a:r>
              <a:rPr lang="en-US" sz="4400" dirty="0" smtClean="0">
                <a:solidFill>
                  <a:schemeClr val="bg1"/>
                </a:solidFill>
              </a:rPr>
              <a:t>you</a:t>
            </a:r>
            <a:endParaRPr lang="en-US" sz="4400" dirty="0">
              <a:solidFill>
                <a:schemeClr val="bg1"/>
              </a:solidFill>
            </a:endParaRPr>
          </a:p>
        </p:txBody>
      </p:sp>
      <p:pic>
        <p:nvPicPr>
          <p:cNvPr id="4" name="Picture 3"/>
          <p:cNvPicPr>
            <a:picLocks noChangeAspect="1"/>
          </p:cNvPicPr>
          <p:nvPr/>
        </p:nvPicPr>
        <p:blipFill>
          <a:blip r:embed="rId4"/>
          <a:stretch>
            <a:fillRect/>
          </a:stretch>
        </p:blipFill>
        <p:spPr>
          <a:xfrm>
            <a:off x="9713362" y="6163474"/>
            <a:ext cx="1822862" cy="530398"/>
          </a:xfrm>
          <a:prstGeom prst="rect">
            <a:avLst/>
          </a:prstGeom>
        </p:spPr>
      </p:pic>
      <p:sp>
        <p:nvSpPr>
          <p:cNvPr id="12" name="Rectangle 11"/>
          <p:cNvSpPr/>
          <p:nvPr/>
        </p:nvSpPr>
        <p:spPr>
          <a:xfrm>
            <a:off x="519248" y="5068811"/>
            <a:ext cx="11803887" cy="1083374"/>
          </a:xfrm>
          <a:prstGeom prst="rect">
            <a:avLst/>
          </a:prstGeom>
        </p:spPr>
        <p:txBody>
          <a:bodyPr wrap="square" lIns="0" tIns="0" rIns="0" bIns="0">
            <a:spAutoFit/>
          </a:bodyPr>
          <a:lstStyle/>
          <a:p>
            <a:pPr lvl="0">
              <a:lnSpc>
                <a:spcPct val="80000"/>
              </a:lnSpc>
            </a:pPr>
            <a:r>
              <a:rPr lang="en-US" sz="4400" spc="-100" dirty="0" err="1">
                <a:gradFill>
                  <a:gsLst>
                    <a:gs pos="0">
                      <a:srgbClr val="FFFFFF"/>
                    </a:gs>
                    <a:gs pos="100000">
                      <a:srgbClr val="FFFFFF"/>
                    </a:gs>
                  </a:gsLst>
                  <a:lin ang="5400000" scaled="0"/>
                </a:gradFill>
                <a:latin typeface="Segoe UI Light" pitchFamily="34" charset="0"/>
              </a:rPr>
              <a:t>AvePoint</a:t>
            </a:r>
            <a:r>
              <a:rPr lang="en-US" sz="4400" spc="-100" dirty="0">
                <a:gradFill>
                  <a:gsLst>
                    <a:gs pos="0">
                      <a:srgbClr val="FFFFFF"/>
                    </a:gs>
                    <a:gs pos="100000">
                      <a:srgbClr val="FFFFFF"/>
                    </a:gs>
                  </a:gsLst>
                  <a:lin ang="5400000" scaled="0"/>
                </a:gradFill>
                <a:latin typeface="Segoe UI Light" pitchFamily="34" charset="0"/>
              </a:rPr>
              <a:t> Solutions for Office </a:t>
            </a:r>
            <a:r>
              <a:rPr lang="en-US" sz="4400" spc="-100" dirty="0" smtClean="0">
                <a:gradFill>
                  <a:gsLst>
                    <a:gs pos="0">
                      <a:srgbClr val="FFFFFF"/>
                    </a:gs>
                    <a:gs pos="100000">
                      <a:srgbClr val="FFFFFF"/>
                    </a:gs>
                  </a:gsLst>
                  <a:lin ang="5400000" scaled="0"/>
                </a:gradFill>
                <a:latin typeface="Segoe UI Light" pitchFamily="34" charset="0"/>
              </a:rPr>
              <a:t>365</a:t>
            </a:r>
          </a:p>
          <a:p>
            <a:pPr lvl="0">
              <a:lnSpc>
                <a:spcPct val="80000"/>
              </a:lnSpc>
            </a:pPr>
            <a:r>
              <a:rPr lang="en-US" sz="4400" spc="-100" dirty="0" smtClean="0">
                <a:gradFill>
                  <a:gsLst>
                    <a:gs pos="0">
                      <a:srgbClr val="FFFFFF"/>
                    </a:gs>
                    <a:gs pos="100000">
                      <a:srgbClr val="FFFFFF"/>
                    </a:gs>
                  </a:gsLst>
                  <a:lin ang="5400000" scaled="0"/>
                </a:gradFill>
                <a:latin typeface="Segoe UI Light" pitchFamily="34" charset="0"/>
              </a:rPr>
              <a:t>with Microsoft </a:t>
            </a:r>
            <a:r>
              <a:rPr lang="en-US" sz="4400" spc="-100" dirty="0">
                <a:gradFill>
                  <a:gsLst>
                    <a:gs pos="0">
                      <a:srgbClr val="FFFFFF"/>
                    </a:gs>
                    <a:gs pos="100000">
                      <a:srgbClr val="FFFFFF"/>
                    </a:gs>
                  </a:gsLst>
                  <a:lin ang="5400000" scaled="0"/>
                </a:gradFill>
                <a:latin typeface="Segoe UI Light" pitchFamily="34" charset="0"/>
              </a:rPr>
              <a:t>Azure</a:t>
            </a:r>
          </a:p>
        </p:txBody>
      </p:sp>
    </p:spTree>
    <p:extLst>
      <p:ext uri="{BB962C8B-B14F-4D97-AF65-F5344CB8AC3E}">
        <p14:creationId xmlns:p14="http://schemas.microsoft.com/office/powerpoint/2010/main" val="102248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7" name="Rectangle 6"/>
          <p:cNvSpPr/>
          <p:nvPr/>
        </p:nvSpPr>
        <p:spPr>
          <a:xfrm>
            <a:off x="528025" y="1586593"/>
            <a:ext cx="5146634" cy="830997"/>
          </a:xfrm>
          <a:prstGeom prst="rect">
            <a:avLst/>
          </a:prstGeom>
        </p:spPr>
        <p:txBody>
          <a:bodyPr wrap="square">
            <a:spAutoFit/>
          </a:bodyPr>
          <a:lstStyle/>
          <a:p>
            <a:pPr defTabSz="725759">
              <a:spcAft>
                <a:spcPts val="600"/>
              </a:spcAft>
              <a:buSzPct val="90000"/>
            </a:pPr>
            <a:r>
              <a:rPr lang="en-US" sz="2400" dirty="0">
                <a:latin typeface="Segoe UI Light" panose="020B0502040204020203" pitchFamily="34" charset="0"/>
                <a:ea typeface="Segoe UI" panose="020B0502040204020203" pitchFamily="34" charset="0"/>
                <a:cs typeface="Segoe UI" panose="020B0502040204020203" pitchFamily="34" charset="0"/>
              </a:rPr>
              <a:t>Learn </a:t>
            </a:r>
            <a:r>
              <a:rPr lang="en-US" sz="2400" dirty="0" smtClean="0">
                <a:latin typeface="Segoe UI Light" panose="020B0502040204020203" pitchFamily="34" charset="0"/>
                <a:ea typeface="Segoe UI" panose="020B0502040204020203" pitchFamily="34" charset="0"/>
                <a:cs typeface="Segoe UI" panose="020B0502040204020203" pitchFamily="34" charset="0"/>
              </a:rPr>
              <a:t>More About AvePoint Solutions for Office 365 &amp; Azure</a:t>
            </a:r>
            <a:endParaRPr lang="en-US" sz="24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542690" y="2818511"/>
            <a:ext cx="2272226" cy="338554"/>
          </a:xfrm>
          <a:prstGeom prst="rect">
            <a:avLst/>
          </a:prstGeom>
        </p:spPr>
        <p:txBody>
          <a:bodyPr wrap="square">
            <a:spAutoFit/>
          </a:bodyPr>
          <a:lstStyle/>
          <a:p>
            <a:pPr>
              <a:spcBef>
                <a:spcPts val="600"/>
              </a:spcBef>
            </a:pPr>
            <a:r>
              <a:rPr lang="en-US" sz="1600" dirty="0" smtClean="0">
                <a:solidFill>
                  <a:srgbClr val="555657"/>
                </a:solidFill>
                <a:latin typeface="Segoe UI" panose="020B0502040204020203" pitchFamily="34" charset="0"/>
                <a:ea typeface="Segoe UI" panose="020B0502040204020203" pitchFamily="34" charset="0"/>
                <a:cs typeface="Segoe UI" panose="020B0502040204020203" pitchFamily="34" charset="0"/>
              </a:rPr>
              <a:t>(201) 793-1111</a:t>
            </a:r>
          </a:p>
        </p:txBody>
      </p:sp>
      <p:sp>
        <p:nvSpPr>
          <p:cNvPr id="9" name="TextBox 8"/>
          <p:cNvSpPr txBox="1"/>
          <p:nvPr/>
        </p:nvSpPr>
        <p:spPr>
          <a:xfrm>
            <a:off x="534287" y="2436234"/>
            <a:ext cx="5140372" cy="338554"/>
          </a:xfrm>
          <a:prstGeom prst="rect">
            <a:avLst/>
          </a:prstGeom>
          <a:noFill/>
        </p:spPr>
        <p:txBody>
          <a:bodyPr wrap="square" rtlCol="0">
            <a:spAutoFit/>
          </a:bodyPr>
          <a:lstStyle/>
          <a:p>
            <a:r>
              <a:rPr lang="en-US" sz="1600" dirty="0" smtClean="0">
                <a:solidFill>
                  <a:srgbClr val="676767"/>
                </a:solidFill>
                <a:latin typeface="Segoe UI" panose="020B0502040204020203" pitchFamily="34" charset="0"/>
                <a:ea typeface="Segoe UI" panose="020B0502040204020203" pitchFamily="34" charset="0"/>
                <a:cs typeface="Segoe UI" panose="020B0502040204020203" pitchFamily="34" charset="0"/>
              </a:rPr>
              <a:t>http://www.avepoint.com/cloud/management</a:t>
            </a:r>
          </a:p>
        </p:txBody>
      </p:sp>
      <p:sp>
        <p:nvSpPr>
          <p:cNvPr id="10" name="Rectangle 9"/>
          <p:cNvSpPr/>
          <p:nvPr/>
        </p:nvSpPr>
        <p:spPr>
          <a:xfrm>
            <a:off x="5902557" y="1591280"/>
            <a:ext cx="4810270" cy="461665"/>
          </a:xfrm>
          <a:prstGeom prst="rect">
            <a:avLst/>
          </a:prstGeom>
        </p:spPr>
        <p:txBody>
          <a:bodyPr wrap="square">
            <a:spAutoFit/>
          </a:bodyPr>
          <a:lstStyle/>
          <a:p>
            <a:pPr>
              <a:spcBef>
                <a:spcPts val="600"/>
              </a:spcBef>
            </a:pPr>
            <a:r>
              <a:rPr lang="en-US" sz="2400" dirty="0" smtClean="0">
                <a:latin typeface="Segoe UI Light" panose="020B0502040204020203" pitchFamily="34" charset="0"/>
                <a:ea typeface="Segoe UI" panose="020B0502040204020203" pitchFamily="34" charset="0"/>
                <a:cs typeface="Segoe UI" panose="020B0502040204020203" pitchFamily="34" charset="0"/>
              </a:rPr>
              <a:t>Try It Now with a Free 30 Day Trial</a:t>
            </a:r>
          </a:p>
        </p:txBody>
      </p:sp>
      <p:sp>
        <p:nvSpPr>
          <p:cNvPr id="11" name="TextBox 10"/>
          <p:cNvSpPr txBox="1"/>
          <p:nvPr/>
        </p:nvSpPr>
        <p:spPr>
          <a:xfrm>
            <a:off x="5934589" y="2436236"/>
            <a:ext cx="4625838" cy="338554"/>
          </a:xfrm>
          <a:prstGeom prst="rect">
            <a:avLst/>
          </a:prstGeom>
          <a:noFill/>
        </p:spPr>
        <p:txBody>
          <a:bodyPr wrap="square" rtlCol="0">
            <a:spAutoFit/>
          </a:bodyPr>
          <a:lstStyle/>
          <a:p>
            <a:r>
              <a:rPr lang="en-US" sz="1600" dirty="0">
                <a:solidFill>
                  <a:srgbClr val="676767"/>
                </a:solidFill>
                <a:latin typeface="Segoe UI" panose="020B0502040204020203" pitchFamily="34" charset="0"/>
                <a:ea typeface="Segoe UI" panose="020B0502040204020203" pitchFamily="34" charset="0"/>
                <a:cs typeface="Segoe UI" panose="020B0502040204020203" pitchFamily="34" charset="0"/>
              </a:rPr>
              <a:t>http://www.avepoint.com/demo-req</a:t>
            </a:r>
            <a:r>
              <a:rPr lang="en-US" sz="1600" dirty="0">
                <a:solidFill>
                  <a:srgbClr val="555657"/>
                </a:solidFill>
                <a:latin typeface="Segoe UI" panose="020B0502040204020203" pitchFamily="34" charset="0"/>
                <a:ea typeface="Segoe UI" panose="020B0502040204020203" pitchFamily="34" charset="0"/>
                <a:cs typeface="Segoe UI" panose="020B0502040204020203" pitchFamily="34" charset="0"/>
              </a:rPr>
              <a:t>uest</a:t>
            </a:r>
          </a:p>
        </p:txBody>
      </p:sp>
    </p:spTree>
    <p:extLst>
      <p:ext uri="{BB962C8B-B14F-4D97-AF65-F5344CB8AC3E}">
        <p14:creationId xmlns:p14="http://schemas.microsoft.com/office/powerpoint/2010/main" val="179819197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38462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384048"/>
            <a:ext cx="11548927" cy="609398"/>
          </a:xfrm>
        </p:spPr>
        <p:txBody>
          <a:bodyPr/>
          <a:lstStyle/>
          <a:p>
            <a:r>
              <a:rPr lang="en-US" sz="4400" dirty="0" smtClean="0"/>
              <a:t>The Goals of Modern Productivity</a:t>
            </a:r>
            <a:endParaRPr lang="en-US" sz="4400" dirty="0"/>
          </a:p>
        </p:txBody>
      </p:sp>
      <p:pic>
        <p:nvPicPr>
          <p:cNvPr id="14" name="Picture 13" descr="Contact Sales"/>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194472" y="1332458"/>
            <a:ext cx="4567428" cy="4567428"/>
          </a:xfrm>
          <a:prstGeom prst="rect">
            <a:avLst/>
          </a:prstGeom>
        </p:spPr>
      </p:pic>
      <p:sp>
        <p:nvSpPr>
          <p:cNvPr id="19" name="Rectangle 18"/>
          <p:cNvSpPr/>
          <p:nvPr/>
        </p:nvSpPr>
        <p:spPr bwMode="auto">
          <a:xfrm>
            <a:off x="1194472" y="4997104"/>
            <a:ext cx="4567428" cy="902782"/>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2800" spc="-50" dirty="0">
              <a:gradFill>
                <a:gsLst>
                  <a:gs pos="0">
                    <a:srgbClr val="FFFFFF"/>
                  </a:gs>
                  <a:gs pos="100000">
                    <a:srgbClr val="FFFFFF"/>
                  </a:gs>
                </a:gsLst>
                <a:lin ang="5400000" scaled="0"/>
              </a:gradFill>
              <a:latin typeface="Segoe UI Semibold" panose="020B0702040204020203" pitchFamily="34" charset="0"/>
              <a:ea typeface="Segoe UI" panose="020B0502040204020203" pitchFamily="34" charset="0"/>
              <a:cs typeface="Segoe UI" panose="020B0502040204020203" pitchFamily="34" charset="0"/>
            </a:endParaRPr>
          </a:p>
        </p:txBody>
      </p:sp>
      <p:sp>
        <p:nvSpPr>
          <p:cNvPr id="15" name="Isosceles Triangle 14"/>
          <p:cNvSpPr/>
          <p:nvPr/>
        </p:nvSpPr>
        <p:spPr bwMode="auto">
          <a:xfrm rot="5400000">
            <a:off x="3743834" y="3368132"/>
            <a:ext cx="4544861" cy="508731"/>
          </a:xfrm>
          <a:prstGeom prst="triangle">
            <a:avLst>
              <a:gd name="adj" fmla="val 49553"/>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dirty="0" err="1" smtClean="0">
              <a:ln w="0"/>
              <a:solidFill>
                <a:schemeClr val="accent1"/>
              </a:solidFill>
              <a:effectLst>
                <a:outerShdw blurRad="38100" dist="25400" dir="5400000" algn="ctr" rotWithShape="0">
                  <a:srgbClr val="6E747A">
                    <a:alpha val="43000"/>
                  </a:srgbClr>
                </a:outerShdw>
              </a:effectLst>
              <a:latin typeface="Segoe UI" pitchFamily="34" charset="0"/>
              <a:ea typeface="Segoe UI" pitchFamily="34" charset="0"/>
              <a:cs typeface="Segoe UI" pitchFamily="34" charset="0"/>
            </a:endParaRPr>
          </a:p>
        </p:txBody>
      </p:sp>
      <p:sp>
        <p:nvSpPr>
          <p:cNvPr id="22" name="Rectangle 21"/>
          <p:cNvSpPr/>
          <p:nvPr/>
        </p:nvSpPr>
        <p:spPr bwMode="auto">
          <a:xfrm>
            <a:off x="1194472" y="4997104"/>
            <a:ext cx="4567428" cy="902782"/>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rPr>
              <a:t>Modern Productivity</a:t>
            </a:r>
            <a:endParaRPr lang="en-US" sz="2800" spc="-50" dirty="0">
              <a:gradFill>
                <a:gsLst>
                  <a:gs pos="0">
                    <a:srgbClr val="FFFFFF"/>
                  </a:gs>
                  <a:gs pos="100000">
                    <a:srgbClr val="FFFFFF"/>
                  </a:gs>
                </a:gsLst>
                <a:lin ang="5400000" scaled="0"/>
              </a:gradFill>
              <a:latin typeface="Segoe UI Semibold" panose="020B0702040204020203" pitchFamily="34" charset="0"/>
              <a:ea typeface="Segoe UI" panose="020B0502040204020203" pitchFamily="34" charset="0"/>
              <a:cs typeface="Segoe UI" panose="020B0502040204020203" pitchFamily="34" charset="0"/>
            </a:endParaRPr>
          </a:p>
        </p:txBody>
      </p:sp>
      <p:sp>
        <p:nvSpPr>
          <p:cNvPr id="28" name="Rectangle 27"/>
          <p:cNvSpPr/>
          <p:nvPr/>
        </p:nvSpPr>
        <p:spPr bwMode="auto">
          <a:xfrm>
            <a:off x="8779449" y="3676846"/>
            <a:ext cx="2218080" cy="22180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solidFill>
                  <a:schemeClr val="bg1"/>
                </a:solidFill>
                <a:latin typeface="Segoe UI" panose="020B0502040204020203" pitchFamily="34" charset="0"/>
                <a:ea typeface="Segoe UI" panose="020B0502040204020203" pitchFamily="34" charset="0"/>
                <a:cs typeface="Segoe UI" panose="020B0502040204020203" pitchFamily="34" charset="0"/>
              </a:rPr>
              <a:t>Enable modern business models</a:t>
            </a:r>
          </a:p>
        </p:txBody>
      </p:sp>
      <p:sp>
        <p:nvSpPr>
          <p:cNvPr id="29" name="Rectangle 28"/>
          <p:cNvSpPr/>
          <p:nvPr/>
        </p:nvSpPr>
        <p:spPr bwMode="auto">
          <a:xfrm>
            <a:off x="6430874" y="1332458"/>
            <a:ext cx="2218080" cy="22180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solidFill>
                  <a:schemeClr val="bg1"/>
                </a:solidFill>
                <a:latin typeface="Segoe UI" panose="020B0502040204020203" pitchFamily="34" charset="0"/>
                <a:ea typeface="Segoe UI" panose="020B0502040204020203" pitchFamily="34" charset="0"/>
                <a:cs typeface="Segoe UI" panose="020B0502040204020203" pitchFamily="34" charset="0"/>
              </a:rPr>
              <a:t>Improve our position with advantage</a:t>
            </a:r>
          </a:p>
        </p:txBody>
      </p:sp>
      <p:sp>
        <p:nvSpPr>
          <p:cNvPr id="31" name="Rectangle 30"/>
          <p:cNvSpPr/>
          <p:nvPr/>
        </p:nvSpPr>
        <p:spPr bwMode="auto">
          <a:xfrm>
            <a:off x="8779449" y="1332458"/>
            <a:ext cx="2218080" cy="2218080"/>
          </a:xfrm>
          <a:prstGeom prst="rect">
            <a:avLst/>
          </a:prstGeom>
          <a:solidFill>
            <a:srgbClr val="727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solidFill>
                  <a:schemeClr val="bg1"/>
                </a:solidFill>
                <a:latin typeface="Segoe UI" panose="020B0502040204020203" pitchFamily="34" charset="0"/>
                <a:ea typeface="Segoe UI" panose="020B0502040204020203" pitchFamily="34" charset="0"/>
                <a:cs typeface="Segoe UI" panose="020B0502040204020203" pitchFamily="34" charset="0"/>
              </a:rPr>
              <a:t>Get the most from our resources</a:t>
            </a:r>
          </a:p>
        </p:txBody>
      </p:sp>
      <p:sp>
        <p:nvSpPr>
          <p:cNvPr id="34" name="Rectangle 33"/>
          <p:cNvSpPr/>
          <p:nvPr/>
        </p:nvSpPr>
        <p:spPr bwMode="auto">
          <a:xfrm>
            <a:off x="6430874" y="3676846"/>
            <a:ext cx="2218080" cy="2218080"/>
          </a:xfrm>
          <a:prstGeom prst="rect">
            <a:avLst/>
          </a:prstGeom>
          <a:solidFill>
            <a:srgbClr val="727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solidFill>
                  <a:schemeClr val="bg1"/>
                </a:solidFill>
                <a:latin typeface="Segoe UI" panose="020B0502040204020203" pitchFamily="34" charset="0"/>
                <a:ea typeface="Segoe UI" panose="020B0502040204020203" pitchFamily="34" charset="0"/>
                <a:cs typeface="Segoe UI" panose="020B0502040204020203" pitchFamily="34" charset="0"/>
              </a:rPr>
              <a:t>Grow efficiency and improve processes</a:t>
            </a:r>
          </a:p>
        </p:txBody>
      </p:sp>
    </p:spTree>
    <p:extLst>
      <p:ext uri="{BB962C8B-B14F-4D97-AF65-F5344CB8AC3E}">
        <p14:creationId xmlns:p14="http://schemas.microsoft.com/office/powerpoint/2010/main" val="8835962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384048"/>
            <a:ext cx="11548927" cy="609398"/>
          </a:xfrm>
        </p:spPr>
        <p:txBody>
          <a:bodyPr/>
          <a:lstStyle/>
          <a:p>
            <a:r>
              <a:rPr lang="en-US" sz="4400" dirty="0" smtClean="0"/>
              <a:t>The Challenges of Modern Productivity</a:t>
            </a:r>
            <a:endParaRPr lang="en-US" sz="4400" dirty="0"/>
          </a:p>
        </p:txBody>
      </p:sp>
      <p:pic>
        <p:nvPicPr>
          <p:cNvPr id="14" name="Picture 13" descr="Contact Sales"/>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194472" y="1332458"/>
            <a:ext cx="4567428" cy="4567428"/>
          </a:xfrm>
          <a:prstGeom prst="rect">
            <a:avLst/>
          </a:prstGeom>
        </p:spPr>
      </p:pic>
      <p:sp>
        <p:nvSpPr>
          <p:cNvPr id="15" name="Isosceles Triangle 14"/>
          <p:cNvSpPr/>
          <p:nvPr/>
        </p:nvSpPr>
        <p:spPr bwMode="auto">
          <a:xfrm rot="5400000">
            <a:off x="3743834" y="3368132"/>
            <a:ext cx="4544861" cy="508731"/>
          </a:xfrm>
          <a:prstGeom prst="triangle">
            <a:avLst>
              <a:gd name="adj" fmla="val 49553"/>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dirty="0" err="1" smtClean="0">
              <a:ln w="0"/>
              <a:solidFill>
                <a:schemeClr val="accent1"/>
              </a:solidFill>
              <a:effectLst>
                <a:outerShdw blurRad="38100" dist="25400" dir="5400000" algn="ctr" rotWithShape="0">
                  <a:srgbClr val="6E747A">
                    <a:alpha val="43000"/>
                  </a:srgbClr>
                </a:outerShdw>
              </a:effectLst>
              <a:latin typeface="Segoe UI" pitchFamily="34" charset="0"/>
              <a:ea typeface="Segoe UI" pitchFamily="34" charset="0"/>
              <a:cs typeface="Segoe UI" pitchFamily="34" charset="0"/>
            </a:endParaRPr>
          </a:p>
        </p:txBody>
      </p:sp>
      <p:sp>
        <p:nvSpPr>
          <p:cNvPr id="28" name="Rectangle 27"/>
          <p:cNvSpPr/>
          <p:nvPr/>
        </p:nvSpPr>
        <p:spPr bwMode="auto">
          <a:xfrm>
            <a:off x="8779449" y="3676846"/>
            <a:ext cx="2218080" cy="2218080"/>
          </a:xfrm>
          <a:prstGeom prst="rect">
            <a:avLst/>
          </a:prstGeom>
          <a:solidFill>
            <a:srgbClr val="727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Connected Everything</a:t>
            </a:r>
            <a:endParaRPr lang="en-US"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Rectangle 28"/>
          <p:cNvSpPr/>
          <p:nvPr/>
        </p:nvSpPr>
        <p:spPr bwMode="auto">
          <a:xfrm>
            <a:off x="6430874" y="1332458"/>
            <a:ext cx="2218080" cy="2218080"/>
          </a:xfrm>
          <a:prstGeom prst="rect">
            <a:avLst/>
          </a:prstGeom>
          <a:solidFill>
            <a:srgbClr val="727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Data Explosion</a:t>
            </a:r>
            <a:endParaRPr lang="en-US"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Rectangle 30"/>
          <p:cNvSpPr/>
          <p:nvPr/>
        </p:nvSpPr>
        <p:spPr bwMode="auto">
          <a:xfrm>
            <a:off x="8779449" y="1332458"/>
            <a:ext cx="2218080" cy="22180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Storage Sprawl</a:t>
            </a:r>
            <a:endParaRPr lang="en-US"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Rectangle 33"/>
          <p:cNvSpPr/>
          <p:nvPr/>
        </p:nvSpPr>
        <p:spPr bwMode="auto">
          <a:xfrm>
            <a:off x="6430874" y="3676846"/>
            <a:ext cx="2218080" cy="2218080"/>
          </a:xfrm>
          <a:prstGeom prst="rect">
            <a:avLst/>
          </a:prstGeom>
          <a:solidFill>
            <a:srgbClr val="26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Hybrid Cloud</a:t>
            </a:r>
            <a:endParaRPr lang="en-US" spc="-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bwMode="auto">
          <a:xfrm>
            <a:off x="1194472" y="4997104"/>
            <a:ext cx="4567428" cy="902782"/>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2800" spc="-50" dirty="0">
              <a:gradFill>
                <a:gsLst>
                  <a:gs pos="0">
                    <a:srgbClr val="FFFFFF"/>
                  </a:gs>
                  <a:gs pos="100000">
                    <a:srgbClr val="FFFFFF"/>
                  </a:gs>
                </a:gsLst>
                <a:lin ang="5400000" scaled="0"/>
              </a:gradFill>
              <a:latin typeface="Segoe UI Semibold" panose="020B0702040204020203" pitchFamily="34" charset="0"/>
              <a:ea typeface="Segoe UI" panose="020B0502040204020203" pitchFamily="34" charset="0"/>
              <a:cs typeface="Segoe UI" panose="020B0502040204020203" pitchFamily="34" charset="0"/>
            </a:endParaRPr>
          </a:p>
        </p:txBody>
      </p:sp>
      <p:sp>
        <p:nvSpPr>
          <p:cNvPr id="11" name="Rectangle 10"/>
          <p:cNvSpPr/>
          <p:nvPr/>
        </p:nvSpPr>
        <p:spPr bwMode="auto">
          <a:xfrm>
            <a:off x="1194472" y="4997104"/>
            <a:ext cx="4567428" cy="902782"/>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50" dirty="0" smtClean="0">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rPr>
              <a:t>Modern Productivity</a:t>
            </a:r>
            <a:endParaRPr lang="en-US" sz="2800" spc="-50" dirty="0">
              <a:gradFill>
                <a:gsLst>
                  <a:gs pos="0">
                    <a:srgbClr val="FFFFFF"/>
                  </a:gs>
                  <a:gs pos="100000">
                    <a:srgbClr val="FFFFFF"/>
                  </a:gs>
                </a:gsLst>
                <a:lin ang="5400000" scaled="0"/>
              </a:gradFill>
              <a:latin typeface="Segoe UI Semibold" panose="020B07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441712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248" y="384048"/>
            <a:ext cx="11151917" cy="609398"/>
          </a:xfrm>
        </p:spPr>
        <p:txBody>
          <a:bodyPr/>
          <a:lstStyle/>
          <a:p>
            <a:r>
              <a:rPr lang="en-US" sz="4400" dirty="0" smtClean="0"/>
              <a:t>Microsoft &amp; Office 365 – The Platform</a:t>
            </a:r>
            <a:endParaRPr lang="en-US" sz="4400" dirty="0"/>
          </a:p>
        </p:txBody>
      </p:sp>
      <p:sp>
        <p:nvSpPr>
          <p:cNvPr id="4" name="Text Placeholder 3"/>
          <p:cNvSpPr>
            <a:spLocks noGrp="1"/>
          </p:cNvSpPr>
          <p:nvPr>
            <p:ph type="body" sz="quarter" idx="10"/>
          </p:nvPr>
        </p:nvSpPr>
        <p:spPr>
          <a:xfrm>
            <a:off x="519248" y="1171353"/>
            <a:ext cx="11151917" cy="4530471"/>
          </a:xfrm>
        </p:spPr>
        <p:txBody>
          <a:bodyPr/>
          <a:lstStyle/>
          <a:p>
            <a:pPr marL="0" indent="0">
              <a:lnSpc>
                <a:spcPct val="100000"/>
              </a:lnSpc>
              <a:buNone/>
            </a:pPr>
            <a:r>
              <a:rPr lang="en-US" dirty="0" smtClean="0">
                <a:solidFill>
                  <a:srgbClr val="676767"/>
                </a:solidFill>
                <a:latin typeface="Segoe UI Light" panose="020B0502040204020203" pitchFamily="34" charset="0"/>
                <a:cs typeface="Segoe UI Light" panose="020B0502040204020203" pitchFamily="34" charset="0"/>
              </a:rPr>
              <a:t>Modernize productivity </a:t>
            </a:r>
          </a:p>
          <a:p>
            <a:pPr marL="0" indent="0">
              <a:lnSpc>
                <a:spcPct val="100000"/>
              </a:lnSpc>
              <a:buNone/>
            </a:pPr>
            <a:r>
              <a:rPr lang="en-US" dirty="0" smtClean="0">
                <a:solidFill>
                  <a:srgbClr val="676767"/>
                </a:solidFill>
                <a:latin typeface="Segoe UI Light" panose="020B0502040204020203" pitchFamily="34" charset="0"/>
                <a:cs typeface="Segoe UI Light" panose="020B0502040204020203" pitchFamily="34" charset="0"/>
              </a:rPr>
              <a:t>Eliminate the burden and cost of old software</a:t>
            </a:r>
          </a:p>
          <a:p>
            <a:pPr marL="0" indent="0">
              <a:lnSpc>
                <a:spcPct val="100000"/>
              </a:lnSpc>
              <a:buNone/>
            </a:pPr>
            <a:r>
              <a:rPr lang="en-US" dirty="0" smtClean="0">
                <a:solidFill>
                  <a:srgbClr val="676767"/>
                </a:solidFill>
                <a:latin typeface="Segoe UI Light" panose="020B0502040204020203" pitchFamily="34" charset="0"/>
                <a:cs typeface="Segoe UI Light" panose="020B0502040204020203" pitchFamily="34" charset="0"/>
              </a:rPr>
              <a:t>Establish a foundation for:</a:t>
            </a:r>
          </a:p>
          <a:p>
            <a:pPr lvl="2"/>
            <a:r>
              <a:rPr lang="en-US" sz="2800" dirty="0">
                <a:solidFill>
                  <a:schemeClr val="tx1"/>
                </a:solidFill>
                <a:latin typeface="Segoe UI Light" panose="020B0502040204020203" pitchFamily="34" charset="0"/>
                <a:cs typeface="Segoe UI Light" panose="020B0502040204020203" pitchFamily="34" charset="0"/>
              </a:rPr>
              <a:t>Improving productivity</a:t>
            </a:r>
          </a:p>
          <a:p>
            <a:pPr lvl="2"/>
            <a:r>
              <a:rPr lang="en-US" sz="2800" dirty="0">
                <a:solidFill>
                  <a:schemeClr val="tx1"/>
                </a:solidFill>
                <a:latin typeface="Segoe UI Light" panose="020B0502040204020203" pitchFamily="34" charset="0"/>
                <a:cs typeface="Segoe UI Light" panose="020B0502040204020203" pitchFamily="34" charset="0"/>
              </a:rPr>
              <a:t>Enabling effective collaboration</a:t>
            </a:r>
          </a:p>
          <a:p>
            <a:pPr lvl="2"/>
            <a:r>
              <a:rPr lang="en-US" sz="2800" dirty="0">
                <a:solidFill>
                  <a:schemeClr val="tx1"/>
                </a:solidFill>
                <a:latin typeface="Segoe UI Light" panose="020B0502040204020203" pitchFamily="34" charset="0"/>
                <a:cs typeface="Segoe UI Light" panose="020B0502040204020203" pitchFamily="34" charset="0"/>
              </a:rPr>
              <a:t>Enterprise social</a:t>
            </a:r>
          </a:p>
          <a:p>
            <a:pPr lvl="1"/>
            <a:endParaRPr lang="en-US" dirty="0" smtClean="0">
              <a:latin typeface="Segoe UI Light" panose="020B0502040204020203" pitchFamily="34" charset="0"/>
              <a:cs typeface="Segoe UI Light" panose="020B0502040204020203" pitchFamily="34" charset="0"/>
            </a:endParaRPr>
          </a:p>
          <a:p>
            <a:pPr marL="0" indent="0">
              <a:buNone/>
            </a:pPr>
            <a:r>
              <a:rPr lang="en-US" dirty="0" smtClean="0">
                <a:latin typeface="Segoe UI Light" panose="020B0502040204020203" pitchFamily="34" charset="0"/>
                <a:cs typeface="Segoe UI Light" panose="020B0502040204020203" pitchFamily="34" charset="0"/>
              </a:rPr>
              <a:t>					     But how do you get there…</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045644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248" y="384048"/>
            <a:ext cx="11151917" cy="609398"/>
          </a:xfrm>
        </p:spPr>
        <p:txBody>
          <a:bodyPr/>
          <a:lstStyle/>
          <a:p>
            <a:r>
              <a:rPr lang="en-US" sz="4400" dirty="0" smtClean="0"/>
              <a:t>It Doesn’t Have to Be Daunting…</a:t>
            </a:r>
            <a:endParaRPr lang="en-US" sz="4400" dirty="0"/>
          </a:p>
        </p:txBody>
      </p:sp>
      <p:sp>
        <p:nvSpPr>
          <p:cNvPr id="4" name="Content Placeholder 3"/>
          <p:cNvSpPr>
            <a:spLocks noGrp="1"/>
          </p:cNvSpPr>
          <p:nvPr>
            <p:ph idx="1"/>
          </p:nvPr>
        </p:nvSpPr>
        <p:spPr>
          <a:xfrm>
            <a:off x="519248" y="1193001"/>
            <a:ext cx="11408592" cy="3194721"/>
          </a:xfrm>
        </p:spPr>
        <p:txBody>
          <a:bodyPr/>
          <a:lstStyle/>
          <a:p>
            <a:pPr marL="0" indent="0">
              <a:buNone/>
            </a:pPr>
            <a:r>
              <a:rPr lang="en-US" dirty="0" smtClean="0">
                <a:solidFill>
                  <a:schemeClr val="tx1"/>
                </a:solidFill>
                <a:latin typeface="Segoe UI Light" panose="020B0502040204020203" pitchFamily="34" charset="0"/>
                <a:cs typeface="Segoe UI Light" panose="020B0502040204020203" pitchFamily="34" charset="0"/>
              </a:rPr>
              <a:t>All you need is:</a:t>
            </a:r>
          </a:p>
          <a:p>
            <a:r>
              <a:rPr lang="en-US" sz="2800" dirty="0" smtClean="0">
                <a:solidFill>
                  <a:schemeClr val="tx1"/>
                </a:solidFill>
                <a:latin typeface="Segoe UI Light" panose="020B0502040204020203" pitchFamily="34" charset="0"/>
                <a:cs typeface="Segoe UI Light" panose="020B0502040204020203" pitchFamily="34" charset="0"/>
              </a:rPr>
              <a:t>A solid plan </a:t>
            </a:r>
          </a:p>
          <a:p>
            <a:r>
              <a:rPr lang="en-US" sz="2800" dirty="0" smtClean="0">
                <a:solidFill>
                  <a:schemeClr val="tx1"/>
                </a:solidFill>
                <a:latin typeface="Segoe UI Light" panose="020B0502040204020203" pitchFamily="34" charset="0"/>
                <a:cs typeface="Segoe UI Light" panose="020B0502040204020203" pitchFamily="34" charset="0"/>
              </a:rPr>
              <a:t>A proven process</a:t>
            </a:r>
          </a:p>
          <a:p>
            <a:r>
              <a:rPr lang="en-US" sz="2800" dirty="0" smtClean="0">
                <a:solidFill>
                  <a:schemeClr val="tx1"/>
                </a:solidFill>
                <a:latin typeface="Segoe UI Light" panose="020B0502040204020203" pitchFamily="34" charset="0"/>
                <a:cs typeface="Segoe UI Light" panose="020B0502040204020203" pitchFamily="34" charset="0"/>
              </a:rPr>
              <a:t>An experienced team</a:t>
            </a:r>
            <a:endParaRPr lang="en-US" sz="2800" dirty="0">
              <a:solidFill>
                <a:schemeClr val="tx1"/>
              </a:solidFill>
              <a:latin typeface="Segoe UI Light" panose="020B0502040204020203" pitchFamily="34" charset="0"/>
              <a:cs typeface="Segoe UI Light" panose="020B0502040204020203" pitchFamily="34" charset="0"/>
            </a:endParaRPr>
          </a:p>
          <a:p>
            <a:r>
              <a:rPr lang="en-US" sz="2800" dirty="0" smtClean="0">
                <a:solidFill>
                  <a:schemeClr val="tx1"/>
                </a:solidFill>
                <a:latin typeface="Segoe UI Light" panose="020B0502040204020203" pitchFamily="34" charset="0"/>
                <a:cs typeface="Segoe UI Light" panose="020B0502040204020203" pitchFamily="34" charset="0"/>
              </a:rPr>
              <a:t>And, tools that automate and control the process</a:t>
            </a:r>
          </a:p>
          <a:p>
            <a:pPr marL="0" indent="0">
              <a:buNone/>
            </a:pPr>
            <a:r>
              <a:rPr lang="en-US" sz="4400" dirty="0" smtClean="0">
                <a:solidFill>
                  <a:schemeClr val="bg2"/>
                </a:solidFill>
                <a:latin typeface="Segoe UI Light" panose="020B0502040204020203" pitchFamily="34" charset="0"/>
                <a:cs typeface="Segoe UI Light" panose="020B0502040204020203" pitchFamily="34" charset="0"/>
              </a:rPr>
              <a:t> </a:t>
            </a:r>
          </a:p>
        </p:txBody>
      </p:sp>
      <p:sp>
        <p:nvSpPr>
          <p:cNvPr id="2" name="TextBox 1"/>
          <p:cNvSpPr txBox="1"/>
          <p:nvPr/>
        </p:nvSpPr>
        <p:spPr>
          <a:xfrm>
            <a:off x="519248" y="5061253"/>
            <a:ext cx="11408593" cy="1107996"/>
          </a:xfrm>
          <a:prstGeom prst="rect">
            <a:avLst/>
          </a:prstGeom>
          <a:noFill/>
        </p:spPr>
        <p:txBody>
          <a:bodyPr wrap="square" lIns="0" tIns="0" rIns="0" bIns="0" rtlCol="0">
            <a:spAutoFit/>
          </a:bodyPr>
          <a:lstStyle/>
          <a:p>
            <a:r>
              <a:rPr lang="en-US" sz="4000" dirty="0" smtClean="0">
                <a:solidFill>
                  <a:srgbClr val="E31A25"/>
                </a:solidFill>
                <a:latin typeface="Segoe UI Light" panose="020B0502040204020203" pitchFamily="34" charset="0"/>
                <a:cs typeface="Segoe UI Light" panose="020B0502040204020203" pitchFamily="34" charset="0"/>
              </a:rPr>
              <a:t>And</a:t>
            </a:r>
            <a:r>
              <a:rPr lang="en-US" sz="4000" dirty="0">
                <a:solidFill>
                  <a:srgbClr val="E31A25"/>
                </a:solidFill>
                <a:latin typeface="Segoe UI Light" panose="020B0502040204020203" pitchFamily="34" charset="0"/>
                <a:cs typeface="Segoe UI Light" panose="020B0502040204020203" pitchFamily="34" charset="0"/>
              </a:rPr>
              <a:t>, a vision of what your new world can look like…</a:t>
            </a:r>
          </a:p>
          <a:p>
            <a:endParaRPr lang="en-US" sz="32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spTree>
    <p:extLst>
      <p:ext uri="{BB962C8B-B14F-4D97-AF65-F5344CB8AC3E}">
        <p14:creationId xmlns:p14="http://schemas.microsoft.com/office/powerpoint/2010/main" val="457877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19248" y="1447799"/>
            <a:ext cx="11151917" cy="4616648"/>
          </a:xfrm>
        </p:spPr>
        <p:txBody>
          <a:bodyPr/>
          <a:lstStyle/>
          <a:p>
            <a:pPr marL="0" lvl="0" indent="0">
              <a:buNone/>
            </a:pPr>
            <a:r>
              <a:rPr lang="en-US" dirty="0">
                <a:solidFill>
                  <a:srgbClr val="727272"/>
                </a:solidFill>
                <a:latin typeface="Segoe UI Light" panose="020B0502040204020203" pitchFamily="34" charset="0"/>
                <a:cs typeface="Segoe UI Light" panose="020B0502040204020203" pitchFamily="34" charset="0"/>
              </a:rPr>
              <a:t>AvePoint Online Services</a:t>
            </a:r>
          </a:p>
          <a:p>
            <a:pPr marL="342900" lvl="1" indent="-342900"/>
            <a:r>
              <a:rPr lang="en-US" dirty="0">
                <a:solidFill>
                  <a:schemeClr val="tx1"/>
                </a:solidFill>
                <a:latin typeface="Segoe UI Light" panose="020B0502040204020203" pitchFamily="34" charset="0"/>
                <a:cs typeface="Segoe UI Light" panose="020B0502040204020203" pitchFamily="34" charset="0"/>
              </a:rPr>
              <a:t>Experience, </a:t>
            </a:r>
            <a:r>
              <a:rPr lang="en-US" dirty="0" smtClean="0">
                <a:solidFill>
                  <a:schemeClr val="tx1"/>
                </a:solidFill>
                <a:latin typeface="Segoe UI Light" panose="020B0502040204020203" pitchFamily="34" charset="0"/>
                <a:cs typeface="Segoe UI Light" panose="020B0502040204020203" pitchFamily="34" charset="0"/>
              </a:rPr>
              <a:t>best </a:t>
            </a:r>
            <a:r>
              <a:rPr lang="en-US" dirty="0">
                <a:solidFill>
                  <a:schemeClr val="tx1"/>
                </a:solidFill>
                <a:latin typeface="Segoe UI Light" panose="020B0502040204020203" pitchFamily="34" charset="0"/>
                <a:cs typeface="Segoe UI Light" panose="020B0502040204020203" pitchFamily="34" charset="0"/>
              </a:rPr>
              <a:t>p</a:t>
            </a:r>
            <a:r>
              <a:rPr lang="en-US" dirty="0" smtClean="0">
                <a:solidFill>
                  <a:schemeClr val="tx1"/>
                </a:solidFill>
                <a:latin typeface="Segoe UI Light" panose="020B0502040204020203" pitchFamily="34" charset="0"/>
                <a:cs typeface="Segoe UI Light" panose="020B0502040204020203" pitchFamily="34" charset="0"/>
              </a:rPr>
              <a:t>ractices</a:t>
            </a:r>
            <a:r>
              <a:rPr lang="en-US" dirty="0">
                <a:solidFill>
                  <a:schemeClr val="tx1"/>
                </a:solidFill>
                <a:latin typeface="Segoe UI Light" panose="020B0502040204020203" pitchFamily="34" charset="0"/>
                <a:cs typeface="Segoe UI Light" panose="020B0502040204020203" pitchFamily="34" charset="0"/>
              </a:rPr>
              <a:t>, and </a:t>
            </a:r>
            <a:r>
              <a:rPr lang="en-US" dirty="0" smtClean="0">
                <a:solidFill>
                  <a:schemeClr val="tx1"/>
                </a:solidFill>
                <a:latin typeface="Segoe UI Light" panose="020B0502040204020203" pitchFamily="34" charset="0"/>
                <a:cs typeface="Segoe UI Light" panose="020B0502040204020203" pitchFamily="34" charset="0"/>
              </a:rPr>
              <a:t>proven </a:t>
            </a:r>
            <a:r>
              <a:rPr lang="en-US" dirty="0">
                <a:solidFill>
                  <a:schemeClr val="tx1"/>
                </a:solidFill>
                <a:latin typeface="Segoe UI Light" panose="020B0502040204020203" pitchFamily="34" charset="0"/>
                <a:cs typeface="Segoe UI Light" panose="020B0502040204020203" pitchFamily="34" charset="0"/>
              </a:rPr>
              <a:t>p</a:t>
            </a:r>
            <a:r>
              <a:rPr lang="en-US" dirty="0" smtClean="0">
                <a:solidFill>
                  <a:schemeClr val="tx1"/>
                </a:solidFill>
                <a:latin typeface="Segoe UI Light" panose="020B0502040204020203" pitchFamily="34" charset="0"/>
                <a:cs typeface="Segoe UI Light" panose="020B0502040204020203" pitchFamily="34" charset="0"/>
              </a:rPr>
              <a:t>rocess</a:t>
            </a:r>
            <a:endParaRPr lang="en-US" dirty="0">
              <a:solidFill>
                <a:schemeClr val="tx1"/>
              </a:solidFill>
              <a:latin typeface="Segoe UI Light" panose="020B0502040204020203" pitchFamily="34" charset="0"/>
              <a:cs typeface="Segoe UI Light" panose="020B0502040204020203" pitchFamily="34" charset="0"/>
            </a:endParaRPr>
          </a:p>
          <a:p>
            <a:pPr marL="342900" lvl="1" indent="-342900"/>
            <a:r>
              <a:rPr lang="en-US" dirty="0">
                <a:solidFill>
                  <a:schemeClr val="tx1"/>
                </a:solidFill>
                <a:latin typeface="Segoe UI Light" panose="020B0502040204020203" pitchFamily="34" charset="0"/>
                <a:cs typeface="Segoe UI Light" panose="020B0502040204020203" pitchFamily="34" charset="0"/>
              </a:rPr>
              <a:t>Architecture and </a:t>
            </a:r>
            <a:r>
              <a:rPr lang="en-US" dirty="0" smtClean="0">
                <a:solidFill>
                  <a:schemeClr val="tx1"/>
                </a:solidFill>
                <a:latin typeface="Segoe UI Light" panose="020B0502040204020203" pitchFamily="34" charset="0"/>
                <a:cs typeface="Segoe UI Light" panose="020B0502040204020203" pitchFamily="34" charset="0"/>
              </a:rPr>
              <a:t>implementation </a:t>
            </a:r>
            <a:r>
              <a:rPr lang="en-US" dirty="0">
                <a:solidFill>
                  <a:schemeClr val="tx1"/>
                </a:solidFill>
                <a:latin typeface="Segoe UI Light" panose="020B0502040204020203" pitchFamily="34" charset="0"/>
                <a:cs typeface="Segoe UI Light" panose="020B0502040204020203" pitchFamily="34" charset="0"/>
              </a:rPr>
              <a:t>t</a:t>
            </a:r>
            <a:r>
              <a:rPr lang="en-US" dirty="0" smtClean="0">
                <a:solidFill>
                  <a:schemeClr val="tx1"/>
                </a:solidFill>
                <a:latin typeface="Segoe UI Light" panose="020B0502040204020203" pitchFamily="34" charset="0"/>
                <a:cs typeface="Segoe UI Light" panose="020B0502040204020203" pitchFamily="34" charset="0"/>
              </a:rPr>
              <a:t>ools</a:t>
            </a:r>
            <a:endParaRPr lang="en-US" dirty="0">
              <a:solidFill>
                <a:schemeClr val="tx1"/>
              </a:solidFill>
              <a:latin typeface="Segoe UI Light" panose="020B0502040204020203" pitchFamily="34" charset="0"/>
              <a:cs typeface="Segoe UI Light" panose="020B0502040204020203" pitchFamily="34" charset="0"/>
            </a:endParaRPr>
          </a:p>
          <a:p>
            <a:pPr marL="173037" lvl="1" indent="0">
              <a:buNone/>
            </a:pPr>
            <a:endParaRPr lang="en-US" dirty="0" smtClean="0">
              <a:latin typeface="Segoe UI Light" panose="020B0502040204020203" pitchFamily="34" charset="0"/>
              <a:cs typeface="Segoe UI Light" panose="020B0502040204020203" pitchFamily="34" charset="0"/>
            </a:endParaRPr>
          </a:p>
          <a:p>
            <a:pPr marL="0" indent="0">
              <a:buNone/>
            </a:pPr>
            <a:r>
              <a:rPr lang="en-US" dirty="0">
                <a:solidFill>
                  <a:srgbClr val="727272"/>
                </a:solidFill>
                <a:latin typeface="Segoe UI Light" panose="020B0502040204020203" pitchFamily="34" charset="0"/>
                <a:cs typeface="Segoe UI Light" panose="020B0502040204020203" pitchFamily="34" charset="0"/>
              </a:rPr>
              <a:t>Control your business data</a:t>
            </a:r>
          </a:p>
          <a:p>
            <a:pPr marL="342900" lvl="1" indent="-342900"/>
            <a:r>
              <a:rPr lang="en-US" dirty="0">
                <a:solidFill>
                  <a:schemeClr val="tx1"/>
                </a:solidFill>
                <a:latin typeface="Segoe UI Light" panose="020B0502040204020203" pitchFamily="34" charset="0"/>
                <a:cs typeface="Segoe UI Light" panose="020B0502040204020203" pitchFamily="34" charset="0"/>
              </a:rPr>
              <a:t>Plan and </a:t>
            </a:r>
            <a:r>
              <a:rPr lang="en-US" dirty="0" smtClean="0">
                <a:solidFill>
                  <a:schemeClr val="tx1"/>
                </a:solidFill>
                <a:latin typeface="Segoe UI Light" panose="020B0502040204020203" pitchFamily="34" charset="0"/>
                <a:cs typeface="Segoe UI Light" panose="020B0502040204020203" pitchFamily="34" charset="0"/>
              </a:rPr>
              <a:t>implement </a:t>
            </a:r>
            <a:r>
              <a:rPr lang="en-US" dirty="0">
                <a:solidFill>
                  <a:schemeClr val="tx1"/>
                </a:solidFill>
                <a:latin typeface="Segoe UI Light" panose="020B0502040204020203" pitchFamily="34" charset="0"/>
                <a:cs typeface="Segoe UI Light" panose="020B0502040204020203" pitchFamily="34" charset="0"/>
              </a:rPr>
              <a:t>c</a:t>
            </a:r>
            <a:r>
              <a:rPr lang="en-US" dirty="0" smtClean="0">
                <a:solidFill>
                  <a:schemeClr val="tx1"/>
                </a:solidFill>
                <a:latin typeface="Segoe UI Light" panose="020B0502040204020203" pitchFamily="34" charset="0"/>
                <a:cs typeface="Segoe UI Light" panose="020B0502040204020203" pitchFamily="34" charset="0"/>
              </a:rPr>
              <a:t>ompliance </a:t>
            </a:r>
            <a:r>
              <a:rPr lang="en-US" dirty="0">
                <a:solidFill>
                  <a:schemeClr val="tx1"/>
                </a:solidFill>
                <a:latin typeface="Segoe UI Light" panose="020B0502040204020203" pitchFamily="34" charset="0"/>
                <a:cs typeface="Segoe UI Light" panose="020B0502040204020203" pitchFamily="34" charset="0"/>
              </a:rPr>
              <a:t>and </a:t>
            </a:r>
            <a:r>
              <a:rPr lang="en-US" dirty="0" smtClean="0">
                <a:solidFill>
                  <a:schemeClr val="tx1"/>
                </a:solidFill>
                <a:latin typeface="Segoe UI Light" panose="020B0502040204020203" pitchFamily="34" charset="0"/>
                <a:cs typeface="Segoe UI Light" panose="020B0502040204020203" pitchFamily="34" charset="0"/>
              </a:rPr>
              <a:t>governance</a:t>
            </a:r>
            <a:endParaRPr lang="en-US" dirty="0">
              <a:solidFill>
                <a:schemeClr val="tx1"/>
              </a:solidFill>
              <a:latin typeface="Segoe UI Light" panose="020B0502040204020203" pitchFamily="34" charset="0"/>
              <a:cs typeface="Segoe UI Light" panose="020B0502040204020203" pitchFamily="34" charset="0"/>
            </a:endParaRPr>
          </a:p>
          <a:p>
            <a:pPr marL="342900" lvl="1" indent="-342900"/>
            <a:r>
              <a:rPr lang="en-US" dirty="0">
                <a:solidFill>
                  <a:schemeClr val="tx1"/>
                </a:solidFill>
                <a:latin typeface="Segoe UI Light" panose="020B0502040204020203" pitchFamily="34" charset="0"/>
                <a:cs typeface="Segoe UI Light" panose="020B0502040204020203" pitchFamily="34" charset="0"/>
              </a:rPr>
              <a:t>Monitor and </a:t>
            </a:r>
            <a:r>
              <a:rPr lang="en-US" dirty="0" smtClean="0">
                <a:solidFill>
                  <a:schemeClr val="tx1"/>
                </a:solidFill>
                <a:latin typeface="Segoe UI Light" panose="020B0502040204020203" pitchFamily="34" charset="0"/>
                <a:cs typeface="Segoe UI Light" panose="020B0502040204020203" pitchFamily="34" charset="0"/>
              </a:rPr>
              <a:t>rapidly </a:t>
            </a:r>
            <a:r>
              <a:rPr lang="en-US" dirty="0">
                <a:solidFill>
                  <a:schemeClr val="tx1"/>
                </a:solidFill>
                <a:latin typeface="Segoe UI Light" panose="020B0502040204020203" pitchFamily="34" charset="0"/>
                <a:cs typeface="Segoe UI Light" panose="020B0502040204020203" pitchFamily="34" charset="0"/>
              </a:rPr>
              <a:t>r</a:t>
            </a:r>
            <a:r>
              <a:rPr lang="en-US" dirty="0" smtClean="0">
                <a:solidFill>
                  <a:schemeClr val="tx1"/>
                </a:solidFill>
                <a:latin typeface="Segoe UI Light" panose="020B0502040204020203" pitchFamily="34" charset="0"/>
                <a:cs typeface="Segoe UI Light" panose="020B0502040204020203" pitchFamily="34" charset="0"/>
              </a:rPr>
              <a:t>espond</a:t>
            </a:r>
            <a:endParaRPr lang="en-US" dirty="0">
              <a:solidFill>
                <a:schemeClr val="tx1"/>
              </a:solidFill>
              <a:latin typeface="Segoe UI Light" panose="020B0502040204020203" pitchFamily="34" charset="0"/>
              <a:cs typeface="Segoe UI Light" panose="020B0502040204020203" pitchFamily="34" charset="0"/>
            </a:endParaRPr>
          </a:p>
          <a:p>
            <a:pPr marL="173037" lvl="1" indent="0">
              <a:buNone/>
            </a:pPr>
            <a:endParaRPr lang="en-US" dirty="0" smtClean="0">
              <a:latin typeface="Segoe UI Light" panose="020B0502040204020203" pitchFamily="34" charset="0"/>
              <a:cs typeface="Segoe UI Light" panose="020B0502040204020203" pitchFamily="34" charset="0"/>
            </a:endParaRPr>
          </a:p>
          <a:p>
            <a:pPr marL="0" indent="0">
              <a:buNone/>
            </a:pPr>
            <a:r>
              <a:rPr lang="en-US" dirty="0" smtClean="0">
                <a:solidFill>
                  <a:srgbClr val="727272"/>
                </a:solidFill>
                <a:latin typeface="Segoe UI Light" panose="020B0502040204020203" pitchFamily="34" charset="0"/>
                <a:cs typeface="Segoe UI Light" panose="020B0502040204020203" pitchFamily="34" charset="0"/>
              </a:rPr>
              <a:t>Archive your way</a:t>
            </a:r>
          </a:p>
          <a:p>
            <a:pPr marL="342900" indent="-342900"/>
            <a:r>
              <a:rPr lang="en-US" sz="2000" spc="-50" dirty="0">
                <a:solidFill>
                  <a:schemeClr val="tx1"/>
                </a:solidFill>
                <a:latin typeface="Segoe UI Light" panose="020B0502040204020203" pitchFamily="34" charset="0"/>
                <a:ea typeface="Segoe UI" panose="020B0502040204020203" pitchFamily="34" charset="0"/>
                <a:cs typeface="Segoe UI Light" panose="020B0502040204020203" pitchFamily="34" charset="0"/>
              </a:rPr>
              <a:t>Eliminate the clutter</a:t>
            </a:r>
          </a:p>
          <a:p>
            <a:pPr marL="342900" lvl="1" indent="-342900"/>
            <a:r>
              <a:rPr lang="en-US" dirty="0">
                <a:solidFill>
                  <a:schemeClr val="tx1"/>
                </a:solidFill>
                <a:latin typeface="Segoe UI Light" panose="020B0502040204020203" pitchFamily="34" charset="0"/>
                <a:cs typeface="Segoe UI Light" panose="020B0502040204020203" pitchFamily="34" charset="0"/>
              </a:rPr>
              <a:t>Access </a:t>
            </a:r>
            <a:r>
              <a:rPr lang="en-US" dirty="0" smtClean="0">
                <a:solidFill>
                  <a:schemeClr val="tx1"/>
                </a:solidFill>
                <a:latin typeface="Segoe UI Light" panose="020B0502040204020203" pitchFamily="34" charset="0"/>
                <a:cs typeface="Segoe UI Light" panose="020B0502040204020203" pitchFamily="34" charset="0"/>
              </a:rPr>
              <a:t>archives </a:t>
            </a:r>
            <a:r>
              <a:rPr lang="en-US" dirty="0">
                <a:solidFill>
                  <a:schemeClr val="tx1"/>
                </a:solidFill>
                <a:latin typeface="Segoe UI Light" panose="020B0502040204020203" pitchFamily="34" charset="0"/>
                <a:cs typeface="Segoe UI Light" panose="020B0502040204020203" pitchFamily="34" charset="0"/>
              </a:rPr>
              <a:t>i</a:t>
            </a:r>
            <a:r>
              <a:rPr lang="en-US" dirty="0" smtClean="0">
                <a:solidFill>
                  <a:schemeClr val="tx1"/>
                </a:solidFill>
                <a:latin typeface="Segoe UI Light" panose="020B0502040204020203" pitchFamily="34" charset="0"/>
                <a:cs typeface="Segoe UI Light" panose="020B0502040204020203" pitchFamily="34" charset="0"/>
              </a:rPr>
              <a:t>mmediately </a:t>
            </a:r>
            <a:r>
              <a:rPr lang="en-US" dirty="0">
                <a:solidFill>
                  <a:schemeClr val="tx1"/>
                </a:solidFill>
                <a:latin typeface="Segoe UI Light" panose="020B0502040204020203" pitchFamily="34" charset="0"/>
                <a:cs typeface="Segoe UI Light" panose="020B0502040204020203" pitchFamily="34" charset="0"/>
              </a:rPr>
              <a:t>and </a:t>
            </a:r>
            <a:r>
              <a:rPr lang="en-US" dirty="0" smtClean="0">
                <a:solidFill>
                  <a:schemeClr val="tx1"/>
                </a:solidFill>
                <a:latin typeface="Segoe UI Light" panose="020B0502040204020203" pitchFamily="34" charset="0"/>
                <a:cs typeface="Segoe UI Light" panose="020B0502040204020203" pitchFamily="34" charset="0"/>
              </a:rPr>
              <a:t>appropriately</a:t>
            </a:r>
            <a:endParaRPr lang="en-US" dirty="0">
              <a:solidFill>
                <a:schemeClr val="tx1"/>
              </a:solidFill>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a:xfrm>
            <a:off x="519248" y="384048"/>
            <a:ext cx="11151917" cy="609398"/>
          </a:xfrm>
        </p:spPr>
        <p:txBody>
          <a:bodyPr/>
          <a:lstStyle/>
          <a:p>
            <a:r>
              <a:rPr lang="en-US" sz="4400" dirty="0"/>
              <a:t>AvePoint Has The Tools and The Team</a:t>
            </a:r>
          </a:p>
        </p:txBody>
      </p:sp>
      <p:pic>
        <p:nvPicPr>
          <p:cNvPr id="10" name="Picture 9"/>
          <p:cNvPicPr>
            <a:picLocks/>
          </p:cNvPicPr>
          <p:nvPr/>
        </p:nvPicPr>
        <p:blipFill rotWithShape="1">
          <a:blip r:embed="rId3" cstate="print">
            <a:extLst>
              <a:ext uri="{28A0092B-C50C-407E-A947-70E740481C1C}">
                <a14:useLocalDpi xmlns:a14="http://schemas.microsoft.com/office/drawing/2010/main" val="0"/>
              </a:ext>
            </a:extLst>
          </a:blip>
          <a:srcRect l="13663" r="19281"/>
          <a:stretch/>
        </p:blipFill>
        <p:spPr>
          <a:xfrm>
            <a:off x="6638759" y="1302329"/>
            <a:ext cx="4572000" cy="4572000"/>
          </a:xfrm>
          <a:prstGeom prst="rect">
            <a:avLst/>
          </a:prstGeom>
          <a:noFill/>
          <a:ln>
            <a:noFill/>
          </a:ln>
        </p:spPr>
      </p:pic>
    </p:spTree>
    <p:extLst>
      <p:ext uri="{BB962C8B-B14F-4D97-AF65-F5344CB8AC3E}">
        <p14:creationId xmlns:p14="http://schemas.microsoft.com/office/powerpoint/2010/main" val="64591600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48" y="1276435"/>
            <a:ext cx="11071003" cy="4882004"/>
          </a:xfrm>
          <a:prstGeom prst="rect">
            <a:avLst/>
          </a:prstGeom>
        </p:spPr>
      </p:pic>
      <p:sp>
        <p:nvSpPr>
          <p:cNvPr id="22" name="Title 1"/>
          <p:cNvSpPr>
            <a:spLocks noGrp="1"/>
          </p:cNvSpPr>
          <p:nvPr>
            <p:ph type="title"/>
          </p:nvPr>
        </p:nvSpPr>
        <p:spPr>
          <a:xfrm>
            <a:off x="519248" y="384048"/>
            <a:ext cx="11151917" cy="609398"/>
          </a:xfrm>
        </p:spPr>
        <p:txBody>
          <a:bodyPr/>
          <a:lstStyle/>
          <a:p>
            <a:r>
              <a:rPr lang="en-US" sz="4400" dirty="0"/>
              <a:t>AvePoint - Bringing It All Together</a:t>
            </a:r>
          </a:p>
        </p:txBody>
      </p:sp>
      <p:grpSp>
        <p:nvGrpSpPr>
          <p:cNvPr id="56" name="Group 55"/>
          <p:cNvGrpSpPr>
            <a:grpSpLocks noChangeAspect="1"/>
          </p:cNvGrpSpPr>
          <p:nvPr/>
        </p:nvGrpSpPr>
        <p:grpSpPr>
          <a:xfrm>
            <a:off x="1743214" y="2391107"/>
            <a:ext cx="999986" cy="1289030"/>
            <a:chOff x="4558035" y="2098236"/>
            <a:chExt cx="708558" cy="913364"/>
          </a:xfrm>
        </p:grpSpPr>
        <p:sp>
          <p:nvSpPr>
            <p:cNvPr id="43" name="Freeform 42"/>
            <p:cNvSpPr>
              <a:spLocks/>
            </p:cNvSpPr>
            <p:nvPr/>
          </p:nvSpPr>
          <p:spPr bwMode="auto">
            <a:xfrm>
              <a:off x="4641993" y="2278874"/>
              <a:ext cx="624600" cy="732726"/>
            </a:xfrm>
            <a:custGeom>
              <a:avLst/>
              <a:gdLst>
                <a:gd name="T0" fmla="*/ 0 w 491"/>
                <a:gd name="T1" fmla="*/ 463 h 576"/>
                <a:gd name="T2" fmla="*/ 116 w 491"/>
                <a:gd name="T3" fmla="*/ 418 h 576"/>
                <a:gd name="T4" fmla="*/ 116 w 491"/>
                <a:gd name="T5" fmla="*/ 139 h 576"/>
                <a:gd name="T6" fmla="*/ 312 w 491"/>
                <a:gd name="T7" fmla="*/ 85 h 576"/>
                <a:gd name="T8" fmla="*/ 312 w 491"/>
                <a:gd name="T9" fmla="*/ 510 h 576"/>
                <a:gd name="T10" fmla="*/ 9 w 491"/>
                <a:gd name="T11" fmla="*/ 463 h 576"/>
                <a:gd name="T12" fmla="*/ 309 w 491"/>
                <a:gd name="T13" fmla="*/ 576 h 576"/>
                <a:gd name="T14" fmla="*/ 491 w 491"/>
                <a:gd name="T15" fmla="*/ 520 h 576"/>
                <a:gd name="T16" fmla="*/ 491 w 491"/>
                <a:gd name="T17" fmla="*/ 57 h 576"/>
                <a:gd name="T18" fmla="*/ 309 w 491"/>
                <a:gd name="T19" fmla="*/ 0 h 576"/>
                <a:gd name="T20" fmla="*/ 0 w 491"/>
                <a:gd name="T21" fmla="*/ 113 h 576"/>
                <a:gd name="T22" fmla="*/ 0 w 491"/>
                <a:gd name="T23" fmla="*/ 463 h 576"/>
                <a:gd name="T24" fmla="*/ 0 w 491"/>
                <a:gd name="T25" fmla="*/ 46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1" h="576">
                  <a:moveTo>
                    <a:pt x="0" y="463"/>
                  </a:moveTo>
                  <a:lnTo>
                    <a:pt x="116" y="418"/>
                  </a:lnTo>
                  <a:lnTo>
                    <a:pt x="116" y="139"/>
                  </a:lnTo>
                  <a:lnTo>
                    <a:pt x="312" y="85"/>
                  </a:lnTo>
                  <a:lnTo>
                    <a:pt x="312" y="510"/>
                  </a:lnTo>
                  <a:lnTo>
                    <a:pt x="9" y="463"/>
                  </a:lnTo>
                  <a:lnTo>
                    <a:pt x="309" y="576"/>
                  </a:lnTo>
                  <a:lnTo>
                    <a:pt x="491" y="520"/>
                  </a:lnTo>
                  <a:lnTo>
                    <a:pt x="491" y="57"/>
                  </a:lnTo>
                  <a:lnTo>
                    <a:pt x="309" y="0"/>
                  </a:lnTo>
                  <a:lnTo>
                    <a:pt x="0" y="113"/>
                  </a:lnTo>
                  <a:lnTo>
                    <a:pt x="0" y="463"/>
                  </a:lnTo>
                  <a:lnTo>
                    <a:pt x="0" y="46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44" name="Freeform 43"/>
            <p:cNvSpPr>
              <a:spLocks/>
            </p:cNvSpPr>
            <p:nvPr/>
          </p:nvSpPr>
          <p:spPr bwMode="auto">
            <a:xfrm>
              <a:off x="4558035" y="2098236"/>
              <a:ext cx="360004" cy="192086"/>
            </a:xfrm>
            <a:custGeom>
              <a:avLst/>
              <a:gdLst>
                <a:gd name="T0" fmla="*/ 0 w 120"/>
                <a:gd name="T1" fmla="*/ 0 h 64"/>
                <a:gd name="T2" fmla="*/ 92 w 120"/>
                <a:gd name="T3" fmla="*/ 0 h 64"/>
                <a:gd name="T4" fmla="*/ 104 w 120"/>
                <a:gd name="T5" fmla="*/ 12 h 64"/>
                <a:gd name="T6" fmla="*/ 104 w 120"/>
                <a:gd name="T7" fmla="*/ 40 h 64"/>
                <a:gd name="T8" fmla="*/ 120 w 120"/>
                <a:gd name="T9" fmla="*/ 40 h 64"/>
                <a:gd name="T10" fmla="*/ 94 w 120"/>
                <a:gd name="T11" fmla="*/ 64 h 64"/>
                <a:gd name="T12" fmla="*/ 68 w 120"/>
                <a:gd name="T13" fmla="*/ 40 h 64"/>
                <a:gd name="T14" fmla="*/ 84 w 120"/>
                <a:gd name="T15" fmla="*/ 40 h 64"/>
                <a:gd name="T16" fmla="*/ 84 w 120"/>
                <a:gd name="T17" fmla="*/ 28 h 64"/>
                <a:gd name="T18" fmla="*/ 76 w 120"/>
                <a:gd name="T19" fmla="*/ 20 h 64"/>
                <a:gd name="T20" fmla="*/ 0 w 120"/>
                <a:gd name="T21" fmla="*/ 20 h 64"/>
                <a:gd name="T22" fmla="*/ 0 w 120"/>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64">
                  <a:moveTo>
                    <a:pt x="0" y="0"/>
                  </a:moveTo>
                  <a:cubicBezTo>
                    <a:pt x="0" y="0"/>
                    <a:pt x="87" y="0"/>
                    <a:pt x="92" y="0"/>
                  </a:cubicBezTo>
                  <a:cubicBezTo>
                    <a:pt x="98" y="0"/>
                    <a:pt x="104" y="6"/>
                    <a:pt x="104" y="12"/>
                  </a:cubicBezTo>
                  <a:cubicBezTo>
                    <a:pt x="104" y="18"/>
                    <a:pt x="104" y="40"/>
                    <a:pt x="104" y="40"/>
                  </a:cubicBezTo>
                  <a:cubicBezTo>
                    <a:pt x="120" y="40"/>
                    <a:pt x="120" y="40"/>
                    <a:pt x="120" y="40"/>
                  </a:cubicBezTo>
                  <a:cubicBezTo>
                    <a:pt x="94" y="64"/>
                    <a:pt x="94" y="64"/>
                    <a:pt x="94" y="64"/>
                  </a:cubicBezTo>
                  <a:cubicBezTo>
                    <a:pt x="68" y="40"/>
                    <a:pt x="68" y="40"/>
                    <a:pt x="68" y="40"/>
                  </a:cubicBezTo>
                  <a:cubicBezTo>
                    <a:pt x="84" y="40"/>
                    <a:pt x="84" y="40"/>
                    <a:pt x="84" y="40"/>
                  </a:cubicBezTo>
                  <a:cubicBezTo>
                    <a:pt x="84" y="40"/>
                    <a:pt x="84" y="34"/>
                    <a:pt x="84" y="28"/>
                  </a:cubicBezTo>
                  <a:cubicBezTo>
                    <a:pt x="84" y="22"/>
                    <a:pt x="82" y="20"/>
                    <a:pt x="76" y="20"/>
                  </a:cubicBezTo>
                  <a:cubicBezTo>
                    <a:pt x="70" y="20"/>
                    <a:pt x="0" y="20"/>
                    <a:pt x="0" y="20"/>
                  </a:cubicBezTo>
                  <a:cubicBezTo>
                    <a:pt x="0" y="0"/>
                    <a:pt x="0" y="0"/>
                    <a:pt x="0"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grpSp>
      <p:grpSp>
        <p:nvGrpSpPr>
          <p:cNvPr id="26" name="Group 25"/>
          <p:cNvGrpSpPr>
            <a:grpSpLocks noChangeAspect="1"/>
          </p:cNvGrpSpPr>
          <p:nvPr/>
        </p:nvGrpSpPr>
        <p:grpSpPr>
          <a:xfrm>
            <a:off x="9112874" y="2617017"/>
            <a:ext cx="888176" cy="914400"/>
            <a:chOff x="9351904" y="1835127"/>
            <a:chExt cx="697704" cy="718304"/>
          </a:xfrm>
        </p:grpSpPr>
        <p:sp>
          <p:nvSpPr>
            <p:cNvPr id="46" name="Freeform 27"/>
            <p:cNvSpPr>
              <a:spLocks/>
            </p:cNvSpPr>
            <p:nvPr/>
          </p:nvSpPr>
          <p:spPr bwMode="auto">
            <a:xfrm>
              <a:off x="9351904" y="2003507"/>
              <a:ext cx="614409" cy="235554"/>
            </a:xfrm>
            <a:custGeom>
              <a:avLst/>
              <a:gdLst>
                <a:gd name="T0" fmla="*/ 168 w 336"/>
                <a:gd name="T1" fmla="*/ 129 h 129"/>
                <a:gd name="T2" fmla="*/ 0 w 336"/>
                <a:gd name="T3" fmla="*/ 57 h 129"/>
                <a:gd name="T4" fmla="*/ 0 w 336"/>
                <a:gd name="T5" fmla="*/ 0 h 129"/>
                <a:gd name="T6" fmla="*/ 168 w 336"/>
                <a:gd name="T7" fmla="*/ 72 h 129"/>
                <a:gd name="T8" fmla="*/ 336 w 336"/>
                <a:gd name="T9" fmla="*/ 0 h 129"/>
                <a:gd name="T10" fmla="*/ 336 w 336"/>
                <a:gd name="T11" fmla="*/ 57 h 129"/>
                <a:gd name="T12" fmla="*/ 168 w 336"/>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336" h="129">
                  <a:moveTo>
                    <a:pt x="168" y="129"/>
                  </a:moveTo>
                  <a:cubicBezTo>
                    <a:pt x="75" y="129"/>
                    <a:pt x="0" y="97"/>
                    <a:pt x="0" y="57"/>
                  </a:cubicBezTo>
                  <a:cubicBezTo>
                    <a:pt x="0" y="0"/>
                    <a:pt x="0" y="0"/>
                    <a:pt x="0" y="0"/>
                  </a:cubicBezTo>
                  <a:cubicBezTo>
                    <a:pt x="0" y="40"/>
                    <a:pt x="75" y="72"/>
                    <a:pt x="168" y="72"/>
                  </a:cubicBezTo>
                  <a:cubicBezTo>
                    <a:pt x="261" y="72"/>
                    <a:pt x="336" y="40"/>
                    <a:pt x="336" y="0"/>
                  </a:cubicBezTo>
                  <a:cubicBezTo>
                    <a:pt x="336" y="57"/>
                    <a:pt x="336" y="57"/>
                    <a:pt x="336" y="57"/>
                  </a:cubicBezTo>
                  <a:cubicBezTo>
                    <a:pt x="336" y="97"/>
                    <a:pt x="261" y="129"/>
                    <a:pt x="168" y="12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29"/>
            <p:cNvSpPr>
              <a:spLocks/>
            </p:cNvSpPr>
            <p:nvPr/>
          </p:nvSpPr>
          <p:spPr bwMode="auto">
            <a:xfrm>
              <a:off x="9351904" y="2142332"/>
              <a:ext cx="535593" cy="235554"/>
            </a:xfrm>
            <a:custGeom>
              <a:avLst/>
              <a:gdLst>
                <a:gd name="T0" fmla="*/ 145 w 293"/>
                <a:gd name="T1" fmla="*/ 125 h 129"/>
                <a:gd name="T2" fmla="*/ 208 w 293"/>
                <a:gd name="T3" fmla="*/ 86 h 129"/>
                <a:gd name="T4" fmla="*/ 220 w 293"/>
                <a:gd name="T5" fmla="*/ 83 h 129"/>
                <a:gd name="T6" fmla="*/ 226 w 293"/>
                <a:gd name="T7" fmla="*/ 84 h 129"/>
                <a:gd name="T8" fmla="*/ 240 w 293"/>
                <a:gd name="T9" fmla="*/ 95 h 129"/>
                <a:gd name="T10" fmla="*/ 250 w 293"/>
                <a:gd name="T11" fmla="*/ 114 h 129"/>
                <a:gd name="T12" fmla="*/ 265 w 293"/>
                <a:gd name="T13" fmla="*/ 88 h 129"/>
                <a:gd name="T14" fmla="*/ 293 w 293"/>
                <a:gd name="T15" fmla="*/ 48 h 129"/>
                <a:gd name="T16" fmla="*/ 168 w 293"/>
                <a:gd name="T17" fmla="*/ 72 h 129"/>
                <a:gd name="T18" fmla="*/ 0 w 293"/>
                <a:gd name="T19" fmla="*/ 0 h 129"/>
                <a:gd name="T20" fmla="*/ 0 w 293"/>
                <a:gd name="T21" fmla="*/ 57 h 129"/>
                <a:gd name="T22" fmla="*/ 140 w 293"/>
                <a:gd name="T23" fmla="*/ 129 h 129"/>
                <a:gd name="T24" fmla="*/ 145 w 293"/>
                <a:gd name="T25" fmla="*/ 1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129">
                  <a:moveTo>
                    <a:pt x="145" y="125"/>
                  </a:moveTo>
                  <a:cubicBezTo>
                    <a:pt x="208" y="86"/>
                    <a:pt x="208" y="86"/>
                    <a:pt x="208" y="86"/>
                  </a:cubicBezTo>
                  <a:cubicBezTo>
                    <a:pt x="211" y="84"/>
                    <a:pt x="215" y="83"/>
                    <a:pt x="220" y="83"/>
                  </a:cubicBezTo>
                  <a:cubicBezTo>
                    <a:pt x="222" y="83"/>
                    <a:pt x="224" y="83"/>
                    <a:pt x="226" y="84"/>
                  </a:cubicBezTo>
                  <a:cubicBezTo>
                    <a:pt x="232" y="85"/>
                    <a:pt x="237" y="90"/>
                    <a:pt x="240" y="95"/>
                  </a:cubicBezTo>
                  <a:cubicBezTo>
                    <a:pt x="240" y="95"/>
                    <a:pt x="245" y="106"/>
                    <a:pt x="250" y="114"/>
                  </a:cubicBezTo>
                  <a:cubicBezTo>
                    <a:pt x="254" y="106"/>
                    <a:pt x="259" y="97"/>
                    <a:pt x="265" y="88"/>
                  </a:cubicBezTo>
                  <a:cubicBezTo>
                    <a:pt x="274" y="73"/>
                    <a:pt x="283" y="60"/>
                    <a:pt x="293" y="48"/>
                  </a:cubicBezTo>
                  <a:cubicBezTo>
                    <a:pt x="262" y="63"/>
                    <a:pt x="218" y="72"/>
                    <a:pt x="168" y="72"/>
                  </a:cubicBezTo>
                  <a:cubicBezTo>
                    <a:pt x="75" y="72"/>
                    <a:pt x="0" y="40"/>
                    <a:pt x="0" y="0"/>
                  </a:cubicBezTo>
                  <a:cubicBezTo>
                    <a:pt x="0" y="57"/>
                    <a:pt x="0" y="57"/>
                    <a:pt x="0" y="57"/>
                  </a:cubicBezTo>
                  <a:cubicBezTo>
                    <a:pt x="0" y="93"/>
                    <a:pt x="61" y="123"/>
                    <a:pt x="140" y="129"/>
                  </a:cubicBezTo>
                  <a:cubicBezTo>
                    <a:pt x="141" y="127"/>
                    <a:pt x="143" y="126"/>
                    <a:pt x="145" y="12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30"/>
            <p:cNvSpPr>
              <a:spLocks/>
            </p:cNvSpPr>
            <p:nvPr/>
          </p:nvSpPr>
          <p:spPr bwMode="auto">
            <a:xfrm>
              <a:off x="9351904" y="2281156"/>
              <a:ext cx="372586" cy="237345"/>
            </a:xfrm>
            <a:custGeom>
              <a:avLst/>
              <a:gdLst>
                <a:gd name="T0" fmla="*/ 149 w 204"/>
                <a:gd name="T1" fmla="*/ 90 h 130"/>
                <a:gd name="T2" fmla="*/ 134 w 204"/>
                <a:gd name="T3" fmla="*/ 71 h 130"/>
                <a:gd name="T4" fmla="*/ 0 w 204"/>
                <a:gd name="T5" fmla="*/ 0 h 130"/>
                <a:gd name="T6" fmla="*/ 0 w 204"/>
                <a:gd name="T7" fmla="*/ 57 h 130"/>
                <a:gd name="T8" fmla="*/ 168 w 204"/>
                <a:gd name="T9" fmla="*/ 130 h 130"/>
                <a:gd name="T10" fmla="*/ 204 w 204"/>
                <a:gd name="T11" fmla="*/ 128 h 130"/>
                <a:gd name="T12" fmla="*/ 149 w 204"/>
                <a:gd name="T13" fmla="*/ 90 h 130"/>
              </a:gdLst>
              <a:ahLst/>
              <a:cxnLst>
                <a:cxn ang="0">
                  <a:pos x="T0" y="T1"/>
                </a:cxn>
                <a:cxn ang="0">
                  <a:pos x="T2" y="T3"/>
                </a:cxn>
                <a:cxn ang="0">
                  <a:pos x="T4" y="T5"/>
                </a:cxn>
                <a:cxn ang="0">
                  <a:pos x="T6" y="T7"/>
                </a:cxn>
                <a:cxn ang="0">
                  <a:pos x="T8" y="T9"/>
                </a:cxn>
                <a:cxn ang="0">
                  <a:pos x="T10" y="T11"/>
                </a:cxn>
                <a:cxn ang="0">
                  <a:pos x="T12" y="T13"/>
                </a:cxn>
              </a:cxnLst>
              <a:rect l="0" t="0" r="r" b="b"/>
              <a:pathLst>
                <a:path w="204" h="130">
                  <a:moveTo>
                    <a:pt x="149" y="90"/>
                  </a:moveTo>
                  <a:cubicBezTo>
                    <a:pt x="141" y="87"/>
                    <a:pt x="135" y="80"/>
                    <a:pt x="134" y="71"/>
                  </a:cubicBezTo>
                  <a:cubicBezTo>
                    <a:pt x="58" y="64"/>
                    <a:pt x="0" y="35"/>
                    <a:pt x="0" y="0"/>
                  </a:cubicBezTo>
                  <a:cubicBezTo>
                    <a:pt x="0" y="57"/>
                    <a:pt x="0" y="57"/>
                    <a:pt x="0" y="57"/>
                  </a:cubicBezTo>
                  <a:cubicBezTo>
                    <a:pt x="0" y="97"/>
                    <a:pt x="75" y="130"/>
                    <a:pt x="168" y="130"/>
                  </a:cubicBezTo>
                  <a:cubicBezTo>
                    <a:pt x="180" y="130"/>
                    <a:pt x="192" y="129"/>
                    <a:pt x="204" y="128"/>
                  </a:cubicBezTo>
                  <a:cubicBezTo>
                    <a:pt x="182" y="108"/>
                    <a:pt x="162" y="94"/>
                    <a:pt x="149" y="9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31"/>
            <p:cNvSpPr>
              <a:spLocks/>
            </p:cNvSpPr>
            <p:nvPr/>
          </p:nvSpPr>
          <p:spPr bwMode="auto">
            <a:xfrm>
              <a:off x="9639405" y="2149497"/>
              <a:ext cx="410203" cy="403934"/>
            </a:xfrm>
            <a:custGeom>
              <a:avLst/>
              <a:gdLst>
                <a:gd name="T0" fmla="*/ 63 w 225"/>
                <a:gd name="T1" fmla="*/ 102 h 221"/>
                <a:gd name="T2" fmla="*/ 93 w 225"/>
                <a:gd name="T3" fmla="*/ 161 h 221"/>
                <a:gd name="T4" fmla="*/ 221 w 225"/>
                <a:gd name="T5" fmla="*/ 0 h 221"/>
                <a:gd name="T6" fmla="*/ 225 w 225"/>
                <a:gd name="T7" fmla="*/ 84 h 221"/>
                <a:gd name="T8" fmla="*/ 97 w 225"/>
                <a:gd name="T9" fmla="*/ 221 h 221"/>
                <a:gd name="T10" fmla="*/ 0 w 225"/>
                <a:gd name="T11" fmla="*/ 140 h 221"/>
                <a:gd name="T12" fmla="*/ 63 w 225"/>
                <a:gd name="T13" fmla="*/ 102 h 221"/>
              </a:gdLst>
              <a:ahLst/>
              <a:cxnLst>
                <a:cxn ang="0">
                  <a:pos x="T0" y="T1"/>
                </a:cxn>
                <a:cxn ang="0">
                  <a:pos x="T2" y="T3"/>
                </a:cxn>
                <a:cxn ang="0">
                  <a:pos x="T4" y="T5"/>
                </a:cxn>
                <a:cxn ang="0">
                  <a:pos x="T6" y="T7"/>
                </a:cxn>
                <a:cxn ang="0">
                  <a:pos x="T8" y="T9"/>
                </a:cxn>
                <a:cxn ang="0">
                  <a:pos x="T10" y="T11"/>
                </a:cxn>
                <a:cxn ang="0">
                  <a:pos x="T12" y="T13"/>
                </a:cxn>
              </a:cxnLst>
              <a:rect l="0" t="0" r="r" b="b"/>
              <a:pathLst>
                <a:path w="225" h="221">
                  <a:moveTo>
                    <a:pt x="63" y="102"/>
                  </a:moveTo>
                  <a:cubicBezTo>
                    <a:pt x="93" y="161"/>
                    <a:pt x="93" y="161"/>
                    <a:pt x="93" y="161"/>
                  </a:cubicBezTo>
                  <a:cubicBezTo>
                    <a:pt x="93" y="161"/>
                    <a:pt x="143" y="40"/>
                    <a:pt x="221" y="0"/>
                  </a:cubicBezTo>
                  <a:cubicBezTo>
                    <a:pt x="219" y="29"/>
                    <a:pt x="211" y="54"/>
                    <a:pt x="225" y="84"/>
                  </a:cubicBezTo>
                  <a:cubicBezTo>
                    <a:pt x="190" y="92"/>
                    <a:pt x="120" y="179"/>
                    <a:pt x="97" y="221"/>
                  </a:cubicBezTo>
                  <a:cubicBezTo>
                    <a:pt x="65" y="181"/>
                    <a:pt x="26" y="150"/>
                    <a:pt x="0" y="140"/>
                  </a:cubicBezTo>
                  <a:cubicBezTo>
                    <a:pt x="63" y="102"/>
                    <a:pt x="63" y="102"/>
                    <a:pt x="63" y="102"/>
                  </a:cubicBezTo>
                  <a:close/>
                </a:path>
              </a:pathLst>
            </a:custGeom>
            <a:solidFill>
              <a:srgbClr val="E31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32"/>
            <p:cNvSpPr>
              <a:spLocks noChangeArrowheads="1"/>
            </p:cNvSpPr>
            <p:nvPr/>
          </p:nvSpPr>
          <p:spPr bwMode="auto">
            <a:xfrm>
              <a:off x="9351904" y="1835127"/>
              <a:ext cx="614409" cy="265110"/>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54"/>
          <p:cNvGrpSpPr>
            <a:grpSpLocks noChangeAspect="1"/>
          </p:cNvGrpSpPr>
          <p:nvPr/>
        </p:nvGrpSpPr>
        <p:grpSpPr>
          <a:xfrm>
            <a:off x="5540667" y="2525577"/>
            <a:ext cx="1138712" cy="1097280"/>
            <a:chOff x="6863727" y="2222715"/>
            <a:chExt cx="803990" cy="774738"/>
          </a:xfrm>
        </p:grpSpPr>
        <p:sp>
          <p:nvSpPr>
            <p:cNvPr id="52" name="Freeform 51"/>
            <p:cNvSpPr>
              <a:spLocks/>
            </p:cNvSpPr>
            <p:nvPr/>
          </p:nvSpPr>
          <p:spPr bwMode="auto">
            <a:xfrm>
              <a:off x="6863727" y="2251967"/>
              <a:ext cx="444100" cy="491968"/>
            </a:xfrm>
            <a:custGeom>
              <a:avLst/>
              <a:gdLst>
                <a:gd name="T0" fmla="*/ 202 w 212"/>
                <a:gd name="T1" fmla="*/ 171 h 235"/>
                <a:gd name="T2" fmla="*/ 172 w 212"/>
                <a:gd name="T3" fmla="*/ 149 h 235"/>
                <a:gd name="T4" fmla="*/ 120 w 212"/>
                <a:gd name="T5" fmla="*/ 181 h 235"/>
                <a:gd name="T6" fmla="*/ 55 w 212"/>
                <a:gd name="T7" fmla="*/ 119 h 235"/>
                <a:gd name="T8" fmla="*/ 116 w 212"/>
                <a:gd name="T9" fmla="*/ 54 h 235"/>
                <a:gd name="T10" fmla="*/ 175 w 212"/>
                <a:gd name="T11" fmla="*/ 90 h 235"/>
                <a:gd name="T12" fmla="*/ 207 w 212"/>
                <a:gd name="T13" fmla="*/ 71 h 235"/>
                <a:gd name="T14" fmla="*/ 198 w 212"/>
                <a:gd name="T15" fmla="*/ 58 h 235"/>
                <a:gd name="T16" fmla="*/ 208 w 212"/>
                <a:gd name="T17" fmla="*/ 40 h 235"/>
                <a:gd name="T18" fmla="*/ 189 w 212"/>
                <a:gd name="T19" fmla="*/ 23 h 235"/>
                <a:gd name="T20" fmla="*/ 173 w 212"/>
                <a:gd name="T21" fmla="*/ 34 h 235"/>
                <a:gd name="T22" fmla="*/ 157 w 212"/>
                <a:gd name="T23" fmla="*/ 25 h 235"/>
                <a:gd name="T24" fmla="*/ 157 w 212"/>
                <a:gd name="T25" fmla="*/ 6 h 235"/>
                <a:gd name="T26" fmla="*/ 133 w 212"/>
                <a:gd name="T27" fmla="*/ 0 h 235"/>
                <a:gd name="T28" fmla="*/ 124 w 212"/>
                <a:gd name="T29" fmla="*/ 18 h 235"/>
                <a:gd name="T30" fmla="*/ 115 w 212"/>
                <a:gd name="T31" fmla="*/ 17 h 235"/>
                <a:gd name="T32" fmla="*/ 106 w 212"/>
                <a:gd name="T33" fmla="*/ 18 h 235"/>
                <a:gd name="T34" fmla="*/ 96 w 212"/>
                <a:gd name="T35" fmla="*/ 1 h 235"/>
                <a:gd name="T36" fmla="*/ 72 w 212"/>
                <a:gd name="T37" fmla="*/ 8 h 235"/>
                <a:gd name="T38" fmla="*/ 73 w 212"/>
                <a:gd name="T39" fmla="*/ 28 h 235"/>
                <a:gd name="T40" fmla="*/ 58 w 212"/>
                <a:gd name="T41" fmla="*/ 37 h 235"/>
                <a:gd name="T42" fmla="*/ 41 w 212"/>
                <a:gd name="T43" fmla="*/ 28 h 235"/>
                <a:gd name="T44" fmla="*/ 23 w 212"/>
                <a:gd name="T45" fmla="*/ 46 h 235"/>
                <a:gd name="T46" fmla="*/ 34 w 212"/>
                <a:gd name="T47" fmla="*/ 63 h 235"/>
                <a:gd name="T48" fmla="*/ 26 w 212"/>
                <a:gd name="T49" fmla="*/ 78 h 235"/>
                <a:gd name="T50" fmla="*/ 6 w 212"/>
                <a:gd name="T51" fmla="*/ 78 h 235"/>
                <a:gd name="T52" fmla="*/ 0 w 212"/>
                <a:gd name="T53" fmla="*/ 103 h 235"/>
                <a:gd name="T54" fmla="*/ 18 w 212"/>
                <a:gd name="T55" fmla="*/ 112 h 235"/>
                <a:gd name="T56" fmla="*/ 18 w 212"/>
                <a:gd name="T57" fmla="*/ 121 h 235"/>
                <a:gd name="T58" fmla="*/ 18 w 212"/>
                <a:gd name="T59" fmla="*/ 129 h 235"/>
                <a:gd name="T60" fmla="*/ 1 w 212"/>
                <a:gd name="T61" fmla="*/ 139 h 235"/>
                <a:gd name="T62" fmla="*/ 9 w 212"/>
                <a:gd name="T63" fmla="*/ 163 h 235"/>
                <a:gd name="T64" fmla="*/ 28 w 212"/>
                <a:gd name="T65" fmla="*/ 163 h 235"/>
                <a:gd name="T66" fmla="*/ 38 w 212"/>
                <a:gd name="T67" fmla="*/ 177 h 235"/>
                <a:gd name="T68" fmla="*/ 28 w 212"/>
                <a:gd name="T69" fmla="*/ 195 h 235"/>
                <a:gd name="T70" fmla="*/ 46 w 212"/>
                <a:gd name="T71" fmla="*/ 212 h 235"/>
                <a:gd name="T72" fmla="*/ 63 w 212"/>
                <a:gd name="T73" fmla="*/ 201 h 235"/>
                <a:gd name="T74" fmla="*/ 78 w 212"/>
                <a:gd name="T75" fmla="*/ 210 h 235"/>
                <a:gd name="T76" fmla="*/ 79 w 212"/>
                <a:gd name="T77" fmla="*/ 229 h 235"/>
                <a:gd name="T78" fmla="*/ 103 w 212"/>
                <a:gd name="T79" fmla="*/ 235 h 235"/>
                <a:gd name="T80" fmla="*/ 112 w 212"/>
                <a:gd name="T81" fmla="*/ 217 h 235"/>
                <a:gd name="T82" fmla="*/ 121 w 212"/>
                <a:gd name="T83" fmla="*/ 218 h 235"/>
                <a:gd name="T84" fmla="*/ 130 w 212"/>
                <a:gd name="T85" fmla="*/ 217 h 235"/>
                <a:gd name="T86" fmla="*/ 140 w 212"/>
                <a:gd name="T87" fmla="*/ 234 h 235"/>
                <a:gd name="T88" fmla="*/ 164 w 212"/>
                <a:gd name="T89" fmla="*/ 227 h 235"/>
                <a:gd name="T90" fmla="*/ 163 w 212"/>
                <a:gd name="T91" fmla="*/ 207 h 235"/>
                <a:gd name="T92" fmla="*/ 178 w 212"/>
                <a:gd name="T93" fmla="*/ 198 h 235"/>
                <a:gd name="T94" fmla="*/ 195 w 212"/>
                <a:gd name="T95" fmla="*/ 207 h 235"/>
                <a:gd name="T96" fmla="*/ 212 w 212"/>
                <a:gd name="T97" fmla="*/ 189 h 235"/>
                <a:gd name="T98" fmla="*/ 202 w 212"/>
                <a:gd name="T99" fmla="*/ 172 h 235"/>
                <a:gd name="T100" fmla="*/ 202 w 212"/>
                <a:gd name="T101" fmla="*/ 17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2" h="235">
                  <a:moveTo>
                    <a:pt x="202" y="171"/>
                  </a:moveTo>
                  <a:cubicBezTo>
                    <a:pt x="191" y="162"/>
                    <a:pt x="181" y="154"/>
                    <a:pt x="172" y="149"/>
                  </a:cubicBezTo>
                  <a:cubicBezTo>
                    <a:pt x="162" y="167"/>
                    <a:pt x="142" y="180"/>
                    <a:pt x="120" y="181"/>
                  </a:cubicBezTo>
                  <a:cubicBezTo>
                    <a:pt x="85" y="182"/>
                    <a:pt x="56" y="154"/>
                    <a:pt x="55" y="119"/>
                  </a:cubicBezTo>
                  <a:cubicBezTo>
                    <a:pt x="54" y="85"/>
                    <a:pt x="81" y="55"/>
                    <a:pt x="116" y="54"/>
                  </a:cubicBezTo>
                  <a:cubicBezTo>
                    <a:pt x="142" y="54"/>
                    <a:pt x="164" y="68"/>
                    <a:pt x="175" y="90"/>
                  </a:cubicBezTo>
                  <a:cubicBezTo>
                    <a:pt x="207" y="71"/>
                    <a:pt x="207" y="71"/>
                    <a:pt x="207" y="71"/>
                  </a:cubicBezTo>
                  <a:cubicBezTo>
                    <a:pt x="204" y="66"/>
                    <a:pt x="201" y="62"/>
                    <a:pt x="198" y="58"/>
                  </a:cubicBezTo>
                  <a:cubicBezTo>
                    <a:pt x="208" y="40"/>
                    <a:pt x="208" y="40"/>
                    <a:pt x="208" y="40"/>
                  </a:cubicBezTo>
                  <a:cubicBezTo>
                    <a:pt x="202" y="34"/>
                    <a:pt x="196" y="28"/>
                    <a:pt x="189" y="23"/>
                  </a:cubicBezTo>
                  <a:cubicBezTo>
                    <a:pt x="173" y="34"/>
                    <a:pt x="173" y="34"/>
                    <a:pt x="173" y="34"/>
                  </a:cubicBezTo>
                  <a:cubicBezTo>
                    <a:pt x="168" y="31"/>
                    <a:pt x="163" y="28"/>
                    <a:pt x="157" y="25"/>
                  </a:cubicBezTo>
                  <a:cubicBezTo>
                    <a:pt x="157" y="6"/>
                    <a:pt x="157" y="6"/>
                    <a:pt x="157" y="6"/>
                  </a:cubicBezTo>
                  <a:cubicBezTo>
                    <a:pt x="149" y="3"/>
                    <a:pt x="141" y="1"/>
                    <a:pt x="133" y="0"/>
                  </a:cubicBezTo>
                  <a:cubicBezTo>
                    <a:pt x="124" y="18"/>
                    <a:pt x="124" y="18"/>
                    <a:pt x="124" y="18"/>
                  </a:cubicBezTo>
                  <a:cubicBezTo>
                    <a:pt x="121" y="17"/>
                    <a:pt x="118" y="17"/>
                    <a:pt x="115" y="17"/>
                  </a:cubicBezTo>
                  <a:cubicBezTo>
                    <a:pt x="112" y="17"/>
                    <a:pt x="109" y="18"/>
                    <a:pt x="106" y="18"/>
                  </a:cubicBezTo>
                  <a:cubicBezTo>
                    <a:pt x="96" y="1"/>
                    <a:pt x="96" y="1"/>
                    <a:pt x="96" y="1"/>
                  </a:cubicBezTo>
                  <a:cubicBezTo>
                    <a:pt x="88" y="3"/>
                    <a:pt x="80" y="5"/>
                    <a:pt x="72" y="8"/>
                  </a:cubicBezTo>
                  <a:cubicBezTo>
                    <a:pt x="73" y="28"/>
                    <a:pt x="73" y="28"/>
                    <a:pt x="73" y="28"/>
                  </a:cubicBezTo>
                  <a:cubicBezTo>
                    <a:pt x="68" y="31"/>
                    <a:pt x="63" y="34"/>
                    <a:pt x="58" y="37"/>
                  </a:cubicBezTo>
                  <a:cubicBezTo>
                    <a:pt x="41" y="28"/>
                    <a:pt x="41" y="28"/>
                    <a:pt x="41" y="28"/>
                  </a:cubicBezTo>
                  <a:cubicBezTo>
                    <a:pt x="34" y="33"/>
                    <a:pt x="28" y="39"/>
                    <a:pt x="23" y="46"/>
                  </a:cubicBezTo>
                  <a:cubicBezTo>
                    <a:pt x="34" y="63"/>
                    <a:pt x="34" y="63"/>
                    <a:pt x="34" y="63"/>
                  </a:cubicBezTo>
                  <a:cubicBezTo>
                    <a:pt x="31" y="67"/>
                    <a:pt x="28" y="73"/>
                    <a:pt x="26" y="78"/>
                  </a:cubicBezTo>
                  <a:cubicBezTo>
                    <a:pt x="6" y="78"/>
                    <a:pt x="6" y="78"/>
                    <a:pt x="6" y="78"/>
                  </a:cubicBezTo>
                  <a:cubicBezTo>
                    <a:pt x="3" y="86"/>
                    <a:pt x="1" y="94"/>
                    <a:pt x="0" y="103"/>
                  </a:cubicBezTo>
                  <a:cubicBezTo>
                    <a:pt x="18" y="112"/>
                    <a:pt x="18" y="112"/>
                    <a:pt x="18" y="112"/>
                  </a:cubicBezTo>
                  <a:cubicBezTo>
                    <a:pt x="18" y="115"/>
                    <a:pt x="18" y="118"/>
                    <a:pt x="18" y="121"/>
                  </a:cubicBezTo>
                  <a:cubicBezTo>
                    <a:pt x="18" y="123"/>
                    <a:pt x="18" y="126"/>
                    <a:pt x="18" y="129"/>
                  </a:cubicBezTo>
                  <a:cubicBezTo>
                    <a:pt x="1" y="139"/>
                    <a:pt x="1" y="139"/>
                    <a:pt x="1" y="139"/>
                  </a:cubicBezTo>
                  <a:cubicBezTo>
                    <a:pt x="3" y="148"/>
                    <a:pt x="5" y="156"/>
                    <a:pt x="9" y="163"/>
                  </a:cubicBezTo>
                  <a:cubicBezTo>
                    <a:pt x="28" y="163"/>
                    <a:pt x="28" y="163"/>
                    <a:pt x="28" y="163"/>
                  </a:cubicBezTo>
                  <a:cubicBezTo>
                    <a:pt x="31" y="168"/>
                    <a:pt x="34" y="173"/>
                    <a:pt x="38" y="177"/>
                  </a:cubicBezTo>
                  <a:cubicBezTo>
                    <a:pt x="28" y="195"/>
                    <a:pt x="28" y="195"/>
                    <a:pt x="28" y="195"/>
                  </a:cubicBezTo>
                  <a:cubicBezTo>
                    <a:pt x="33" y="201"/>
                    <a:pt x="40" y="207"/>
                    <a:pt x="46" y="212"/>
                  </a:cubicBezTo>
                  <a:cubicBezTo>
                    <a:pt x="63" y="201"/>
                    <a:pt x="63" y="201"/>
                    <a:pt x="63" y="201"/>
                  </a:cubicBezTo>
                  <a:cubicBezTo>
                    <a:pt x="68" y="204"/>
                    <a:pt x="73" y="207"/>
                    <a:pt x="78" y="210"/>
                  </a:cubicBezTo>
                  <a:cubicBezTo>
                    <a:pt x="79" y="229"/>
                    <a:pt x="79" y="229"/>
                    <a:pt x="79" y="229"/>
                  </a:cubicBezTo>
                  <a:cubicBezTo>
                    <a:pt x="86" y="232"/>
                    <a:pt x="95" y="234"/>
                    <a:pt x="103" y="235"/>
                  </a:cubicBezTo>
                  <a:cubicBezTo>
                    <a:pt x="112" y="217"/>
                    <a:pt x="112" y="217"/>
                    <a:pt x="112" y="217"/>
                  </a:cubicBezTo>
                  <a:cubicBezTo>
                    <a:pt x="115" y="218"/>
                    <a:pt x="118" y="218"/>
                    <a:pt x="121" y="218"/>
                  </a:cubicBezTo>
                  <a:cubicBezTo>
                    <a:pt x="124" y="218"/>
                    <a:pt x="127" y="217"/>
                    <a:pt x="130" y="217"/>
                  </a:cubicBezTo>
                  <a:cubicBezTo>
                    <a:pt x="140" y="234"/>
                    <a:pt x="140" y="234"/>
                    <a:pt x="140" y="234"/>
                  </a:cubicBezTo>
                  <a:cubicBezTo>
                    <a:pt x="148" y="232"/>
                    <a:pt x="156" y="230"/>
                    <a:pt x="164" y="227"/>
                  </a:cubicBezTo>
                  <a:cubicBezTo>
                    <a:pt x="163" y="207"/>
                    <a:pt x="163" y="207"/>
                    <a:pt x="163" y="207"/>
                  </a:cubicBezTo>
                  <a:cubicBezTo>
                    <a:pt x="168" y="204"/>
                    <a:pt x="173" y="201"/>
                    <a:pt x="178" y="198"/>
                  </a:cubicBezTo>
                  <a:cubicBezTo>
                    <a:pt x="195" y="207"/>
                    <a:pt x="195" y="207"/>
                    <a:pt x="195" y="207"/>
                  </a:cubicBezTo>
                  <a:cubicBezTo>
                    <a:pt x="201" y="202"/>
                    <a:pt x="207" y="196"/>
                    <a:pt x="212" y="189"/>
                  </a:cubicBezTo>
                  <a:cubicBezTo>
                    <a:pt x="202" y="172"/>
                    <a:pt x="202" y="172"/>
                    <a:pt x="202" y="172"/>
                  </a:cubicBezTo>
                  <a:cubicBezTo>
                    <a:pt x="202" y="172"/>
                    <a:pt x="202" y="172"/>
                    <a:pt x="202" y="17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53" name="Freeform 52"/>
            <p:cNvSpPr>
              <a:spLocks/>
            </p:cNvSpPr>
            <p:nvPr/>
          </p:nvSpPr>
          <p:spPr bwMode="auto">
            <a:xfrm>
              <a:off x="7211207" y="2222715"/>
              <a:ext cx="456510" cy="448533"/>
            </a:xfrm>
            <a:custGeom>
              <a:avLst/>
              <a:gdLst>
                <a:gd name="T0" fmla="*/ 61 w 218"/>
                <a:gd name="T1" fmla="*/ 98 h 214"/>
                <a:gd name="T2" fmla="*/ 91 w 218"/>
                <a:gd name="T3" fmla="*/ 156 h 214"/>
                <a:gd name="T4" fmla="*/ 214 w 218"/>
                <a:gd name="T5" fmla="*/ 0 h 214"/>
                <a:gd name="T6" fmla="*/ 218 w 218"/>
                <a:gd name="T7" fmla="*/ 82 h 214"/>
                <a:gd name="T8" fmla="*/ 94 w 218"/>
                <a:gd name="T9" fmla="*/ 214 h 214"/>
                <a:gd name="T10" fmla="*/ 0 w 218"/>
                <a:gd name="T11" fmla="*/ 136 h 214"/>
                <a:gd name="T12" fmla="*/ 61 w 218"/>
                <a:gd name="T13" fmla="*/ 98 h 214"/>
              </a:gdLst>
              <a:ahLst/>
              <a:cxnLst>
                <a:cxn ang="0">
                  <a:pos x="T0" y="T1"/>
                </a:cxn>
                <a:cxn ang="0">
                  <a:pos x="T2" y="T3"/>
                </a:cxn>
                <a:cxn ang="0">
                  <a:pos x="T4" y="T5"/>
                </a:cxn>
                <a:cxn ang="0">
                  <a:pos x="T6" y="T7"/>
                </a:cxn>
                <a:cxn ang="0">
                  <a:pos x="T8" y="T9"/>
                </a:cxn>
                <a:cxn ang="0">
                  <a:pos x="T10" y="T11"/>
                </a:cxn>
                <a:cxn ang="0">
                  <a:pos x="T12" y="T13"/>
                </a:cxn>
              </a:cxnLst>
              <a:rect l="0" t="0" r="r" b="b"/>
              <a:pathLst>
                <a:path w="218" h="214">
                  <a:moveTo>
                    <a:pt x="61" y="98"/>
                  </a:moveTo>
                  <a:cubicBezTo>
                    <a:pt x="91" y="156"/>
                    <a:pt x="91" y="156"/>
                    <a:pt x="91" y="156"/>
                  </a:cubicBezTo>
                  <a:cubicBezTo>
                    <a:pt x="91" y="156"/>
                    <a:pt x="139" y="39"/>
                    <a:pt x="214" y="0"/>
                  </a:cubicBezTo>
                  <a:cubicBezTo>
                    <a:pt x="212" y="28"/>
                    <a:pt x="205" y="52"/>
                    <a:pt x="218" y="82"/>
                  </a:cubicBezTo>
                  <a:cubicBezTo>
                    <a:pt x="185" y="89"/>
                    <a:pt x="116" y="173"/>
                    <a:pt x="94" y="214"/>
                  </a:cubicBezTo>
                  <a:cubicBezTo>
                    <a:pt x="63" y="175"/>
                    <a:pt x="26" y="145"/>
                    <a:pt x="0" y="136"/>
                  </a:cubicBezTo>
                  <a:cubicBezTo>
                    <a:pt x="61" y="98"/>
                    <a:pt x="61" y="98"/>
                    <a:pt x="61" y="98"/>
                  </a:cubicBezTo>
                  <a:close/>
                </a:path>
              </a:pathLst>
            </a:custGeom>
            <a:solidFill>
              <a:srgbClr val="E31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54" name="Freeform 53"/>
            <p:cNvSpPr>
              <a:spLocks noEditPoints="1"/>
            </p:cNvSpPr>
            <p:nvPr/>
          </p:nvSpPr>
          <p:spPr bwMode="auto">
            <a:xfrm>
              <a:off x="7180181" y="2671248"/>
              <a:ext cx="326205" cy="326205"/>
            </a:xfrm>
            <a:custGeom>
              <a:avLst/>
              <a:gdLst>
                <a:gd name="T0" fmla="*/ 144 w 156"/>
                <a:gd name="T1" fmla="*/ 80 h 156"/>
                <a:gd name="T2" fmla="*/ 156 w 156"/>
                <a:gd name="T3" fmla="*/ 75 h 156"/>
                <a:gd name="T4" fmla="*/ 154 w 156"/>
                <a:gd name="T5" fmla="*/ 59 h 156"/>
                <a:gd name="T6" fmla="*/ 141 w 156"/>
                <a:gd name="T7" fmla="*/ 57 h 156"/>
                <a:gd name="T8" fmla="*/ 136 w 156"/>
                <a:gd name="T9" fmla="*/ 47 h 156"/>
                <a:gd name="T10" fmla="*/ 144 w 156"/>
                <a:gd name="T11" fmla="*/ 37 h 156"/>
                <a:gd name="T12" fmla="*/ 134 w 156"/>
                <a:gd name="T13" fmla="*/ 23 h 156"/>
                <a:gd name="T14" fmla="*/ 122 w 156"/>
                <a:gd name="T15" fmla="*/ 29 h 156"/>
                <a:gd name="T16" fmla="*/ 113 w 156"/>
                <a:gd name="T17" fmla="*/ 22 h 156"/>
                <a:gd name="T18" fmla="*/ 113 w 156"/>
                <a:gd name="T19" fmla="*/ 22 h 156"/>
                <a:gd name="T20" fmla="*/ 111 w 156"/>
                <a:gd name="T21" fmla="*/ 22 h 156"/>
                <a:gd name="T22" fmla="*/ 109 w 156"/>
                <a:gd name="T23" fmla="*/ 22 h 156"/>
                <a:gd name="T24" fmla="*/ 92 w 156"/>
                <a:gd name="T25" fmla="*/ 14 h 156"/>
                <a:gd name="T26" fmla="*/ 91 w 156"/>
                <a:gd name="T27" fmla="*/ 13 h 156"/>
                <a:gd name="T28" fmla="*/ 86 w 156"/>
                <a:gd name="T29" fmla="*/ 12 h 156"/>
                <a:gd name="T30" fmla="*/ 80 w 156"/>
                <a:gd name="T31" fmla="*/ 12 h 156"/>
                <a:gd name="T32" fmla="*/ 75 w 156"/>
                <a:gd name="T33" fmla="*/ 0 h 156"/>
                <a:gd name="T34" fmla="*/ 59 w 156"/>
                <a:gd name="T35" fmla="*/ 2 h 156"/>
                <a:gd name="T36" fmla="*/ 57 w 156"/>
                <a:gd name="T37" fmla="*/ 15 h 156"/>
                <a:gd name="T38" fmla="*/ 47 w 156"/>
                <a:gd name="T39" fmla="*/ 20 h 156"/>
                <a:gd name="T40" fmla="*/ 36 w 156"/>
                <a:gd name="T41" fmla="*/ 12 h 156"/>
                <a:gd name="T42" fmla="*/ 23 w 156"/>
                <a:gd name="T43" fmla="*/ 22 h 156"/>
                <a:gd name="T44" fmla="*/ 29 w 156"/>
                <a:gd name="T45" fmla="*/ 34 h 156"/>
                <a:gd name="T46" fmla="*/ 22 w 156"/>
                <a:gd name="T47" fmla="*/ 43 h 156"/>
                <a:gd name="T48" fmla="*/ 9 w 156"/>
                <a:gd name="T49" fmla="*/ 41 h 156"/>
                <a:gd name="T50" fmla="*/ 2 w 156"/>
                <a:gd name="T51" fmla="*/ 57 h 156"/>
                <a:gd name="T52" fmla="*/ 13 w 156"/>
                <a:gd name="T53" fmla="*/ 64 h 156"/>
                <a:gd name="T54" fmla="*/ 12 w 156"/>
                <a:gd name="T55" fmla="*/ 70 h 156"/>
                <a:gd name="T56" fmla="*/ 12 w 156"/>
                <a:gd name="T57" fmla="*/ 76 h 156"/>
                <a:gd name="T58" fmla="*/ 0 w 156"/>
                <a:gd name="T59" fmla="*/ 81 h 156"/>
                <a:gd name="T60" fmla="*/ 2 w 156"/>
                <a:gd name="T61" fmla="*/ 97 h 156"/>
                <a:gd name="T62" fmla="*/ 15 w 156"/>
                <a:gd name="T63" fmla="*/ 99 h 156"/>
                <a:gd name="T64" fmla="*/ 19 w 156"/>
                <a:gd name="T65" fmla="*/ 109 h 156"/>
                <a:gd name="T66" fmla="*/ 11 w 156"/>
                <a:gd name="T67" fmla="*/ 120 h 156"/>
                <a:gd name="T68" fmla="*/ 22 w 156"/>
                <a:gd name="T69" fmla="*/ 133 h 156"/>
                <a:gd name="T70" fmla="*/ 34 w 156"/>
                <a:gd name="T71" fmla="*/ 127 h 156"/>
                <a:gd name="T72" fmla="*/ 43 w 156"/>
                <a:gd name="T73" fmla="*/ 134 h 156"/>
                <a:gd name="T74" fmla="*/ 41 w 156"/>
                <a:gd name="T75" fmla="*/ 147 h 156"/>
                <a:gd name="T76" fmla="*/ 56 w 156"/>
                <a:gd name="T77" fmla="*/ 153 h 156"/>
                <a:gd name="T78" fmla="*/ 64 w 156"/>
                <a:gd name="T79" fmla="*/ 143 h 156"/>
                <a:gd name="T80" fmla="*/ 70 w 156"/>
                <a:gd name="T81" fmla="*/ 144 h 156"/>
                <a:gd name="T82" fmla="*/ 76 w 156"/>
                <a:gd name="T83" fmla="*/ 144 h 156"/>
                <a:gd name="T84" fmla="*/ 81 w 156"/>
                <a:gd name="T85" fmla="*/ 156 h 156"/>
                <a:gd name="T86" fmla="*/ 97 w 156"/>
                <a:gd name="T87" fmla="*/ 154 h 156"/>
                <a:gd name="T88" fmla="*/ 98 w 156"/>
                <a:gd name="T89" fmla="*/ 141 h 156"/>
                <a:gd name="T90" fmla="*/ 109 w 156"/>
                <a:gd name="T91" fmla="*/ 136 h 156"/>
                <a:gd name="T92" fmla="*/ 119 w 156"/>
                <a:gd name="T93" fmla="*/ 145 h 156"/>
                <a:gd name="T94" fmla="*/ 132 w 156"/>
                <a:gd name="T95" fmla="*/ 134 h 156"/>
                <a:gd name="T96" fmla="*/ 127 w 156"/>
                <a:gd name="T97" fmla="*/ 122 h 156"/>
                <a:gd name="T98" fmla="*/ 134 w 156"/>
                <a:gd name="T99" fmla="*/ 113 h 156"/>
                <a:gd name="T100" fmla="*/ 147 w 156"/>
                <a:gd name="T101" fmla="*/ 115 h 156"/>
                <a:gd name="T102" fmla="*/ 153 w 156"/>
                <a:gd name="T103" fmla="*/ 99 h 156"/>
                <a:gd name="T104" fmla="*/ 143 w 156"/>
                <a:gd name="T105" fmla="*/ 92 h 156"/>
                <a:gd name="T106" fmla="*/ 144 w 156"/>
                <a:gd name="T107" fmla="*/ 86 h 156"/>
                <a:gd name="T108" fmla="*/ 144 w 156"/>
                <a:gd name="T109" fmla="*/ 80 h 156"/>
                <a:gd name="T110" fmla="*/ 119 w 156"/>
                <a:gd name="T111" fmla="*/ 83 h 156"/>
                <a:gd name="T112" fmla="*/ 73 w 156"/>
                <a:gd name="T113" fmla="*/ 119 h 156"/>
                <a:gd name="T114" fmla="*/ 36 w 156"/>
                <a:gd name="T115" fmla="*/ 73 h 156"/>
                <a:gd name="T116" fmla="*/ 83 w 156"/>
                <a:gd name="T117" fmla="*/ 37 h 156"/>
                <a:gd name="T118" fmla="*/ 119 w 156"/>
                <a:gd name="T119" fmla="*/ 8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56">
                  <a:moveTo>
                    <a:pt x="144" y="80"/>
                  </a:moveTo>
                  <a:cubicBezTo>
                    <a:pt x="156" y="75"/>
                    <a:pt x="156" y="75"/>
                    <a:pt x="156" y="75"/>
                  </a:cubicBezTo>
                  <a:cubicBezTo>
                    <a:pt x="156" y="70"/>
                    <a:pt x="155" y="64"/>
                    <a:pt x="154" y="59"/>
                  </a:cubicBezTo>
                  <a:cubicBezTo>
                    <a:pt x="141" y="57"/>
                    <a:pt x="141" y="57"/>
                    <a:pt x="141" y="57"/>
                  </a:cubicBezTo>
                  <a:cubicBezTo>
                    <a:pt x="140" y="54"/>
                    <a:pt x="138" y="50"/>
                    <a:pt x="136" y="47"/>
                  </a:cubicBezTo>
                  <a:cubicBezTo>
                    <a:pt x="144" y="37"/>
                    <a:pt x="144" y="37"/>
                    <a:pt x="144" y="37"/>
                  </a:cubicBezTo>
                  <a:cubicBezTo>
                    <a:pt x="141" y="32"/>
                    <a:pt x="138" y="27"/>
                    <a:pt x="134" y="23"/>
                  </a:cubicBezTo>
                  <a:cubicBezTo>
                    <a:pt x="122" y="29"/>
                    <a:pt x="122" y="29"/>
                    <a:pt x="122" y="29"/>
                  </a:cubicBezTo>
                  <a:cubicBezTo>
                    <a:pt x="119" y="26"/>
                    <a:pt x="116" y="24"/>
                    <a:pt x="113" y="22"/>
                  </a:cubicBezTo>
                  <a:cubicBezTo>
                    <a:pt x="113" y="22"/>
                    <a:pt x="113" y="22"/>
                    <a:pt x="113" y="22"/>
                  </a:cubicBezTo>
                  <a:cubicBezTo>
                    <a:pt x="112" y="22"/>
                    <a:pt x="112" y="22"/>
                    <a:pt x="111" y="22"/>
                  </a:cubicBezTo>
                  <a:cubicBezTo>
                    <a:pt x="111" y="22"/>
                    <a:pt x="110" y="22"/>
                    <a:pt x="109" y="22"/>
                  </a:cubicBezTo>
                  <a:cubicBezTo>
                    <a:pt x="103" y="22"/>
                    <a:pt x="96" y="19"/>
                    <a:pt x="92" y="14"/>
                  </a:cubicBezTo>
                  <a:cubicBezTo>
                    <a:pt x="92" y="14"/>
                    <a:pt x="92" y="13"/>
                    <a:pt x="91" y="13"/>
                  </a:cubicBezTo>
                  <a:cubicBezTo>
                    <a:pt x="90" y="13"/>
                    <a:pt x="88" y="13"/>
                    <a:pt x="86" y="12"/>
                  </a:cubicBezTo>
                  <a:cubicBezTo>
                    <a:pt x="84" y="12"/>
                    <a:pt x="82" y="12"/>
                    <a:pt x="80" y="12"/>
                  </a:cubicBezTo>
                  <a:cubicBezTo>
                    <a:pt x="75" y="0"/>
                    <a:pt x="75" y="0"/>
                    <a:pt x="75" y="0"/>
                  </a:cubicBezTo>
                  <a:cubicBezTo>
                    <a:pt x="70" y="0"/>
                    <a:pt x="64" y="1"/>
                    <a:pt x="59" y="2"/>
                  </a:cubicBezTo>
                  <a:cubicBezTo>
                    <a:pt x="57" y="15"/>
                    <a:pt x="57" y="15"/>
                    <a:pt x="57" y="15"/>
                  </a:cubicBezTo>
                  <a:cubicBezTo>
                    <a:pt x="54" y="16"/>
                    <a:pt x="50" y="18"/>
                    <a:pt x="47" y="20"/>
                  </a:cubicBezTo>
                  <a:cubicBezTo>
                    <a:pt x="36" y="12"/>
                    <a:pt x="36" y="12"/>
                    <a:pt x="36" y="12"/>
                  </a:cubicBezTo>
                  <a:cubicBezTo>
                    <a:pt x="32" y="14"/>
                    <a:pt x="27" y="18"/>
                    <a:pt x="23" y="22"/>
                  </a:cubicBezTo>
                  <a:cubicBezTo>
                    <a:pt x="29" y="34"/>
                    <a:pt x="29" y="34"/>
                    <a:pt x="29" y="34"/>
                  </a:cubicBezTo>
                  <a:cubicBezTo>
                    <a:pt x="26" y="37"/>
                    <a:pt x="24" y="40"/>
                    <a:pt x="22" y="43"/>
                  </a:cubicBezTo>
                  <a:cubicBezTo>
                    <a:pt x="9" y="41"/>
                    <a:pt x="9" y="41"/>
                    <a:pt x="9" y="41"/>
                  </a:cubicBezTo>
                  <a:cubicBezTo>
                    <a:pt x="6" y="46"/>
                    <a:pt x="4" y="51"/>
                    <a:pt x="2" y="57"/>
                  </a:cubicBezTo>
                  <a:cubicBezTo>
                    <a:pt x="13" y="64"/>
                    <a:pt x="13" y="64"/>
                    <a:pt x="13" y="64"/>
                  </a:cubicBezTo>
                  <a:cubicBezTo>
                    <a:pt x="13" y="66"/>
                    <a:pt x="12" y="68"/>
                    <a:pt x="12" y="70"/>
                  </a:cubicBezTo>
                  <a:cubicBezTo>
                    <a:pt x="12" y="72"/>
                    <a:pt x="12" y="74"/>
                    <a:pt x="12" y="76"/>
                  </a:cubicBezTo>
                  <a:cubicBezTo>
                    <a:pt x="0" y="81"/>
                    <a:pt x="0" y="81"/>
                    <a:pt x="0" y="81"/>
                  </a:cubicBezTo>
                  <a:cubicBezTo>
                    <a:pt x="0" y="86"/>
                    <a:pt x="1" y="92"/>
                    <a:pt x="2" y="97"/>
                  </a:cubicBezTo>
                  <a:cubicBezTo>
                    <a:pt x="15" y="99"/>
                    <a:pt x="15" y="99"/>
                    <a:pt x="15" y="99"/>
                  </a:cubicBezTo>
                  <a:cubicBezTo>
                    <a:pt x="16" y="102"/>
                    <a:pt x="18" y="106"/>
                    <a:pt x="19" y="109"/>
                  </a:cubicBezTo>
                  <a:cubicBezTo>
                    <a:pt x="11" y="120"/>
                    <a:pt x="11" y="120"/>
                    <a:pt x="11" y="120"/>
                  </a:cubicBezTo>
                  <a:cubicBezTo>
                    <a:pt x="14" y="124"/>
                    <a:pt x="18" y="129"/>
                    <a:pt x="22" y="133"/>
                  </a:cubicBezTo>
                  <a:cubicBezTo>
                    <a:pt x="34" y="127"/>
                    <a:pt x="34" y="127"/>
                    <a:pt x="34" y="127"/>
                  </a:cubicBezTo>
                  <a:cubicBezTo>
                    <a:pt x="36" y="130"/>
                    <a:pt x="40" y="132"/>
                    <a:pt x="43" y="134"/>
                  </a:cubicBezTo>
                  <a:cubicBezTo>
                    <a:pt x="41" y="147"/>
                    <a:pt x="41" y="147"/>
                    <a:pt x="41" y="147"/>
                  </a:cubicBezTo>
                  <a:cubicBezTo>
                    <a:pt x="46" y="150"/>
                    <a:pt x="51" y="152"/>
                    <a:pt x="56" y="153"/>
                  </a:cubicBezTo>
                  <a:cubicBezTo>
                    <a:pt x="64" y="143"/>
                    <a:pt x="64" y="143"/>
                    <a:pt x="64" y="143"/>
                  </a:cubicBezTo>
                  <a:cubicBezTo>
                    <a:pt x="66" y="143"/>
                    <a:pt x="68" y="144"/>
                    <a:pt x="70" y="144"/>
                  </a:cubicBezTo>
                  <a:cubicBezTo>
                    <a:pt x="72" y="144"/>
                    <a:pt x="74" y="144"/>
                    <a:pt x="76" y="144"/>
                  </a:cubicBezTo>
                  <a:cubicBezTo>
                    <a:pt x="81" y="156"/>
                    <a:pt x="81" y="156"/>
                    <a:pt x="81" y="156"/>
                  </a:cubicBezTo>
                  <a:cubicBezTo>
                    <a:pt x="86" y="156"/>
                    <a:pt x="92" y="155"/>
                    <a:pt x="97" y="154"/>
                  </a:cubicBezTo>
                  <a:cubicBezTo>
                    <a:pt x="98" y="141"/>
                    <a:pt x="98" y="141"/>
                    <a:pt x="98" y="141"/>
                  </a:cubicBezTo>
                  <a:cubicBezTo>
                    <a:pt x="102" y="140"/>
                    <a:pt x="106" y="138"/>
                    <a:pt x="109" y="136"/>
                  </a:cubicBezTo>
                  <a:cubicBezTo>
                    <a:pt x="119" y="145"/>
                    <a:pt x="119" y="145"/>
                    <a:pt x="119" y="145"/>
                  </a:cubicBezTo>
                  <a:cubicBezTo>
                    <a:pt x="124" y="142"/>
                    <a:pt x="128" y="138"/>
                    <a:pt x="132" y="134"/>
                  </a:cubicBezTo>
                  <a:cubicBezTo>
                    <a:pt x="127" y="122"/>
                    <a:pt x="127" y="122"/>
                    <a:pt x="127" y="122"/>
                  </a:cubicBezTo>
                  <a:cubicBezTo>
                    <a:pt x="130" y="119"/>
                    <a:pt x="132" y="116"/>
                    <a:pt x="134" y="113"/>
                  </a:cubicBezTo>
                  <a:cubicBezTo>
                    <a:pt x="147" y="115"/>
                    <a:pt x="147" y="115"/>
                    <a:pt x="147" y="115"/>
                  </a:cubicBezTo>
                  <a:cubicBezTo>
                    <a:pt x="150" y="110"/>
                    <a:pt x="152" y="105"/>
                    <a:pt x="153" y="99"/>
                  </a:cubicBezTo>
                  <a:cubicBezTo>
                    <a:pt x="143" y="92"/>
                    <a:pt x="143" y="92"/>
                    <a:pt x="143" y="92"/>
                  </a:cubicBezTo>
                  <a:cubicBezTo>
                    <a:pt x="143" y="90"/>
                    <a:pt x="143" y="88"/>
                    <a:pt x="144" y="86"/>
                  </a:cubicBezTo>
                  <a:cubicBezTo>
                    <a:pt x="144" y="84"/>
                    <a:pt x="144" y="82"/>
                    <a:pt x="144" y="80"/>
                  </a:cubicBezTo>
                  <a:close/>
                  <a:moveTo>
                    <a:pt x="119" y="83"/>
                  </a:moveTo>
                  <a:cubicBezTo>
                    <a:pt x="117" y="106"/>
                    <a:pt x="96" y="122"/>
                    <a:pt x="73" y="119"/>
                  </a:cubicBezTo>
                  <a:cubicBezTo>
                    <a:pt x="50" y="117"/>
                    <a:pt x="34" y="96"/>
                    <a:pt x="36" y="73"/>
                  </a:cubicBezTo>
                  <a:cubicBezTo>
                    <a:pt x="39" y="50"/>
                    <a:pt x="60" y="34"/>
                    <a:pt x="83" y="37"/>
                  </a:cubicBezTo>
                  <a:cubicBezTo>
                    <a:pt x="106" y="39"/>
                    <a:pt x="122" y="60"/>
                    <a:pt x="119" y="83"/>
                  </a:cubicBezTo>
                  <a:close/>
                </a:path>
              </a:pathLst>
            </a:custGeom>
            <a:solidFill>
              <a:srgbClr val="E31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grpSp>
      <p:sp>
        <p:nvSpPr>
          <p:cNvPr id="32" name="TextBox 31"/>
          <p:cNvSpPr txBox="1"/>
          <p:nvPr/>
        </p:nvSpPr>
        <p:spPr>
          <a:xfrm>
            <a:off x="1619417" y="3855061"/>
            <a:ext cx="2253336" cy="738664"/>
          </a:xfrm>
          <a:prstGeom prst="rect">
            <a:avLst/>
          </a:prstGeom>
          <a:noFill/>
        </p:spPr>
        <p:txBody>
          <a:bodyPr wrap="square" lIns="0" tIns="0" rIns="0" bIns="0" rtlCol="0">
            <a:spAutoFit/>
          </a:bodyPr>
          <a:lstStyle/>
          <a:p>
            <a:r>
              <a:rPr lang="en-US" sz="2400" dirty="0" smtClean="0">
                <a:solidFill>
                  <a:schemeClr val="bg1"/>
                </a:solidFill>
                <a:latin typeface="Segoe UI Light" pitchFamily="34" charset="0"/>
              </a:rPr>
              <a:t>Simple</a:t>
            </a:r>
          </a:p>
          <a:p>
            <a:r>
              <a:rPr lang="en-US" sz="2400" dirty="0" smtClean="0">
                <a:solidFill>
                  <a:schemeClr val="bg1"/>
                </a:solidFill>
                <a:latin typeface="Segoe UI Light" pitchFamily="34" charset="0"/>
              </a:rPr>
              <a:t>On-Boarding</a:t>
            </a:r>
          </a:p>
        </p:txBody>
      </p:sp>
      <p:sp>
        <p:nvSpPr>
          <p:cNvPr id="33" name="TextBox 32"/>
          <p:cNvSpPr txBox="1"/>
          <p:nvPr/>
        </p:nvSpPr>
        <p:spPr>
          <a:xfrm>
            <a:off x="4975323" y="3834159"/>
            <a:ext cx="2823972" cy="738664"/>
          </a:xfrm>
          <a:prstGeom prst="rect">
            <a:avLst/>
          </a:prstGeom>
          <a:noFill/>
        </p:spPr>
        <p:txBody>
          <a:bodyPr wrap="square" lIns="0" tIns="0" rIns="0" bIns="0" rtlCol="0">
            <a:spAutoFit/>
          </a:bodyPr>
          <a:lstStyle/>
          <a:p>
            <a:pPr defTabSz="914099" fontAlgn="base">
              <a:spcBef>
                <a:spcPct val="0"/>
              </a:spcBef>
              <a:spcAft>
                <a:spcPct val="0"/>
              </a:spcAft>
            </a:pPr>
            <a:r>
              <a:rPr lang="en-US" sz="2400" spc="-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Responsible</a:t>
            </a:r>
          </a:p>
          <a:p>
            <a:pPr defTabSz="914099" fontAlgn="base">
              <a:spcBef>
                <a:spcPct val="0"/>
              </a:spcBef>
              <a:spcAft>
                <a:spcPct val="0"/>
              </a:spcAft>
            </a:pPr>
            <a:r>
              <a:rPr lang="en-US" sz="2400" spc="-50" dirty="0" smtClean="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Data Management</a:t>
            </a:r>
            <a:endParaRPr lang="en-US" sz="2400" spc="-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34" name="TextBox 33"/>
          <p:cNvSpPr txBox="1"/>
          <p:nvPr/>
        </p:nvSpPr>
        <p:spPr>
          <a:xfrm>
            <a:off x="8855904" y="3834159"/>
            <a:ext cx="1646250" cy="738664"/>
          </a:xfrm>
          <a:prstGeom prst="rect">
            <a:avLst/>
          </a:prstGeom>
          <a:noFill/>
        </p:spPr>
        <p:txBody>
          <a:bodyPr wrap="square" lIns="0" tIns="0" rIns="0" bIns="0" rtlCol="0">
            <a:spAutoFit/>
          </a:bodyPr>
          <a:lstStyle/>
          <a:p>
            <a:pPr defTabSz="914099" fontAlgn="base">
              <a:spcBef>
                <a:spcPct val="0"/>
              </a:spcBef>
              <a:spcAft>
                <a:spcPct val="0"/>
              </a:spcAft>
            </a:pPr>
            <a:r>
              <a:rPr lang="en-US" sz="2400" spc="-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Smart</a:t>
            </a:r>
          </a:p>
          <a:p>
            <a:pPr defTabSz="914099" fontAlgn="base">
              <a:spcBef>
                <a:spcPct val="0"/>
              </a:spcBef>
              <a:spcAft>
                <a:spcPct val="0"/>
              </a:spcAft>
            </a:pPr>
            <a:r>
              <a:rPr lang="en-US" sz="2400" spc="-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Archiving</a:t>
            </a:r>
          </a:p>
        </p:txBody>
      </p:sp>
      <p:sp>
        <p:nvSpPr>
          <p:cNvPr id="39" name="TextBox 38"/>
          <p:cNvSpPr txBox="1"/>
          <p:nvPr/>
        </p:nvSpPr>
        <p:spPr>
          <a:xfrm>
            <a:off x="1619417" y="4829577"/>
            <a:ext cx="2253336" cy="492443"/>
          </a:xfrm>
          <a:prstGeom prst="rect">
            <a:avLst/>
          </a:prstGeom>
          <a:noFill/>
        </p:spPr>
        <p:txBody>
          <a:bodyPr wrap="square" lIns="0" tIns="0" rIns="0" bIns="0" rtlCol="0">
            <a:spAutoFit/>
          </a:bodyPr>
          <a:lstStyle/>
          <a:p>
            <a:pPr defTabSz="914099" fontAlgn="base">
              <a:spcBef>
                <a:spcPct val="0"/>
              </a:spcBef>
              <a:spcAft>
                <a:spcPct val="0"/>
              </a:spcAft>
            </a:pPr>
            <a:r>
              <a:rPr lang="en-US" sz="1600" spc="-50" dirty="0">
                <a:solidFill>
                  <a:srgbClr val="FFFFFF"/>
                </a:solidFill>
                <a:ea typeface="Segoe UI" panose="020B0502040204020203" pitchFamily="34" charset="0"/>
                <a:cs typeface="Segoe UI" panose="020B0502040204020203" pitchFamily="34" charset="0"/>
              </a:rPr>
              <a:t>Easiest way to onboard your business to the </a:t>
            </a:r>
            <a:r>
              <a:rPr lang="en-US" sz="1600" spc="-50" dirty="0" smtClean="0">
                <a:solidFill>
                  <a:srgbClr val="FFFFFF"/>
                </a:solidFill>
                <a:ea typeface="Segoe UI" panose="020B0502040204020203" pitchFamily="34" charset="0"/>
                <a:cs typeface="Segoe UI" panose="020B0502040204020203" pitchFamily="34" charset="0"/>
              </a:rPr>
              <a:t>cloud</a:t>
            </a:r>
            <a:endParaRPr lang="en-US" sz="1600" spc="-50" dirty="0">
              <a:solidFill>
                <a:srgbClr val="FFFFFF"/>
              </a:solidFill>
              <a:ea typeface="Segoe UI" panose="020B0502040204020203" pitchFamily="34" charset="0"/>
              <a:cs typeface="Segoe UI" panose="020B0502040204020203" pitchFamily="34" charset="0"/>
            </a:endParaRPr>
          </a:p>
        </p:txBody>
      </p:sp>
      <p:sp>
        <p:nvSpPr>
          <p:cNvPr id="42" name="TextBox 41"/>
          <p:cNvSpPr txBox="1"/>
          <p:nvPr/>
        </p:nvSpPr>
        <p:spPr>
          <a:xfrm>
            <a:off x="4975322" y="4829577"/>
            <a:ext cx="2895689" cy="492443"/>
          </a:xfrm>
          <a:prstGeom prst="rect">
            <a:avLst/>
          </a:prstGeom>
          <a:noFill/>
        </p:spPr>
        <p:txBody>
          <a:bodyPr wrap="square" lIns="0" tIns="0" rIns="0" bIns="0" rtlCol="0">
            <a:spAutoFit/>
          </a:bodyPr>
          <a:lstStyle/>
          <a:p>
            <a:pPr defTabSz="914099" fontAlgn="base">
              <a:spcBef>
                <a:spcPct val="0"/>
              </a:spcBef>
              <a:spcAft>
                <a:spcPct val="0"/>
              </a:spcAft>
            </a:pPr>
            <a:r>
              <a:rPr lang="en-US" sz="1600" dirty="0">
                <a:solidFill>
                  <a:schemeClr val="bg1"/>
                </a:solidFill>
              </a:rPr>
              <a:t>Information migration, </a:t>
            </a:r>
            <a:r>
              <a:rPr lang="en-US" sz="1600" dirty="0" smtClean="0">
                <a:solidFill>
                  <a:schemeClr val="bg1"/>
                </a:solidFill>
              </a:rPr>
              <a:t>administration, </a:t>
            </a:r>
            <a:r>
              <a:rPr lang="en-US" sz="1600" dirty="0">
                <a:solidFill>
                  <a:schemeClr val="bg1"/>
                </a:solidFill>
              </a:rPr>
              <a:t>and governance</a:t>
            </a:r>
            <a:endParaRPr lang="en-US" sz="1600" spc="-50" dirty="0">
              <a:solidFill>
                <a:schemeClr val="bg1"/>
              </a:solidFill>
              <a:ea typeface="Segoe UI" panose="020B0502040204020203" pitchFamily="34" charset="0"/>
              <a:cs typeface="Segoe UI" panose="020B0502040204020203" pitchFamily="34" charset="0"/>
            </a:endParaRPr>
          </a:p>
        </p:txBody>
      </p:sp>
      <p:sp>
        <p:nvSpPr>
          <p:cNvPr id="45" name="TextBox 44"/>
          <p:cNvSpPr txBox="1"/>
          <p:nvPr/>
        </p:nvSpPr>
        <p:spPr>
          <a:xfrm>
            <a:off x="8855904" y="4829577"/>
            <a:ext cx="1772802" cy="492443"/>
          </a:xfrm>
          <a:prstGeom prst="rect">
            <a:avLst/>
          </a:prstGeom>
          <a:noFill/>
        </p:spPr>
        <p:txBody>
          <a:bodyPr wrap="square" lIns="0" tIns="0" rIns="0" bIns="0" rtlCol="0">
            <a:spAutoFit/>
          </a:bodyPr>
          <a:lstStyle/>
          <a:p>
            <a:pPr defTabSz="914099" fontAlgn="base">
              <a:spcBef>
                <a:spcPct val="0"/>
              </a:spcBef>
              <a:spcAft>
                <a:spcPct val="0"/>
              </a:spcAft>
            </a:pPr>
            <a:r>
              <a:rPr lang="en-US" sz="1600" spc="-50" dirty="0">
                <a:solidFill>
                  <a:srgbClr val="FFFFFF"/>
                </a:solidFill>
                <a:ea typeface="Segoe UI" panose="020B0502040204020203" pitchFamily="34" charset="0"/>
                <a:cs typeface="Segoe UI" panose="020B0502040204020203" pitchFamily="34" charset="0"/>
              </a:rPr>
              <a:t>Turn your archive strategy into an asset</a:t>
            </a:r>
          </a:p>
        </p:txBody>
      </p:sp>
    </p:spTree>
    <p:extLst>
      <p:ext uri="{BB962C8B-B14F-4D97-AF65-F5344CB8AC3E}">
        <p14:creationId xmlns:p14="http://schemas.microsoft.com/office/powerpoint/2010/main" val="223956098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19248" y="1276435"/>
            <a:ext cx="11071003" cy="2449094"/>
            <a:chOff x="519248" y="1276435"/>
            <a:chExt cx="11071003" cy="2449094"/>
          </a:xfrm>
        </p:grpSpPr>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t="80180"/>
            <a:stretch/>
          </p:blipFill>
          <p:spPr>
            <a:xfrm>
              <a:off x="519248" y="2757926"/>
              <a:ext cx="11071003" cy="967603"/>
            </a:xfrm>
            <a:prstGeom prst="rect">
              <a:avLst/>
            </a:prstGeom>
          </p:spPr>
        </p:pic>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b="65793"/>
            <a:stretch/>
          </p:blipFill>
          <p:spPr>
            <a:xfrm>
              <a:off x="519248" y="1276435"/>
              <a:ext cx="11071003" cy="1669965"/>
            </a:xfrm>
            <a:prstGeom prst="rect">
              <a:avLst/>
            </a:prstGeom>
          </p:spPr>
        </p:pic>
      </p:grpSp>
      <p:sp>
        <p:nvSpPr>
          <p:cNvPr id="22" name="Title 1"/>
          <p:cNvSpPr>
            <a:spLocks noGrp="1"/>
          </p:cNvSpPr>
          <p:nvPr>
            <p:ph type="title"/>
          </p:nvPr>
        </p:nvSpPr>
        <p:spPr>
          <a:xfrm>
            <a:off x="519248" y="384048"/>
            <a:ext cx="11151917" cy="609398"/>
          </a:xfrm>
        </p:spPr>
        <p:txBody>
          <a:bodyPr/>
          <a:lstStyle/>
          <a:p>
            <a:r>
              <a:rPr lang="en-US" sz="4400" dirty="0"/>
              <a:t>Toolset f</a:t>
            </a:r>
            <a:r>
              <a:rPr lang="en-US" sz="4400" dirty="0" smtClean="0"/>
              <a:t>or </a:t>
            </a:r>
            <a:r>
              <a:rPr lang="en-US" sz="4400" dirty="0"/>
              <a:t>the </a:t>
            </a:r>
            <a:r>
              <a:rPr lang="en-US" sz="4400" dirty="0" smtClean="0"/>
              <a:t>Modern Productivity </a:t>
            </a:r>
            <a:r>
              <a:rPr lang="en-US" sz="4400" dirty="0"/>
              <a:t>P</a:t>
            </a:r>
            <a:r>
              <a:rPr lang="en-US" sz="4400" dirty="0" smtClean="0"/>
              <a:t>latform </a:t>
            </a:r>
            <a:endParaRPr lang="en-US" sz="4400" dirty="0"/>
          </a:p>
        </p:txBody>
      </p:sp>
      <p:grpSp>
        <p:nvGrpSpPr>
          <p:cNvPr id="5" name="Group 4"/>
          <p:cNvGrpSpPr/>
          <p:nvPr/>
        </p:nvGrpSpPr>
        <p:grpSpPr>
          <a:xfrm>
            <a:off x="1401981" y="2160320"/>
            <a:ext cx="2248973" cy="681325"/>
            <a:chOff x="2267625" y="2288663"/>
            <a:chExt cx="2248973" cy="681325"/>
          </a:xfrm>
        </p:grpSpPr>
        <p:grpSp>
          <p:nvGrpSpPr>
            <p:cNvPr id="56" name="Group 55"/>
            <p:cNvGrpSpPr>
              <a:grpSpLocks noChangeAspect="1"/>
            </p:cNvGrpSpPr>
            <p:nvPr/>
          </p:nvGrpSpPr>
          <p:grpSpPr>
            <a:xfrm>
              <a:off x="2267625" y="2288663"/>
              <a:ext cx="528549" cy="681325"/>
              <a:chOff x="4558035" y="2098236"/>
              <a:chExt cx="708558" cy="913364"/>
            </a:xfrm>
          </p:grpSpPr>
          <p:sp>
            <p:nvSpPr>
              <p:cNvPr id="43" name="Freeform 42"/>
              <p:cNvSpPr>
                <a:spLocks/>
              </p:cNvSpPr>
              <p:nvPr/>
            </p:nvSpPr>
            <p:spPr bwMode="auto">
              <a:xfrm>
                <a:off x="4641993" y="2278874"/>
                <a:ext cx="624600" cy="732726"/>
              </a:xfrm>
              <a:custGeom>
                <a:avLst/>
                <a:gdLst>
                  <a:gd name="T0" fmla="*/ 0 w 491"/>
                  <a:gd name="T1" fmla="*/ 463 h 576"/>
                  <a:gd name="T2" fmla="*/ 116 w 491"/>
                  <a:gd name="T3" fmla="*/ 418 h 576"/>
                  <a:gd name="T4" fmla="*/ 116 w 491"/>
                  <a:gd name="T5" fmla="*/ 139 h 576"/>
                  <a:gd name="T6" fmla="*/ 312 w 491"/>
                  <a:gd name="T7" fmla="*/ 85 h 576"/>
                  <a:gd name="T8" fmla="*/ 312 w 491"/>
                  <a:gd name="T9" fmla="*/ 510 h 576"/>
                  <a:gd name="T10" fmla="*/ 9 w 491"/>
                  <a:gd name="T11" fmla="*/ 463 h 576"/>
                  <a:gd name="T12" fmla="*/ 309 w 491"/>
                  <a:gd name="T13" fmla="*/ 576 h 576"/>
                  <a:gd name="T14" fmla="*/ 491 w 491"/>
                  <a:gd name="T15" fmla="*/ 520 h 576"/>
                  <a:gd name="T16" fmla="*/ 491 w 491"/>
                  <a:gd name="T17" fmla="*/ 57 h 576"/>
                  <a:gd name="T18" fmla="*/ 309 w 491"/>
                  <a:gd name="T19" fmla="*/ 0 h 576"/>
                  <a:gd name="T20" fmla="*/ 0 w 491"/>
                  <a:gd name="T21" fmla="*/ 113 h 576"/>
                  <a:gd name="T22" fmla="*/ 0 w 491"/>
                  <a:gd name="T23" fmla="*/ 463 h 576"/>
                  <a:gd name="T24" fmla="*/ 0 w 491"/>
                  <a:gd name="T25" fmla="*/ 46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1" h="576">
                    <a:moveTo>
                      <a:pt x="0" y="463"/>
                    </a:moveTo>
                    <a:lnTo>
                      <a:pt x="116" y="418"/>
                    </a:lnTo>
                    <a:lnTo>
                      <a:pt x="116" y="139"/>
                    </a:lnTo>
                    <a:lnTo>
                      <a:pt x="312" y="85"/>
                    </a:lnTo>
                    <a:lnTo>
                      <a:pt x="312" y="510"/>
                    </a:lnTo>
                    <a:lnTo>
                      <a:pt x="9" y="463"/>
                    </a:lnTo>
                    <a:lnTo>
                      <a:pt x="309" y="576"/>
                    </a:lnTo>
                    <a:lnTo>
                      <a:pt x="491" y="520"/>
                    </a:lnTo>
                    <a:lnTo>
                      <a:pt x="491" y="57"/>
                    </a:lnTo>
                    <a:lnTo>
                      <a:pt x="309" y="0"/>
                    </a:lnTo>
                    <a:lnTo>
                      <a:pt x="0" y="113"/>
                    </a:lnTo>
                    <a:lnTo>
                      <a:pt x="0" y="463"/>
                    </a:lnTo>
                    <a:lnTo>
                      <a:pt x="0" y="46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44" name="Freeform 43"/>
              <p:cNvSpPr>
                <a:spLocks/>
              </p:cNvSpPr>
              <p:nvPr/>
            </p:nvSpPr>
            <p:spPr bwMode="auto">
              <a:xfrm>
                <a:off x="4558035" y="2098236"/>
                <a:ext cx="360004" cy="192086"/>
              </a:xfrm>
              <a:custGeom>
                <a:avLst/>
                <a:gdLst>
                  <a:gd name="T0" fmla="*/ 0 w 120"/>
                  <a:gd name="T1" fmla="*/ 0 h 64"/>
                  <a:gd name="T2" fmla="*/ 92 w 120"/>
                  <a:gd name="T3" fmla="*/ 0 h 64"/>
                  <a:gd name="T4" fmla="*/ 104 w 120"/>
                  <a:gd name="T5" fmla="*/ 12 h 64"/>
                  <a:gd name="T6" fmla="*/ 104 w 120"/>
                  <a:gd name="T7" fmla="*/ 40 h 64"/>
                  <a:gd name="T8" fmla="*/ 120 w 120"/>
                  <a:gd name="T9" fmla="*/ 40 h 64"/>
                  <a:gd name="T10" fmla="*/ 94 w 120"/>
                  <a:gd name="T11" fmla="*/ 64 h 64"/>
                  <a:gd name="T12" fmla="*/ 68 w 120"/>
                  <a:gd name="T13" fmla="*/ 40 h 64"/>
                  <a:gd name="T14" fmla="*/ 84 w 120"/>
                  <a:gd name="T15" fmla="*/ 40 h 64"/>
                  <a:gd name="T16" fmla="*/ 84 w 120"/>
                  <a:gd name="T17" fmla="*/ 28 h 64"/>
                  <a:gd name="T18" fmla="*/ 76 w 120"/>
                  <a:gd name="T19" fmla="*/ 20 h 64"/>
                  <a:gd name="T20" fmla="*/ 0 w 120"/>
                  <a:gd name="T21" fmla="*/ 20 h 64"/>
                  <a:gd name="T22" fmla="*/ 0 w 120"/>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64">
                    <a:moveTo>
                      <a:pt x="0" y="0"/>
                    </a:moveTo>
                    <a:cubicBezTo>
                      <a:pt x="0" y="0"/>
                      <a:pt x="87" y="0"/>
                      <a:pt x="92" y="0"/>
                    </a:cubicBezTo>
                    <a:cubicBezTo>
                      <a:pt x="98" y="0"/>
                      <a:pt x="104" y="6"/>
                      <a:pt x="104" y="12"/>
                    </a:cubicBezTo>
                    <a:cubicBezTo>
                      <a:pt x="104" y="18"/>
                      <a:pt x="104" y="40"/>
                      <a:pt x="104" y="40"/>
                    </a:cubicBezTo>
                    <a:cubicBezTo>
                      <a:pt x="120" y="40"/>
                      <a:pt x="120" y="40"/>
                      <a:pt x="120" y="40"/>
                    </a:cubicBezTo>
                    <a:cubicBezTo>
                      <a:pt x="94" y="64"/>
                      <a:pt x="94" y="64"/>
                      <a:pt x="94" y="64"/>
                    </a:cubicBezTo>
                    <a:cubicBezTo>
                      <a:pt x="68" y="40"/>
                      <a:pt x="68" y="40"/>
                      <a:pt x="68" y="40"/>
                    </a:cubicBezTo>
                    <a:cubicBezTo>
                      <a:pt x="84" y="40"/>
                      <a:pt x="84" y="40"/>
                      <a:pt x="84" y="40"/>
                    </a:cubicBezTo>
                    <a:cubicBezTo>
                      <a:pt x="84" y="40"/>
                      <a:pt x="84" y="34"/>
                      <a:pt x="84" y="28"/>
                    </a:cubicBezTo>
                    <a:cubicBezTo>
                      <a:pt x="84" y="22"/>
                      <a:pt x="82" y="20"/>
                      <a:pt x="76" y="20"/>
                    </a:cubicBezTo>
                    <a:cubicBezTo>
                      <a:pt x="70" y="20"/>
                      <a:pt x="0" y="20"/>
                      <a:pt x="0" y="20"/>
                    </a:cubicBezTo>
                    <a:cubicBezTo>
                      <a:pt x="0" y="0"/>
                      <a:pt x="0" y="0"/>
                      <a:pt x="0"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grpSp>
        <p:sp>
          <p:nvSpPr>
            <p:cNvPr id="32" name="TextBox 31"/>
            <p:cNvSpPr txBox="1"/>
            <p:nvPr/>
          </p:nvSpPr>
          <p:spPr>
            <a:xfrm>
              <a:off x="3101758" y="2321549"/>
              <a:ext cx="1414840" cy="615553"/>
            </a:xfrm>
            <a:prstGeom prst="rect">
              <a:avLst/>
            </a:prstGeom>
            <a:noFill/>
          </p:spPr>
          <p:txBody>
            <a:bodyPr wrap="square" lIns="0" tIns="0" rIns="0" bIns="0" rtlCol="0">
              <a:spAutoFit/>
            </a:bodyPr>
            <a:lstStyle/>
            <a:p>
              <a:r>
                <a:rPr lang="en-US" sz="2000" dirty="0" smtClean="0">
                  <a:solidFill>
                    <a:schemeClr val="bg1"/>
                  </a:solidFill>
                  <a:latin typeface="Segoe UI Light" pitchFamily="34" charset="0"/>
                </a:rPr>
                <a:t>Simple</a:t>
              </a:r>
            </a:p>
            <a:p>
              <a:r>
                <a:rPr lang="en-US" sz="2000" dirty="0" smtClean="0">
                  <a:solidFill>
                    <a:schemeClr val="bg1"/>
                  </a:solidFill>
                  <a:latin typeface="Segoe UI Light" pitchFamily="34" charset="0"/>
                </a:rPr>
                <a:t>On-Boarding</a:t>
              </a:r>
            </a:p>
          </p:txBody>
        </p:sp>
      </p:grpSp>
      <p:grpSp>
        <p:nvGrpSpPr>
          <p:cNvPr id="6" name="Group 5"/>
          <p:cNvGrpSpPr/>
          <p:nvPr/>
        </p:nvGrpSpPr>
        <p:grpSpPr>
          <a:xfrm>
            <a:off x="4759606" y="2160320"/>
            <a:ext cx="3181137" cy="681325"/>
            <a:chOff x="6065779" y="2288663"/>
            <a:chExt cx="3181137" cy="681325"/>
          </a:xfrm>
        </p:grpSpPr>
        <p:grpSp>
          <p:nvGrpSpPr>
            <p:cNvPr id="55" name="Group 54"/>
            <p:cNvGrpSpPr>
              <a:grpSpLocks noChangeAspect="1"/>
            </p:cNvGrpSpPr>
            <p:nvPr/>
          </p:nvGrpSpPr>
          <p:grpSpPr>
            <a:xfrm>
              <a:off x="6065779" y="2288663"/>
              <a:ext cx="707051" cy="681325"/>
              <a:chOff x="6863727" y="2222715"/>
              <a:chExt cx="803990" cy="774738"/>
            </a:xfrm>
          </p:grpSpPr>
          <p:sp>
            <p:nvSpPr>
              <p:cNvPr id="52" name="Freeform 51"/>
              <p:cNvSpPr>
                <a:spLocks/>
              </p:cNvSpPr>
              <p:nvPr/>
            </p:nvSpPr>
            <p:spPr bwMode="auto">
              <a:xfrm>
                <a:off x="6863727" y="2251967"/>
                <a:ext cx="444100" cy="491968"/>
              </a:xfrm>
              <a:custGeom>
                <a:avLst/>
                <a:gdLst>
                  <a:gd name="T0" fmla="*/ 202 w 212"/>
                  <a:gd name="T1" fmla="*/ 171 h 235"/>
                  <a:gd name="T2" fmla="*/ 172 w 212"/>
                  <a:gd name="T3" fmla="*/ 149 h 235"/>
                  <a:gd name="T4" fmla="*/ 120 w 212"/>
                  <a:gd name="T5" fmla="*/ 181 h 235"/>
                  <a:gd name="T6" fmla="*/ 55 w 212"/>
                  <a:gd name="T7" fmla="*/ 119 h 235"/>
                  <a:gd name="T8" fmla="*/ 116 w 212"/>
                  <a:gd name="T9" fmla="*/ 54 h 235"/>
                  <a:gd name="T10" fmla="*/ 175 w 212"/>
                  <a:gd name="T11" fmla="*/ 90 h 235"/>
                  <a:gd name="T12" fmla="*/ 207 w 212"/>
                  <a:gd name="T13" fmla="*/ 71 h 235"/>
                  <a:gd name="T14" fmla="*/ 198 w 212"/>
                  <a:gd name="T15" fmla="*/ 58 h 235"/>
                  <a:gd name="T16" fmla="*/ 208 w 212"/>
                  <a:gd name="T17" fmla="*/ 40 h 235"/>
                  <a:gd name="T18" fmla="*/ 189 w 212"/>
                  <a:gd name="T19" fmla="*/ 23 h 235"/>
                  <a:gd name="T20" fmla="*/ 173 w 212"/>
                  <a:gd name="T21" fmla="*/ 34 h 235"/>
                  <a:gd name="T22" fmla="*/ 157 w 212"/>
                  <a:gd name="T23" fmla="*/ 25 h 235"/>
                  <a:gd name="T24" fmla="*/ 157 w 212"/>
                  <a:gd name="T25" fmla="*/ 6 h 235"/>
                  <a:gd name="T26" fmla="*/ 133 w 212"/>
                  <a:gd name="T27" fmla="*/ 0 h 235"/>
                  <a:gd name="T28" fmla="*/ 124 w 212"/>
                  <a:gd name="T29" fmla="*/ 18 h 235"/>
                  <a:gd name="T30" fmla="*/ 115 w 212"/>
                  <a:gd name="T31" fmla="*/ 17 h 235"/>
                  <a:gd name="T32" fmla="*/ 106 w 212"/>
                  <a:gd name="T33" fmla="*/ 18 h 235"/>
                  <a:gd name="T34" fmla="*/ 96 w 212"/>
                  <a:gd name="T35" fmla="*/ 1 h 235"/>
                  <a:gd name="T36" fmla="*/ 72 w 212"/>
                  <a:gd name="T37" fmla="*/ 8 h 235"/>
                  <a:gd name="T38" fmla="*/ 73 w 212"/>
                  <a:gd name="T39" fmla="*/ 28 h 235"/>
                  <a:gd name="T40" fmla="*/ 58 w 212"/>
                  <a:gd name="T41" fmla="*/ 37 h 235"/>
                  <a:gd name="T42" fmla="*/ 41 w 212"/>
                  <a:gd name="T43" fmla="*/ 28 h 235"/>
                  <a:gd name="T44" fmla="*/ 23 w 212"/>
                  <a:gd name="T45" fmla="*/ 46 h 235"/>
                  <a:gd name="T46" fmla="*/ 34 w 212"/>
                  <a:gd name="T47" fmla="*/ 63 h 235"/>
                  <a:gd name="T48" fmla="*/ 26 w 212"/>
                  <a:gd name="T49" fmla="*/ 78 h 235"/>
                  <a:gd name="T50" fmla="*/ 6 w 212"/>
                  <a:gd name="T51" fmla="*/ 78 h 235"/>
                  <a:gd name="T52" fmla="*/ 0 w 212"/>
                  <a:gd name="T53" fmla="*/ 103 h 235"/>
                  <a:gd name="T54" fmla="*/ 18 w 212"/>
                  <a:gd name="T55" fmla="*/ 112 h 235"/>
                  <a:gd name="T56" fmla="*/ 18 w 212"/>
                  <a:gd name="T57" fmla="*/ 121 h 235"/>
                  <a:gd name="T58" fmla="*/ 18 w 212"/>
                  <a:gd name="T59" fmla="*/ 129 h 235"/>
                  <a:gd name="T60" fmla="*/ 1 w 212"/>
                  <a:gd name="T61" fmla="*/ 139 h 235"/>
                  <a:gd name="T62" fmla="*/ 9 w 212"/>
                  <a:gd name="T63" fmla="*/ 163 h 235"/>
                  <a:gd name="T64" fmla="*/ 28 w 212"/>
                  <a:gd name="T65" fmla="*/ 163 h 235"/>
                  <a:gd name="T66" fmla="*/ 38 w 212"/>
                  <a:gd name="T67" fmla="*/ 177 h 235"/>
                  <a:gd name="T68" fmla="*/ 28 w 212"/>
                  <a:gd name="T69" fmla="*/ 195 h 235"/>
                  <a:gd name="T70" fmla="*/ 46 w 212"/>
                  <a:gd name="T71" fmla="*/ 212 h 235"/>
                  <a:gd name="T72" fmla="*/ 63 w 212"/>
                  <a:gd name="T73" fmla="*/ 201 h 235"/>
                  <a:gd name="T74" fmla="*/ 78 w 212"/>
                  <a:gd name="T75" fmla="*/ 210 h 235"/>
                  <a:gd name="T76" fmla="*/ 79 w 212"/>
                  <a:gd name="T77" fmla="*/ 229 h 235"/>
                  <a:gd name="T78" fmla="*/ 103 w 212"/>
                  <a:gd name="T79" fmla="*/ 235 h 235"/>
                  <a:gd name="T80" fmla="*/ 112 w 212"/>
                  <a:gd name="T81" fmla="*/ 217 h 235"/>
                  <a:gd name="T82" fmla="*/ 121 w 212"/>
                  <a:gd name="T83" fmla="*/ 218 h 235"/>
                  <a:gd name="T84" fmla="*/ 130 w 212"/>
                  <a:gd name="T85" fmla="*/ 217 h 235"/>
                  <a:gd name="T86" fmla="*/ 140 w 212"/>
                  <a:gd name="T87" fmla="*/ 234 h 235"/>
                  <a:gd name="T88" fmla="*/ 164 w 212"/>
                  <a:gd name="T89" fmla="*/ 227 h 235"/>
                  <a:gd name="T90" fmla="*/ 163 w 212"/>
                  <a:gd name="T91" fmla="*/ 207 h 235"/>
                  <a:gd name="T92" fmla="*/ 178 w 212"/>
                  <a:gd name="T93" fmla="*/ 198 h 235"/>
                  <a:gd name="T94" fmla="*/ 195 w 212"/>
                  <a:gd name="T95" fmla="*/ 207 h 235"/>
                  <a:gd name="T96" fmla="*/ 212 w 212"/>
                  <a:gd name="T97" fmla="*/ 189 h 235"/>
                  <a:gd name="T98" fmla="*/ 202 w 212"/>
                  <a:gd name="T99" fmla="*/ 172 h 235"/>
                  <a:gd name="T100" fmla="*/ 202 w 212"/>
                  <a:gd name="T101" fmla="*/ 17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2" h="235">
                    <a:moveTo>
                      <a:pt x="202" y="171"/>
                    </a:moveTo>
                    <a:cubicBezTo>
                      <a:pt x="191" y="162"/>
                      <a:pt x="181" y="154"/>
                      <a:pt x="172" y="149"/>
                    </a:cubicBezTo>
                    <a:cubicBezTo>
                      <a:pt x="162" y="167"/>
                      <a:pt x="142" y="180"/>
                      <a:pt x="120" y="181"/>
                    </a:cubicBezTo>
                    <a:cubicBezTo>
                      <a:pt x="85" y="182"/>
                      <a:pt x="56" y="154"/>
                      <a:pt x="55" y="119"/>
                    </a:cubicBezTo>
                    <a:cubicBezTo>
                      <a:pt x="54" y="85"/>
                      <a:pt x="81" y="55"/>
                      <a:pt x="116" y="54"/>
                    </a:cubicBezTo>
                    <a:cubicBezTo>
                      <a:pt x="142" y="54"/>
                      <a:pt x="164" y="68"/>
                      <a:pt x="175" y="90"/>
                    </a:cubicBezTo>
                    <a:cubicBezTo>
                      <a:pt x="207" y="71"/>
                      <a:pt x="207" y="71"/>
                      <a:pt x="207" y="71"/>
                    </a:cubicBezTo>
                    <a:cubicBezTo>
                      <a:pt x="204" y="66"/>
                      <a:pt x="201" y="62"/>
                      <a:pt x="198" y="58"/>
                    </a:cubicBezTo>
                    <a:cubicBezTo>
                      <a:pt x="208" y="40"/>
                      <a:pt x="208" y="40"/>
                      <a:pt x="208" y="40"/>
                    </a:cubicBezTo>
                    <a:cubicBezTo>
                      <a:pt x="202" y="34"/>
                      <a:pt x="196" y="28"/>
                      <a:pt x="189" y="23"/>
                    </a:cubicBezTo>
                    <a:cubicBezTo>
                      <a:pt x="173" y="34"/>
                      <a:pt x="173" y="34"/>
                      <a:pt x="173" y="34"/>
                    </a:cubicBezTo>
                    <a:cubicBezTo>
                      <a:pt x="168" y="31"/>
                      <a:pt x="163" y="28"/>
                      <a:pt x="157" y="25"/>
                    </a:cubicBezTo>
                    <a:cubicBezTo>
                      <a:pt x="157" y="6"/>
                      <a:pt x="157" y="6"/>
                      <a:pt x="157" y="6"/>
                    </a:cubicBezTo>
                    <a:cubicBezTo>
                      <a:pt x="149" y="3"/>
                      <a:pt x="141" y="1"/>
                      <a:pt x="133" y="0"/>
                    </a:cubicBezTo>
                    <a:cubicBezTo>
                      <a:pt x="124" y="18"/>
                      <a:pt x="124" y="18"/>
                      <a:pt x="124" y="18"/>
                    </a:cubicBezTo>
                    <a:cubicBezTo>
                      <a:pt x="121" y="17"/>
                      <a:pt x="118" y="17"/>
                      <a:pt x="115" y="17"/>
                    </a:cubicBezTo>
                    <a:cubicBezTo>
                      <a:pt x="112" y="17"/>
                      <a:pt x="109" y="18"/>
                      <a:pt x="106" y="18"/>
                    </a:cubicBezTo>
                    <a:cubicBezTo>
                      <a:pt x="96" y="1"/>
                      <a:pt x="96" y="1"/>
                      <a:pt x="96" y="1"/>
                    </a:cubicBezTo>
                    <a:cubicBezTo>
                      <a:pt x="88" y="3"/>
                      <a:pt x="80" y="5"/>
                      <a:pt x="72" y="8"/>
                    </a:cubicBezTo>
                    <a:cubicBezTo>
                      <a:pt x="73" y="28"/>
                      <a:pt x="73" y="28"/>
                      <a:pt x="73" y="28"/>
                    </a:cubicBezTo>
                    <a:cubicBezTo>
                      <a:pt x="68" y="31"/>
                      <a:pt x="63" y="34"/>
                      <a:pt x="58" y="37"/>
                    </a:cubicBezTo>
                    <a:cubicBezTo>
                      <a:pt x="41" y="28"/>
                      <a:pt x="41" y="28"/>
                      <a:pt x="41" y="28"/>
                    </a:cubicBezTo>
                    <a:cubicBezTo>
                      <a:pt x="34" y="33"/>
                      <a:pt x="28" y="39"/>
                      <a:pt x="23" y="46"/>
                    </a:cubicBezTo>
                    <a:cubicBezTo>
                      <a:pt x="34" y="63"/>
                      <a:pt x="34" y="63"/>
                      <a:pt x="34" y="63"/>
                    </a:cubicBezTo>
                    <a:cubicBezTo>
                      <a:pt x="31" y="67"/>
                      <a:pt x="28" y="73"/>
                      <a:pt x="26" y="78"/>
                    </a:cubicBezTo>
                    <a:cubicBezTo>
                      <a:pt x="6" y="78"/>
                      <a:pt x="6" y="78"/>
                      <a:pt x="6" y="78"/>
                    </a:cubicBezTo>
                    <a:cubicBezTo>
                      <a:pt x="3" y="86"/>
                      <a:pt x="1" y="94"/>
                      <a:pt x="0" y="103"/>
                    </a:cubicBezTo>
                    <a:cubicBezTo>
                      <a:pt x="18" y="112"/>
                      <a:pt x="18" y="112"/>
                      <a:pt x="18" y="112"/>
                    </a:cubicBezTo>
                    <a:cubicBezTo>
                      <a:pt x="18" y="115"/>
                      <a:pt x="18" y="118"/>
                      <a:pt x="18" y="121"/>
                    </a:cubicBezTo>
                    <a:cubicBezTo>
                      <a:pt x="18" y="123"/>
                      <a:pt x="18" y="126"/>
                      <a:pt x="18" y="129"/>
                    </a:cubicBezTo>
                    <a:cubicBezTo>
                      <a:pt x="1" y="139"/>
                      <a:pt x="1" y="139"/>
                      <a:pt x="1" y="139"/>
                    </a:cubicBezTo>
                    <a:cubicBezTo>
                      <a:pt x="3" y="148"/>
                      <a:pt x="5" y="156"/>
                      <a:pt x="9" y="163"/>
                    </a:cubicBezTo>
                    <a:cubicBezTo>
                      <a:pt x="28" y="163"/>
                      <a:pt x="28" y="163"/>
                      <a:pt x="28" y="163"/>
                    </a:cubicBezTo>
                    <a:cubicBezTo>
                      <a:pt x="31" y="168"/>
                      <a:pt x="34" y="173"/>
                      <a:pt x="38" y="177"/>
                    </a:cubicBezTo>
                    <a:cubicBezTo>
                      <a:pt x="28" y="195"/>
                      <a:pt x="28" y="195"/>
                      <a:pt x="28" y="195"/>
                    </a:cubicBezTo>
                    <a:cubicBezTo>
                      <a:pt x="33" y="201"/>
                      <a:pt x="40" y="207"/>
                      <a:pt x="46" y="212"/>
                    </a:cubicBezTo>
                    <a:cubicBezTo>
                      <a:pt x="63" y="201"/>
                      <a:pt x="63" y="201"/>
                      <a:pt x="63" y="201"/>
                    </a:cubicBezTo>
                    <a:cubicBezTo>
                      <a:pt x="68" y="204"/>
                      <a:pt x="73" y="207"/>
                      <a:pt x="78" y="210"/>
                    </a:cubicBezTo>
                    <a:cubicBezTo>
                      <a:pt x="79" y="229"/>
                      <a:pt x="79" y="229"/>
                      <a:pt x="79" y="229"/>
                    </a:cubicBezTo>
                    <a:cubicBezTo>
                      <a:pt x="86" y="232"/>
                      <a:pt x="95" y="234"/>
                      <a:pt x="103" y="235"/>
                    </a:cubicBezTo>
                    <a:cubicBezTo>
                      <a:pt x="112" y="217"/>
                      <a:pt x="112" y="217"/>
                      <a:pt x="112" y="217"/>
                    </a:cubicBezTo>
                    <a:cubicBezTo>
                      <a:pt x="115" y="218"/>
                      <a:pt x="118" y="218"/>
                      <a:pt x="121" y="218"/>
                    </a:cubicBezTo>
                    <a:cubicBezTo>
                      <a:pt x="124" y="218"/>
                      <a:pt x="127" y="217"/>
                      <a:pt x="130" y="217"/>
                    </a:cubicBezTo>
                    <a:cubicBezTo>
                      <a:pt x="140" y="234"/>
                      <a:pt x="140" y="234"/>
                      <a:pt x="140" y="234"/>
                    </a:cubicBezTo>
                    <a:cubicBezTo>
                      <a:pt x="148" y="232"/>
                      <a:pt x="156" y="230"/>
                      <a:pt x="164" y="227"/>
                    </a:cubicBezTo>
                    <a:cubicBezTo>
                      <a:pt x="163" y="207"/>
                      <a:pt x="163" y="207"/>
                      <a:pt x="163" y="207"/>
                    </a:cubicBezTo>
                    <a:cubicBezTo>
                      <a:pt x="168" y="204"/>
                      <a:pt x="173" y="201"/>
                      <a:pt x="178" y="198"/>
                    </a:cubicBezTo>
                    <a:cubicBezTo>
                      <a:pt x="195" y="207"/>
                      <a:pt x="195" y="207"/>
                      <a:pt x="195" y="207"/>
                    </a:cubicBezTo>
                    <a:cubicBezTo>
                      <a:pt x="201" y="202"/>
                      <a:pt x="207" y="196"/>
                      <a:pt x="212" y="189"/>
                    </a:cubicBezTo>
                    <a:cubicBezTo>
                      <a:pt x="202" y="172"/>
                      <a:pt x="202" y="172"/>
                      <a:pt x="202" y="172"/>
                    </a:cubicBezTo>
                    <a:cubicBezTo>
                      <a:pt x="202" y="172"/>
                      <a:pt x="202" y="172"/>
                      <a:pt x="202" y="17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53" name="Freeform 52"/>
              <p:cNvSpPr>
                <a:spLocks/>
              </p:cNvSpPr>
              <p:nvPr/>
            </p:nvSpPr>
            <p:spPr bwMode="auto">
              <a:xfrm>
                <a:off x="7211207" y="2222715"/>
                <a:ext cx="456510" cy="448533"/>
              </a:xfrm>
              <a:custGeom>
                <a:avLst/>
                <a:gdLst>
                  <a:gd name="T0" fmla="*/ 61 w 218"/>
                  <a:gd name="T1" fmla="*/ 98 h 214"/>
                  <a:gd name="T2" fmla="*/ 91 w 218"/>
                  <a:gd name="T3" fmla="*/ 156 h 214"/>
                  <a:gd name="T4" fmla="*/ 214 w 218"/>
                  <a:gd name="T5" fmla="*/ 0 h 214"/>
                  <a:gd name="T6" fmla="*/ 218 w 218"/>
                  <a:gd name="T7" fmla="*/ 82 h 214"/>
                  <a:gd name="T8" fmla="*/ 94 w 218"/>
                  <a:gd name="T9" fmla="*/ 214 h 214"/>
                  <a:gd name="T10" fmla="*/ 0 w 218"/>
                  <a:gd name="T11" fmla="*/ 136 h 214"/>
                  <a:gd name="T12" fmla="*/ 61 w 218"/>
                  <a:gd name="T13" fmla="*/ 98 h 214"/>
                </a:gdLst>
                <a:ahLst/>
                <a:cxnLst>
                  <a:cxn ang="0">
                    <a:pos x="T0" y="T1"/>
                  </a:cxn>
                  <a:cxn ang="0">
                    <a:pos x="T2" y="T3"/>
                  </a:cxn>
                  <a:cxn ang="0">
                    <a:pos x="T4" y="T5"/>
                  </a:cxn>
                  <a:cxn ang="0">
                    <a:pos x="T6" y="T7"/>
                  </a:cxn>
                  <a:cxn ang="0">
                    <a:pos x="T8" y="T9"/>
                  </a:cxn>
                  <a:cxn ang="0">
                    <a:pos x="T10" y="T11"/>
                  </a:cxn>
                  <a:cxn ang="0">
                    <a:pos x="T12" y="T13"/>
                  </a:cxn>
                </a:cxnLst>
                <a:rect l="0" t="0" r="r" b="b"/>
                <a:pathLst>
                  <a:path w="218" h="214">
                    <a:moveTo>
                      <a:pt x="61" y="98"/>
                    </a:moveTo>
                    <a:cubicBezTo>
                      <a:pt x="91" y="156"/>
                      <a:pt x="91" y="156"/>
                      <a:pt x="91" y="156"/>
                    </a:cubicBezTo>
                    <a:cubicBezTo>
                      <a:pt x="91" y="156"/>
                      <a:pt x="139" y="39"/>
                      <a:pt x="214" y="0"/>
                    </a:cubicBezTo>
                    <a:cubicBezTo>
                      <a:pt x="212" y="28"/>
                      <a:pt x="205" y="52"/>
                      <a:pt x="218" y="82"/>
                    </a:cubicBezTo>
                    <a:cubicBezTo>
                      <a:pt x="185" y="89"/>
                      <a:pt x="116" y="173"/>
                      <a:pt x="94" y="214"/>
                    </a:cubicBezTo>
                    <a:cubicBezTo>
                      <a:pt x="63" y="175"/>
                      <a:pt x="26" y="145"/>
                      <a:pt x="0" y="136"/>
                    </a:cubicBezTo>
                    <a:cubicBezTo>
                      <a:pt x="61" y="98"/>
                      <a:pt x="61" y="98"/>
                      <a:pt x="61" y="98"/>
                    </a:cubicBezTo>
                    <a:close/>
                  </a:path>
                </a:pathLst>
              </a:custGeom>
              <a:solidFill>
                <a:srgbClr val="E31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sp>
            <p:nvSpPr>
              <p:cNvPr id="54" name="Freeform 53"/>
              <p:cNvSpPr>
                <a:spLocks noEditPoints="1"/>
              </p:cNvSpPr>
              <p:nvPr/>
            </p:nvSpPr>
            <p:spPr bwMode="auto">
              <a:xfrm>
                <a:off x="7180181" y="2671248"/>
                <a:ext cx="326205" cy="326205"/>
              </a:xfrm>
              <a:custGeom>
                <a:avLst/>
                <a:gdLst>
                  <a:gd name="T0" fmla="*/ 144 w 156"/>
                  <a:gd name="T1" fmla="*/ 80 h 156"/>
                  <a:gd name="T2" fmla="*/ 156 w 156"/>
                  <a:gd name="T3" fmla="*/ 75 h 156"/>
                  <a:gd name="T4" fmla="*/ 154 w 156"/>
                  <a:gd name="T5" fmla="*/ 59 h 156"/>
                  <a:gd name="T6" fmla="*/ 141 w 156"/>
                  <a:gd name="T7" fmla="*/ 57 h 156"/>
                  <a:gd name="T8" fmla="*/ 136 w 156"/>
                  <a:gd name="T9" fmla="*/ 47 h 156"/>
                  <a:gd name="T10" fmla="*/ 144 w 156"/>
                  <a:gd name="T11" fmla="*/ 37 h 156"/>
                  <a:gd name="T12" fmla="*/ 134 w 156"/>
                  <a:gd name="T13" fmla="*/ 23 h 156"/>
                  <a:gd name="T14" fmla="*/ 122 w 156"/>
                  <a:gd name="T15" fmla="*/ 29 h 156"/>
                  <a:gd name="T16" fmla="*/ 113 w 156"/>
                  <a:gd name="T17" fmla="*/ 22 h 156"/>
                  <a:gd name="T18" fmla="*/ 113 w 156"/>
                  <a:gd name="T19" fmla="*/ 22 h 156"/>
                  <a:gd name="T20" fmla="*/ 111 w 156"/>
                  <a:gd name="T21" fmla="*/ 22 h 156"/>
                  <a:gd name="T22" fmla="*/ 109 w 156"/>
                  <a:gd name="T23" fmla="*/ 22 h 156"/>
                  <a:gd name="T24" fmla="*/ 92 w 156"/>
                  <a:gd name="T25" fmla="*/ 14 h 156"/>
                  <a:gd name="T26" fmla="*/ 91 w 156"/>
                  <a:gd name="T27" fmla="*/ 13 h 156"/>
                  <a:gd name="T28" fmla="*/ 86 w 156"/>
                  <a:gd name="T29" fmla="*/ 12 h 156"/>
                  <a:gd name="T30" fmla="*/ 80 w 156"/>
                  <a:gd name="T31" fmla="*/ 12 h 156"/>
                  <a:gd name="T32" fmla="*/ 75 w 156"/>
                  <a:gd name="T33" fmla="*/ 0 h 156"/>
                  <a:gd name="T34" fmla="*/ 59 w 156"/>
                  <a:gd name="T35" fmla="*/ 2 h 156"/>
                  <a:gd name="T36" fmla="*/ 57 w 156"/>
                  <a:gd name="T37" fmla="*/ 15 h 156"/>
                  <a:gd name="T38" fmla="*/ 47 w 156"/>
                  <a:gd name="T39" fmla="*/ 20 h 156"/>
                  <a:gd name="T40" fmla="*/ 36 w 156"/>
                  <a:gd name="T41" fmla="*/ 12 h 156"/>
                  <a:gd name="T42" fmla="*/ 23 w 156"/>
                  <a:gd name="T43" fmla="*/ 22 h 156"/>
                  <a:gd name="T44" fmla="*/ 29 w 156"/>
                  <a:gd name="T45" fmla="*/ 34 h 156"/>
                  <a:gd name="T46" fmla="*/ 22 w 156"/>
                  <a:gd name="T47" fmla="*/ 43 h 156"/>
                  <a:gd name="T48" fmla="*/ 9 w 156"/>
                  <a:gd name="T49" fmla="*/ 41 h 156"/>
                  <a:gd name="T50" fmla="*/ 2 w 156"/>
                  <a:gd name="T51" fmla="*/ 57 h 156"/>
                  <a:gd name="T52" fmla="*/ 13 w 156"/>
                  <a:gd name="T53" fmla="*/ 64 h 156"/>
                  <a:gd name="T54" fmla="*/ 12 w 156"/>
                  <a:gd name="T55" fmla="*/ 70 h 156"/>
                  <a:gd name="T56" fmla="*/ 12 w 156"/>
                  <a:gd name="T57" fmla="*/ 76 h 156"/>
                  <a:gd name="T58" fmla="*/ 0 w 156"/>
                  <a:gd name="T59" fmla="*/ 81 h 156"/>
                  <a:gd name="T60" fmla="*/ 2 w 156"/>
                  <a:gd name="T61" fmla="*/ 97 h 156"/>
                  <a:gd name="T62" fmla="*/ 15 w 156"/>
                  <a:gd name="T63" fmla="*/ 99 h 156"/>
                  <a:gd name="T64" fmla="*/ 19 w 156"/>
                  <a:gd name="T65" fmla="*/ 109 h 156"/>
                  <a:gd name="T66" fmla="*/ 11 w 156"/>
                  <a:gd name="T67" fmla="*/ 120 h 156"/>
                  <a:gd name="T68" fmla="*/ 22 w 156"/>
                  <a:gd name="T69" fmla="*/ 133 h 156"/>
                  <a:gd name="T70" fmla="*/ 34 w 156"/>
                  <a:gd name="T71" fmla="*/ 127 h 156"/>
                  <a:gd name="T72" fmla="*/ 43 w 156"/>
                  <a:gd name="T73" fmla="*/ 134 h 156"/>
                  <a:gd name="T74" fmla="*/ 41 w 156"/>
                  <a:gd name="T75" fmla="*/ 147 h 156"/>
                  <a:gd name="T76" fmla="*/ 56 w 156"/>
                  <a:gd name="T77" fmla="*/ 153 h 156"/>
                  <a:gd name="T78" fmla="*/ 64 w 156"/>
                  <a:gd name="T79" fmla="*/ 143 h 156"/>
                  <a:gd name="T80" fmla="*/ 70 w 156"/>
                  <a:gd name="T81" fmla="*/ 144 h 156"/>
                  <a:gd name="T82" fmla="*/ 76 w 156"/>
                  <a:gd name="T83" fmla="*/ 144 h 156"/>
                  <a:gd name="T84" fmla="*/ 81 w 156"/>
                  <a:gd name="T85" fmla="*/ 156 h 156"/>
                  <a:gd name="T86" fmla="*/ 97 w 156"/>
                  <a:gd name="T87" fmla="*/ 154 h 156"/>
                  <a:gd name="T88" fmla="*/ 98 w 156"/>
                  <a:gd name="T89" fmla="*/ 141 h 156"/>
                  <a:gd name="T90" fmla="*/ 109 w 156"/>
                  <a:gd name="T91" fmla="*/ 136 h 156"/>
                  <a:gd name="T92" fmla="*/ 119 w 156"/>
                  <a:gd name="T93" fmla="*/ 145 h 156"/>
                  <a:gd name="T94" fmla="*/ 132 w 156"/>
                  <a:gd name="T95" fmla="*/ 134 h 156"/>
                  <a:gd name="T96" fmla="*/ 127 w 156"/>
                  <a:gd name="T97" fmla="*/ 122 h 156"/>
                  <a:gd name="T98" fmla="*/ 134 w 156"/>
                  <a:gd name="T99" fmla="*/ 113 h 156"/>
                  <a:gd name="T100" fmla="*/ 147 w 156"/>
                  <a:gd name="T101" fmla="*/ 115 h 156"/>
                  <a:gd name="T102" fmla="*/ 153 w 156"/>
                  <a:gd name="T103" fmla="*/ 99 h 156"/>
                  <a:gd name="T104" fmla="*/ 143 w 156"/>
                  <a:gd name="T105" fmla="*/ 92 h 156"/>
                  <a:gd name="T106" fmla="*/ 144 w 156"/>
                  <a:gd name="T107" fmla="*/ 86 h 156"/>
                  <a:gd name="T108" fmla="*/ 144 w 156"/>
                  <a:gd name="T109" fmla="*/ 80 h 156"/>
                  <a:gd name="T110" fmla="*/ 119 w 156"/>
                  <a:gd name="T111" fmla="*/ 83 h 156"/>
                  <a:gd name="T112" fmla="*/ 73 w 156"/>
                  <a:gd name="T113" fmla="*/ 119 h 156"/>
                  <a:gd name="T114" fmla="*/ 36 w 156"/>
                  <a:gd name="T115" fmla="*/ 73 h 156"/>
                  <a:gd name="T116" fmla="*/ 83 w 156"/>
                  <a:gd name="T117" fmla="*/ 37 h 156"/>
                  <a:gd name="T118" fmla="*/ 119 w 156"/>
                  <a:gd name="T119" fmla="*/ 8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56">
                    <a:moveTo>
                      <a:pt x="144" y="80"/>
                    </a:moveTo>
                    <a:cubicBezTo>
                      <a:pt x="156" y="75"/>
                      <a:pt x="156" y="75"/>
                      <a:pt x="156" y="75"/>
                    </a:cubicBezTo>
                    <a:cubicBezTo>
                      <a:pt x="156" y="70"/>
                      <a:pt x="155" y="64"/>
                      <a:pt x="154" y="59"/>
                    </a:cubicBezTo>
                    <a:cubicBezTo>
                      <a:pt x="141" y="57"/>
                      <a:pt x="141" y="57"/>
                      <a:pt x="141" y="57"/>
                    </a:cubicBezTo>
                    <a:cubicBezTo>
                      <a:pt x="140" y="54"/>
                      <a:pt x="138" y="50"/>
                      <a:pt x="136" y="47"/>
                    </a:cubicBezTo>
                    <a:cubicBezTo>
                      <a:pt x="144" y="37"/>
                      <a:pt x="144" y="37"/>
                      <a:pt x="144" y="37"/>
                    </a:cubicBezTo>
                    <a:cubicBezTo>
                      <a:pt x="141" y="32"/>
                      <a:pt x="138" y="27"/>
                      <a:pt x="134" y="23"/>
                    </a:cubicBezTo>
                    <a:cubicBezTo>
                      <a:pt x="122" y="29"/>
                      <a:pt x="122" y="29"/>
                      <a:pt x="122" y="29"/>
                    </a:cubicBezTo>
                    <a:cubicBezTo>
                      <a:pt x="119" y="26"/>
                      <a:pt x="116" y="24"/>
                      <a:pt x="113" y="22"/>
                    </a:cubicBezTo>
                    <a:cubicBezTo>
                      <a:pt x="113" y="22"/>
                      <a:pt x="113" y="22"/>
                      <a:pt x="113" y="22"/>
                    </a:cubicBezTo>
                    <a:cubicBezTo>
                      <a:pt x="112" y="22"/>
                      <a:pt x="112" y="22"/>
                      <a:pt x="111" y="22"/>
                    </a:cubicBezTo>
                    <a:cubicBezTo>
                      <a:pt x="111" y="22"/>
                      <a:pt x="110" y="22"/>
                      <a:pt x="109" y="22"/>
                    </a:cubicBezTo>
                    <a:cubicBezTo>
                      <a:pt x="103" y="22"/>
                      <a:pt x="96" y="19"/>
                      <a:pt x="92" y="14"/>
                    </a:cubicBezTo>
                    <a:cubicBezTo>
                      <a:pt x="92" y="14"/>
                      <a:pt x="92" y="13"/>
                      <a:pt x="91" y="13"/>
                    </a:cubicBezTo>
                    <a:cubicBezTo>
                      <a:pt x="90" y="13"/>
                      <a:pt x="88" y="13"/>
                      <a:pt x="86" y="12"/>
                    </a:cubicBezTo>
                    <a:cubicBezTo>
                      <a:pt x="84" y="12"/>
                      <a:pt x="82" y="12"/>
                      <a:pt x="80" y="12"/>
                    </a:cubicBezTo>
                    <a:cubicBezTo>
                      <a:pt x="75" y="0"/>
                      <a:pt x="75" y="0"/>
                      <a:pt x="75" y="0"/>
                    </a:cubicBezTo>
                    <a:cubicBezTo>
                      <a:pt x="70" y="0"/>
                      <a:pt x="64" y="1"/>
                      <a:pt x="59" y="2"/>
                    </a:cubicBezTo>
                    <a:cubicBezTo>
                      <a:pt x="57" y="15"/>
                      <a:pt x="57" y="15"/>
                      <a:pt x="57" y="15"/>
                    </a:cubicBezTo>
                    <a:cubicBezTo>
                      <a:pt x="54" y="16"/>
                      <a:pt x="50" y="18"/>
                      <a:pt x="47" y="20"/>
                    </a:cubicBezTo>
                    <a:cubicBezTo>
                      <a:pt x="36" y="12"/>
                      <a:pt x="36" y="12"/>
                      <a:pt x="36" y="12"/>
                    </a:cubicBezTo>
                    <a:cubicBezTo>
                      <a:pt x="32" y="14"/>
                      <a:pt x="27" y="18"/>
                      <a:pt x="23" y="22"/>
                    </a:cubicBezTo>
                    <a:cubicBezTo>
                      <a:pt x="29" y="34"/>
                      <a:pt x="29" y="34"/>
                      <a:pt x="29" y="34"/>
                    </a:cubicBezTo>
                    <a:cubicBezTo>
                      <a:pt x="26" y="37"/>
                      <a:pt x="24" y="40"/>
                      <a:pt x="22" y="43"/>
                    </a:cubicBezTo>
                    <a:cubicBezTo>
                      <a:pt x="9" y="41"/>
                      <a:pt x="9" y="41"/>
                      <a:pt x="9" y="41"/>
                    </a:cubicBezTo>
                    <a:cubicBezTo>
                      <a:pt x="6" y="46"/>
                      <a:pt x="4" y="51"/>
                      <a:pt x="2" y="57"/>
                    </a:cubicBezTo>
                    <a:cubicBezTo>
                      <a:pt x="13" y="64"/>
                      <a:pt x="13" y="64"/>
                      <a:pt x="13" y="64"/>
                    </a:cubicBezTo>
                    <a:cubicBezTo>
                      <a:pt x="13" y="66"/>
                      <a:pt x="12" y="68"/>
                      <a:pt x="12" y="70"/>
                    </a:cubicBezTo>
                    <a:cubicBezTo>
                      <a:pt x="12" y="72"/>
                      <a:pt x="12" y="74"/>
                      <a:pt x="12" y="76"/>
                    </a:cubicBezTo>
                    <a:cubicBezTo>
                      <a:pt x="0" y="81"/>
                      <a:pt x="0" y="81"/>
                      <a:pt x="0" y="81"/>
                    </a:cubicBezTo>
                    <a:cubicBezTo>
                      <a:pt x="0" y="86"/>
                      <a:pt x="1" y="92"/>
                      <a:pt x="2" y="97"/>
                    </a:cubicBezTo>
                    <a:cubicBezTo>
                      <a:pt x="15" y="99"/>
                      <a:pt x="15" y="99"/>
                      <a:pt x="15" y="99"/>
                    </a:cubicBezTo>
                    <a:cubicBezTo>
                      <a:pt x="16" y="102"/>
                      <a:pt x="18" y="106"/>
                      <a:pt x="19" y="109"/>
                    </a:cubicBezTo>
                    <a:cubicBezTo>
                      <a:pt x="11" y="120"/>
                      <a:pt x="11" y="120"/>
                      <a:pt x="11" y="120"/>
                    </a:cubicBezTo>
                    <a:cubicBezTo>
                      <a:pt x="14" y="124"/>
                      <a:pt x="18" y="129"/>
                      <a:pt x="22" y="133"/>
                    </a:cubicBezTo>
                    <a:cubicBezTo>
                      <a:pt x="34" y="127"/>
                      <a:pt x="34" y="127"/>
                      <a:pt x="34" y="127"/>
                    </a:cubicBezTo>
                    <a:cubicBezTo>
                      <a:pt x="36" y="130"/>
                      <a:pt x="40" y="132"/>
                      <a:pt x="43" y="134"/>
                    </a:cubicBezTo>
                    <a:cubicBezTo>
                      <a:pt x="41" y="147"/>
                      <a:pt x="41" y="147"/>
                      <a:pt x="41" y="147"/>
                    </a:cubicBezTo>
                    <a:cubicBezTo>
                      <a:pt x="46" y="150"/>
                      <a:pt x="51" y="152"/>
                      <a:pt x="56" y="153"/>
                    </a:cubicBezTo>
                    <a:cubicBezTo>
                      <a:pt x="64" y="143"/>
                      <a:pt x="64" y="143"/>
                      <a:pt x="64" y="143"/>
                    </a:cubicBezTo>
                    <a:cubicBezTo>
                      <a:pt x="66" y="143"/>
                      <a:pt x="68" y="144"/>
                      <a:pt x="70" y="144"/>
                    </a:cubicBezTo>
                    <a:cubicBezTo>
                      <a:pt x="72" y="144"/>
                      <a:pt x="74" y="144"/>
                      <a:pt x="76" y="144"/>
                    </a:cubicBezTo>
                    <a:cubicBezTo>
                      <a:pt x="81" y="156"/>
                      <a:pt x="81" y="156"/>
                      <a:pt x="81" y="156"/>
                    </a:cubicBezTo>
                    <a:cubicBezTo>
                      <a:pt x="86" y="156"/>
                      <a:pt x="92" y="155"/>
                      <a:pt x="97" y="154"/>
                    </a:cubicBezTo>
                    <a:cubicBezTo>
                      <a:pt x="98" y="141"/>
                      <a:pt x="98" y="141"/>
                      <a:pt x="98" y="141"/>
                    </a:cubicBezTo>
                    <a:cubicBezTo>
                      <a:pt x="102" y="140"/>
                      <a:pt x="106" y="138"/>
                      <a:pt x="109" y="136"/>
                    </a:cubicBezTo>
                    <a:cubicBezTo>
                      <a:pt x="119" y="145"/>
                      <a:pt x="119" y="145"/>
                      <a:pt x="119" y="145"/>
                    </a:cubicBezTo>
                    <a:cubicBezTo>
                      <a:pt x="124" y="142"/>
                      <a:pt x="128" y="138"/>
                      <a:pt x="132" y="134"/>
                    </a:cubicBezTo>
                    <a:cubicBezTo>
                      <a:pt x="127" y="122"/>
                      <a:pt x="127" y="122"/>
                      <a:pt x="127" y="122"/>
                    </a:cubicBezTo>
                    <a:cubicBezTo>
                      <a:pt x="130" y="119"/>
                      <a:pt x="132" y="116"/>
                      <a:pt x="134" y="113"/>
                    </a:cubicBezTo>
                    <a:cubicBezTo>
                      <a:pt x="147" y="115"/>
                      <a:pt x="147" y="115"/>
                      <a:pt x="147" y="115"/>
                    </a:cubicBezTo>
                    <a:cubicBezTo>
                      <a:pt x="150" y="110"/>
                      <a:pt x="152" y="105"/>
                      <a:pt x="153" y="99"/>
                    </a:cubicBezTo>
                    <a:cubicBezTo>
                      <a:pt x="143" y="92"/>
                      <a:pt x="143" y="92"/>
                      <a:pt x="143" y="92"/>
                    </a:cubicBezTo>
                    <a:cubicBezTo>
                      <a:pt x="143" y="90"/>
                      <a:pt x="143" y="88"/>
                      <a:pt x="144" y="86"/>
                    </a:cubicBezTo>
                    <a:cubicBezTo>
                      <a:pt x="144" y="84"/>
                      <a:pt x="144" y="82"/>
                      <a:pt x="144" y="80"/>
                    </a:cubicBezTo>
                    <a:close/>
                    <a:moveTo>
                      <a:pt x="119" y="83"/>
                    </a:moveTo>
                    <a:cubicBezTo>
                      <a:pt x="117" y="106"/>
                      <a:pt x="96" y="122"/>
                      <a:pt x="73" y="119"/>
                    </a:cubicBezTo>
                    <a:cubicBezTo>
                      <a:pt x="50" y="117"/>
                      <a:pt x="34" y="96"/>
                      <a:pt x="36" y="73"/>
                    </a:cubicBezTo>
                    <a:cubicBezTo>
                      <a:pt x="39" y="50"/>
                      <a:pt x="60" y="34"/>
                      <a:pt x="83" y="37"/>
                    </a:cubicBezTo>
                    <a:cubicBezTo>
                      <a:pt x="106" y="39"/>
                      <a:pt x="122" y="60"/>
                      <a:pt x="119" y="83"/>
                    </a:cubicBezTo>
                    <a:close/>
                  </a:path>
                </a:pathLst>
              </a:custGeom>
              <a:solidFill>
                <a:srgbClr val="E31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a:lstStyle>
              <a:p>
                <a:endParaRPr lang="en-US"/>
              </a:p>
            </p:txBody>
          </p:sp>
        </p:grpSp>
        <p:sp>
          <p:nvSpPr>
            <p:cNvPr id="33" name="TextBox 32"/>
            <p:cNvSpPr txBox="1"/>
            <p:nvPr/>
          </p:nvSpPr>
          <p:spPr>
            <a:xfrm>
              <a:off x="7083829" y="2321549"/>
              <a:ext cx="2163087" cy="615553"/>
            </a:xfrm>
            <a:prstGeom prst="rect">
              <a:avLst/>
            </a:prstGeom>
            <a:noFill/>
          </p:spPr>
          <p:txBody>
            <a:bodyPr wrap="square" lIns="0" tIns="0" rIns="0" bIns="0" rtlCol="0">
              <a:spAutoFit/>
            </a:bodyPr>
            <a:lstStyle/>
            <a:p>
              <a:pPr defTabSz="914099" fontAlgn="base">
                <a:spcBef>
                  <a:spcPct val="0"/>
                </a:spcBef>
                <a:spcAft>
                  <a:spcPct val="0"/>
                </a:spcAft>
              </a:pPr>
              <a:r>
                <a:rPr lang="en-US" sz="2000" spc="-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Responsible</a:t>
              </a:r>
            </a:p>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Data Management</a:t>
              </a:r>
              <a:endParaRPr lang="en-US" sz="2000" spc="-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grpSp>
      <p:grpSp>
        <p:nvGrpSpPr>
          <p:cNvPr id="7" name="Group 6"/>
          <p:cNvGrpSpPr/>
          <p:nvPr/>
        </p:nvGrpSpPr>
        <p:grpSpPr>
          <a:xfrm>
            <a:off x="8829306" y="2193206"/>
            <a:ext cx="1855177" cy="615553"/>
            <a:chOff x="9388795" y="2321549"/>
            <a:chExt cx="1855177" cy="615553"/>
          </a:xfrm>
        </p:grpSpPr>
        <p:grpSp>
          <p:nvGrpSpPr>
            <p:cNvPr id="26" name="Group 25"/>
            <p:cNvGrpSpPr>
              <a:grpSpLocks noChangeAspect="1"/>
            </p:cNvGrpSpPr>
            <p:nvPr/>
          </p:nvGrpSpPr>
          <p:grpSpPr>
            <a:xfrm>
              <a:off x="9388795" y="2345440"/>
              <a:ext cx="551487" cy="567771"/>
              <a:chOff x="9351904" y="1835127"/>
              <a:chExt cx="697704" cy="718304"/>
            </a:xfrm>
          </p:grpSpPr>
          <p:sp>
            <p:nvSpPr>
              <p:cNvPr id="46" name="Freeform 27"/>
              <p:cNvSpPr>
                <a:spLocks/>
              </p:cNvSpPr>
              <p:nvPr/>
            </p:nvSpPr>
            <p:spPr bwMode="auto">
              <a:xfrm>
                <a:off x="9351904" y="2003507"/>
                <a:ext cx="614409" cy="235554"/>
              </a:xfrm>
              <a:custGeom>
                <a:avLst/>
                <a:gdLst>
                  <a:gd name="T0" fmla="*/ 168 w 336"/>
                  <a:gd name="T1" fmla="*/ 129 h 129"/>
                  <a:gd name="T2" fmla="*/ 0 w 336"/>
                  <a:gd name="T3" fmla="*/ 57 h 129"/>
                  <a:gd name="T4" fmla="*/ 0 w 336"/>
                  <a:gd name="T5" fmla="*/ 0 h 129"/>
                  <a:gd name="T6" fmla="*/ 168 w 336"/>
                  <a:gd name="T7" fmla="*/ 72 h 129"/>
                  <a:gd name="T8" fmla="*/ 336 w 336"/>
                  <a:gd name="T9" fmla="*/ 0 h 129"/>
                  <a:gd name="T10" fmla="*/ 336 w 336"/>
                  <a:gd name="T11" fmla="*/ 57 h 129"/>
                  <a:gd name="T12" fmla="*/ 168 w 336"/>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336" h="129">
                    <a:moveTo>
                      <a:pt x="168" y="129"/>
                    </a:moveTo>
                    <a:cubicBezTo>
                      <a:pt x="75" y="129"/>
                      <a:pt x="0" y="97"/>
                      <a:pt x="0" y="57"/>
                    </a:cubicBezTo>
                    <a:cubicBezTo>
                      <a:pt x="0" y="0"/>
                      <a:pt x="0" y="0"/>
                      <a:pt x="0" y="0"/>
                    </a:cubicBezTo>
                    <a:cubicBezTo>
                      <a:pt x="0" y="40"/>
                      <a:pt x="75" y="72"/>
                      <a:pt x="168" y="72"/>
                    </a:cubicBezTo>
                    <a:cubicBezTo>
                      <a:pt x="261" y="72"/>
                      <a:pt x="336" y="40"/>
                      <a:pt x="336" y="0"/>
                    </a:cubicBezTo>
                    <a:cubicBezTo>
                      <a:pt x="336" y="57"/>
                      <a:pt x="336" y="57"/>
                      <a:pt x="336" y="57"/>
                    </a:cubicBezTo>
                    <a:cubicBezTo>
                      <a:pt x="336" y="97"/>
                      <a:pt x="261" y="129"/>
                      <a:pt x="168" y="12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29"/>
              <p:cNvSpPr>
                <a:spLocks/>
              </p:cNvSpPr>
              <p:nvPr/>
            </p:nvSpPr>
            <p:spPr bwMode="auto">
              <a:xfrm>
                <a:off x="9351904" y="2142332"/>
                <a:ext cx="535593" cy="235554"/>
              </a:xfrm>
              <a:custGeom>
                <a:avLst/>
                <a:gdLst>
                  <a:gd name="T0" fmla="*/ 145 w 293"/>
                  <a:gd name="T1" fmla="*/ 125 h 129"/>
                  <a:gd name="T2" fmla="*/ 208 w 293"/>
                  <a:gd name="T3" fmla="*/ 86 h 129"/>
                  <a:gd name="T4" fmla="*/ 220 w 293"/>
                  <a:gd name="T5" fmla="*/ 83 h 129"/>
                  <a:gd name="T6" fmla="*/ 226 w 293"/>
                  <a:gd name="T7" fmla="*/ 84 h 129"/>
                  <a:gd name="T8" fmla="*/ 240 w 293"/>
                  <a:gd name="T9" fmla="*/ 95 h 129"/>
                  <a:gd name="T10" fmla="*/ 250 w 293"/>
                  <a:gd name="T11" fmla="*/ 114 h 129"/>
                  <a:gd name="T12" fmla="*/ 265 w 293"/>
                  <a:gd name="T13" fmla="*/ 88 h 129"/>
                  <a:gd name="T14" fmla="*/ 293 w 293"/>
                  <a:gd name="T15" fmla="*/ 48 h 129"/>
                  <a:gd name="T16" fmla="*/ 168 w 293"/>
                  <a:gd name="T17" fmla="*/ 72 h 129"/>
                  <a:gd name="T18" fmla="*/ 0 w 293"/>
                  <a:gd name="T19" fmla="*/ 0 h 129"/>
                  <a:gd name="T20" fmla="*/ 0 w 293"/>
                  <a:gd name="T21" fmla="*/ 57 h 129"/>
                  <a:gd name="T22" fmla="*/ 140 w 293"/>
                  <a:gd name="T23" fmla="*/ 129 h 129"/>
                  <a:gd name="T24" fmla="*/ 145 w 293"/>
                  <a:gd name="T25" fmla="*/ 1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129">
                    <a:moveTo>
                      <a:pt x="145" y="125"/>
                    </a:moveTo>
                    <a:cubicBezTo>
                      <a:pt x="208" y="86"/>
                      <a:pt x="208" y="86"/>
                      <a:pt x="208" y="86"/>
                    </a:cubicBezTo>
                    <a:cubicBezTo>
                      <a:pt x="211" y="84"/>
                      <a:pt x="215" y="83"/>
                      <a:pt x="220" y="83"/>
                    </a:cubicBezTo>
                    <a:cubicBezTo>
                      <a:pt x="222" y="83"/>
                      <a:pt x="224" y="83"/>
                      <a:pt x="226" y="84"/>
                    </a:cubicBezTo>
                    <a:cubicBezTo>
                      <a:pt x="232" y="85"/>
                      <a:pt x="237" y="90"/>
                      <a:pt x="240" y="95"/>
                    </a:cubicBezTo>
                    <a:cubicBezTo>
                      <a:pt x="240" y="95"/>
                      <a:pt x="245" y="106"/>
                      <a:pt x="250" y="114"/>
                    </a:cubicBezTo>
                    <a:cubicBezTo>
                      <a:pt x="254" y="106"/>
                      <a:pt x="259" y="97"/>
                      <a:pt x="265" y="88"/>
                    </a:cubicBezTo>
                    <a:cubicBezTo>
                      <a:pt x="274" y="73"/>
                      <a:pt x="283" y="60"/>
                      <a:pt x="293" y="48"/>
                    </a:cubicBezTo>
                    <a:cubicBezTo>
                      <a:pt x="262" y="63"/>
                      <a:pt x="218" y="72"/>
                      <a:pt x="168" y="72"/>
                    </a:cubicBezTo>
                    <a:cubicBezTo>
                      <a:pt x="75" y="72"/>
                      <a:pt x="0" y="40"/>
                      <a:pt x="0" y="0"/>
                    </a:cubicBezTo>
                    <a:cubicBezTo>
                      <a:pt x="0" y="57"/>
                      <a:pt x="0" y="57"/>
                      <a:pt x="0" y="57"/>
                    </a:cubicBezTo>
                    <a:cubicBezTo>
                      <a:pt x="0" y="93"/>
                      <a:pt x="61" y="123"/>
                      <a:pt x="140" y="129"/>
                    </a:cubicBezTo>
                    <a:cubicBezTo>
                      <a:pt x="141" y="127"/>
                      <a:pt x="143" y="126"/>
                      <a:pt x="145" y="12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30"/>
              <p:cNvSpPr>
                <a:spLocks/>
              </p:cNvSpPr>
              <p:nvPr/>
            </p:nvSpPr>
            <p:spPr bwMode="auto">
              <a:xfrm>
                <a:off x="9351904" y="2281156"/>
                <a:ext cx="372586" cy="237345"/>
              </a:xfrm>
              <a:custGeom>
                <a:avLst/>
                <a:gdLst>
                  <a:gd name="T0" fmla="*/ 149 w 204"/>
                  <a:gd name="T1" fmla="*/ 90 h 130"/>
                  <a:gd name="T2" fmla="*/ 134 w 204"/>
                  <a:gd name="T3" fmla="*/ 71 h 130"/>
                  <a:gd name="T4" fmla="*/ 0 w 204"/>
                  <a:gd name="T5" fmla="*/ 0 h 130"/>
                  <a:gd name="T6" fmla="*/ 0 w 204"/>
                  <a:gd name="T7" fmla="*/ 57 h 130"/>
                  <a:gd name="T8" fmla="*/ 168 w 204"/>
                  <a:gd name="T9" fmla="*/ 130 h 130"/>
                  <a:gd name="T10" fmla="*/ 204 w 204"/>
                  <a:gd name="T11" fmla="*/ 128 h 130"/>
                  <a:gd name="T12" fmla="*/ 149 w 204"/>
                  <a:gd name="T13" fmla="*/ 90 h 130"/>
                </a:gdLst>
                <a:ahLst/>
                <a:cxnLst>
                  <a:cxn ang="0">
                    <a:pos x="T0" y="T1"/>
                  </a:cxn>
                  <a:cxn ang="0">
                    <a:pos x="T2" y="T3"/>
                  </a:cxn>
                  <a:cxn ang="0">
                    <a:pos x="T4" y="T5"/>
                  </a:cxn>
                  <a:cxn ang="0">
                    <a:pos x="T6" y="T7"/>
                  </a:cxn>
                  <a:cxn ang="0">
                    <a:pos x="T8" y="T9"/>
                  </a:cxn>
                  <a:cxn ang="0">
                    <a:pos x="T10" y="T11"/>
                  </a:cxn>
                  <a:cxn ang="0">
                    <a:pos x="T12" y="T13"/>
                  </a:cxn>
                </a:cxnLst>
                <a:rect l="0" t="0" r="r" b="b"/>
                <a:pathLst>
                  <a:path w="204" h="130">
                    <a:moveTo>
                      <a:pt x="149" y="90"/>
                    </a:moveTo>
                    <a:cubicBezTo>
                      <a:pt x="141" y="87"/>
                      <a:pt x="135" y="80"/>
                      <a:pt x="134" y="71"/>
                    </a:cubicBezTo>
                    <a:cubicBezTo>
                      <a:pt x="58" y="64"/>
                      <a:pt x="0" y="35"/>
                      <a:pt x="0" y="0"/>
                    </a:cubicBezTo>
                    <a:cubicBezTo>
                      <a:pt x="0" y="57"/>
                      <a:pt x="0" y="57"/>
                      <a:pt x="0" y="57"/>
                    </a:cubicBezTo>
                    <a:cubicBezTo>
                      <a:pt x="0" y="97"/>
                      <a:pt x="75" y="130"/>
                      <a:pt x="168" y="130"/>
                    </a:cubicBezTo>
                    <a:cubicBezTo>
                      <a:pt x="180" y="130"/>
                      <a:pt x="192" y="129"/>
                      <a:pt x="204" y="128"/>
                    </a:cubicBezTo>
                    <a:cubicBezTo>
                      <a:pt x="182" y="108"/>
                      <a:pt x="162" y="94"/>
                      <a:pt x="149" y="9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31"/>
              <p:cNvSpPr>
                <a:spLocks/>
              </p:cNvSpPr>
              <p:nvPr/>
            </p:nvSpPr>
            <p:spPr bwMode="auto">
              <a:xfrm>
                <a:off x="9639405" y="2149497"/>
                <a:ext cx="410203" cy="403934"/>
              </a:xfrm>
              <a:custGeom>
                <a:avLst/>
                <a:gdLst>
                  <a:gd name="T0" fmla="*/ 63 w 225"/>
                  <a:gd name="T1" fmla="*/ 102 h 221"/>
                  <a:gd name="T2" fmla="*/ 93 w 225"/>
                  <a:gd name="T3" fmla="*/ 161 h 221"/>
                  <a:gd name="T4" fmla="*/ 221 w 225"/>
                  <a:gd name="T5" fmla="*/ 0 h 221"/>
                  <a:gd name="T6" fmla="*/ 225 w 225"/>
                  <a:gd name="T7" fmla="*/ 84 h 221"/>
                  <a:gd name="T8" fmla="*/ 97 w 225"/>
                  <a:gd name="T9" fmla="*/ 221 h 221"/>
                  <a:gd name="T10" fmla="*/ 0 w 225"/>
                  <a:gd name="T11" fmla="*/ 140 h 221"/>
                  <a:gd name="T12" fmla="*/ 63 w 225"/>
                  <a:gd name="T13" fmla="*/ 102 h 221"/>
                </a:gdLst>
                <a:ahLst/>
                <a:cxnLst>
                  <a:cxn ang="0">
                    <a:pos x="T0" y="T1"/>
                  </a:cxn>
                  <a:cxn ang="0">
                    <a:pos x="T2" y="T3"/>
                  </a:cxn>
                  <a:cxn ang="0">
                    <a:pos x="T4" y="T5"/>
                  </a:cxn>
                  <a:cxn ang="0">
                    <a:pos x="T6" y="T7"/>
                  </a:cxn>
                  <a:cxn ang="0">
                    <a:pos x="T8" y="T9"/>
                  </a:cxn>
                  <a:cxn ang="0">
                    <a:pos x="T10" y="T11"/>
                  </a:cxn>
                  <a:cxn ang="0">
                    <a:pos x="T12" y="T13"/>
                  </a:cxn>
                </a:cxnLst>
                <a:rect l="0" t="0" r="r" b="b"/>
                <a:pathLst>
                  <a:path w="225" h="221">
                    <a:moveTo>
                      <a:pt x="63" y="102"/>
                    </a:moveTo>
                    <a:cubicBezTo>
                      <a:pt x="93" y="161"/>
                      <a:pt x="93" y="161"/>
                      <a:pt x="93" y="161"/>
                    </a:cubicBezTo>
                    <a:cubicBezTo>
                      <a:pt x="93" y="161"/>
                      <a:pt x="143" y="40"/>
                      <a:pt x="221" y="0"/>
                    </a:cubicBezTo>
                    <a:cubicBezTo>
                      <a:pt x="219" y="29"/>
                      <a:pt x="211" y="54"/>
                      <a:pt x="225" y="84"/>
                    </a:cubicBezTo>
                    <a:cubicBezTo>
                      <a:pt x="190" y="92"/>
                      <a:pt x="120" y="179"/>
                      <a:pt x="97" y="221"/>
                    </a:cubicBezTo>
                    <a:cubicBezTo>
                      <a:pt x="65" y="181"/>
                      <a:pt x="26" y="150"/>
                      <a:pt x="0" y="140"/>
                    </a:cubicBezTo>
                    <a:cubicBezTo>
                      <a:pt x="63" y="102"/>
                      <a:pt x="63" y="102"/>
                      <a:pt x="63" y="102"/>
                    </a:cubicBezTo>
                    <a:close/>
                  </a:path>
                </a:pathLst>
              </a:custGeom>
              <a:solidFill>
                <a:srgbClr val="E31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32"/>
              <p:cNvSpPr>
                <a:spLocks noChangeArrowheads="1"/>
              </p:cNvSpPr>
              <p:nvPr/>
            </p:nvSpPr>
            <p:spPr bwMode="auto">
              <a:xfrm>
                <a:off x="9351904" y="1835127"/>
                <a:ext cx="614409" cy="265110"/>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4" name="TextBox 33"/>
            <p:cNvSpPr txBox="1"/>
            <p:nvPr/>
          </p:nvSpPr>
          <p:spPr>
            <a:xfrm>
              <a:off x="10182695" y="2321549"/>
              <a:ext cx="1061277" cy="615553"/>
            </a:xfrm>
            <a:prstGeom prst="rect">
              <a:avLst/>
            </a:prstGeom>
            <a:noFill/>
          </p:spPr>
          <p:txBody>
            <a:bodyPr wrap="square" lIns="0" tIns="0" rIns="0" bIns="0" rtlCol="0">
              <a:spAutoFit/>
            </a:bodyPr>
            <a:lstStyle/>
            <a:p>
              <a:pPr defTabSz="914099" fontAlgn="base">
                <a:spcBef>
                  <a:spcPct val="0"/>
                </a:spcBef>
                <a:spcAft>
                  <a:spcPct val="0"/>
                </a:spcAft>
              </a:pPr>
              <a:r>
                <a:rPr lang="en-US" sz="2000" spc="-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Smart</a:t>
              </a:r>
            </a:p>
            <a:p>
              <a:pPr defTabSz="914099" fontAlgn="base">
                <a:spcBef>
                  <a:spcPct val="0"/>
                </a:spcBef>
                <a:spcAft>
                  <a:spcPct val="0"/>
                </a:spcAft>
              </a:pPr>
              <a:r>
                <a:rPr lang="en-US" sz="2000" spc="-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Archiving</a:t>
              </a:r>
            </a:p>
          </p:txBody>
        </p:sp>
      </p:grpSp>
      <p:sp>
        <p:nvSpPr>
          <p:cNvPr id="2" name="Rectangle 1"/>
          <p:cNvSpPr/>
          <p:nvPr/>
        </p:nvSpPr>
        <p:spPr bwMode="auto">
          <a:xfrm>
            <a:off x="4497999" y="3982474"/>
            <a:ext cx="3603264" cy="457200"/>
          </a:xfrm>
          <a:prstGeom prst="rect">
            <a:avLst/>
          </a:prstGeom>
          <a:solidFill>
            <a:srgbClr val="1A1A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spc="-50" dirty="0" err="1">
                <a:solidFill>
                  <a:schemeClr val="bg1"/>
                </a:solidFill>
                <a:latin typeface="Segoe UI Light" panose="020B0502040204020203" pitchFamily="34" charset="0"/>
                <a:ea typeface="Segoe UI" pitchFamily="34" charset="0"/>
                <a:cs typeface="Segoe UI Light" panose="020B0502040204020203" pitchFamily="34" charset="0"/>
              </a:rPr>
              <a:t>AvePoint</a:t>
            </a:r>
            <a:r>
              <a:rPr lang="en-US" sz="2000" spc="-50" dirty="0">
                <a:solidFill>
                  <a:schemeClr val="bg1"/>
                </a:solidFill>
                <a:latin typeface="Segoe UI Light" panose="020B0502040204020203" pitchFamily="34" charset="0"/>
                <a:ea typeface="Segoe UI" pitchFamily="34" charset="0"/>
                <a:cs typeface="Segoe UI Light" panose="020B0502040204020203" pitchFamily="34" charset="0"/>
              </a:rPr>
              <a:t> Online Services</a:t>
            </a:r>
          </a:p>
        </p:txBody>
      </p:sp>
      <p:sp>
        <p:nvSpPr>
          <p:cNvPr id="24" name="Rectangle 23"/>
          <p:cNvSpPr/>
          <p:nvPr/>
        </p:nvSpPr>
        <p:spPr bwMode="auto">
          <a:xfrm>
            <a:off x="519247" y="3982474"/>
            <a:ext cx="3883942" cy="457200"/>
          </a:xfrm>
          <a:prstGeom prst="rect">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spc="-50" dirty="0" err="1" smtClean="0">
                <a:solidFill>
                  <a:schemeClr val="bg1"/>
                </a:solidFill>
                <a:latin typeface="Segoe UI Light" panose="020B0502040204020203" pitchFamily="34" charset="0"/>
                <a:ea typeface="Segoe UI" pitchFamily="34" charset="0"/>
                <a:cs typeface="Segoe UI Light" panose="020B0502040204020203" pitchFamily="34" charset="0"/>
              </a:rPr>
              <a:t>DocAve</a:t>
            </a:r>
            <a:r>
              <a:rPr lang="en-US" sz="2000" spc="-50" dirty="0" smtClean="0">
                <a:solidFill>
                  <a:schemeClr val="bg1"/>
                </a:solidFill>
                <a:latin typeface="Segoe UI Light" panose="020B0502040204020203" pitchFamily="34" charset="0"/>
                <a:ea typeface="Segoe UI" pitchFamily="34" charset="0"/>
                <a:cs typeface="Segoe UI Light" panose="020B0502040204020203" pitchFamily="34" charset="0"/>
              </a:rPr>
              <a:t> Migrators</a:t>
            </a:r>
          </a:p>
        </p:txBody>
      </p:sp>
      <p:sp>
        <p:nvSpPr>
          <p:cNvPr id="27" name="Rectangle 26"/>
          <p:cNvSpPr/>
          <p:nvPr/>
        </p:nvSpPr>
        <p:spPr bwMode="auto">
          <a:xfrm>
            <a:off x="519247" y="4522364"/>
            <a:ext cx="3883942" cy="457200"/>
          </a:xfrm>
          <a:prstGeom prst="rect">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spc="-50" dirty="0" smtClean="0">
                <a:solidFill>
                  <a:schemeClr val="bg1"/>
                </a:solidFill>
                <a:latin typeface="Segoe UI Light" panose="020B0502040204020203" pitchFamily="34" charset="0"/>
                <a:ea typeface="Segoe UI" pitchFamily="34" charset="0"/>
                <a:cs typeface="Segoe UI Light" panose="020B0502040204020203" pitchFamily="34" charset="0"/>
              </a:rPr>
              <a:t>Microsoft Azure</a:t>
            </a:r>
          </a:p>
        </p:txBody>
      </p:sp>
      <p:sp>
        <p:nvSpPr>
          <p:cNvPr id="29" name="Rectangle 28"/>
          <p:cNvSpPr/>
          <p:nvPr/>
        </p:nvSpPr>
        <p:spPr bwMode="auto">
          <a:xfrm>
            <a:off x="519247" y="5078104"/>
            <a:ext cx="3883942" cy="457200"/>
          </a:xfrm>
          <a:prstGeom prst="rect">
            <a:avLst/>
          </a:prstGeom>
          <a:solidFill>
            <a:srgbClr val="E31A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spc="-50" dirty="0" smtClean="0">
                <a:solidFill>
                  <a:schemeClr val="bg1"/>
                </a:solidFill>
                <a:latin typeface="Segoe UI Light" panose="020B0502040204020203" pitchFamily="34" charset="0"/>
                <a:ea typeface="Segoe UI" pitchFamily="34" charset="0"/>
                <a:cs typeface="Segoe UI Light" panose="020B0502040204020203" pitchFamily="34" charset="0"/>
              </a:rPr>
              <a:t>Office 365</a:t>
            </a:r>
          </a:p>
        </p:txBody>
      </p:sp>
      <p:sp>
        <p:nvSpPr>
          <p:cNvPr id="30" name="Rectangle 29"/>
          <p:cNvSpPr/>
          <p:nvPr/>
        </p:nvSpPr>
        <p:spPr bwMode="auto">
          <a:xfrm>
            <a:off x="4497999" y="4522364"/>
            <a:ext cx="3603264" cy="457200"/>
          </a:xfrm>
          <a:prstGeom prst="rect">
            <a:avLst/>
          </a:prstGeom>
          <a:solidFill>
            <a:srgbClr val="1A1A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spc="-50" dirty="0" smtClean="0">
                <a:solidFill>
                  <a:schemeClr val="bg1"/>
                </a:solidFill>
                <a:latin typeface="Segoe UI Light" panose="020B0502040204020203" pitchFamily="34" charset="0"/>
                <a:ea typeface="Segoe UI" pitchFamily="34" charset="0"/>
                <a:cs typeface="Segoe UI Light" panose="020B0502040204020203" pitchFamily="34" charset="0"/>
              </a:rPr>
              <a:t>OneDrive for Business</a:t>
            </a:r>
            <a:endParaRPr lang="en-US" sz="2000" spc="-50" dirty="0">
              <a:solidFill>
                <a:schemeClr val="bg1"/>
              </a:solidFill>
              <a:latin typeface="Segoe UI Light" panose="020B0502040204020203" pitchFamily="34" charset="0"/>
              <a:ea typeface="Segoe UI" pitchFamily="34" charset="0"/>
              <a:cs typeface="Segoe UI Light" panose="020B0502040204020203" pitchFamily="34" charset="0"/>
            </a:endParaRPr>
          </a:p>
        </p:txBody>
      </p:sp>
      <p:sp>
        <p:nvSpPr>
          <p:cNvPr id="31" name="Rectangle 30"/>
          <p:cNvSpPr/>
          <p:nvPr/>
        </p:nvSpPr>
        <p:spPr bwMode="auto">
          <a:xfrm>
            <a:off x="8216829" y="3982474"/>
            <a:ext cx="3292050" cy="457200"/>
          </a:xfrm>
          <a:prstGeom prst="rect">
            <a:avLst/>
          </a:prstGeom>
          <a:solidFill>
            <a:srgbClr val="6666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spc="-50" dirty="0" err="1" smtClean="0">
                <a:solidFill>
                  <a:schemeClr val="bg1"/>
                </a:solidFill>
                <a:latin typeface="Segoe UI Light" panose="020B0502040204020203" pitchFamily="34" charset="0"/>
                <a:ea typeface="Segoe UI" pitchFamily="34" charset="0"/>
                <a:cs typeface="Segoe UI Light" panose="020B0502040204020203" pitchFamily="34" charset="0"/>
              </a:rPr>
              <a:t>DocAve</a:t>
            </a:r>
            <a:r>
              <a:rPr lang="en-US" sz="2000" spc="-50" dirty="0" smtClean="0">
                <a:solidFill>
                  <a:schemeClr val="bg1"/>
                </a:solidFill>
                <a:latin typeface="Segoe UI Light" panose="020B0502040204020203" pitchFamily="34" charset="0"/>
                <a:ea typeface="Segoe UI" pitchFamily="34" charset="0"/>
                <a:cs typeface="Segoe UI Light" panose="020B0502040204020203" pitchFamily="34" charset="0"/>
              </a:rPr>
              <a:t> Archiver</a:t>
            </a:r>
            <a:endParaRPr lang="en-US" sz="2000" spc="-50" dirty="0">
              <a:solidFill>
                <a:schemeClr val="bg1"/>
              </a:solidFill>
              <a:latin typeface="Segoe UI Light" panose="020B0502040204020203" pitchFamily="34" charset="0"/>
              <a:ea typeface="Segoe UI" pitchFamily="34" charset="0"/>
              <a:cs typeface="Segoe UI Light" panose="020B0502040204020203" pitchFamily="34" charset="0"/>
            </a:endParaRPr>
          </a:p>
        </p:txBody>
      </p:sp>
      <p:sp>
        <p:nvSpPr>
          <p:cNvPr id="35" name="Rectangle 34"/>
          <p:cNvSpPr/>
          <p:nvPr/>
        </p:nvSpPr>
        <p:spPr bwMode="auto">
          <a:xfrm>
            <a:off x="8216829" y="4522364"/>
            <a:ext cx="3292050" cy="457200"/>
          </a:xfrm>
          <a:prstGeom prst="rect">
            <a:avLst/>
          </a:prstGeom>
          <a:solidFill>
            <a:srgbClr val="6666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99" fontAlgn="base">
              <a:spcBef>
                <a:spcPct val="0"/>
              </a:spcBef>
              <a:spcAft>
                <a:spcPct val="0"/>
              </a:spcAft>
            </a:pPr>
            <a:r>
              <a:rPr lang="en-US" sz="2000" spc="-50" dirty="0" err="1" smtClean="0">
                <a:solidFill>
                  <a:schemeClr val="bg1"/>
                </a:solidFill>
                <a:latin typeface="Segoe UI Light" panose="020B0502040204020203" pitchFamily="34" charset="0"/>
                <a:ea typeface="Segoe UI" pitchFamily="34" charset="0"/>
                <a:cs typeface="Segoe UI Light" panose="020B0502040204020203" pitchFamily="34" charset="0"/>
              </a:rPr>
              <a:t>StorSimple</a:t>
            </a:r>
            <a:endParaRPr lang="en-US" sz="2000" spc="-50" dirty="0">
              <a:solidFill>
                <a:schemeClr val="bg1"/>
              </a:solidFill>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123422756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AvePoint PPT Template_2011">
  <a:themeElements>
    <a:clrScheme name="AvePoint Theme 2013">
      <a:dk1>
        <a:srgbClr val="595959"/>
      </a:dk1>
      <a:lt1>
        <a:srgbClr val="FFFFFF"/>
      </a:lt1>
      <a:dk2>
        <a:srgbClr val="262626"/>
      </a:dk2>
      <a:lt2>
        <a:srgbClr val="FF0000"/>
      </a:lt2>
      <a:accent1>
        <a:srgbClr val="FF0000"/>
      </a:accent1>
      <a:accent2>
        <a:srgbClr val="262626"/>
      </a:accent2>
      <a:accent3>
        <a:srgbClr val="595959"/>
      </a:accent3>
      <a:accent4>
        <a:srgbClr val="FFFFFF"/>
      </a:accent4>
      <a:accent5>
        <a:srgbClr val="00B050"/>
      </a:accent5>
      <a:accent6>
        <a:srgbClr val="0070C0"/>
      </a:accent6>
      <a:hlink>
        <a:srgbClr val="595959"/>
      </a:hlink>
      <a:folHlink>
        <a:srgbClr val="FF0000"/>
      </a:folHlink>
    </a:clrScheme>
    <a:fontScheme name="AvePoint 2015">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vePoint 2015">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ial AvePoint 2013_New">
  <a:themeElements>
    <a:clrScheme name="AvePoint Theme 2013">
      <a:dk1>
        <a:srgbClr val="595959"/>
      </a:dk1>
      <a:lt1>
        <a:srgbClr val="FFFFFF"/>
      </a:lt1>
      <a:dk2>
        <a:srgbClr val="262626"/>
      </a:dk2>
      <a:lt2>
        <a:srgbClr val="FF0000"/>
      </a:lt2>
      <a:accent1>
        <a:srgbClr val="FF0000"/>
      </a:accent1>
      <a:accent2>
        <a:srgbClr val="262626"/>
      </a:accent2>
      <a:accent3>
        <a:srgbClr val="595959"/>
      </a:accent3>
      <a:accent4>
        <a:srgbClr val="FFFFFF"/>
      </a:accent4>
      <a:accent5>
        <a:srgbClr val="00B050"/>
      </a:accent5>
      <a:accent6>
        <a:srgbClr val="0070C0"/>
      </a:accent6>
      <a:hlink>
        <a:srgbClr val="595959"/>
      </a:hlink>
      <a:folHlink>
        <a:srgbClr val="FF0000"/>
      </a:folHlink>
    </a:clrScheme>
    <a:fontScheme name="AvePoint 2015">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4.xml><?xml version="1.0" encoding="utf-8"?>
<a:theme xmlns:a="http://schemas.openxmlformats.org/drawingml/2006/main" name="1_Official AvePoint 2013_New">
  <a:themeElements>
    <a:clrScheme name="AvePoint Theme 2013">
      <a:dk1>
        <a:srgbClr val="595959"/>
      </a:dk1>
      <a:lt1>
        <a:srgbClr val="FFFFFF"/>
      </a:lt1>
      <a:dk2>
        <a:srgbClr val="262626"/>
      </a:dk2>
      <a:lt2>
        <a:srgbClr val="FF0000"/>
      </a:lt2>
      <a:accent1>
        <a:srgbClr val="FF0000"/>
      </a:accent1>
      <a:accent2>
        <a:srgbClr val="262626"/>
      </a:accent2>
      <a:accent3>
        <a:srgbClr val="595959"/>
      </a:accent3>
      <a:accent4>
        <a:srgbClr val="FFFFFF"/>
      </a:accent4>
      <a:accent5>
        <a:srgbClr val="00B050"/>
      </a:accent5>
      <a:accent6>
        <a:srgbClr val="0070C0"/>
      </a:accent6>
      <a:hlink>
        <a:srgbClr val="595959"/>
      </a:hlink>
      <a:folHlink>
        <a:srgbClr val="FF0000"/>
      </a:folHlink>
    </a:clrScheme>
    <a:fontScheme name="AvePoint 2015">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56B5969AA1BC49BB3A960EF97BEDD6" ma:contentTypeVersion="9" ma:contentTypeDescription="Create a new document." ma:contentTypeScope="" ma:versionID="bb87a6a81829f858ad895440b91f2761">
  <xsd:schema xmlns:xsd="http://www.w3.org/2001/XMLSchema" xmlns:xs="http://www.w3.org/2001/XMLSchema" xmlns:p="http://schemas.microsoft.com/office/2006/metadata/properties" xmlns:ns1="http://schemas.microsoft.com/sharepoint/v3" xmlns:ns2="74a38b85-65de-41c6-8591-8959fc75330f" xmlns:ns3="7232daf2-f1a8-49b0-8b66-f47c7c5807d1" targetNamespace="http://schemas.microsoft.com/office/2006/metadata/properties" ma:root="true" ma:fieldsID="19b6d44d9f60ceccbd8dd9243c07b629" ns1:_="" ns2:_="" ns3:_="">
    <xsd:import namespace="http://schemas.microsoft.com/sharepoint/v3"/>
    <xsd:import namespace="74a38b85-65de-41c6-8591-8959fc75330f"/>
    <xsd:import namespace="7232daf2-f1a8-49b0-8b66-f47c7c5807d1"/>
    <xsd:element name="properties">
      <xsd:complexType>
        <xsd:sequence>
          <xsd:element name="documentManagement">
            <xsd:complexType>
              <xsd:all>
                <xsd:element ref="ns1:PublishingStartDate" minOccurs="0"/>
                <xsd:element ref="ns1:PublishingExpirationDate"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a38b85-65de-41c6-8591-8959fc7533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232daf2-f1a8-49b0-8b66-f47c7c5807d1"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5072DD-7BA5-475F-A2A0-4695480A19BD}"/>
</file>

<file path=customXml/itemProps2.xml><?xml version="1.0" encoding="utf-8"?>
<ds:datastoreItem xmlns:ds="http://schemas.openxmlformats.org/officeDocument/2006/customXml" ds:itemID="{68CE93A8-2D68-46A2-B9AD-644468C014AF}"/>
</file>

<file path=customXml/itemProps3.xml><?xml version="1.0" encoding="utf-8"?>
<ds:datastoreItem xmlns:ds="http://schemas.openxmlformats.org/officeDocument/2006/customXml" ds:itemID="{9D34A347-2539-4FDF-A0E9-0C0AFD4825C6}"/>
</file>

<file path=docProps/app.xml><?xml version="1.0" encoding="utf-8"?>
<Properties xmlns="http://schemas.openxmlformats.org/officeDocument/2006/extended-properties" xmlns:vt="http://schemas.openxmlformats.org/officeDocument/2006/docPropsVTypes">
  <TotalTime>23171</TotalTime>
  <Words>3201</Words>
  <Application>Microsoft Office PowerPoint</Application>
  <PresentationFormat>Widescreen</PresentationFormat>
  <Paragraphs>402</Paragraphs>
  <Slides>24</Slides>
  <Notes>21</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Calibri</vt:lpstr>
      <vt:lpstr>Segoe UI</vt:lpstr>
      <vt:lpstr>Segoe UI Light</vt:lpstr>
      <vt:lpstr>Segoe UI Semibold</vt:lpstr>
      <vt:lpstr>Segoe UI Semilight</vt:lpstr>
      <vt:lpstr>Segoe UI Symbol</vt:lpstr>
      <vt:lpstr>1_AvePoint PPT Template_2011</vt:lpstr>
      <vt:lpstr>Custom Design</vt:lpstr>
      <vt:lpstr>Official AvePoint 2013_New</vt:lpstr>
      <vt:lpstr>1_Official AvePoint 2013_New</vt:lpstr>
      <vt:lpstr>AvePoint Solutions for Office 365 with Microsoft Azure</vt:lpstr>
      <vt:lpstr>Purpose of this deck – Hidden slide</vt:lpstr>
      <vt:lpstr>The Goals of Modern Productivity</vt:lpstr>
      <vt:lpstr>The Challenges of Modern Productivity</vt:lpstr>
      <vt:lpstr>Microsoft &amp; Office 365 – The Platform</vt:lpstr>
      <vt:lpstr>It Doesn’t Have to Be Daunting…</vt:lpstr>
      <vt:lpstr>AvePoint Has The Tools and The Team</vt:lpstr>
      <vt:lpstr>AvePoint - Bringing It All Together</vt:lpstr>
      <vt:lpstr>Toolset for the Modern Productivity Platform </vt:lpstr>
      <vt:lpstr>Simple Office 365 Onboarding</vt:lpstr>
      <vt:lpstr>Simple Office 365 Onboarding</vt:lpstr>
      <vt:lpstr>Simple Office 365 Onboarding</vt:lpstr>
      <vt:lpstr>Simple Office 365 Onboarding - Case Study</vt:lpstr>
      <vt:lpstr>Responsible Data Management</vt:lpstr>
      <vt:lpstr>Responsible Data Management</vt:lpstr>
      <vt:lpstr>Responsible Data Management</vt:lpstr>
      <vt:lpstr>Responsible Data Management-Case Study</vt:lpstr>
      <vt:lpstr>Smart Archiving </vt:lpstr>
      <vt:lpstr>Smart Archiving</vt:lpstr>
      <vt:lpstr>Smart Archiving - Solution</vt:lpstr>
      <vt:lpstr>Smart Archiving - Case Study</vt:lpstr>
      <vt:lpstr>Now is the time to let the cloud work for you</vt:lpstr>
      <vt:lpstr>Call to Action</vt:lpstr>
      <vt:lpstr>PowerPoint Presentation</vt:lpstr>
    </vt:vector>
  </TitlesOfParts>
  <Company>AvePoint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Official AvePoint 2015 PowerPoint Template</dc:title>
  <dc:creator>Eric Burniche</dc:creator>
  <cp:lastModifiedBy>Tim May</cp:lastModifiedBy>
  <cp:revision>935</cp:revision>
  <dcterms:created xsi:type="dcterms:W3CDTF">2013-02-12T16:24:45Z</dcterms:created>
  <dcterms:modified xsi:type="dcterms:W3CDTF">2015-09-30T12:50:08Z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0x010100CF56B5969AA1BC49BB3A960EF97BEDD6</vt:lpwstr>
  </property>
  <property fmtid="{D5CDD505-2E9C-101B-9397-08002B2CF9AE}" pid="3" name="IsMyDocuments">
    <vt:bool>true</vt:bool>
  </property>
</Properties>
</file>