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9" r:id="rId6"/>
    <p:sldMasterId id="2147483940" r:id="rId7"/>
    <p:sldMasterId id="2147483962" r:id="rId8"/>
    <p:sldMasterId id="2147483980" r:id="rId9"/>
  </p:sldMasterIdLst>
  <p:notesMasterIdLst>
    <p:notesMasterId r:id="rId21"/>
  </p:notesMasterIdLst>
  <p:handoutMasterIdLst>
    <p:handoutMasterId r:id="rId22"/>
  </p:handoutMasterIdLst>
  <p:sldIdLst>
    <p:sldId id="626" r:id="rId10"/>
    <p:sldId id="632" r:id="rId11"/>
    <p:sldId id="634" r:id="rId12"/>
    <p:sldId id="629" r:id="rId13"/>
    <p:sldId id="631" r:id="rId14"/>
    <p:sldId id="563" r:id="rId15"/>
    <p:sldId id="625" r:id="rId16"/>
    <p:sldId id="628" r:id="rId17"/>
    <p:sldId id="579" r:id="rId18"/>
    <p:sldId id="638" r:id="rId19"/>
    <p:sldId id="627" r:id="rId20"/>
  </p:sldIdLst>
  <p:sldSz cx="12188825" cy="6858000"/>
  <p:notesSz cx="6858000" cy="9144000"/>
  <p:defaultTex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orient="horz" pos="487">
          <p15:clr>
            <a:srgbClr val="A4A3A4"/>
          </p15:clr>
        </p15:guide>
        <p15:guide id="3" orient="horz" pos="965">
          <p15:clr>
            <a:srgbClr val="A4A3A4"/>
          </p15:clr>
        </p15:guide>
        <p15:guide id="4" orient="horz" pos="1440">
          <p15:clr>
            <a:srgbClr val="A4A3A4"/>
          </p15:clr>
        </p15:guide>
        <p15:guide id="5" orient="horz" pos="1921">
          <p15:clr>
            <a:srgbClr val="A4A3A4"/>
          </p15:clr>
        </p15:guide>
        <p15:guide id="6" orient="horz" pos="2399">
          <p15:clr>
            <a:srgbClr val="A4A3A4"/>
          </p15:clr>
        </p15:guide>
        <p15:guide id="7" orient="horz" pos="3360">
          <p15:clr>
            <a:srgbClr val="A4A3A4"/>
          </p15:clr>
        </p15:guide>
        <p15:guide id="8" orient="horz" pos="3840">
          <p15:clr>
            <a:srgbClr val="A4A3A4"/>
          </p15:clr>
        </p15:guide>
        <p15:guide id="9" orient="horz" pos="240">
          <p15:clr>
            <a:srgbClr val="A4A3A4"/>
          </p15:clr>
        </p15:guide>
        <p15:guide id="10" orient="horz" pos="828">
          <p15:clr>
            <a:srgbClr val="A4A3A4"/>
          </p15:clr>
        </p15:guide>
        <p15:guide id="11" pos="3839">
          <p15:clr>
            <a:srgbClr val="A4A3A4"/>
          </p15:clr>
        </p15:guide>
        <p15:guide id="12" pos="473">
          <p15:clr>
            <a:srgbClr val="A4A3A4"/>
          </p15:clr>
        </p15:guide>
        <p15:guide id="13" pos="971">
          <p15:clr>
            <a:srgbClr val="A4A3A4"/>
          </p15:clr>
        </p15:guide>
        <p15:guide id="14" pos="1440">
          <p15:clr>
            <a:srgbClr val="A4A3A4"/>
          </p15:clr>
        </p15:guide>
        <p15:guide id="15" pos="1920">
          <p15:clr>
            <a:srgbClr val="A4A3A4"/>
          </p15:clr>
        </p15:guide>
        <p15:guide id="16" pos="2399">
          <p15:clr>
            <a:srgbClr val="A4A3A4"/>
          </p15:clr>
        </p15:guide>
        <p15:guide id="17" pos="2879">
          <p15:clr>
            <a:srgbClr val="A4A3A4"/>
          </p15:clr>
        </p15:guide>
        <p15:guide id="18" pos="3361">
          <p15:clr>
            <a:srgbClr val="A4A3A4"/>
          </p15:clr>
        </p15:guide>
        <p15:guide id="19" pos="4319">
          <p15:clr>
            <a:srgbClr val="A4A3A4"/>
          </p15:clr>
        </p15:guide>
        <p15:guide id="20" pos="4799">
          <p15:clr>
            <a:srgbClr val="A4A3A4"/>
          </p15:clr>
        </p15:guide>
        <p15:guide id="21" pos="5279">
          <p15:clr>
            <a:srgbClr val="A4A3A4"/>
          </p15:clr>
        </p15:guide>
        <p15:guide id="22" pos="5759">
          <p15:clr>
            <a:srgbClr val="A4A3A4"/>
          </p15:clr>
        </p15:guide>
        <p15:guide id="23" pos="6238">
          <p15:clr>
            <a:srgbClr val="A4A3A4"/>
          </p15:clr>
        </p15:guide>
        <p15:guide id="24" pos="6718">
          <p15:clr>
            <a:srgbClr val="A4A3A4"/>
          </p15:clr>
        </p15:guide>
        <p15:guide id="25" pos="719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004"/>
    <a:srgbClr val="100C44"/>
    <a:srgbClr val="182752"/>
    <a:srgbClr val="DF9707"/>
    <a:srgbClr val="EFC307"/>
    <a:srgbClr val="F03E06"/>
    <a:srgbClr val="00188F"/>
    <a:srgbClr val="FC8004"/>
    <a:srgbClr val="0172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310" autoAdjust="0"/>
  </p:normalViewPr>
  <p:slideViewPr>
    <p:cSldViewPr snapToGrid="0" snapToObjects="1" showGuides="1">
      <p:cViewPr varScale="1">
        <p:scale>
          <a:sx n="76" d="100"/>
          <a:sy n="76" d="100"/>
        </p:scale>
        <p:origin x="946" y="48"/>
      </p:cViewPr>
      <p:guideLst>
        <p:guide orient="horz" pos="2880"/>
        <p:guide orient="horz" pos="487"/>
        <p:guide orient="horz" pos="965"/>
        <p:guide orient="horz" pos="1440"/>
        <p:guide orient="horz" pos="1921"/>
        <p:guide orient="horz" pos="2399"/>
        <p:guide orient="horz" pos="3360"/>
        <p:guide orient="horz" pos="3840"/>
        <p:guide orient="horz" pos="240"/>
        <p:guide orient="horz" pos="828"/>
        <p:guide pos="3839"/>
        <p:guide pos="473"/>
        <p:guide pos="971"/>
        <p:guide pos="1440"/>
        <p:guide pos="1920"/>
        <p:guide pos="2399"/>
        <p:guide pos="2879"/>
        <p:guide pos="3361"/>
        <p:guide pos="4319"/>
        <p:guide pos="4799"/>
        <p:guide pos="5279"/>
        <p:guide pos="5759"/>
        <p:guide pos="6238"/>
        <p:guide pos="6718"/>
        <p:guide pos="719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0" d="100"/>
          <a:sy n="70" d="100"/>
        </p:scale>
        <p:origin x="324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viewProps" Target="viewProps.xml"/><Relationship Id="rId23" Type="http://schemas.openxmlformats.org/officeDocument/2006/relationships/presProps" Target="presProps.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slide" Target="slides/slide10.xml"/><Relationship Id="rId22" Type="http://schemas.openxmlformats.org/officeDocument/2006/relationships/handoutMaster" Target="handoutMasters/handoutMaster1.xml"/><Relationship Id="rId9" Type="http://schemas.openxmlformats.org/officeDocument/2006/relationships/slideMaster" Target="slideMasters/slideMaster4.xml"/><Relationship Id="rId14"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606C9-BBF0-4DDA-9C9C-3FC43DE86C0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2F3FCF6-8210-4093-89AF-B379063E8944}">
      <dgm:prSet phldrT="[Text]"/>
      <dgm:spPr>
        <a:xfrm rot="5400000">
          <a:off x="-225692" y="228879"/>
          <a:ext cx="1504617" cy="1053232"/>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 lastClr="FFFFFF"/>
              </a:solidFill>
              <a:latin typeface="Segoe"/>
              <a:ea typeface="+mn-ea"/>
              <a:cs typeface="+mn-cs"/>
            </a:rPr>
            <a:t>Basic Valuation</a:t>
          </a:r>
          <a:endParaRPr lang="en-US" dirty="0">
            <a:solidFill>
              <a:sysClr val="window" lastClr="FFFFFF"/>
            </a:solidFill>
            <a:latin typeface="Segoe"/>
            <a:ea typeface="+mn-ea"/>
            <a:cs typeface="+mn-cs"/>
          </a:endParaRPr>
        </a:p>
      </dgm:t>
    </dgm:pt>
    <dgm:pt modelId="{F88CD8E9-78B8-40F4-9CFA-1EBFC3BBD5EE}" type="parTrans" cxnId="{74373DFD-3B90-4525-8AB1-D0787624F201}">
      <dgm:prSet/>
      <dgm:spPr/>
      <dgm:t>
        <a:bodyPr/>
        <a:lstStyle/>
        <a:p>
          <a:endParaRPr lang="en-US"/>
        </a:p>
      </dgm:t>
    </dgm:pt>
    <dgm:pt modelId="{8D790AFC-A4F4-4A06-AD9F-AB2E4C6266E2}" type="sibTrans" cxnId="{74373DFD-3B90-4525-8AB1-D0787624F201}">
      <dgm:prSet/>
      <dgm:spPr/>
      <dgm:t>
        <a:bodyPr/>
        <a:lstStyle/>
        <a:p>
          <a:endParaRPr lang="en-US"/>
        </a:p>
      </dgm:t>
    </dgm:pt>
    <dgm:pt modelId="{2299F32D-4A9D-466E-92EB-21F6805410B1}">
      <dgm:prSet phldrT="[Text]"/>
      <dgm:spPr>
        <a:xfrm rot="5400000">
          <a:off x="5120304" y="-4063885"/>
          <a:ext cx="978001" cy="9112145"/>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Segoe"/>
              <a:ea typeface="+mn-ea"/>
              <a:cs typeface="+mn-cs"/>
            </a:rPr>
            <a:t>At the lowest level, large insurers have millions of separate policies to value, so even on normal valuation runs they now need more computing power</a:t>
          </a:r>
          <a:endParaRPr lang="en-US" dirty="0">
            <a:solidFill>
              <a:sysClr val="windowText" lastClr="000000">
                <a:hueOff val="0"/>
                <a:satOff val="0"/>
                <a:lumOff val="0"/>
                <a:alphaOff val="0"/>
              </a:sysClr>
            </a:solidFill>
            <a:latin typeface="Palatino Linotype"/>
            <a:ea typeface="+mn-ea"/>
            <a:cs typeface="+mn-cs"/>
          </a:endParaRPr>
        </a:p>
      </dgm:t>
    </dgm:pt>
    <dgm:pt modelId="{842E0F85-D551-4E81-8158-E0AFDAA4BAB9}" type="parTrans" cxnId="{EAC19FCD-FA1C-439D-A94A-69A106148ACF}">
      <dgm:prSet/>
      <dgm:spPr/>
      <dgm:t>
        <a:bodyPr/>
        <a:lstStyle/>
        <a:p>
          <a:endParaRPr lang="en-US"/>
        </a:p>
      </dgm:t>
    </dgm:pt>
    <dgm:pt modelId="{5E91C447-0796-4543-AA5E-D23F6A0E2C87}" type="sibTrans" cxnId="{EAC19FCD-FA1C-439D-A94A-69A106148ACF}">
      <dgm:prSet/>
      <dgm:spPr/>
      <dgm:t>
        <a:bodyPr/>
        <a:lstStyle/>
        <a:p>
          <a:endParaRPr lang="en-US"/>
        </a:p>
      </dgm:t>
    </dgm:pt>
    <dgm:pt modelId="{1DBBAE4B-EB72-487D-91C4-A504A67FE65B}">
      <dgm:prSet phldrT="[Text]"/>
      <dgm:spPr>
        <a:xfrm rot="5400000">
          <a:off x="-225692" y="1589375"/>
          <a:ext cx="1504617" cy="1053232"/>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 lastClr="FFFFFF"/>
              </a:solidFill>
              <a:latin typeface="Segoe"/>
              <a:ea typeface="+mn-ea"/>
              <a:cs typeface="+mn-cs"/>
            </a:rPr>
            <a:t>Asymmetric guarantees</a:t>
          </a:r>
          <a:endParaRPr lang="en-US" dirty="0">
            <a:solidFill>
              <a:sysClr val="window" lastClr="FFFFFF"/>
            </a:solidFill>
            <a:latin typeface="Segoe"/>
            <a:ea typeface="+mn-ea"/>
            <a:cs typeface="+mn-cs"/>
          </a:endParaRPr>
        </a:p>
      </dgm:t>
    </dgm:pt>
    <dgm:pt modelId="{5E932906-8318-45CF-8624-BB4A03FA5451}" type="parTrans" cxnId="{F98A0D6E-BC73-4B04-A836-CFAD8774968E}">
      <dgm:prSet/>
      <dgm:spPr/>
      <dgm:t>
        <a:bodyPr/>
        <a:lstStyle/>
        <a:p>
          <a:endParaRPr lang="en-US"/>
        </a:p>
      </dgm:t>
    </dgm:pt>
    <dgm:pt modelId="{CAB9A220-01DD-4DD2-B297-FAACC17634EB}" type="sibTrans" cxnId="{F98A0D6E-BC73-4B04-A836-CFAD8774968E}">
      <dgm:prSet/>
      <dgm:spPr/>
      <dgm:t>
        <a:bodyPr/>
        <a:lstStyle/>
        <a:p>
          <a:endParaRPr lang="en-US"/>
        </a:p>
      </dgm:t>
    </dgm:pt>
    <dgm:pt modelId="{78DA7D0D-079C-4F29-9411-87D3B3128A0B}">
      <dgm:prSet phldrT="[Text]"/>
      <dgm:spPr>
        <a:xfrm rot="5400000">
          <a:off x="5120304" y="-2703389"/>
          <a:ext cx="978001" cy="9112145"/>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Segoe"/>
              <a:ea typeface="+mn-ea"/>
              <a:cs typeface="+mn-cs"/>
            </a:rPr>
            <a:t>Cannot just assume average interest rates, but instead have to average over a minimum of 1,000 possible future interest rate progressions (some are using 2,000) to calculate a realistic value for the guarantee</a:t>
          </a:r>
          <a:endParaRPr lang="en-US" dirty="0">
            <a:solidFill>
              <a:sysClr val="windowText" lastClr="000000">
                <a:hueOff val="0"/>
                <a:satOff val="0"/>
                <a:lumOff val="0"/>
                <a:alphaOff val="0"/>
              </a:sysClr>
            </a:solidFill>
            <a:latin typeface="Segoe"/>
            <a:ea typeface="+mn-ea"/>
            <a:cs typeface="+mn-cs"/>
          </a:endParaRPr>
        </a:p>
      </dgm:t>
    </dgm:pt>
    <dgm:pt modelId="{66ED31D4-507A-4FB9-B6F1-5B6BA103F64B}" type="parTrans" cxnId="{4545F833-1F77-4057-820C-526EACD88ED3}">
      <dgm:prSet/>
      <dgm:spPr/>
      <dgm:t>
        <a:bodyPr/>
        <a:lstStyle/>
        <a:p>
          <a:endParaRPr lang="en-US"/>
        </a:p>
      </dgm:t>
    </dgm:pt>
    <dgm:pt modelId="{C4F61F6E-51A5-4C96-95F3-A88E10F19028}" type="sibTrans" cxnId="{4545F833-1F77-4057-820C-526EACD88ED3}">
      <dgm:prSet/>
      <dgm:spPr/>
      <dgm:t>
        <a:bodyPr/>
        <a:lstStyle/>
        <a:p>
          <a:endParaRPr lang="en-US"/>
        </a:p>
      </dgm:t>
    </dgm:pt>
    <dgm:pt modelId="{89F25AA6-6D10-4513-A972-0FCC74E6A2A0}">
      <dgm:prSet phldrT="[Text]"/>
      <dgm:spPr>
        <a:xfrm rot="5400000">
          <a:off x="-225692" y="2949872"/>
          <a:ext cx="1504617" cy="1053232"/>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 lastClr="FFFFFF"/>
              </a:solidFill>
              <a:latin typeface="Segoe"/>
              <a:ea typeface="+mn-ea"/>
              <a:cs typeface="+mn-cs"/>
            </a:rPr>
            <a:t>ICA Stresses</a:t>
          </a:r>
          <a:endParaRPr lang="en-US" dirty="0">
            <a:solidFill>
              <a:sysClr val="window" lastClr="FFFFFF"/>
            </a:solidFill>
            <a:latin typeface="Segoe"/>
            <a:ea typeface="+mn-ea"/>
            <a:cs typeface="+mn-cs"/>
          </a:endParaRPr>
        </a:p>
      </dgm:t>
    </dgm:pt>
    <dgm:pt modelId="{11A495D0-634B-4192-9789-1C087A994558}" type="parTrans" cxnId="{4A7F1739-A310-4E2A-AB66-C68D7183099C}">
      <dgm:prSet/>
      <dgm:spPr/>
      <dgm:t>
        <a:bodyPr/>
        <a:lstStyle/>
        <a:p>
          <a:endParaRPr lang="en-US"/>
        </a:p>
      </dgm:t>
    </dgm:pt>
    <dgm:pt modelId="{83B647D9-6A88-4EC5-9B41-30F2C3CB1167}" type="sibTrans" cxnId="{4A7F1739-A310-4E2A-AB66-C68D7183099C}">
      <dgm:prSet/>
      <dgm:spPr/>
      <dgm:t>
        <a:bodyPr/>
        <a:lstStyle/>
        <a:p>
          <a:endParaRPr lang="en-US"/>
        </a:p>
      </dgm:t>
    </dgm:pt>
    <dgm:pt modelId="{FE333532-C0D4-4AF0-B27C-F1D1570D2AA5}">
      <dgm:prSet phldrT="[Text]"/>
      <dgm:spPr>
        <a:xfrm rot="5400000">
          <a:off x="5120304" y="-1342892"/>
          <a:ext cx="978001" cy="9112145"/>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Segoe"/>
              <a:ea typeface="+mn-ea"/>
              <a:cs typeface="+mn-cs"/>
            </a:rPr>
            <a:t>Take your asymmetric guarantee valuations and then create 50 “shocked” versions, of the above calculations</a:t>
          </a:r>
          <a:endParaRPr lang="en-US" dirty="0">
            <a:solidFill>
              <a:sysClr val="windowText" lastClr="000000">
                <a:hueOff val="0"/>
                <a:satOff val="0"/>
                <a:lumOff val="0"/>
                <a:alphaOff val="0"/>
              </a:sysClr>
            </a:solidFill>
            <a:latin typeface="Segoe"/>
            <a:ea typeface="+mn-ea"/>
            <a:cs typeface="+mn-cs"/>
          </a:endParaRPr>
        </a:p>
      </dgm:t>
    </dgm:pt>
    <dgm:pt modelId="{A0EA0AEA-E90A-48AB-AC15-2435E4A13088}" type="parTrans" cxnId="{1EB308EC-86EB-4E21-8BF6-F3DBF21D653B}">
      <dgm:prSet/>
      <dgm:spPr/>
      <dgm:t>
        <a:bodyPr/>
        <a:lstStyle/>
        <a:p>
          <a:endParaRPr lang="en-US"/>
        </a:p>
      </dgm:t>
    </dgm:pt>
    <dgm:pt modelId="{4D99D44E-1335-423C-A7CC-51BC7E608C55}" type="sibTrans" cxnId="{1EB308EC-86EB-4E21-8BF6-F3DBF21D653B}">
      <dgm:prSet/>
      <dgm:spPr/>
      <dgm:t>
        <a:bodyPr/>
        <a:lstStyle/>
        <a:p>
          <a:endParaRPr lang="en-US"/>
        </a:p>
      </dgm:t>
    </dgm:pt>
    <dgm:pt modelId="{FB925BCF-9FC1-4022-B60F-2786AE79E186}">
      <dgm:prSet phldrT="[Text]"/>
      <dgm:spPr>
        <a:xfrm rot="5400000">
          <a:off x="-225692" y="4310368"/>
          <a:ext cx="1504617" cy="1053232"/>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 lastClr="FFFFFF"/>
              </a:solidFill>
              <a:latin typeface="Segoe"/>
              <a:ea typeface="+mn-ea"/>
              <a:cs typeface="+mn-cs"/>
            </a:rPr>
            <a:t>Nested stochastic</a:t>
          </a:r>
          <a:endParaRPr lang="en-US" dirty="0">
            <a:solidFill>
              <a:sysClr val="window" lastClr="FFFFFF"/>
            </a:solidFill>
            <a:latin typeface="Segoe"/>
            <a:ea typeface="+mn-ea"/>
            <a:cs typeface="+mn-cs"/>
          </a:endParaRPr>
        </a:p>
      </dgm:t>
    </dgm:pt>
    <dgm:pt modelId="{95B819DF-981C-4B4C-A146-84F3EB000848}" type="parTrans" cxnId="{23217FF6-1FE9-4A4C-B14A-7EC70AAB671E}">
      <dgm:prSet/>
      <dgm:spPr/>
      <dgm:t>
        <a:bodyPr/>
        <a:lstStyle/>
        <a:p>
          <a:endParaRPr lang="en-US"/>
        </a:p>
      </dgm:t>
    </dgm:pt>
    <dgm:pt modelId="{8C9DA989-330F-4580-BFD0-D07D43C44FC7}" type="sibTrans" cxnId="{23217FF6-1FE9-4A4C-B14A-7EC70AAB671E}">
      <dgm:prSet/>
      <dgm:spPr/>
      <dgm:t>
        <a:bodyPr/>
        <a:lstStyle/>
        <a:p>
          <a:endParaRPr lang="en-US"/>
        </a:p>
      </dgm:t>
    </dgm:pt>
    <dgm:pt modelId="{53F0B92D-F92A-4B97-ABF9-99A6F78D9828}">
      <dgm:prSet phldrT="[Text]"/>
      <dgm:spPr>
        <a:xfrm rot="5400000">
          <a:off x="5120304" y="17603"/>
          <a:ext cx="978001" cy="9112145"/>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Segoe"/>
              <a:ea typeface="+mn-ea"/>
              <a:cs typeface="+mn-cs"/>
            </a:rPr>
            <a:t>Look at the asymmetric guarantee values across a large number of possible futures.  Solvency II asks how much money do you need to remain solvent if the 99.5% worst future happens</a:t>
          </a:r>
          <a:endParaRPr lang="en-US" dirty="0">
            <a:solidFill>
              <a:sysClr val="windowText" lastClr="000000">
                <a:hueOff val="0"/>
                <a:satOff val="0"/>
                <a:lumOff val="0"/>
                <a:alphaOff val="0"/>
              </a:sysClr>
            </a:solidFill>
            <a:latin typeface="Segoe"/>
            <a:ea typeface="+mn-ea"/>
            <a:cs typeface="+mn-cs"/>
          </a:endParaRPr>
        </a:p>
      </dgm:t>
    </dgm:pt>
    <dgm:pt modelId="{ABF40065-DAE0-43AB-97C3-1965CA26363E}" type="parTrans" cxnId="{C305348C-2E68-4F38-BF9B-6A43A200C11C}">
      <dgm:prSet/>
      <dgm:spPr/>
      <dgm:t>
        <a:bodyPr/>
        <a:lstStyle/>
        <a:p>
          <a:endParaRPr lang="en-US"/>
        </a:p>
      </dgm:t>
    </dgm:pt>
    <dgm:pt modelId="{29992EDD-FA98-457F-8E04-855EC3B5C733}" type="sibTrans" cxnId="{C305348C-2E68-4F38-BF9B-6A43A200C11C}">
      <dgm:prSet/>
      <dgm:spPr/>
      <dgm:t>
        <a:bodyPr/>
        <a:lstStyle/>
        <a:p>
          <a:endParaRPr lang="en-US"/>
        </a:p>
      </dgm:t>
    </dgm:pt>
    <dgm:pt modelId="{506D1A8A-8053-4465-B5A0-E3252E39A361}" type="pres">
      <dgm:prSet presAssocID="{6C8606C9-BBF0-4DDA-9C9C-3FC43DE86C01}" presName="linearFlow" presStyleCnt="0">
        <dgm:presLayoutVars>
          <dgm:dir/>
          <dgm:animLvl val="lvl"/>
          <dgm:resizeHandles val="exact"/>
        </dgm:presLayoutVars>
      </dgm:prSet>
      <dgm:spPr/>
      <dgm:t>
        <a:bodyPr/>
        <a:lstStyle/>
        <a:p>
          <a:endParaRPr lang="en-US"/>
        </a:p>
      </dgm:t>
    </dgm:pt>
    <dgm:pt modelId="{2FBD072F-9074-4938-9474-B9C85290FBB9}" type="pres">
      <dgm:prSet presAssocID="{72F3FCF6-8210-4093-89AF-B379063E8944}" presName="composite" presStyleCnt="0"/>
      <dgm:spPr/>
    </dgm:pt>
    <dgm:pt modelId="{D61C522B-5129-4879-9DFA-F22C658A6A79}" type="pres">
      <dgm:prSet presAssocID="{72F3FCF6-8210-4093-89AF-B379063E8944}" presName="parentText" presStyleLbl="alignNode1" presStyleIdx="0" presStyleCnt="4">
        <dgm:presLayoutVars>
          <dgm:chMax val="1"/>
          <dgm:bulletEnabled val="1"/>
        </dgm:presLayoutVars>
      </dgm:prSet>
      <dgm:spPr/>
      <dgm:t>
        <a:bodyPr/>
        <a:lstStyle/>
        <a:p>
          <a:endParaRPr lang="en-US"/>
        </a:p>
      </dgm:t>
    </dgm:pt>
    <dgm:pt modelId="{48BCE011-B10D-4046-B031-DA8BBE334B65}" type="pres">
      <dgm:prSet presAssocID="{72F3FCF6-8210-4093-89AF-B379063E8944}" presName="descendantText" presStyleLbl="alignAcc1" presStyleIdx="0" presStyleCnt="4">
        <dgm:presLayoutVars>
          <dgm:bulletEnabled val="1"/>
        </dgm:presLayoutVars>
      </dgm:prSet>
      <dgm:spPr/>
      <dgm:t>
        <a:bodyPr/>
        <a:lstStyle/>
        <a:p>
          <a:endParaRPr lang="en-US"/>
        </a:p>
      </dgm:t>
    </dgm:pt>
    <dgm:pt modelId="{39FD4811-91A0-4741-BCB1-F25EE0AAA0B7}" type="pres">
      <dgm:prSet presAssocID="{8D790AFC-A4F4-4A06-AD9F-AB2E4C6266E2}" presName="sp" presStyleCnt="0"/>
      <dgm:spPr/>
    </dgm:pt>
    <dgm:pt modelId="{2C61BADF-BA10-4E8F-859C-6B492CB9DA42}" type="pres">
      <dgm:prSet presAssocID="{1DBBAE4B-EB72-487D-91C4-A504A67FE65B}" presName="composite" presStyleCnt="0"/>
      <dgm:spPr/>
    </dgm:pt>
    <dgm:pt modelId="{BCB466EC-58D1-455E-8EEA-E0CEB203C499}" type="pres">
      <dgm:prSet presAssocID="{1DBBAE4B-EB72-487D-91C4-A504A67FE65B}" presName="parentText" presStyleLbl="alignNode1" presStyleIdx="1" presStyleCnt="4">
        <dgm:presLayoutVars>
          <dgm:chMax val="1"/>
          <dgm:bulletEnabled val="1"/>
        </dgm:presLayoutVars>
      </dgm:prSet>
      <dgm:spPr/>
      <dgm:t>
        <a:bodyPr/>
        <a:lstStyle/>
        <a:p>
          <a:endParaRPr lang="en-US"/>
        </a:p>
      </dgm:t>
    </dgm:pt>
    <dgm:pt modelId="{0CD94F1E-36F7-4972-A65B-E86C2AFBF302}" type="pres">
      <dgm:prSet presAssocID="{1DBBAE4B-EB72-487D-91C4-A504A67FE65B}" presName="descendantText" presStyleLbl="alignAcc1" presStyleIdx="1" presStyleCnt="4">
        <dgm:presLayoutVars>
          <dgm:bulletEnabled val="1"/>
        </dgm:presLayoutVars>
      </dgm:prSet>
      <dgm:spPr/>
      <dgm:t>
        <a:bodyPr/>
        <a:lstStyle/>
        <a:p>
          <a:endParaRPr lang="en-US"/>
        </a:p>
      </dgm:t>
    </dgm:pt>
    <dgm:pt modelId="{6ECC1341-913F-45C5-AE34-7FC397145554}" type="pres">
      <dgm:prSet presAssocID="{CAB9A220-01DD-4DD2-B297-FAACC17634EB}" presName="sp" presStyleCnt="0"/>
      <dgm:spPr/>
    </dgm:pt>
    <dgm:pt modelId="{56C4A988-0BB9-4AA6-B1D7-F460014868FC}" type="pres">
      <dgm:prSet presAssocID="{89F25AA6-6D10-4513-A972-0FCC74E6A2A0}" presName="composite" presStyleCnt="0"/>
      <dgm:spPr/>
    </dgm:pt>
    <dgm:pt modelId="{33B962D6-9365-47F4-8629-901BB56AC6B2}" type="pres">
      <dgm:prSet presAssocID="{89F25AA6-6D10-4513-A972-0FCC74E6A2A0}" presName="parentText" presStyleLbl="alignNode1" presStyleIdx="2" presStyleCnt="4">
        <dgm:presLayoutVars>
          <dgm:chMax val="1"/>
          <dgm:bulletEnabled val="1"/>
        </dgm:presLayoutVars>
      </dgm:prSet>
      <dgm:spPr/>
      <dgm:t>
        <a:bodyPr/>
        <a:lstStyle/>
        <a:p>
          <a:endParaRPr lang="en-US"/>
        </a:p>
      </dgm:t>
    </dgm:pt>
    <dgm:pt modelId="{196B7A7E-9756-4571-B8E1-ACA7670DD0CC}" type="pres">
      <dgm:prSet presAssocID="{89F25AA6-6D10-4513-A972-0FCC74E6A2A0}" presName="descendantText" presStyleLbl="alignAcc1" presStyleIdx="2" presStyleCnt="4">
        <dgm:presLayoutVars>
          <dgm:bulletEnabled val="1"/>
        </dgm:presLayoutVars>
      </dgm:prSet>
      <dgm:spPr/>
      <dgm:t>
        <a:bodyPr/>
        <a:lstStyle/>
        <a:p>
          <a:endParaRPr lang="en-US"/>
        </a:p>
      </dgm:t>
    </dgm:pt>
    <dgm:pt modelId="{2C9ED472-479A-4A77-B238-704CF2E7B5D1}" type="pres">
      <dgm:prSet presAssocID="{83B647D9-6A88-4EC5-9B41-30F2C3CB1167}" presName="sp" presStyleCnt="0"/>
      <dgm:spPr/>
    </dgm:pt>
    <dgm:pt modelId="{ECD5E9E2-3ED6-4C2C-A80B-5AC5329F6D6F}" type="pres">
      <dgm:prSet presAssocID="{FB925BCF-9FC1-4022-B60F-2786AE79E186}" presName="composite" presStyleCnt="0"/>
      <dgm:spPr/>
    </dgm:pt>
    <dgm:pt modelId="{7DB282BD-84F4-49F1-BA33-21F17C078D41}" type="pres">
      <dgm:prSet presAssocID="{FB925BCF-9FC1-4022-B60F-2786AE79E186}" presName="parentText" presStyleLbl="alignNode1" presStyleIdx="3" presStyleCnt="4">
        <dgm:presLayoutVars>
          <dgm:chMax val="1"/>
          <dgm:bulletEnabled val="1"/>
        </dgm:presLayoutVars>
      </dgm:prSet>
      <dgm:spPr/>
      <dgm:t>
        <a:bodyPr/>
        <a:lstStyle/>
        <a:p>
          <a:endParaRPr lang="en-US"/>
        </a:p>
      </dgm:t>
    </dgm:pt>
    <dgm:pt modelId="{82F8C8DA-E556-4359-A58E-AB731A92A940}" type="pres">
      <dgm:prSet presAssocID="{FB925BCF-9FC1-4022-B60F-2786AE79E186}" presName="descendantText" presStyleLbl="alignAcc1" presStyleIdx="3" presStyleCnt="4">
        <dgm:presLayoutVars>
          <dgm:bulletEnabled val="1"/>
        </dgm:presLayoutVars>
      </dgm:prSet>
      <dgm:spPr/>
      <dgm:t>
        <a:bodyPr/>
        <a:lstStyle/>
        <a:p>
          <a:endParaRPr lang="en-US"/>
        </a:p>
      </dgm:t>
    </dgm:pt>
  </dgm:ptLst>
  <dgm:cxnLst>
    <dgm:cxn modelId="{02E2C3E0-9279-4EBA-8504-0BA9E06AC142}" type="presOf" srcId="{6C8606C9-BBF0-4DDA-9C9C-3FC43DE86C01}" destId="{506D1A8A-8053-4465-B5A0-E3252E39A361}" srcOrd="0" destOrd="0" presId="urn:microsoft.com/office/officeart/2005/8/layout/chevron2"/>
    <dgm:cxn modelId="{21500974-A2B4-4D66-839D-9EAFEF3377B8}" type="presOf" srcId="{53F0B92D-F92A-4B97-ABF9-99A6F78D9828}" destId="{82F8C8DA-E556-4359-A58E-AB731A92A940}" srcOrd="0" destOrd="0" presId="urn:microsoft.com/office/officeart/2005/8/layout/chevron2"/>
    <dgm:cxn modelId="{1EB308EC-86EB-4E21-8BF6-F3DBF21D653B}" srcId="{89F25AA6-6D10-4513-A972-0FCC74E6A2A0}" destId="{FE333532-C0D4-4AF0-B27C-F1D1570D2AA5}" srcOrd="0" destOrd="0" parTransId="{A0EA0AEA-E90A-48AB-AC15-2435E4A13088}" sibTransId="{4D99D44E-1335-423C-A7CC-51BC7E608C55}"/>
    <dgm:cxn modelId="{1B544FB9-40C7-41F1-A6DB-30807F02FA34}" type="presOf" srcId="{FE333532-C0D4-4AF0-B27C-F1D1570D2AA5}" destId="{196B7A7E-9756-4571-B8E1-ACA7670DD0CC}" srcOrd="0" destOrd="0" presId="urn:microsoft.com/office/officeart/2005/8/layout/chevron2"/>
    <dgm:cxn modelId="{23217FF6-1FE9-4A4C-B14A-7EC70AAB671E}" srcId="{6C8606C9-BBF0-4DDA-9C9C-3FC43DE86C01}" destId="{FB925BCF-9FC1-4022-B60F-2786AE79E186}" srcOrd="3" destOrd="0" parTransId="{95B819DF-981C-4B4C-A146-84F3EB000848}" sibTransId="{8C9DA989-330F-4580-BFD0-D07D43C44FC7}"/>
    <dgm:cxn modelId="{08195BB5-89ED-4971-BE38-65A1719F9D40}" type="presOf" srcId="{2299F32D-4A9D-466E-92EB-21F6805410B1}" destId="{48BCE011-B10D-4046-B031-DA8BBE334B65}" srcOrd="0" destOrd="0" presId="urn:microsoft.com/office/officeart/2005/8/layout/chevron2"/>
    <dgm:cxn modelId="{4545F833-1F77-4057-820C-526EACD88ED3}" srcId="{1DBBAE4B-EB72-487D-91C4-A504A67FE65B}" destId="{78DA7D0D-079C-4F29-9411-87D3B3128A0B}" srcOrd="0" destOrd="0" parTransId="{66ED31D4-507A-4FB9-B6F1-5B6BA103F64B}" sibTransId="{C4F61F6E-51A5-4C96-95F3-A88E10F19028}"/>
    <dgm:cxn modelId="{EAC19FCD-FA1C-439D-A94A-69A106148ACF}" srcId="{72F3FCF6-8210-4093-89AF-B379063E8944}" destId="{2299F32D-4A9D-466E-92EB-21F6805410B1}" srcOrd="0" destOrd="0" parTransId="{842E0F85-D551-4E81-8158-E0AFDAA4BAB9}" sibTransId="{5E91C447-0796-4543-AA5E-D23F6A0E2C87}"/>
    <dgm:cxn modelId="{C305348C-2E68-4F38-BF9B-6A43A200C11C}" srcId="{FB925BCF-9FC1-4022-B60F-2786AE79E186}" destId="{53F0B92D-F92A-4B97-ABF9-99A6F78D9828}" srcOrd="0" destOrd="0" parTransId="{ABF40065-DAE0-43AB-97C3-1965CA26363E}" sibTransId="{29992EDD-FA98-457F-8E04-855EC3B5C733}"/>
    <dgm:cxn modelId="{4A7F1739-A310-4E2A-AB66-C68D7183099C}" srcId="{6C8606C9-BBF0-4DDA-9C9C-3FC43DE86C01}" destId="{89F25AA6-6D10-4513-A972-0FCC74E6A2A0}" srcOrd="2" destOrd="0" parTransId="{11A495D0-634B-4192-9789-1C087A994558}" sibTransId="{83B647D9-6A88-4EC5-9B41-30F2C3CB1167}"/>
    <dgm:cxn modelId="{244A4BB6-A7C4-4D9D-B5AB-61E64AC9BE40}" type="presOf" srcId="{89F25AA6-6D10-4513-A972-0FCC74E6A2A0}" destId="{33B962D6-9365-47F4-8629-901BB56AC6B2}" srcOrd="0" destOrd="0" presId="urn:microsoft.com/office/officeart/2005/8/layout/chevron2"/>
    <dgm:cxn modelId="{C72F22D0-26C6-450D-9700-98F604153980}" type="presOf" srcId="{1DBBAE4B-EB72-487D-91C4-A504A67FE65B}" destId="{BCB466EC-58D1-455E-8EEA-E0CEB203C499}" srcOrd="0" destOrd="0" presId="urn:microsoft.com/office/officeart/2005/8/layout/chevron2"/>
    <dgm:cxn modelId="{A991FE63-5B70-425B-A094-684EE8A4DA43}" type="presOf" srcId="{72F3FCF6-8210-4093-89AF-B379063E8944}" destId="{D61C522B-5129-4879-9DFA-F22C658A6A79}" srcOrd="0" destOrd="0" presId="urn:microsoft.com/office/officeart/2005/8/layout/chevron2"/>
    <dgm:cxn modelId="{D0656A17-7416-422B-B679-83B54DBFDF72}" type="presOf" srcId="{78DA7D0D-079C-4F29-9411-87D3B3128A0B}" destId="{0CD94F1E-36F7-4972-A65B-E86C2AFBF302}" srcOrd="0" destOrd="0" presId="urn:microsoft.com/office/officeart/2005/8/layout/chevron2"/>
    <dgm:cxn modelId="{F98A0D6E-BC73-4B04-A836-CFAD8774968E}" srcId="{6C8606C9-BBF0-4DDA-9C9C-3FC43DE86C01}" destId="{1DBBAE4B-EB72-487D-91C4-A504A67FE65B}" srcOrd="1" destOrd="0" parTransId="{5E932906-8318-45CF-8624-BB4A03FA5451}" sibTransId="{CAB9A220-01DD-4DD2-B297-FAACC17634EB}"/>
    <dgm:cxn modelId="{0E25868C-B303-41F0-91CF-8D8F76382FF6}" type="presOf" srcId="{FB925BCF-9FC1-4022-B60F-2786AE79E186}" destId="{7DB282BD-84F4-49F1-BA33-21F17C078D41}" srcOrd="0" destOrd="0" presId="urn:microsoft.com/office/officeart/2005/8/layout/chevron2"/>
    <dgm:cxn modelId="{74373DFD-3B90-4525-8AB1-D0787624F201}" srcId="{6C8606C9-BBF0-4DDA-9C9C-3FC43DE86C01}" destId="{72F3FCF6-8210-4093-89AF-B379063E8944}" srcOrd="0" destOrd="0" parTransId="{F88CD8E9-78B8-40F4-9CFA-1EBFC3BBD5EE}" sibTransId="{8D790AFC-A4F4-4A06-AD9F-AB2E4C6266E2}"/>
    <dgm:cxn modelId="{49657711-990A-410E-A6DA-470288F7602D}" type="presParOf" srcId="{506D1A8A-8053-4465-B5A0-E3252E39A361}" destId="{2FBD072F-9074-4938-9474-B9C85290FBB9}" srcOrd="0" destOrd="0" presId="urn:microsoft.com/office/officeart/2005/8/layout/chevron2"/>
    <dgm:cxn modelId="{5ABCAD0E-41EA-4ED8-9483-49109966FD07}" type="presParOf" srcId="{2FBD072F-9074-4938-9474-B9C85290FBB9}" destId="{D61C522B-5129-4879-9DFA-F22C658A6A79}" srcOrd="0" destOrd="0" presId="urn:microsoft.com/office/officeart/2005/8/layout/chevron2"/>
    <dgm:cxn modelId="{3DC44715-3431-4E25-97D5-C998FF24D797}" type="presParOf" srcId="{2FBD072F-9074-4938-9474-B9C85290FBB9}" destId="{48BCE011-B10D-4046-B031-DA8BBE334B65}" srcOrd="1" destOrd="0" presId="urn:microsoft.com/office/officeart/2005/8/layout/chevron2"/>
    <dgm:cxn modelId="{4AD8823B-E024-45A7-AE64-D443FC1FFC2C}" type="presParOf" srcId="{506D1A8A-8053-4465-B5A0-E3252E39A361}" destId="{39FD4811-91A0-4741-BCB1-F25EE0AAA0B7}" srcOrd="1" destOrd="0" presId="urn:microsoft.com/office/officeart/2005/8/layout/chevron2"/>
    <dgm:cxn modelId="{E7BEEE4B-5684-4947-A31C-6E6C559045C8}" type="presParOf" srcId="{506D1A8A-8053-4465-B5A0-E3252E39A361}" destId="{2C61BADF-BA10-4E8F-859C-6B492CB9DA42}" srcOrd="2" destOrd="0" presId="urn:microsoft.com/office/officeart/2005/8/layout/chevron2"/>
    <dgm:cxn modelId="{39EB6D0F-D42B-4F2E-A3F6-24079DB92CC3}" type="presParOf" srcId="{2C61BADF-BA10-4E8F-859C-6B492CB9DA42}" destId="{BCB466EC-58D1-455E-8EEA-E0CEB203C499}" srcOrd="0" destOrd="0" presId="urn:microsoft.com/office/officeart/2005/8/layout/chevron2"/>
    <dgm:cxn modelId="{AE27C866-CEC5-4F66-B14F-A5BF5D02C078}" type="presParOf" srcId="{2C61BADF-BA10-4E8F-859C-6B492CB9DA42}" destId="{0CD94F1E-36F7-4972-A65B-E86C2AFBF302}" srcOrd="1" destOrd="0" presId="urn:microsoft.com/office/officeart/2005/8/layout/chevron2"/>
    <dgm:cxn modelId="{219EF6B0-2FFB-4504-84BB-A1FCF555F5F8}" type="presParOf" srcId="{506D1A8A-8053-4465-B5A0-E3252E39A361}" destId="{6ECC1341-913F-45C5-AE34-7FC397145554}" srcOrd="3" destOrd="0" presId="urn:microsoft.com/office/officeart/2005/8/layout/chevron2"/>
    <dgm:cxn modelId="{C5CE2A9E-964C-47B0-90D8-335497DECFFB}" type="presParOf" srcId="{506D1A8A-8053-4465-B5A0-E3252E39A361}" destId="{56C4A988-0BB9-4AA6-B1D7-F460014868FC}" srcOrd="4" destOrd="0" presId="urn:microsoft.com/office/officeart/2005/8/layout/chevron2"/>
    <dgm:cxn modelId="{7F18948C-9F06-4E10-A597-C69677EE92D2}" type="presParOf" srcId="{56C4A988-0BB9-4AA6-B1D7-F460014868FC}" destId="{33B962D6-9365-47F4-8629-901BB56AC6B2}" srcOrd="0" destOrd="0" presId="urn:microsoft.com/office/officeart/2005/8/layout/chevron2"/>
    <dgm:cxn modelId="{E6E4BD95-6A97-4E22-8E13-9FEB57ABF3D5}" type="presParOf" srcId="{56C4A988-0BB9-4AA6-B1D7-F460014868FC}" destId="{196B7A7E-9756-4571-B8E1-ACA7670DD0CC}" srcOrd="1" destOrd="0" presId="urn:microsoft.com/office/officeart/2005/8/layout/chevron2"/>
    <dgm:cxn modelId="{80AE7911-850A-4132-9FC6-B78518C6265F}" type="presParOf" srcId="{506D1A8A-8053-4465-B5A0-E3252E39A361}" destId="{2C9ED472-479A-4A77-B238-704CF2E7B5D1}" srcOrd="5" destOrd="0" presId="urn:microsoft.com/office/officeart/2005/8/layout/chevron2"/>
    <dgm:cxn modelId="{D8259656-22BD-4362-82AE-0E09A167FE2C}" type="presParOf" srcId="{506D1A8A-8053-4465-B5A0-E3252E39A361}" destId="{ECD5E9E2-3ED6-4C2C-A80B-5AC5329F6D6F}" srcOrd="6" destOrd="0" presId="urn:microsoft.com/office/officeart/2005/8/layout/chevron2"/>
    <dgm:cxn modelId="{B42CB064-0598-4746-A23B-40A802E5CCA4}" type="presParOf" srcId="{ECD5E9E2-3ED6-4C2C-A80B-5AC5329F6D6F}" destId="{7DB282BD-84F4-49F1-BA33-21F17C078D41}" srcOrd="0" destOrd="0" presId="urn:microsoft.com/office/officeart/2005/8/layout/chevron2"/>
    <dgm:cxn modelId="{A0DB6DE1-587B-4F45-92C9-EB6BBDF8B84D}" type="presParOf" srcId="{ECD5E9E2-3ED6-4C2C-A80B-5AC5329F6D6F}" destId="{82F8C8DA-E556-4359-A58E-AB731A92A9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C522B-5129-4879-9DFA-F22C658A6A79}">
      <dsp:nvSpPr>
        <dsp:cNvPr id="0" name=""/>
        <dsp:cNvSpPr/>
      </dsp:nvSpPr>
      <dsp:spPr>
        <a:xfrm rot="5400000">
          <a:off x="-217948" y="219462"/>
          <a:ext cx="1452991" cy="1017093"/>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ysClr val="window" lastClr="FFFFFF"/>
              </a:solidFill>
              <a:latin typeface="Segoe"/>
              <a:ea typeface="+mn-ea"/>
              <a:cs typeface="+mn-cs"/>
            </a:rPr>
            <a:t>Basic Valuation</a:t>
          </a:r>
          <a:endParaRPr lang="en-US" sz="1500" kern="1200" dirty="0">
            <a:solidFill>
              <a:sysClr val="window" lastClr="FFFFFF"/>
            </a:solidFill>
            <a:latin typeface="Segoe"/>
            <a:ea typeface="+mn-ea"/>
            <a:cs typeface="+mn-cs"/>
          </a:endParaRPr>
        </a:p>
      </dsp:txBody>
      <dsp:txXfrm rot="-5400000">
        <a:off x="2" y="510060"/>
        <a:ext cx="1017093" cy="435898"/>
      </dsp:txXfrm>
    </dsp:sp>
    <dsp:sp modelId="{48BCE011-B10D-4046-B031-DA8BBE334B65}">
      <dsp:nvSpPr>
        <dsp:cNvPr id="0" name=""/>
        <dsp:cNvSpPr/>
      </dsp:nvSpPr>
      <dsp:spPr>
        <a:xfrm rot="5400000">
          <a:off x="4926865" y="-3908258"/>
          <a:ext cx="944444" cy="8763988"/>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solidFill>
                <a:sysClr val="windowText" lastClr="000000">
                  <a:hueOff val="0"/>
                  <a:satOff val="0"/>
                  <a:lumOff val="0"/>
                  <a:alphaOff val="0"/>
                </a:sysClr>
              </a:solidFill>
              <a:latin typeface="Segoe"/>
              <a:ea typeface="+mn-ea"/>
              <a:cs typeface="+mn-cs"/>
            </a:rPr>
            <a:t>At the lowest level, large insurers have millions of separate policies to value, so even on normal valuation runs they now need more computing power</a:t>
          </a:r>
          <a:endParaRPr lang="en-US" sz="1900" kern="1200" dirty="0">
            <a:solidFill>
              <a:sysClr val="windowText" lastClr="000000">
                <a:hueOff val="0"/>
                <a:satOff val="0"/>
                <a:lumOff val="0"/>
                <a:alphaOff val="0"/>
              </a:sysClr>
            </a:solidFill>
            <a:latin typeface="Palatino Linotype"/>
            <a:ea typeface="+mn-ea"/>
            <a:cs typeface="+mn-cs"/>
          </a:endParaRPr>
        </a:p>
      </dsp:txBody>
      <dsp:txXfrm rot="-5400000">
        <a:off x="1017093" y="47618"/>
        <a:ext cx="8717884" cy="852236"/>
      </dsp:txXfrm>
    </dsp:sp>
    <dsp:sp modelId="{BCB466EC-58D1-455E-8EEA-E0CEB203C499}">
      <dsp:nvSpPr>
        <dsp:cNvPr id="0" name=""/>
        <dsp:cNvSpPr/>
      </dsp:nvSpPr>
      <dsp:spPr>
        <a:xfrm rot="5400000">
          <a:off x="-217948" y="1527809"/>
          <a:ext cx="1452991" cy="1017093"/>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ysClr val="window" lastClr="FFFFFF"/>
              </a:solidFill>
              <a:latin typeface="Segoe"/>
              <a:ea typeface="+mn-ea"/>
              <a:cs typeface="+mn-cs"/>
            </a:rPr>
            <a:t>Asymmetric guarantees</a:t>
          </a:r>
          <a:endParaRPr lang="en-US" sz="1500" kern="1200" dirty="0">
            <a:solidFill>
              <a:sysClr val="window" lastClr="FFFFFF"/>
            </a:solidFill>
            <a:latin typeface="Segoe"/>
            <a:ea typeface="+mn-ea"/>
            <a:cs typeface="+mn-cs"/>
          </a:endParaRPr>
        </a:p>
      </dsp:txBody>
      <dsp:txXfrm rot="-5400000">
        <a:off x="2" y="1818407"/>
        <a:ext cx="1017093" cy="435898"/>
      </dsp:txXfrm>
    </dsp:sp>
    <dsp:sp modelId="{0CD94F1E-36F7-4972-A65B-E86C2AFBF302}">
      <dsp:nvSpPr>
        <dsp:cNvPr id="0" name=""/>
        <dsp:cNvSpPr/>
      </dsp:nvSpPr>
      <dsp:spPr>
        <a:xfrm rot="5400000">
          <a:off x="4926865" y="-2599911"/>
          <a:ext cx="944444" cy="8763988"/>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solidFill>
                <a:sysClr val="windowText" lastClr="000000">
                  <a:hueOff val="0"/>
                  <a:satOff val="0"/>
                  <a:lumOff val="0"/>
                  <a:alphaOff val="0"/>
                </a:sysClr>
              </a:solidFill>
              <a:latin typeface="Segoe"/>
              <a:ea typeface="+mn-ea"/>
              <a:cs typeface="+mn-cs"/>
            </a:rPr>
            <a:t>Cannot just assume average interest rates, but instead have to average over a minimum of 1,000 possible future interest rate progressions (some are using 2,000) to calculate a realistic value for the guarantee</a:t>
          </a:r>
          <a:endParaRPr lang="en-US" sz="1900" kern="1200" dirty="0">
            <a:solidFill>
              <a:sysClr val="windowText" lastClr="000000">
                <a:hueOff val="0"/>
                <a:satOff val="0"/>
                <a:lumOff val="0"/>
                <a:alphaOff val="0"/>
              </a:sysClr>
            </a:solidFill>
            <a:latin typeface="Segoe"/>
            <a:ea typeface="+mn-ea"/>
            <a:cs typeface="+mn-cs"/>
          </a:endParaRPr>
        </a:p>
      </dsp:txBody>
      <dsp:txXfrm rot="-5400000">
        <a:off x="1017093" y="1355965"/>
        <a:ext cx="8717884" cy="852236"/>
      </dsp:txXfrm>
    </dsp:sp>
    <dsp:sp modelId="{33B962D6-9365-47F4-8629-901BB56AC6B2}">
      <dsp:nvSpPr>
        <dsp:cNvPr id="0" name=""/>
        <dsp:cNvSpPr/>
      </dsp:nvSpPr>
      <dsp:spPr>
        <a:xfrm rot="5400000">
          <a:off x="-217948" y="2836156"/>
          <a:ext cx="1452991" cy="1017093"/>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ysClr val="window" lastClr="FFFFFF"/>
              </a:solidFill>
              <a:latin typeface="Segoe"/>
              <a:ea typeface="+mn-ea"/>
              <a:cs typeface="+mn-cs"/>
            </a:rPr>
            <a:t>ICA Stresses</a:t>
          </a:r>
          <a:endParaRPr lang="en-US" sz="1500" kern="1200" dirty="0">
            <a:solidFill>
              <a:sysClr val="window" lastClr="FFFFFF"/>
            </a:solidFill>
            <a:latin typeface="Segoe"/>
            <a:ea typeface="+mn-ea"/>
            <a:cs typeface="+mn-cs"/>
          </a:endParaRPr>
        </a:p>
      </dsp:txBody>
      <dsp:txXfrm rot="-5400000">
        <a:off x="2" y="3126754"/>
        <a:ext cx="1017093" cy="435898"/>
      </dsp:txXfrm>
    </dsp:sp>
    <dsp:sp modelId="{196B7A7E-9756-4571-B8E1-ACA7670DD0CC}">
      <dsp:nvSpPr>
        <dsp:cNvPr id="0" name=""/>
        <dsp:cNvSpPr/>
      </dsp:nvSpPr>
      <dsp:spPr>
        <a:xfrm rot="5400000">
          <a:off x="4926865" y="-1291563"/>
          <a:ext cx="944444" cy="8763988"/>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solidFill>
                <a:sysClr val="windowText" lastClr="000000">
                  <a:hueOff val="0"/>
                  <a:satOff val="0"/>
                  <a:lumOff val="0"/>
                  <a:alphaOff val="0"/>
                </a:sysClr>
              </a:solidFill>
              <a:latin typeface="Segoe"/>
              <a:ea typeface="+mn-ea"/>
              <a:cs typeface="+mn-cs"/>
            </a:rPr>
            <a:t>Take your asymmetric guarantee valuations and then create 50 “shocked” versions, of the above calculations</a:t>
          </a:r>
          <a:endParaRPr lang="en-US" sz="1900" kern="1200" dirty="0">
            <a:solidFill>
              <a:sysClr val="windowText" lastClr="000000">
                <a:hueOff val="0"/>
                <a:satOff val="0"/>
                <a:lumOff val="0"/>
                <a:alphaOff val="0"/>
              </a:sysClr>
            </a:solidFill>
            <a:latin typeface="Segoe"/>
            <a:ea typeface="+mn-ea"/>
            <a:cs typeface="+mn-cs"/>
          </a:endParaRPr>
        </a:p>
      </dsp:txBody>
      <dsp:txXfrm rot="-5400000">
        <a:off x="1017093" y="2664313"/>
        <a:ext cx="8717884" cy="852236"/>
      </dsp:txXfrm>
    </dsp:sp>
    <dsp:sp modelId="{7DB282BD-84F4-49F1-BA33-21F17C078D41}">
      <dsp:nvSpPr>
        <dsp:cNvPr id="0" name=""/>
        <dsp:cNvSpPr/>
      </dsp:nvSpPr>
      <dsp:spPr>
        <a:xfrm rot="5400000">
          <a:off x="-217948" y="4144503"/>
          <a:ext cx="1452991" cy="1017093"/>
        </a:xfrm>
        <a:prstGeom prst="chevron">
          <a:avLst/>
        </a:prstGeom>
        <a:solidFill>
          <a:srgbClr val="4E67C8">
            <a:hueOff val="0"/>
            <a:satOff val="0"/>
            <a:lumOff val="0"/>
            <a:alphaOff val="0"/>
          </a:srgb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ysClr val="window" lastClr="FFFFFF"/>
              </a:solidFill>
              <a:latin typeface="Segoe"/>
              <a:ea typeface="+mn-ea"/>
              <a:cs typeface="+mn-cs"/>
            </a:rPr>
            <a:t>Nested stochastic</a:t>
          </a:r>
          <a:endParaRPr lang="en-US" sz="1500" kern="1200" dirty="0">
            <a:solidFill>
              <a:sysClr val="window" lastClr="FFFFFF"/>
            </a:solidFill>
            <a:latin typeface="Segoe"/>
            <a:ea typeface="+mn-ea"/>
            <a:cs typeface="+mn-cs"/>
          </a:endParaRPr>
        </a:p>
      </dsp:txBody>
      <dsp:txXfrm rot="-5400000">
        <a:off x="2" y="4435101"/>
        <a:ext cx="1017093" cy="435898"/>
      </dsp:txXfrm>
    </dsp:sp>
    <dsp:sp modelId="{82F8C8DA-E556-4359-A58E-AB731A92A940}">
      <dsp:nvSpPr>
        <dsp:cNvPr id="0" name=""/>
        <dsp:cNvSpPr/>
      </dsp:nvSpPr>
      <dsp:spPr>
        <a:xfrm rot="5400000">
          <a:off x="4926865" y="16783"/>
          <a:ext cx="944444" cy="8763988"/>
        </a:xfrm>
        <a:prstGeom prst="round2SameRect">
          <a:avLst/>
        </a:prstGeom>
        <a:solidFill>
          <a:sysClr val="window" lastClr="FFFFFF">
            <a:alpha val="90000"/>
            <a:hueOff val="0"/>
            <a:satOff val="0"/>
            <a:lumOff val="0"/>
            <a:alphaOff val="0"/>
          </a:sysClr>
        </a:solidFill>
        <a:ln w="38100" cap="flat" cmpd="sng" algn="ctr">
          <a:solidFill>
            <a:srgbClr val="4E67C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solidFill>
                <a:sysClr val="windowText" lastClr="000000">
                  <a:hueOff val="0"/>
                  <a:satOff val="0"/>
                  <a:lumOff val="0"/>
                  <a:alphaOff val="0"/>
                </a:sysClr>
              </a:solidFill>
              <a:latin typeface="Segoe"/>
              <a:ea typeface="+mn-ea"/>
              <a:cs typeface="+mn-cs"/>
            </a:rPr>
            <a:t>Look at the asymmetric guarantee values across a large number of possible futures.  Solvency II asks how much money do you need to remain solvent if the 99.5% worst future happens</a:t>
          </a:r>
          <a:endParaRPr lang="en-US" sz="1900" kern="1200" dirty="0">
            <a:solidFill>
              <a:sysClr val="windowText" lastClr="000000">
                <a:hueOff val="0"/>
                <a:satOff val="0"/>
                <a:lumOff val="0"/>
                <a:alphaOff val="0"/>
              </a:sysClr>
            </a:solidFill>
            <a:latin typeface="Segoe"/>
            <a:ea typeface="+mn-ea"/>
            <a:cs typeface="+mn-cs"/>
          </a:endParaRPr>
        </a:p>
      </dsp:txBody>
      <dsp:txXfrm rot="-5400000">
        <a:off x="1017093" y="3972659"/>
        <a:ext cx="8717884" cy="8522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90739-000D-4AAF-BF15-FF0F34CD4635}" type="datetimeFigureOut">
              <a:rPr lang="es-AR" smtClean="0"/>
              <a:t>26/10/2015</a:t>
            </a:fld>
            <a:endParaRPr lang="es-AR"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CF98B8-2540-43E4-8E8B-BDB670FB96DC}" type="slidenum">
              <a:rPr lang="es-AR" smtClean="0"/>
              <a:t>‹#›</a:t>
            </a:fld>
            <a:endParaRPr lang="es-AR" dirty="0"/>
          </a:p>
        </p:txBody>
      </p:sp>
    </p:spTree>
    <p:extLst>
      <p:ext uri="{BB962C8B-B14F-4D97-AF65-F5344CB8AC3E}">
        <p14:creationId xmlns:p14="http://schemas.microsoft.com/office/powerpoint/2010/main" val="2915039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9"/>
          <p:cNvSpPr>
            <a:spLocks noGrp="1" noChangeArrowheads="1"/>
          </p:cNvSpPr>
          <p:nvPr>
            <p:ph type="body" sz="quarter" idx="3"/>
          </p:nvPr>
        </p:nvSpPr>
        <p:spPr bwMode="auto">
          <a:xfrm>
            <a:off x="196260" y="2348286"/>
            <a:ext cx="6506122" cy="6469501"/>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Box 12"/>
          <p:cNvSpPr txBox="1">
            <a:spLocks noChangeArrowheads="1"/>
          </p:cNvSpPr>
          <p:nvPr/>
        </p:nvSpPr>
        <p:spPr bwMode="auto">
          <a:xfrm>
            <a:off x="123103" y="2029902"/>
            <a:ext cx="2604400" cy="278901"/>
          </a:xfrm>
          <a:prstGeom prst="rect">
            <a:avLst/>
          </a:prstGeom>
          <a:noFill/>
          <a:ln w="9525" algn="ctr">
            <a:noFill/>
            <a:miter lim="800000"/>
            <a:headEnd/>
            <a:tailEnd/>
          </a:ln>
          <a:effectLst/>
        </p:spPr>
        <p:txBody>
          <a:bodyPr lIns="93324" tIns="46662" rIns="93324" bIns="46662">
            <a:spAutoFit/>
          </a:bodyPr>
          <a:lstStyle/>
          <a:p>
            <a:pPr algn="l" eaLnBrk="0" hangingPunct="0">
              <a:spcBef>
                <a:spcPct val="50000"/>
              </a:spcBef>
              <a:defRPr/>
            </a:pPr>
            <a:r>
              <a:rPr lang="en-US" sz="1200" dirty="0">
                <a:effectLst/>
                <a:latin typeface="Segoe UI Light" pitchFamily="34" charset="0"/>
              </a:rPr>
              <a:t>Slide Notes:</a:t>
            </a:r>
          </a:p>
        </p:txBody>
      </p:sp>
      <p:sp>
        <p:nvSpPr>
          <p:cNvPr id="10" name="Line 13"/>
          <p:cNvSpPr>
            <a:spLocks noChangeShapeType="1"/>
          </p:cNvSpPr>
          <p:nvPr/>
        </p:nvSpPr>
        <p:spPr bwMode="auto">
          <a:xfrm>
            <a:off x="202763" y="2269093"/>
            <a:ext cx="6530508" cy="0"/>
          </a:xfrm>
          <a:prstGeom prst="line">
            <a:avLst/>
          </a:prstGeom>
          <a:noFill/>
          <a:ln w="9525">
            <a:solidFill>
              <a:schemeClr val="accent6"/>
            </a:solidFill>
            <a:round/>
            <a:headEnd/>
            <a:tailEnd/>
          </a:ln>
          <a:effectLst/>
        </p:spPr>
        <p:txBody>
          <a:bodyPr wrap="none" lIns="93324" tIns="46662" rIns="93324" bIns="46662">
            <a:spAutoFit/>
          </a:bodyPr>
          <a:lstStyle/>
          <a:p>
            <a:pPr>
              <a:defRPr/>
            </a:pPr>
            <a:endParaRPr lang="en-US" dirty="0">
              <a:latin typeface="Arial" pitchFamily="34" charset="0"/>
            </a:endParaRPr>
          </a:p>
        </p:txBody>
      </p:sp>
      <p:sp>
        <p:nvSpPr>
          <p:cNvPr id="11" name="Text Box 14"/>
          <p:cNvSpPr txBox="1">
            <a:spLocks noChangeArrowheads="1"/>
          </p:cNvSpPr>
          <p:nvPr/>
        </p:nvSpPr>
        <p:spPr bwMode="auto">
          <a:xfrm>
            <a:off x="124728" y="849673"/>
            <a:ext cx="3185955" cy="402012"/>
          </a:xfrm>
          <a:prstGeom prst="rect">
            <a:avLst/>
          </a:prstGeom>
          <a:noFill/>
          <a:ln w="9525" algn="ctr">
            <a:noFill/>
            <a:miter lim="800000"/>
            <a:headEnd/>
            <a:tailEnd/>
          </a:ln>
          <a:effectLst/>
        </p:spPr>
        <p:txBody>
          <a:bodyPr wrap="square" lIns="93324" tIns="46662" rIns="93324" bIns="46662">
            <a:spAutoFit/>
          </a:bodyPr>
          <a:lstStyle/>
          <a:p>
            <a:pPr algn="l" eaLnBrk="0" hangingPunct="0">
              <a:spcBef>
                <a:spcPts val="0"/>
              </a:spcBef>
              <a:defRPr/>
            </a:pPr>
            <a:r>
              <a:rPr lang="en-US" sz="2000" b="0" i="0" dirty="0" smtClean="0">
                <a:solidFill>
                  <a:schemeClr val="tx1"/>
                </a:solidFill>
                <a:effectLst/>
                <a:latin typeface="Segoe UI Light" pitchFamily="34" charset="0"/>
                <a:cs typeface="Arial" pitchFamily="34" charset="0"/>
              </a:rPr>
              <a:t>Microsoft</a:t>
            </a:r>
            <a:r>
              <a:rPr lang="en-US" sz="2000" b="0" i="0" baseline="0" dirty="0" smtClean="0">
                <a:solidFill>
                  <a:schemeClr val="tx1"/>
                </a:solidFill>
                <a:effectLst/>
                <a:latin typeface="Segoe UI Light" pitchFamily="34" charset="0"/>
                <a:cs typeface="Arial" pitchFamily="34" charset="0"/>
              </a:rPr>
              <a:t> in the Enterprise</a:t>
            </a:r>
            <a:endParaRPr lang="en-US" sz="2000" b="0" i="1" dirty="0" smtClean="0">
              <a:solidFill>
                <a:schemeClr val="tx1"/>
              </a:solidFill>
              <a:effectLst/>
              <a:latin typeface="Segoe UI Light" pitchFamily="34" charset="0"/>
              <a:cs typeface="Arial" pitchFamily="34" charset="0"/>
            </a:endParaRPr>
          </a:p>
        </p:txBody>
      </p:sp>
      <p:sp>
        <p:nvSpPr>
          <p:cNvPr id="12" name="Slide Number Placeholder 14"/>
          <p:cNvSpPr>
            <a:spLocks noGrp="1"/>
          </p:cNvSpPr>
          <p:nvPr>
            <p:ph type="sldNum" sz="quarter" idx="5"/>
          </p:nvPr>
        </p:nvSpPr>
        <p:spPr>
          <a:xfrm>
            <a:off x="6260187" y="8900371"/>
            <a:ext cx="466581" cy="254385"/>
          </a:xfrm>
          <a:prstGeom prst="rect">
            <a:avLst/>
          </a:prstGeom>
        </p:spPr>
        <p:txBody>
          <a:bodyPr vert="horz" lIns="93324" tIns="46662" rIns="93324" bIns="46662" rtlCol="0" anchor="b"/>
          <a:lstStyle>
            <a:lvl1pPr algn="r">
              <a:defRPr sz="1000">
                <a:latin typeface="Segoe UI Light" pitchFamily="34" charset="0"/>
                <a:cs typeface="Arial" pitchFamily="34" charset="0"/>
              </a:defRPr>
            </a:lvl1pPr>
          </a:lstStyle>
          <a:p>
            <a:fld id="{A5B258F2-B2E5-4175-B339-81AEE5988F5F}" type="slidenum">
              <a:rPr lang="en-US" smtClean="0"/>
              <a:pPr/>
              <a:t>‹#›</a:t>
            </a:fld>
            <a:endParaRPr lang="en-US" dirty="0"/>
          </a:p>
        </p:txBody>
      </p:sp>
      <p:sp>
        <p:nvSpPr>
          <p:cNvPr id="13" name="TextBox 12"/>
          <p:cNvSpPr txBox="1"/>
          <p:nvPr/>
        </p:nvSpPr>
        <p:spPr>
          <a:xfrm>
            <a:off x="101968" y="8933563"/>
            <a:ext cx="5698300" cy="188000"/>
          </a:xfrm>
          <a:prstGeom prst="rect">
            <a:avLst/>
          </a:prstGeom>
          <a:noFill/>
        </p:spPr>
        <p:txBody>
          <a:bodyPr wrap="none" lIns="93324" tIns="46662" rIns="93324" bIns="46662" rtlCol="0">
            <a:spAutoFit/>
          </a:bodyPr>
          <a:lstStyle/>
          <a:p>
            <a:pPr marL="0" marR="0" indent="0" algn="l" defTabSz="466618" rtl="0" eaLnBrk="1" fontAlgn="auto" latinLnBrk="0" hangingPunct="1">
              <a:lnSpc>
                <a:spcPct val="100000"/>
              </a:lnSpc>
              <a:spcBef>
                <a:spcPts val="0"/>
              </a:spcBef>
              <a:spcAft>
                <a:spcPts val="0"/>
              </a:spcAft>
              <a:buClrTx/>
              <a:buSzTx/>
              <a:buFontTx/>
              <a:buNone/>
              <a:tabLst/>
              <a:defRPr/>
            </a:pPr>
            <a:r>
              <a:rPr lang="en-NZ" sz="600" dirty="0" smtClean="0">
                <a:latin typeface="Segoe UI Light" pitchFamily="34" charset="0"/>
                <a:cs typeface="Arial" pitchFamily="34" charset="0"/>
              </a:rPr>
              <a:t>© 2012 Microsoft Corporation. This presentation is for informational purposes only. MICROSOFT MAKES NO WARRANTIES, EXPRESS OR IMPLIED, IN THIS SUMMARY. </a:t>
            </a:r>
            <a:endParaRPr lang="en-US" sz="600" dirty="0" smtClean="0">
              <a:solidFill>
                <a:srgbClr val="000000"/>
              </a:solidFill>
              <a:latin typeface="Segoe UI Light" pitchFamily="34" charset="0"/>
              <a:cs typeface="Arial" pitchFamily="34" charset="0"/>
            </a:endParaRPr>
          </a:p>
        </p:txBody>
      </p:sp>
      <p:sp>
        <p:nvSpPr>
          <p:cNvPr id="14" name="Slide Image Placeholder 15"/>
          <p:cNvSpPr>
            <a:spLocks noGrp="1" noRot="1" noChangeAspect="1"/>
          </p:cNvSpPr>
          <p:nvPr>
            <p:ph type="sldImg" idx="2"/>
          </p:nvPr>
        </p:nvSpPr>
        <p:spPr>
          <a:xfrm>
            <a:off x="3479800" y="233363"/>
            <a:ext cx="3243263" cy="1825625"/>
          </a:xfrm>
          <a:prstGeom prst="rect">
            <a:avLst/>
          </a:prstGeom>
          <a:noFill/>
          <a:ln w="12700">
            <a:solidFill>
              <a:schemeClr val="accent6"/>
            </a:solidFill>
          </a:ln>
        </p:spPr>
        <p:txBody>
          <a:bodyPr vert="horz" lIns="93324" tIns="46662" rIns="93324" bIns="46662" rtlCol="0" anchor="ctr"/>
          <a:lstStyle/>
          <a:p>
            <a:endParaRPr lang="en-US" dirty="0"/>
          </a:p>
        </p:txBody>
      </p:sp>
    </p:spTree>
    <p:extLst>
      <p:ext uri="{BB962C8B-B14F-4D97-AF65-F5344CB8AC3E}">
        <p14:creationId xmlns:p14="http://schemas.microsoft.com/office/powerpoint/2010/main" val="839440964"/>
      </p:ext>
    </p:extLst>
  </p:cSld>
  <p:clrMap bg1="lt1" tx1="dk1" bg2="lt2" tx2="dk2" accent1="accent1" accent2="accent2" accent3="accent3" accent4="accent4" accent5="accent5" accent6="accent6" hlink="hlink" folHlink="folHlink"/>
  <p:notesStyle>
    <a:lvl1pPr marL="0" algn="l" defTabSz="761787" rtl="0" eaLnBrk="1" latinLnBrk="0" hangingPunct="1">
      <a:defRPr sz="700" kern="1200">
        <a:solidFill>
          <a:schemeClr val="tx1"/>
        </a:solidFill>
        <a:latin typeface="Arial" pitchFamily="34" charset="0"/>
        <a:ea typeface="+mn-ea"/>
        <a:cs typeface="Arial" pitchFamily="34" charset="0"/>
      </a:defRPr>
    </a:lvl1pPr>
    <a:lvl2pPr marL="380893" algn="l" defTabSz="761787" rtl="0" eaLnBrk="1" latinLnBrk="0" hangingPunct="1">
      <a:defRPr sz="700" kern="1200">
        <a:solidFill>
          <a:schemeClr val="tx1"/>
        </a:solidFill>
        <a:latin typeface="Arial" pitchFamily="34" charset="0"/>
        <a:ea typeface="+mn-ea"/>
        <a:cs typeface="Arial" pitchFamily="34" charset="0"/>
      </a:defRPr>
    </a:lvl2pPr>
    <a:lvl3pPr marL="761787" algn="l" defTabSz="761787" rtl="0" eaLnBrk="1" latinLnBrk="0" hangingPunct="1">
      <a:defRPr sz="700" kern="1200">
        <a:solidFill>
          <a:schemeClr val="tx1"/>
        </a:solidFill>
        <a:latin typeface="Arial" pitchFamily="34" charset="0"/>
        <a:ea typeface="+mn-ea"/>
        <a:cs typeface="Arial" pitchFamily="34" charset="0"/>
      </a:defRPr>
    </a:lvl3pPr>
    <a:lvl4pPr marL="1142680" algn="l" defTabSz="761787" rtl="0" eaLnBrk="1" latinLnBrk="0" hangingPunct="1">
      <a:defRPr sz="700" kern="1200">
        <a:solidFill>
          <a:schemeClr val="tx1"/>
        </a:solidFill>
        <a:latin typeface="Arial" pitchFamily="34" charset="0"/>
        <a:ea typeface="+mn-ea"/>
        <a:cs typeface="Arial" pitchFamily="34" charset="0"/>
      </a:defRPr>
    </a:lvl4pPr>
    <a:lvl5pPr marL="1523573" algn="l" defTabSz="761787" rtl="0" eaLnBrk="1" latinLnBrk="0" hangingPunct="1">
      <a:defRPr sz="700" kern="1200">
        <a:solidFill>
          <a:schemeClr val="tx1"/>
        </a:solidFill>
        <a:latin typeface="Arial" pitchFamily="34" charset="0"/>
        <a:ea typeface="+mn-ea"/>
        <a:cs typeface="Arial" pitchFamily="34" charset="0"/>
      </a:defRPr>
    </a:lvl5pPr>
    <a:lvl6pPr marL="1904467" algn="l" defTabSz="761787" rtl="0" eaLnBrk="1" latinLnBrk="0" hangingPunct="1">
      <a:defRPr sz="1000" kern="1200">
        <a:solidFill>
          <a:schemeClr val="tx1"/>
        </a:solidFill>
        <a:latin typeface="+mn-lt"/>
        <a:ea typeface="+mn-ea"/>
        <a:cs typeface="+mn-cs"/>
      </a:defRPr>
    </a:lvl6pPr>
    <a:lvl7pPr marL="2285360" algn="l" defTabSz="761787" rtl="0" eaLnBrk="1" latinLnBrk="0" hangingPunct="1">
      <a:defRPr sz="1000" kern="1200">
        <a:solidFill>
          <a:schemeClr val="tx1"/>
        </a:solidFill>
        <a:latin typeface="+mn-lt"/>
        <a:ea typeface="+mn-ea"/>
        <a:cs typeface="+mn-cs"/>
      </a:defRPr>
    </a:lvl7pPr>
    <a:lvl8pPr marL="2666253" algn="l" defTabSz="761787" rtl="0" eaLnBrk="1" latinLnBrk="0" hangingPunct="1">
      <a:defRPr sz="1000" kern="1200">
        <a:solidFill>
          <a:schemeClr val="tx1"/>
        </a:solidFill>
        <a:latin typeface="+mn-lt"/>
        <a:ea typeface="+mn-ea"/>
        <a:cs typeface="+mn-cs"/>
      </a:defRPr>
    </a:lvl8pPr>
    <a:lvl9pPr marL="3047147" algn="l" defTabSz="76178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200" b="0" i="0" u="none" strike="noStrike" kern="1200" cap="none" spc="0" normalizeH="0" baseline="0" noProof="0" smtClean="0">
                <a:ln>
                  <a:noFill/>
                </a:ln>
                <a:solidFill>
                  <a:srgbClr val="505050"/>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05050"/>
              </a:solidFill>
              <a:effectLst/>
              <a:uLnTx/>
              <a:uFillTx/>
              <a:latin typeface="Segoe UI" pitchFamily="34" charset="0"/>
              <a:ea typeface="+mn-ea"/>
              <a:cs typeface="+mn-cs"/>
            </a:endParaRPr>
          </a:p>
        </p:txBody>
      </p:sp>
    </p:spTree>
    <p:extLst>
      <p:ext uri="{BB962C8B-B14F-4D97-AF65-F5344CB8AC3E}">
        <p14:creationId xmlns:p14="http://schemas.microsoft.com/office/powerpoint/2010/main" val="223970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416BA-65F7-274A-AD61-D0FA78F3AA6E}" type="slidenum">
              <a:rPr kumimoji="0" lang="en-US" sz="11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2297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03638" y="236538"/>
            <a:ext cx="3305175" cy="185896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8592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88105">
              <a:defRPr/>
            </a:pPr>
            <a:fld id="{82AABF77-E2E4-44CA-BA5C-65E132CF08D8}" type="slidenum">
              <a:rPr lang="en-US" sz="1000" smtClean="0">
                <a:solidFill>
                  <a:prstClr val="black"/>
                </a:solidFill>
                <a:latin typeface="Calibri" panose="020F0502020204030204"/>
                <a:cs typeface="Arial" pitchFamily="34" charset="0"/>
              </a:rPr>
              <a:pPr defTabSz="1088105">
                <a:defRPr/>
              </a:pPr>
              <a:t>5</a:t>
            </a:fld>
            <a:endParaRPr lang="en-US" sz="1000" dirty="0">
              <a:solidFill>
                <a:prstClr val="black"/>
              </a:solidFill>
              <a:latin typeface="Calibri" panose="020F0502020204030204"/>
              <a:cs typeface="Arial" pitchFamily="34" charset="0"/>
            </a:endParaRPr>
          </a:p>
        </p:txBody>
      </p:sp>
    </p:spTree>
    <p:extLst>
      <p:ext uri="{BB962C8B-B14F-4D97-AF65-F5344CB8AC3E}">
        <p14:creationId xmlns:p14="http://schemas.microsoft.com/office/powerpoint/2010/main" val="83787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Footer Placeholder 4"/>
          <p:cNvSpPr>
            <a:spLocks noGrp="1"/>
          </p:cNvSpPr>
          <p:nvPr>
            <p:ph type="ftr" sz="quarter" idx="11"/>
          </p:nvPr>
        </p:nvSpPr>
        <p:spPr>
          <a:xfrm>
            <a:off x="0" y="8831580"/>
            <a:ext cx="6052312" cy="361897"/>
          </a:xfrm>
          <a:prstGeom prst="rect">
            <a:avLst/>
          </a:prstGeom>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a:xfrm>
            <a:off x="3970938" y="0"/>
            <a:ext cx="3037840" cy="464820"/>
          </a:xfrm>
          <a:prstGeom prst="rect">
            <a:avLst/>
          </a:prstGeom>
        </p:spPr>
        <p:txBody>
          <a:bodyPr/>
          <a:lstStyle/>
          <a:p>
            <a:fld id="{8D570F3E-2D64-49F9-A76F-0DCDC0D804E4}" type="datetime1">
              <a:rPr lang="en-US" smtClean="0"/>
              <a:t>10/26/2015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04948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27024" y="6257971"/>
            <a:ext cx="761800" cy="379413"/>
          </a:xfrm>
          <a:prstGeom prst="rect">
            <a:avLst/>
          </a:prstGeom>
        </p:spPr>
        <p:txBody>
          <a:bodyPr/>
          <a:lstStyle/>
          <a:p>
            <a:fld id="{6A4C1A4A-E5E6-4CC1-B72C-A20A4EB3E2D2}" type="slidenum">
              <a:rPr lang="en-US" smtClean="0"/>
              <a:pPr/>
              <a:t>‹#›</a:t>
            </a:fld>
            <a:endParaRPr lang="en-US" dirty="0"/>
          </a:p>
        </p:txBody>
      </p:sp>
      <p:sp>
        <p:nvSpPr>
          <p:cNvPr id="6" name="Text Placeholder 5"/>
          <p:cNvSpPr>
            <a:spLocks noGrp="1"/>
          </p:cNvSpPr>
          <p:nvPr>
            <p:ph type="body" sz="quarter" idx="13" hasCustomPrompt="1"/>
          </p:nvPr>
        </p:nvSpPr>
        <p:spPr>
          <a:xfrm>
            <a:off x="1" y="573604"/>
            <a:ext cx="11507056" cy="373063"/>
          </a:xfrm>
          <a:prstGeom prst="rect">
            <a:avLst/>
          </a:prstGeom>
          <a:noFill/>
        </p:spPr>
        <p:txBody>
          <a:bodyPr lIns="380893" tIns="53325" rIns="53325" bIns="53325">
            <a:noAutofit/>
          </a:bodyPr>
          <a:lstStyle>
            <a:lvl1pPr marL="0" indent="0">
              <a:buNone/>
              <a:defRPr sz="20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9" name="8 Título"/>
          <p:cNvSpPr>
            <a:spLocks noGrp="1"/>
          </p:cNvSpPr>
          <p:nvPr>
            <p:ph type="title"/>
          </p:nvPr>
        </p:nvSpPr>
        <p:spPr>
          <a:xfrm>
            <a:off x="1" y="2"/>
            <a:ext cx="11507056" cy="646042"/>
          </a:xfrm>
        </p:spPr>
        <p:txBody>
          <a:bodyPr/>
          <a:lstStyle/>
          <a:p>
            <a:r>
              <a:rPr lang="es-ES" smtClean="0"/>
              <a:t>Haga clic para modificar el estilo de título del patrón</a:t>
            </a:r>
            <a:endParaRPr lang="es-AR"/>
          </a:p>
        </p:txBody>
      </p:sp>
    </p:spTree>
    <p:extLst>
      <p:ext uri="{BB962C8B-B14F-4D97-AF65-F5344CB8AC3E}">
        <p14:creationId xmlns:p14="http://schemas.microsoft.com/office/powerpoint/2010/main" val="20053353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27024" y="6478587"/>
            <a:ext cx="761800"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573604"/>
            <a:ext cx="12188825"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08" indent="0">
              <a:buNone/>
              <a:defRPr/>
            </a:lvl2pPr>
            <a:lvl3pPr marL="588130" indent="0">
              <a:buNone/>
              <a:defRPr/>
            </a:lvl3pPr>
            <a:lvl4pPr marL="869639" indent="0">
              <a:buNone/>
              <a:defRPr/>
            </a:lvl4pPr>
            <a:lvl5pPr marL="1104889" indent="0">
              <a:buNone/>
              <a:defRPr/>
            </a:lvl5pPr>
          </a:lstStyle>
          <a:p>
            <a:pPr lvl="0"/>
            <a:r>
              <a:rPr lang="en-US" dirty="0" smtClean="0"/>
              <a:t>Click to add subtitle</a:t>
            </a:r>
          </a:p>
        </p:txBody>
      </p:sp>
    </p:spTree>
    <p:extLst>
      <p:ext uri="{BB962C8B-B14F-4D97-AF65-F5344CB8AC3E}">
        <p14:creationId xmlns:p14="http://schemas.microsoft.com/office/powerpoint/2010/main" val="86678608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150814" y="1600200"/>
            <a:ext cx="11887200"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508" indent="0">
              <a:buNone/>
              <a:defRPr>
                <a:solidFill>
                  <a:schemeClr val="tx1"/>
                </a:solidFill>
                <a:latin typeface="Courier New" pitchFamily="49" charset="0"/>
                <a:cs typeface="Courier New" pitchFamily="49" charset="0"/>
              </a:defRPr>
            </a:lvl2pPr>
            <a:lvl3pPr marL="588130" indent="0">
              <a:buNone/>
              <a:defRPr>
                <a:solidFill>
                  <a:schemeClr val="tx1"/>
                </a:solidFill>
                <a:latin typeface="Courier New" pitchFamily="49" charset="0"/>
                <a:cs typeface="Courier New" pitchFamily="49" charset="0"/>
              </a:defRPr>
            </a:lvl3pPr>
            <a:lvl4pPr marL="869639" indent="0">
              <a:buNone/>
              <a:defRPr>
                <a:solidFill>
                  <a:schemeClr val="tx1"/>
                </a:solidFill>
                <a:latin typeface="Courier New" pitchFamily="49" charset="0"/>
                <a:cs typeface="Courier New" pitchFamily="49" charset="0"/>
              </a:defRPr>
            </a:lvl4pPr>
            <a:lvl5pPr marL="1104889" indent="0">
              <a:buNone/>
              <a:defRPr>
                <a:solidFill>
                  <a:schemeClr val="tx1"/>
                </a:solidFill>
                <a:latin typeface="Courier New" pitchFamily="49" charset="0"/>
                <a:cs typeface="Courier New" pitchFamily="49"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1" y="573604"/>
            <a:ext cx="12188825"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08" indent="0">
              <a:buNone/>
              <a:defRPr/>
            </a:lvl2pPr>
            <a:lvl3pPr marL="588130" indent="0">
              <a:buNone/>
              <a:defRPr/>
            </a:lvl3pPr>
            <a:lvl4pPr marL="869639" indent="0">
              <a:buNone/>
              <a:defRPr/>
            </a:lvl4pPr>
            <a:lvl5pPr marL="1104889"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81272342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96468073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8075612" y="0"/>
            <a:ext cx="41132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0" tIns="91390" rIns="91390" bIns="91390" numCol="1" spcCol="0" rtlCol="0" fromWordArt="0" anchor="b" anchorCtr="0" forceAA="0" compatLnSpc="1">
            <a:prstTxWarp prst="textNoShape">
              <a:avLst/>
            </a:prstTxWarp>
            <a:noAutofit/>
          </a:bodyPr>
          <a:lstStyle/>
          <a:p>
            <a:pPr algn="r" defTabSz="1087465"/>
            <a:endParaRPr lang="en-US" sz="1200" dirty="0">
              <a:solidFill>
                <a:prstClr val="white"/>
              </a:solidFill>
            </a:endParaRPr>
          </a:p>
        </p:txBody>
      </p:sp>
      <p:sp>
        <p:nvSpPr>
          <p:cNvPr id="5" name="Title 1"/>
          <p:cNvSpPr>
            <a:spLocks noGrp="1"/>
          </p:cNvSpPr>
          <p:nvPr>
            <p:ph type="title"/>
          </p:nvPr>
        </p:nvSpPr>
        <p:spPr>
          <a:xfrm>
            <a:off x="1" y="2"/>
            <a:ext cx="12188825" cy="646042"/>
          </a:xfrm>
        </p:spPr>
        <p:txBody>
          <a:bodyPr>
            <a:noAutofit/>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nvPr>
        </p:nvSpPr>
        <p:spPr>
          <a:xfrm>
            <a:off x="1" y="573604"/>
            <a:ext cx="12188825"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08" indent="0">
              <a:buNone/>
              <a:defRPr/>
            </a:lvl2pPr>
            <a:lvl3pPr marL="588130" indent="0">
              <a:buNone/>
              <a:defRPr/>
            </a:lvl3pPr>
            <a:lvl4pPr marL="869639" indent="0">
              <a:buNone/>
              <a:defRPr/>
            </a:lvl4pPr>
            <a:lvl5pPr marL="1104889" indent="0">
              <a:buNone/>
              <a:defRPr/>
            </a:lvl5pPr>
          </a:lstStyle>
          <a:p>
            <a:pPr lvl="0"/>
            <a:r>
              <a:rPr lang="en-US" dirty="0" smtClean="0"/>
              <a:t>Click to add subtitle</a:t>
            </a:r>
          </a:p>
        </p:txBody>
      </p:sp>
    </p:spTree>
    <p:extLst>
      <p:ext uri="{BB962C8B-B14F-4D97-AF65-F5344CB8AC3E}">
        <p14:creationId xmlns:p14="http://schemas.microsoft.com/office/powerpoint/2010/main" val="40808980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13" y="1143000"/>
            <a:ext cx="1005840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13" y="1143000"/>
            <a:ext cx="1005840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15" y="1143002"/>
            <a:ext cx="10058399" cy="2734277"/>
          </a:xfrm>
          <a:noFill/>
        </p:spPr>
        <p:txBody>
          <a:bodyPr lIns="137160" tIns="137160" rIns="137160" bIns="137160" anchor="t" anchorCtr="0"/>
          <a:lstStyle>
            <a:lvl1pPr>
              <a:defRPr sz="7095"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50813" y="3877278"/>
            <a:ext cx="10058401" cy="1837723"/>
          </a:xfrm>
          <a:noFill/>
        </p:spPr>
        <p:txBody>
          <a:bodyPr lIns="137160" tIns="137160" rIns="137160" bIns="137160">
            <a:noAutofit/>
          </a:bodyPr>
          <a:lstStyle>
            <a:lvl1pPr marL="0" indent="0">
              <a:spcBef>
                <a:spcPts val="0"/>
              </a:spcBef>
              <a:buNone/>
              <a:defRPr sz="2799"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
        <p:nvSpPr>
          <p:cNvPr id="7" name="Rectangle 6"/>
          <p:cNvSpPr/>
          <p:nvPr userDrawn="1"/>
        </p:nvSpPr>
        <p:spPr bwMode="auto">
          <a:xfrm>
            <a:off x="150813" y="1143000"/>
            <a:ext cx="1005840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1787958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15" y="1143000"/>
            <a:ext cx="1005839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15" y="1143000"/>
            <a:ext cx="1005839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15" y="1143001"/>
            <a:ext cx="10058399" cy="2734277"/>
          </a:xfrm>
          <a:noFill/>
        </p:spPr>
        <p:txBody>
          <a:bodyPr lIns="137160" tIns="137160" rIns="137160" bIns="137160" anchor="t" anchorCtr="0"/>
          <a:lstStyle>
            <a:lvl1pPr>
              <a:defRPr sz="7095"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Text Placeholder 4"/>
          <p:cNvSpPr>
            <a:spLocks noGrp="1"/>
          </p:cNvSpPr>
          <p:nvPr>
            <p:ph type="body" sz="quarter" idx="12" hasCustomPrompt="1"/>
          </p:nvPr>
        </p:nvSpPr>
        <p:spPr>
          <a:xfrm>
            <a:off x="150813" y="3886200"/>
            <a:ext cx="10058400" cy="1828800"/>
          </a:xfrm>
          <a:noFill/>
        </p:spPr>
        <p:txBody>
          <a:bodyPr lIns="137160" tIns="137160" rIns="137160" bIns="137160">
            <a:noAutofit/>
          </a:bodyPr>
          <a:lstStyle>
            <a:lvl1pPr marL="0" indent="0">
              <a:spcBef>
                <a:spcPts val="0"/>
              </a:spcBef>
              <a:buNone/>
              <a:defRPr sz="2799"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
        <p:nvSpPr>
          <p:cNvPr id="7" name="Rectangle 6"/>
          <p:cNvSpPr/>
          <p:nvPr userDrawn="1"/>
        </p:nvSpPr>
        <p:spPr bwMode="auto">
          <a:xfrm>
            <a:off x="150815" y="1143000"/>
            <a:ext cx="1005839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186148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3"/>
            <a:ext cx="11887200" cy="1822988"/>
          </a:xfrm>
          <a:noFill/>
        </p:spPr>
        <p:txBody>
          <a:bodyPr lIns="137160" tIns="137160" rIns="137160" bIns="137160" anchor="t" anchorCtr="0"/>
          <a:lstStyle>
            <a:lvl1pPr>
              <a:defRPr sz="8594"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17" indent="-190317">
              <a:lnSpc>
                <a:spcPct val="80000"/>
              </a:lnSpc>
              <a:buNone/>
              <a:defRPr lang="en-US" sz="1999" kern="1200" dirty="0">
                <a:solidFill>
                  <a:srgbClr val="FFFFFF"/>
                </a:solidFill>
                <a:latin typeface="Segoe UI" pitchFamily="34" charset="0"/>
                <a:ea typeface="Segoe UI" pitchFamily="34" charset="0"/>
                <a:cs typeface="Segoe UI" pitchFamily="34" charset="0"/>
              </a:defRPr>
            </a:lvl1pPr>
          </a:lstStyle>
          <a:p>
            <a:pPr marL="0" lvl="0" indent="0" algn="l" defTabSz="108746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33132325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3"/>
            <a:ext cx="11887200" cy="1822988"/>
          </a:xfrm>
          <a:noFill/>
        </p:spPr>
        <p:txBody>
          <a:bodyPr lIns="137160" tIns="137160" rIns="137160" bIns="137160" anchor="t" anchorCtr="0"/>
          <a:lstStyle>
            <a:lvl1pPr>
              <a:defRPr sz="8594"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17" indent="-190317">
              <a:lnSpc>
                <a:spcPct val="80000"/>
              </a:lnSpc>
              <a:buNone/>
              <a:defRPr lang="en-US" sz="1999" kern="1200" dirty="0">
                <a:solidFill>
                  <a:srgbClr val="FFFFFF"/>
                </a:solidFill>
                <a:latin typeface="Segoe UI" pitchFamily="34" charset="0"/>
                <a:ea typeface="Segoe UI" pitchFamily="34" charset="0"/>
                <a:cs typeface="Segoe UI" pitchFamily="34" charset="0"/>
              </a:defRPr>
            </a:lvl1pPr>
          </a:lstStyle>
          <a:p>
            <a:pPr marL="0" lvl="0" indent="0" algn="l" defTabSz="108746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24626596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3"/>
            <a:ext cx="11887200" cy="1822988"/>
          </a:xfrm>
          <a:noFill/>
        </p:spPr>
        <p:txBody>
          <a:bodyPr lIns="137160" tIns="137160" rIns="137160" bIns="137160" anchor="t" anchorCtr="0"/>
          <a:lstStyle>
            <a:lvl1pPr>
              <a:defRPr sz="8594" spc="-98" baseline="0">
                <a:solidFill>
                  <a:srgbClr val="000000"/>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17" indent="-190317">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46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42576519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3"/>
            <a:ext cx="11887200" cy="1822988"/>
          </a:xfrm>
          <a:noFill/>
        </p:spPr>
        <p:txBody>
          <a:bodyPr lIns="137160" tIns="137160" rIns="137160" bIns="137160" anchor="t" anchorCtr="0"/>
          <a:lstStyle>
            <a:lvl1pPr>
              <a:defRPr sz="8594" spc="-98" baseline="0">
                <a:solidFill>
                  <a:srgbClr val="000000"/>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17" indent="-190317">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46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5662760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icrosoft logo 3">
    <p:spTree>
      <p:nvGrpSpPr>
        <p:cNvPr id="1" name=""/>
        <p:cNvGrpSpPr/>
        <p:nvPr/>
      </p:nvGrpSpPr>
      <p:grpSpPr>
        <a:xfrm>
          <a:off x="0" y="0"/>
          <a:ext cx="0" cy="0"/>
          <a:chOff x="0" y="0"/>
          <a:chExt cx="0" cy="0"/>
        </a:xfrm>
      </p:grpSpPr>
      <p:sp>
        <p:nvSpPr>
          <p:cNvPr id="11" name="Rectangle 7"/>
          <p:cNvSpPr/>
          <p:nvPr userDrawn="1"/>
        </p:nvSpPr>
        <p:spPr>
          <a:xfrm>
            <a:off x="0" y="0"/>
            <a:ext cx="12188825" cy="6858000"/>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pic>
        <p:nvPicPr>
          <p:cNvPr id="12" name="11 Imagen" descr="LOGO-MS.png"/>
          <p:cNvPicPr>
            <a:picLocks noChangeAspect="1"/>
          </p:cNvPicPr>
          <p:nvPr userDrawn="1"/>
        </p:nvPicPr>
        <p:blipFill>
          <a:blip r:embed="rId2" cstate="print"/>
          <a:stretch>
            <a:fillRect/>
          </a:stretch>
        </p:blipFill>
        <p:spPr>
          <a:xfrm>
            <a:off x="766127" y="2971184"/>
            <a:ext cx="2860993" cy="611510"/>
          </a:xfrm>
          <a:prstGeom prst="rect">
            <a:avLst/>
          </a:prstGeom>
          <a:solidFill>
            <a:srgbClr val="00188F"/>
          </a:solidFill>
        </p:spPr>
      </p:pic>
    </p:spTree>
    <p:extLst>
      <p:ext uri="{BB962C8B-B14F-4D97-AF65-F5344CB8AC3E}">
        <p14:creationId xmlns:p14="http://schemas.microsoft.com/office/powerpoint/2010/main" val="17471879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3"/>
            <a:ext cx="11887200" cy="1822988"/>
          </a:xfrm>
          <a:noFill/>
        </p:spPr>
        <p:txBody>
          <a:bodyPr lIns="137160" tIns="137160" rIns="137160" bIns="137160" anchor="t" anchorCtr="0"/>
          <a:lstStyle>
            <a:lvl1pPr>
              <a:defRPr sz="8594" spc="-98" baseline="0">
                <a:solidFill>
                  <a:srgbClr val="000000"/>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17" indent="-190317">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46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41470871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3"/>
            <a:ext cx="11887200" cy="1822988"/>
          </a:xfrm>
          <a:noFill/>
        </p:spPr>
        <p:txBody>
          <a:bodyPr lIns="137160" tIns="137160" rIns="137160" bIns="137160" anchor="t" anchorCtr="0"/>
          <a:lstStyle>
            <a:lvl1pPr>
              <a:defRPr sz="8594" spc="-98" baseline="0">
                <a:solidFill>
                  <a:schemeClr val="tx1"/>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17" indent="-190317">
              <a:lnSpc>
                <a:spcPct val="80000"/>
              </a:lnSpc>
              <a:buNone/>
              <a:defRPr lang="en-US" sz="1999" kern="1200" dirty="0">
                <a:solidFill>
                  <a:schemeClr val="tx1"/>
                </a:solidFill>
                <a:latin typeface="Segoe UI" pitchFamily="34" charset="0"/>
                <a:ea typeface="Segoe UI" pitchFamily="34" charset="0"/>
                <a:cs typeface="Segoe UI" pitchFamily="34" charset="0"/>
              </a:defRPr>
            </a:lvl1pPr>
          </a:lstStyle>
          <a:p>
            <a:pPr marL="0" lvl="0" indent="0" algn="l" defTabSz="108746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1487325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add title</a:t>
            </a:r>
            <a:endParaRPr lang="en-US" dirty="0"/>
          </a:p>
        </p:txBody>
      </p:sp>
      <p:sp>
        <p:nvSpPr>
          <p:cNvPr id="5" name="Text Placeholder 15"/>
          <p:cNvSpPr>
            <a:spLocks noGrp="1"/>
          </p:cNvSpPr>
          <p:nvPr>
            <p:ph type="body" sz="quarter" idx="14" hasCustomPrompt="1"/>
          </p:nvPr>
        </p:nvSpPr>
        <p:spPr>
          <a:xfrm>
            <a:off x="227013" y="1600202"/>
            <a:ext cx="11353800"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speaker notes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99"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smtClean="0"/>
              <a:t>Next slide topic</a:t>
            </a:r>
          </a:p>
        </p:txBody>
      </p:sp>
    </p:spTree>
    <p:extLst>
      <p:ext uri="{BB962C8B-B14F-4D97-AF65-F5344CB8AC3E}">
        <p14:creationId xmlns:p14="http://schemas.microsoft.com/office/powerpoint/2010/main" val="36195085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38" tIns="38068" rIns="76138" bIns="38068" rtlCol="0" anchor="ctr"/>
          <a:lstStyle/>
          <a:p>
            <a:pPr algn="ctr" defTabSz="1087465"/>
            <a:endParaRPr lang="en-US" sz="2199" dirty="0">
              <a:solidFill>
                <a:prstClr val="white"/>
              </a:solidFill>
            </a:endParaRPr>
          </a:p>
        </p:txBody>
      </p:sp>
      <p:sp>
        <p:nvSpPr>
          <p:cNvPr id="4" name="Rectangle 3"/>
          <p:cNvSpPr/>
          <p:nvPr/>
        </p:nvSpPr>
        <p:spPr>
          <a:xfrm>
            <a:off x="1"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38" tIns="38068" rIns="76138" bIns="38068" rtlCol="0" anchor="ctr"/>
          <a:lstStyle/>
          <a:p>
            <a:pPr algn="ctr" defTabSz="1087465"/>
            <a:endParaRPr lang="en-US" sz="2199" dirty="0">
              <a:solidFill>
                <a:prstClr val="white"/>
              </a:solidFill>
            </a:endParaRPr>
          </a:p>
        </p:txBody>
      </p:sp>
      <p:sp>
        <p:nvSpPr>
          <p:cNvPr id="8" name="Rectangle 7"/>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38" tIns="38068" rIns="76138" bIns="38068" rtlCol="0" anchor="ctr"/>
          <a:lstStyle/>
          <a:p>
            <a:pPr algn="ctr" defTabSz="1087465"/>
            <a:endParaRPr lang="en-US" sz="2199"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116" y="2899240"/>
            <a:ext cx="2880367" cy="1059525"/>
          </a:xfrm>
          <a:prstGeom prst="rect">
            <a:avLst/>
          </a:prstGeom>
        </p:spPr>
      </p:pic>
      <p:sp>
        <p:nvSpPr>
          <p:cNvPr id="6" name="Rectangle 5"/>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38" tIns="38068" rIns="76138" bIns="38068" rtlCol="0" anchor="ctr"/>
          <a:lstStyle/>
          <a:p>
            <a:pPr algn="ctr" defTabSz="1087465"/>
            <a:endParaRPr lang="en-US" sz="2199"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116" y="2899240"/>
            <a:ext cx="2880367" cy="1059525"/>
          </a:xfrm>
          <a:prstGeom prst="rect">
            <a:avLst/>
          </a:prstGeom>
        </p:spPr>
      </p:pic>
      <p:sp>
        <p:nvSpPr>
          <p:cNvPr id="9" name="Rectangle 8"/>
          <p:cNvSpPr/>
          <p:nvPr userDrawn="1"/>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38" tIns="38068" rIns="76138" bIns="38068" rtlCol="0" anchor="ctr"/>
          <a:lstStyle/>
          <a:p>
            <a:pPr algn="ctr" defTabSz="1087465"/>
            <a:endParaRPr lang="en-US" sz="2199"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116" y="2899240"/>
            <a:ext cx="2880367" cy="1059525"/>
          </a:xfrm>
          <a:prstGeom prst="rect">
            <a:avLst/>
          </a:prstGeom>
        </p:spPr>
      </p:pic>
    </p:spTree>
    <p:extLst>
      <p:ext uri="{BB962C8B-B14F-4D97-AF65-F5344CB8AC3E}">
        <p14:creationId xmlns:p14="http://schemas.microsoft.com/office/powerpoint/2010/main" val="123908263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ase study sldie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27024" y="6478589"/>
            <a:ext cx="761800"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2" y="631118"/>
            <a:ext cx="12188825" cy="373063"/>
          </a:xfrm>
          <a:prstGeom prst="rect">
            <a:avLst/>
          </a:prstGeom>
        </p:spPr>
        <p:txBody>
          <a:bodyPr lIns="320040" tIns="53325" rIns="53325" bIns="53325" anchor="t">
            <a:noAutofit/>
          </a:bodyPr>
          <a:lstStyle>
            <a:lvl1pPr marL="0" indent="0">
              <a:buNone/>
              <a:defRPr sz="2798">
                <a:solidFill>
                  <a:schemeClr val="tx1"/>
                </a:solidFill>
                <a:latin typeface="Segoe UI Light" pitchFamily="34" charset="0"/>
              </a:defRPr>
            </a:lvl1pPr>
            <a:lvl2pPr marL="281424" indent="0">
              <a:buNone/>
              <a:defRPr/>
            </a:lvl2pPr>
            <a:lvl3pPr marL="587953" indent="0">
              <a:buNone/>
              <a:defRPr/>
            </a:lvl3pPr>
            <a:lvl4pPr marL="869377" indent="0">
              <a:buNone/>
              <a:defRPr/>
            </a:lvl4pPr>
            <a:lvl5pPr marL="1104558" indent="0">
              <a:buNone/>
              <a:defRPr/>
            </a:lvl5pPr>
          </a:lstStyle>
          <a:p>
            <a:pPr lvl="0"/>
            <a:r>
              <a:rPr lang="en-US" dirty="0" smtClean="0"/>
              <a:t>Click to add subtitle</a:t>
            </a:r>
          </a:p>
        </p:txBody>
      </p:sp>
    </p:spTree>
    <p:extLst>
      <p:ext uri="{BB962C8B-B14F-4D97-AF65-F5344CB8AC3E}">
        <p14:creationId xmlns:p14="http://schemas.microsoft.com/office/powerpoint/2010/main" val="216367914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2" y="0"/>
            <a:ext cx="12188825" cy="6858000"/>
          </a:xfrm>
          <a:prstGeom prst="rect">
            <a:avLst/>
          </a:prstGeom>
          <a:solidFill>
            <a:schemeClr val="bg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6119" tIns="38061" rIns="76119" bIns="38061" numCol="1" rtlCol="0" anchor="ctr" anchorCtr="0" compatLnSpc="1">
            <a:prstTxWarp prst="textNoShape">
              <a:avLst/>
            </a:prstTxWarp>
          </a:bodyPr>
          <a:lstStyle/>
          <a:p>
            <a:pPr algn="ctr" defTabSz="760908"/>
            <a:endParaRPr lang="en-US" sz="1898"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6" y="315689"/>
            <a:ext cx="11149013" cy="747897"/>
          </a:xfr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988520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oblem Statemen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cstate="email">
            <a:extLst>
              <a:ext uri="{28A0092B-C50C-407E-A947-70E740481C1C}">
                <a14:useLocalDpi xmlns:a14="http://schemas.microsoft.com/office/drawing/2010/main"/>
              </a:ext>
            </a:extLst>
          </a:blip>
          <a:srcRect l="11590" r="21612"/>
          <a:stretch/>
        </p:blipFill>
        <p:spPr>
          <a:xfrm>
            <a:off x="8245247" y="1366953"/>
            <a:ext cx="3943578" cy="3957079"/>
          </a:xfrm>
          <a:prstGeom prst="rect">
            <a:avLst/>
          </a:prstGeom>
        </p:spPr>
      </p:pic>
      <p:pic>
        <p:nvPicPr>
          <p:cNvPr id="35" name="Picture 3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22716" y="1366954"/>
            <a:ext cx="4343393" cy="3957063"/>
          </a:xfrm>
          <a:prstGeom prst="rect">
            <a:avLst/>
          </a:prstGeom>
        </p:spPr>
      </p:pic>
      <p:pic>
        <p:nvPicPr>
          <p:cNvPr id="36" name="Picture 3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9" y="1366953"/>
            <a:ext cx="3943206" cy="3957063"/>
          </a:xfrm>
          <a:prstGeom prst="rect">
            <a:avLst/>
          </a:prstGeom>
        </p:spPr>
      </p:pic>
      <p:sp>
        <p:nvSpPr>
          <p:cNvPr id="27" name="Rectangle 26"/>
          <p:cNvSpPr/>
          <p:nvPr userDrawn="1"/>
        </p:nvSpPr>
        <p:spPr bwMode="auto">
          <a:xfrm>
            <a:off x="369" y="4381936"/>
            <a:ext cx="3943206" cy="939786"/>
          </a:xfrm>
          <a:prstGeom prst="rect">
            <a:avLst/>
          </a:prstGeom>
          <a:solidFill>
            <a:srgbClr val="145DA0">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1"/>
          <p:cNvSpPr>
            <a:spLocks noGrp="1"/>
          </p:cNvSpPr>
          <p:nvPr userDrawn="1">
            <p:ph type="title" hasCustomPrompt="1"/>
          </p:nvPr>
        </p:nvSpPr>
        <p:spPr>
          <a:xfrm>
            <a:off x="269232" y="201448"/>
            <a:ext cx="10511578" cy="978721"/>
          </a:xfrm>
          <a:prstGeom prst="rect">
            <a:avLst/>
          </a:prstGeom>
        </p:spPr>
        <p:txBody>
          <a:bodyPr/>
          <a:lstStyle>
            <a:lvl1pPr>
              <a:defRPr sz="4704"/>
            </a:lvl1pPr>
          </a:lstStyle>
          <a:p>
            <a:r>
              <a:rPr lang="en-US" dirty="0" smtClean="0"/>
              <a:t>[Problem Statement]</a:t>
            </a:r>
            <a:endParaRPr lang="en-US" dirty="0"/>
          </a:p>
        </p:txBody>
      </p:sp>
      <p:sp>
        <p:nvSpPr>
          <p:cNvPr id="26" name="Text Placeholder 25"/>
          <p:cNvSpPr>
            <a:spLocks noGrp="1"/>
          </p:cNvSpPr>
          <p:nvPr>
            <p:ph type="body" sz="quarter" idx="16" hasCustomPrompt="1"/>
          </p:nvPr>
        </p:nvSpPr>
        <p:spPr>
          <a:xfrm>
            <a:off x="6161" y="4504850"/>
            <a:ext cx="3937413" cy="808720"/>
          </a:xfrm>
          <a:prstGeom prst="rect">
            <a:avLst/>
          </a:prstGeom>
        </p:spPr>
        <p:txBody>
          <a:bodyPr/>
          <a:lstStyle>
            <a:lvl1pPr marL="0" indent="0">
              <a:buNone/>
              <a:defRPr lang="en-US" sz="2352" kern="1200" cap="all" spc="0" baseline="0" dirty="0" smtClean="0">
                <a:solidFill>
                  <a:srgbClr val="FFFFFF"/>
                </a:solidFill>
                <a:latin typeface="+mn-lt"/>
                <a:ea typeface="+mn-ea"/>
                <a:cs typeface="+mn-cs"/>
              </a:defRPr>
            </a:lvl1pPr>
            <a:lvl2pPr marL="0" indent="0">
              <a:buNone/>
              <a:defRPr lang="en-US" sz="1568" kern="1200" spc="0" baseline="0" dirty="0" smtClean="0">
                <a:solidFill>
                  <a:srgbClr val="FFFFFF"/>
                </a:solidFill>
                <a:latin typeface="+mn-lt"/>
                <a:ea typeface="+mn-ea"/>
                <a:cs typeface="+mn-cs"/>
              </a:defRPr>
            </a:lvl2pPr>
          </a:lstStyle>
          <a:p>
            <a:pPr lvl="0"/>
            <a:r>
              <a:rPr lang="en-US" dirty="0" smtClean="0"/>
              <a:t>[problem aspect #1]</a:t>
            </a:r>
          </a:p>
          <a:p>
            <a:pPr lvl="1"/>
            <a:r>
              <a:rPr lang="en-US" dirty="0" smtClean="0"/>
              <a:t>[Problem detail]</a:t>
            </a:r>
          </a:p>
        </p:txBody>
      </p:sp>
      <p:sp>
        <p:nvSpPr>
          <p:cNvPr id="28" name="Rectangle 27"/>
          <p:cNvSpPr/>
          <p:nvPr userDrawn="1"/>
        </p:nvSpPr>
        <p:spPr bwMode="auto">
          <a:xfrm>
            <a:off x="3943574" y="4381936"/>
            <a:ext cx="4322532" cy="939786"/>
          </a:xfrm>
          <a:prstGeom prst="rect">
            <a:avLst/>
          </a:prstGeom>
          <a:solidFill>
            <a:srgbClr val="444F6A">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8266107" y="4381936"/>
            <a:ext cx="3922719" cy="939786"/>
          </a:xfrm>
          <a:prstGeom prst="rect">
            <a:avLst/>
          </a:prstGeom>
          <a:solidFill>
            <a:srgbClr val="4DA572">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Text Placeholder 25"/>
          <p:cNvSpPr>
            <a:spLocks noGrp="1"/>
          </p:cNvSpPr>
          <p:nvPr>
            <p:ph type="body" sz="quarter" idx="17" hasCustomPrompt="1"/>
          </p:nvPr>
        </p:nvSpPr>
        <p:spPr>
          <a:xfrm>
            <a:off x="3943574" y="4504850"/>
            <a:ext cx="4322533" cy="808720"/>
          </a:xfrm>
          <a:prstGeom prst="rect">
            <a:avLst/>
          </a:prstGeom>
        </p:spPr>
        <p:txBody>
          <a:bodyPr/>
          <a:lstStyle>
            <a:lvl1pPr marL="0" indent="0">
              <a:buNone/>
              <a:defRPr lang="en-US" sz="2352" kern="1200" cap="all" spc="0" baseline="0" dirty="0" smtClean="0">
                <a:solidFill>
                  <a:srgbClr val="FFFFFF"/>
                </a:solidFill>
                <a:latin typeface="+mn-lt"/>
                <a:ea typeface="+mn-ea"/>
                <a:cs typeface="+mn-cs"/>
              </a:defRPr>
            </a:lvl1pPr>
            <a:lvl2pPr marL="0" indent="0">
              <a:buNone/>
              <a:defRPr lang="en-US" sz="1568" kern="1200" spc="0" baseline="0" dirty="0" smtClean="0">
                <a:solidFill>
                  <a:srgbClr val="FFFFFF"/>
                </a:solidFill>
                <a:latin typeface="+mn-lt"/>
                <a:ea typeface="+mn-ea"/>
                <a:cs typeface="+mn-cs"/>
              </a:defRPr>
            </a:lvl2pPr>
          </a:lstStyle>
          <a:p>
            <a:pPr lvl="0"/>
            <a:r>
              <a:rPr lang="en-US" dirty="0" smtClean="0"/>
              <a:t>[problem aspect #2]</a:t>
            </a:r>
          </a:p>
          <a:p>
            <a:pPr lvl="1"/>
            <a:r>
              <a:rPr lang="en-US" dirty="0" smtClean="0"/>
              <a:t>[Problem detail]</a:t>
            </a:r>
          </a:p>
        </p:txBody>
      </p:sp>
      <p:sp>
        <p:nvSpPr>
          <p:cNvPr id="31" name="Text Placeholder 25"/>
          <p:cNvSpPr>
            <a:spLocks noGrp="1"/>
          </p:cNvSpPr>
          <p:nvPr>
            <p:ph type="body" sz="quarter" idx="18" hasCustomPrompt="1"/>
          </p:nvPr>
        </p:nvSpPr>
        <p:spPr>
          <a:xfrm>
            <a:off x="8266106" y="4504850"/>
            <a:ext cx="3922719" cy="808720"/>
          </a:xfrm>
          <a:prstGeom prst="rect">
            <a:avLst/>
          </a:prstGeom>
        </p:spPr>
        <p:txBody>
          <a:bodyPr/>
          <a:lstStyle>
            <a:lvl1pPr marL="0" indent="0">
              <a:buNone/>
              <a:defRPr lang="en-US" sz="2352" kern="1200" cap="all" spc="0" baseline="0" dirty="0" smtClean="0">
                <a:solidFill>
                  <a:srgbClr val="FFFFFF"/>
                </a:solidFill>
                <a:latin typeface="+mn-lt"/>
                <a:ea typeface="+mn-ea"/>
                <a:cs typeface="+mn-cs"/>
              </a:defRPr>
            </a:lvl1pPr>
            <a:lvl2pPr marL="0" indent="0">
              <a:buNone/>
              <a:defRPr lang="en-US" sz="1568" kern="1200" spc="0" baseline="0" dirty="0" smtClean="0">
                <a:solidFill>
                  <a:srgbClr val="FFFFFF"/>
                </a:solidFill>
                <a:latin typeface="+mn-lt"/>
                <a:ea typeface="+mn-ea"/>
                <a:cs typeface="+mn-cs"/>
              </a:defRPr>
            </a:lvl2pPr>
          </a:lstStyle>
          <a:p>
            <a:pPr lvl="0"/>
            <a:r>
              <a:rPr lang="en-US" dirty="0" smtClean="0"/>
              <a:t>[problem aspect #3]</a:t>
            </a:r>
          </a:p>
          <a:p>
            <a:pPr lvl="1"/>
            <a:r>
              <a:rPr lang="en-US" dirty="0" smtClean="0"/>
              <a:t>[Problem detail]</a:t>
            </a:r>
          </a:p>
        </p:txBody>
      </p:sp>
      <p:sp>
        <p:nvSpPr>
          <p:cNvPr id="33" name="Text Placeholder 32"/>
          <p:cNvSpPr>
            <a:spLocks noGrp="1"/>
          </p:cNvSpPr>
          <p:nvPr>
            <p:ph type="body" sz="quarter" idx="19" hasCustomPrompt="1"/>
          </p:nvPr>
        </p:nvSpPr>
        <p:spPr>
          <a:xfrm>
            <a:off x="1434528" y="5849380"/>
            <a:ext cx="10575370" cy="807831"/>
          </a:xfrm>
          <a:prstGeom prst="rect">
            <a:avLst/>
          </a:prstGeom>
        </p:spPr>
        <p:txBody>
          <a:bodyPr/>
          <a:lstStyle>
            <a:lvl1pPr marL="0" indent="0" algn="r">
              <a:buNone/>
              <a:defRPr/>
            </a:lvl1pPr>
          </a:lstStyle>
          <a:p>
            <a:pPr algn="r"/>
            <a:r>
              <a:rPr lang="en-US" dirty="0" smtClean="0">
                <a:gradFill>
                  <a:gsLst>
                    <a:gs pos="1250">
                      <a:schemeClr val="tx1"/>
                    </a:gs>
                    <a:gs pos="100000">
                      <a:schemeClr val="tx1"/>
                    </a:gs>
                  </a:gsLst>
                  <a:lin ang="5400000" scaled="0"/>
                </a:gradFill>
                <a:cs typeface="Segoe UI" pitchFamily="34" charset="0"/>
              </a:rPr>
              <a:t>… [Problem Statement, cont.]</a:t>
            </a:r>
          </a:p>
        </p:txBody>
      </p:sp>
    </p:spTree>
    <p:extLst>
      <p:ext uri="{BB962C8B-B14F-4D97-AF65-F5344CB8AC3E}">
        <p14:creationId xmlns:p14="http://schemas.microsoft.com/office/powerpoint/2010/main" val="229900430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7"/>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19" indent="0" algn="ctr">
              <a:buNone/>
              <a:defRPr sz="1999"/>
            </a:lvl2pPr>
            <a:lvl3pPr marL="914038" indent="0" algn="ctr">
              <a:buNone/>
              <a:defRPr sz="1799"/>
            </a:lvl3pPr>
            <a:lvl4pPr marL="1371057" indent="0" algn="ctr">
              <a:buNone/>
              <a:defRPr sz="1600"/>
            </a:lvl4pPr>
            <a:lvl5pPr marL="1828076" indent="0" algn="ctr">
              <a:buNone/>
              <a:defRPr sz="1600"/>
            </a:lvl5pPr>
            <a:lvl6pPr marL="2285094" indent="0" algn="ctr">
              <a:buNone/>
              <a:defRPr sz="1600"/>
            </a:lvl6pPr>
            <a:lvl7pPr marL="2742114" indent="0" algn="ctr">
              <a:buNone/>
              <a:defRPr sz="1600"/>
            </a:lvl7pPr>
            <a:lvl8pPr marL="3199133" indent="0" algn="ctr">
              <a:buNone/>
              <a:defRPr sz="1600"/>
            </a:lvl8pPr>
            <a:lvl9pPr marL="3656151"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7982" y="6356351"/>
            <a:ext cx="2742486" cy="365125"/>
          </a:xfrm>
          <a:prstGeom prst="rect">
            <a:avLst/>
          </a:prstGeom>
        </p:spPr>
        <p:txBody>
          <a:bodyPr/>
          <a:lstStyle/>
          <a:p>
            <a:pPr defTabSz="914180"/>
            <a:fld id="{7C5707BD-A702-41FE-B498-864DB2486D18}" type="datetimeFigureOut">
              <a:rPr lang="en-US" sz="1764" smtClean="0">
                <a:solidFill>
                  <a:prstClr val="black">
                    <a:tint val="75000"/>
                  </a:prstClr>
                </a:solidFill>
              </a:rPr>
              <a:pPr defTabSz="914180"/>
              <a:t>10/26/2015</a:t>
            </a:fld>
            <a:endParaRPr lang="en-US" sz="1764">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63AC5-9FE5-4DE4-9953-42CFF916EF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050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15" y="2057401"/>
            <a:ext cx="548639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15" y="2057400"/>
            <a:ext cx="5486399" cy="2743426"/>
          </a:xfrm>
          <a:noFill/>
        </p:spPr>
        <p:txBody>
          <a:bodyPr vert="horz" lIns="137160" tIns="137160" rIns="137160" bIns="13716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4" name="Text Placeholder 3"/>
          <p:cNvSpPr>
            <a:spLocks noGrp="1"/>
          </p:cNvSpPr>
          <p:nvPr>
            <p:ph type="body" sz="quarter" idx="10" hasCustomPrompt="1"/>
          </p:nvPr>
        </p:nvSpPr>
        <p:spPr>
          <a:xfrm>
            <a:off x="150815" y="4800601"/>
            <a:ext cx="5486399" cy="914400"/>
          </a:xfrm>
        </p:spPr>
        <p:txBody>
          <a:bodyPr lIns="137160" tIns="137160" rIns="137160" bIns="137160">
            <a:noAutofit/>
          </a:bodyPr>
          <a:lstStyle>
            <a:lvl1pPr marL="0" indent="0">
              <a:spcBef>
                <a:spcPts val="0"/>
              </a:spcBef>
              <a:buNone/>
              <a:defRPr sz="1999">
                <a:solidFill>
                  <a:schemeClr val="bg1"/>
                </a:solidFill>
              </a:defRPr>
            </a:lvl1pPr>
            <a:lvl2pPr marL="281562" indent="0">
              <a:buNone/>
              <a:defRPr sz="1999">
                <a:solidFill>
                  <a:schemeClr val="bg1"/>
                </a:solidFill>
              </a:defRPr>
            </a:lvl2pPr>
            <a:lvl3pPr marL="588243" indent="0">
              <a:buNone/>
              <a:defRPr sz="1999">
                <a:solidFill>
                  <a:schemeClr val="bg1"/>
                </a:solidFill>
              </a:defRPr>
            </a:lvl3pPr>
            <a:lvl4pPr marL="869805" indent="0">
              <a:buNone/>
              <a:defRPr sz="1999">
                <a:solidFill>
                  <a:schemeClr val="bg1"/>
                </a:solidFill>
              </a:defRPr>
            </a:lvl4pPr>
            <a:lvl5pPr marL="1105102" indent="0">
              <a:buNone/>
              <a:defRPr sz="1999">
                <a:solidFill>
                  <a:schemeClr val="bg1"/>
                </a:solidFill>
              </a:defRPr>
            </a:lvl5pPr>
          </a:lstStyle>
          <a:p>
            <a:pPr lvl="0"/>
            <a:r>
              <a:rPr lang="en-US" dirty="0" smtClean="0"/>
              <a:t>Speaker Name</a:t>
            </a:r>
            <a:endParaRPr lang="en-US" dirty="0"/>
          </a:p>
        </p:txBody>
      </p:sp>
      <p:sp>
        <p:nvSpPr>
          <p:cNvPr id="10" name="TextBox 9"/>
          <p:cNvSpPr txBox="1"/>
          <p:nvPr/>
        </p:nvSpPr>
        <p:spPr>
          <a:xfrm>
            <a:off x="7618016" y="381000"/>
            <a:ext cx="3809007" cy="1905000"/>
          </a:xfrm>
          <a:prstGeom prst="rect">
            <a:avLst/>
          </a:prstGeom>
        </p:spPr>
        <p:txBody>
          <a:bodyPr vert="horz" wrap="square" lIns="108777" tIns="54389" rIns="108777" bIns="54389" rtlCol="0" anchor="ctr">
            <a:normAutofit/>
          </a:bodyPr>
          <a:lstStyle/>
          <a:p>
            <a:pPr defTabSz="1087674">
              <a:defRPr/>
            </a:pPr>
            <a:r>
              <a:rPr lang="en-US" sz="1999" dirty="0" smtClean="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2940" y="228601"/>
            <a:ext cx="1946595" cy="716042"/>
          </a:xfrm>
          <a:prstGeom prst="rect">
            <a:avLst/>
          </a:prstGeom>
        </p:spPr>
      </p:pic>
      <p:sp>
        <p:nvSpPr>
          <p:cNvPr id="15" name="TextBox 14"/>
          <p:cNvSpPr txBox="1"/>
          <p:nvPr/>
        </p:nvSpPr>
        <p:spPr>
          <a:xfrm>
            <a:off x="7618016" y="381000"/>
            <a:ext cx="3809007" cy="1905000"/>
          </a:xfrm>
          <a:prstGeom prst="rect">
            <a:avLst/>
          </a:prstGeom>
        </p:spPr>
        <p:txBody>
          <a:bodyPr vert="horz" wrap="square" lIns="108777" tIns="54389" rIns="108777" bIns="54389" rtlCol="0" anchor="ctr">
            <a:normAutofit/>
          </a:bodyPr>
          <a:lstStyle/>
          <a:p>
            <a:pPr defTabSz="1087674">
              <a:defRPr/>
            </a:pPr>
            <a:r>
              <a:rPr lang="en-US" sz="1999" dirty="0" smtClean="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6" y="198358"/>
            <a:ext cx="1946595" cy="716042"/>
          </a:xfrm>
          <a:prstGeom prst="rect">
            <a:avLst/>
          </a:prstGeom>
        </p:spPr>
      </p:pic>
      <p:sp>
        <p:nvSpPr>
          <p:cNvPr id="14" name="TextBox 13"/>
          <p:cNvSpPr txBox="1"/>
          <p:nvPr userDrawn="1"/>
        </p:nvSpPr>
        <p:spPr>
          <a:xfrm>
            <a:off x="7618016" y="381000"/>
            <a:ext cx="3809007" cy="1905000"/>
          </a:xfrm>
          <a:prstGeom prst="rect">
            <a:avLst/>
          </a:prstGeom>
        </p:spPr>
        <p:txBody>
          <a:bodyPr vert="horz" wrap="square" lIns="108777" tIns="54389" rIns="108777" bIns="54389" rtlCol="0" anchor="ctr">
            <a:normAutofit/>
          </a:bodyPr>
          <a:lstStyle/>
          <a:p>
            <a:pPr defTabSz="1087674">
              <a:defRPr/>
            </a:pPr>
            <a:r>
              <a:rPr lang="en-US" sz="1999" dirty="0" smtClean="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16" y="198358"/>
            <a:ext cx="1946595" cy="716042"/>
          </a:xfrm>
          <a:prstGeom prst="rect">
            <a:avLst/>
          </a:prstGeom>
        </p:spPr>
      </p:pic>
    </p:spTree>
    <p:extLst>
      <p:ext uri="{BB962C8B-B14F-4D97-AF65-F5344CB8AC3E}">
        <p14:creationId xmlns:p14="http://schemas.microsoft.com/office/powerpoint/2010/main" val="30366463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l="146" t="9425" r="1757" b="13087"/>
          <a:stretch/>
        </p:blipFill>
        <p:spPr>
          <a:xfrm>
            <a:off x="-9939" y="0"/>
            <a:ext cx="12198764" cy="6858000"/>
          </a:xfrm>
          <a:prstGeom prst="rect">
            <a:avLst/>
          </a:prstGeom>
        </p:spPr>
      </p:pic>
      <p:sp>
        <p:nvSpPr>
          <p:cNvPr id="12" name="Rectangle 11"/>
          <p:cNvSpPr/>
          <p:nvPr/>
        </p:nvSpPr>
        <p:spPr bwMode="gray">
          <a:xfrm>
            <a:off x="150815" y="2057401"/>
            <a:ext cx="548639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15" y="2057401"/>
            <a:ext cx="548639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15" y="2057400"/>
            <a:ext cx="5486399" cy="2743426"/>
          </a:xfrm>
          <a:noFill/>
        </p:spPr>
        <p:txBody>
          <a:bodyPr vert="horz" lIns="137160" tIns="182880" rIns="146304" bIns="9144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4" name="Text Placeholder 3"/>
          <p:cNvSpPr>
            <a:spLocks noGrp="1"/>
          </p:cNvSpPr>
          <p:nvPr>
            <p:ph type="body" sz="quarter" idx="10" hasCustomPrompt="1"/>
          </p:nvPr>
        </p:nvSpPr>
        <p:spPr>
          <a:xfrm>
            <a:off x="150815" y="4800601"/>
            <a:ext cx="5486399" cy="914400"/>
          </a:xfrm>
        </p:spPr>
        <p:txBody>
          <a:bodyPr lIns="137160" tIns="91440">
            <a:noAutofit/>
          </a:bodyPr>
          <a:lstStyle>
            <a:lvl1pPr marL="0" indent="0">
              <a:spcBef>
                <a:spcPts val="0"/>
              </a:spcBef>
              <a:buNone/>
              <a:defRPr sz="1999">
                <a:solidFill>
                  <a:schemeClr val="bg1"/>
                </a:solidFill>
              </a:defRPr>
            </a:lvl1pPr>
            <a:lvl2pPr marL="281562" indent="0">
              <a:buNone/>
              <a:defRPr sz="1999">
                <a:solidFill>
                  <a:schemeClr val="bg1"/>
                </a:solidFill>
              </a:defRPr>
            </a:lvl2pPr>
            <a:lvl3pPr marL="588243" indent="0">
              <a:buNone/>
              <a:defRPr sz="1999">
                <a:solidFill>
                  <a:schemeClr val="bg1"/>
                </a:solidFill>
              </a:defRPr>
            </a:lvl3pPr>
            <a:lvl4pPr marL="869805" indent="0">
              <a:buNone/>
              <a:defRPr sz="1999">
                <a:solidFill>
                  <a:schemeClr val="bg1"/>
                </a:solidFill>
              </a:defRPr>
            </a:lvl4pPr>
            <a:lvl5pPr marL="1105102" indent="0">
              <a:buNone/>
              <a:defRPr sz="1999">
                <a:solidFill>
                  <a:schemeClr val="bg1"/>
                </a:solidFill>
              </a:defRPr>
            </a:lvl5pPr>
          </a:lstStyle>
          <a:p>
            <a:pPr lvl="0"/>
            <a:r>
              <a:rPr lang="en-US" dirty="0" smtClean="0"/>
              <a:t>Speaker Name</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5880" y="-7263"/>
            <a:ext cx="1946595" cy="716042"/>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5880" y="-7263"/>
            <a:ext cx="1946595" cy="716042"/>
          </a:xfrm>
          <a:prstGeom prst="rect">
            <a:avLst/>
          </a:prstGeom>
        </p:spPr>
      </p:pic>
      <p:sp>
        <p:nvSpPr>
          <p:cNvPr id="14" name="Rectangle 13"/>
          <p:cNvSpPr/>
          <p:nvPr userDrawn="1"/>
        </p:nvSpPr>
        <p:spPr bwMode="gray">
          <a:xfrm>
            <a:off x="150815" y="2057401"/>
            <a:ext cx="548639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85880" y="-7263"/>
            <a:ext cx="1946595" cy="716042"/>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1916" y="200780"/>
            <a:ext cx="1946595" cy="716042"/>
          </a:xfrm>
          <a:prstGeom prst="rect">
            <a:avLst/>
          </a:prstGeom>
        </p:spPr>
      </p:pic>
    </p:spTree>
    <p:extLst>
      <p:ext uri="{BB962C8B-B14F-4D97-AF65-F5344CB8AC3E}">
        <p14:creationId xmlns:p14="http://schemas.microsoft.com/office/powerpoint/2010/main" val="25323016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7982" y="6356351"/>
            <a:ext cx="2742486" cy="365125"/>
          </a:xfrm>
          <a:prstGeom prst="rect">
            <a:avLst/>
          </a:prstGeom>
        </p:spPr>
        <p:txBody>
          <a:bodyPr/>
          <a:lstStyle/>
          <a:p>
            <a:fld id="{787F0C71-52C7-45B3-B3D7-114C35398B93}" type="datetimeFigureOut">
              <a:rPr lang="en-US" smtClean="0"/>
              <a:t>10/26/2015</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F45732-2378-45AC-AF42-CCEAA1905F05}" type="slidenum">
              <a:rPr lang="en-US" smtClean="0"/>
              <a:t>‹#›</a:t>
            </a:fld>
            <a:endParaRPr lang="en-US"/>
          </a:p>
        </p:txBody>
      </p:sp>
    </p:spTree>
    <p:extLst>
      <p:ext uri="{BB962C8B-B14F-4D97-AF65-F5344CB8AC3E}">
        <p14:creationId xmlns:p14="http://schemas.microsoft.com/office/powerpoint/2010/main" val="3815341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20401" y="274206"/>
            <a:ext cx="1946595" cy="716043"/>
          </a:xfrm>
          <a:prstGeom prst="rect">
            <a:avLst/>
          </a:prstGeom>
        </p:spPr>
      </p:pic>
      <p:sp>
        <p:nvSpPr>
          <p:cNvPr id="13" name="Rectangle 12"/>
          <p:cNvSpPr/>
          <p:nvPr/>
        </p:nvSpPr>
        <p:spPr bwMode="gray">
          <a:xfrm>
            <a:off x="150815" y="2057401"/>
            <a:ext cx="548639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15" y="2057400"/>
            <a:ext cx="5486399" cy="2743426"/>
          </a:xfrm>
          <a:noFill/>
        </p:spPr>
        <p:txBody>
          <a:bodyPr vert="horz" lIns="137160" tIns="137160" rIns="137160" bIns="13716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4" name="Text Placeholder 3"/>
          <p:cNvSpPr>
            <a:spLocks noGrp="1"/>
          </p:cNvSpPr>
          <p:nvPr>
            <p:ph type="body" sz="quarter" idx="10" hasCustomPrompt="1"/>
          </p:nvPr>
        </p:nvSpPr>
        <p:spPr>
          <a:xfrm>
            <a:off x="150815" y="4800601"/>
            <a:ext cx="5486399" cy="914400"/>
          </a:xfrm>
        </p:spPr>
        <p:txBody>
          <a:bodyPr lIns="137160" tIns="137160" rIns="137160" bIns="137160">
            <a:noAutofit/>
          </a:bodyPr>
          <a:lstStyle>
            <a:lvl1pPr marL="0" indent="0">
              <a:spcBef>
                <a:spcPts val="0"/>
              </a:spcBef>
              <a:buNone/>
              <a:defRPr sz="1999">
                <a:solidFill>
                  <a:schemeClr val="bg1"/>
                </a:solidFill>
              </a:defRPr>
            </a:lvl1pPr>
            <a:lvl2pPr marL="281562" indent="0">
              <a:buNone/>
              <a:defRPr sz="1999">
                <a:solidFill>
                  <a:schemeClr val="bg1"/>
                </a:solidFill>
              </a:defRPr>
            </a:lvl2pPr>
            <a:lvl3pPr marL="588243" indent="0">
              <a:buNone/>
              <a:defRPr sz="1999">
                <a:solidFill>
                  <a:schemeClr val="bg1"/>
                </a:solidFill>
              </a:defRPr>
            </a:lvl3pPr>
            <a:lvl4pPr marL="869805" indent="0">
              <a:buNone/>
              <a:defRPr sz="1999">
                <a:solidFill>
                  <a:schemeClr val="bg1"/>
                </a:solidFill>
              </a:defRPr>
            </a:lvl4pPr>
            <a:lvl5pPr marL="1105102" indent="0">
              <a:buNone/>
              <a:defRPr sz="1999">
                <a:solidFill>
                  <a:schemeClr val="bg1"/>
                </a:solidFill>
              </a:defRPr>
            </a:lvl5pPr>
          </a:lstStyle>
          <a:p>
            <a:pPr lvl="0"/>
            <a:r>
              <a:rPr lang="en-US" dirty="0" smtClean="0"/>
              <a:t>Speaker Name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7" y="200780"/>
            <a:ext cx="1946593" cy="716042"/>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20401" y="274206"/>
            <a:ext cx="1946595" cy="71604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17" y="200780"/>
            <a:ext cx="1946593" cy="716042"/>
          </a:xfrm>
          <a:prstGeom prst="rect">
            <a:avLst/>
          </a:prstGeom>
        </p:spPr>
      </p:pic>
    </p:spTree>
    <p:extLst>
      <p:ext uri="{BB962C8B-B14F-4D97-AF65-F5344CB8AC3E}">
        <p14:creationId xmlns:p14="http://schemas.microsoft.com/office/powerpoint/2010/main" val="226494305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88825"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62" indent="0">
              <a:buNone/>
              <a:defRPr/>
            </a:lvl2pPr>
            <a:lvl3pPr marL="588243" indent="0">
              <a:buNone/>
              <a:defRPr/>
            </a:lvl3pPr>
            <a:lvl4pPr marL="869805" indent="0">
              <a:buNone/>
              <a:defRPr/>
            </a:lvl4pPr>
            <a:lvl5pPr marL="1105102"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14" y="1600201"/>
            <a:ext cx="11887199"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p:txBody>
          <a:bodyPr/>
          <a:lstStyle/>
          <a:p>
            <a:pPr defTabSz="1087674"/>
            <a:fld id="{FAADACFB-7C71-4E89-89D2-7BBA40B7BFA9}" type="slidenum">
              <a:rPr lang="en-US" smtClean="0">
                <a:solidFill>
                  <a:srgbClr val="505050"/>
                </a:solidFill>
              </a:rPr>
              <a:pPr defTabSz="1087674"/>
              <a:t>‹#›</a:t>
            </a:fld>
            <a:endParaRPr lang="en-US" dirty="0">
              <a:solidFill>
                <a:srgbClr val="505050"/>
              </a:solidFill>
            </a:endParaRPr>
          </a:p>
        </p:txBody>
      </p:sp>
      <p:sp>
        <p:nvSpPr>
          <p:cNvPr id="20" name="Footer Placeholder 19"/>
          <p:cNvSpPr>
            <a:spLocks noGrp="1"/>
          </p:cNvSpPr>
          <p:nvPr>
            <p:ph type="ftr" sz="quarter" idx="16"/>
          </p:nvPr>
        </p:nvSpPr>
        <p:spPr/>
        <p:txBody>
          <a:bodyPr/>
          <a:lstStyle/>
          <a:p>
            <a:pPr defTabSz="1087674"/>
            <a:endParaRPr lang="en-US" dirty="0">
              <a:solidFill>
                <a:srgbClr val="505050"/>
              </a:solidFill>
            </a:endParaRPr>
          </a:p>
        </p:txBody>
      </p:sp>
    </p:spTree>
    <p:extLst>
      <p:ext uri="{BB962C8B-B14F-4D97-AF65-F5344CB8AC3E}">
        <p14:creationId xmlns:p14="http://schemas.microsoft.com/office/powerpoint/2010/main" val="20881748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defTabSz="1087674"/>
            <a:endParaRPr lang="en-US" dirty="0">
              <a:solidFill>
                <a:srgbClr val="505050"/>
              </a:solidFill>
            </a:endParaRPr>
          </a:p>
        </p:txBody>
      </p:sp>
      <p:sp>
        <p:nvSpPr>
          <p:cNvPr id="5" name="Slide Number Placeholder 4"/>
          <p:cNvSpPr>
            <a:spLocks noGrp="1"/>
          </p:cNvSpPr>
          <p:nvPr>
            <p:ph type="sldNum" sz="quarter" idx="12"/>
          </p:nvPr>
        </p:nvSpPr>
        <p:spPr>
          <a:xfrm>
            <a:off x="11427024" y="6478588"/>
            <a:ext cx="761800" cy="379413"/>
          </a:xfrm>
          <a:prstGeom prst="rect">
            <a:avLst/>
          </a:prstGeom>
        </p:spPr>
        <p:txBody>
          <a:bodyPr/>
          <a:lstStyle/>
          <a:p>
            <a:pPr defTabSz="1087674"/>
            <a:fld id="{6A4C1A4A-E5E6-4CC1-B72C-A20A4EB3E2D2}" type="slidenum">
              <a:rPr lang="en-US" smtClean="0">
                <a:solidFill>
                  <a:srgbClr val="505050"/>
                </a:solidFill>
              </a:rPr>
              <a:pPr defTabSz="1087674"/>
              <a:t>‹#›</a:t>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12188825"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62" indent="0">
              <a:buNone/>
              <a:defRPr/>
            </a:lvl2pPr>
            <a:lvl3pPr marL="588243" indent="0">
              <a:buNone/>
              <a:defRPr/>
            </a:lvl3pPr>
            <a:lvl4pPr marL="869805" indent="0">
              <a:buNone/>
              <a:defRPr/>
            </a:lvl4pPr>
            <a:lvl5pPr marL="1105102" indent="0">
              <a:buNone/>
              <a:defRPr/>
            </a:lvl5pPr>
          </a:lstStyle>
          <a:p>
            <a:pPr lvl="0"/>
            <a:r>
              <a:rPr lang="en-US" dirty="0" smtClean="0"/>
              <a:t>Click to add subtitle</a:t>
            </a:r>
          </a:p>
        </p:txBody>
      </p:sp>
    </p:spTree>
    <p:extLst>
      <p:ext uri="{BB962C8B-B14F-4D97-AF65-F5344CB8AC3E}">
        <p14:creationId xmlns:p14="http://schemas.microsoft.com/office/powerpoint/2010/main" val="341298139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150814" y="1600200"/>
            <a:ext cx="11887199"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562" indent="0">
              <a:buNone/>
              <a:defRPr>
                <a:solidFill>
                  <a:schemeClr val="tx1"/>
                </a:solidFill>
                <a:latin typeface="Courier New" pitchFamily="49" charset="0"/>
                <a:cs typeface="Courier New" pitchFamily="49" charset="0"/>
              </a:defRPr>
            </a:lvl2pPr>
            <a:lvl3pPr marL="588243" indent="0">
              <a:buNone/>
              <a:defRPr>
                <a:solidFill>
                  <a:schemeClr val="tx1"/>
                </a:solidFill>
                <a:latin typeface="Courier New" pitchFamily="49" charset="0"/>
                <a:cs typeface="Courier New" pitchFamily="49" charset="0"/>
              </a:defRPr>
            </a:lvl3pPr>
            <a:lvl4pPr marL="869805" indent="0">
              <a:buNone/>
              <a:defRPr>
                <a:solidFill>
                  <a:schemeClr val="tx1"/>
                </a:solidFill>
                <a:latin typeface="Courier New" pitchFamily="49" charset="0"/>
                <a:cs typeface="Courier New" pitchFamily="49" charset="0"/>
              </a:defRPr>
            </a:lvl4pPr>
            <a:lvl5pPr marL="1105102" indent="0">
              <a:buNone/>
              <a:defRPr>
                <a:solidFill>
                  <a:schemeClr val="tx1"/>
                </a:solidFill>
                <a:latin typeface="Courier New" pitchFamily="49" charset="0"/>
                <a:cs typeface="Courier New" pitchFamily="49"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1" y="573605"/>
            <a:ext cx="12188825"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62" indent="0">
              <a:buNone/>
              <a:defRPr/>
            </a:lvl2pPr>
            <a:lvl3pPr marL="588243" indent="0">
              <a:buNone/>
              <a:defRPr/>
            </a:lvl3pPr>
            <a:lvl4pPr marL="869805" indent="0">
              <a:buNone/>
              <a:defRPr/>
            </a:lvl4pPr>
            <a:lvl5pPr marL="1105102"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pPr defTabSz="1087674"/>
            <a:endParaRPr lang="en-US" dirty="0">
              <a:solidFill>
                <a:srgbClr val="505050"/>
              </a:solidFill>
            </a:endParaRPr>
          </a:p>
        </p:txBody>
      </p:sp>
      <p:sp>
        <p:nvSpPr>
          <p:cNvPr id="10" name="Slide Number Placeholder 9"/>
          <p:cNvSpPr>
            <a:spLocks noGrp="1"/>
          </p:cNvSpPr>
          <p:nvPr>
            <p:ph type="sldNum" sz="quarter" idx="17"/>
          </p:nvPr>
        </p:nvSpPr>
        <p:spPr/>
        <p:txBody>
          <a:bodyPr/>
          <a:lstStyle/>
          <a:p>
            <a:pPr defTabSz="1087674"/>
            <a:fld id="{FAADACFB-7C71-4E89-89D2-7BBA40B7BFA9}" type="slidenum">
              <a:rPr lang="en-US" smtClean="0">
                <a:solidFill>
                  <a:srgbClr val="505050"/>
                </a:solidFill>
              </a:rPr>
              <a:pPr defTabSz="1087674"/>
              <a:t>‹#›</a:t>
            </a:fld>
            <a:endParaRPr lang="en-US" dirty="0">
              <a:solidFill>
                <a:srgbClr val="505050"/>
              </a:solidFill>
            </a:endParaRPr>
          </a:p>
        </p:txBody>
      </p:sp>
    </p:spTree>
    <p:extLst>
      <p:ext uri="{BB962C8B-B14F-4D97-AF65-F5344CB8AC3E}">
        <p14:creationId xmlns:p14="http://schemas.microsoft.com/office/powerpoint/2010/main" val="25387254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pPr defTabSz="1087674"/>
            <a:endParaRPr lang="en-US" dirty="0">
              <a:solidFill>
                <a:srgbClr val="505050"/>
              </a:solidFill>
            </a:endParaRPr>
          </a:p>
        </p:txBody>
      </p:sp>
      <p:sp>
        <p:nvSpPr>
          <p:cNvPr id="3" name="Slide Number Placeholder 2"/>
          <p:cNvSpPr>
            <a:spLocks noGrp="1"/>
          </p:cNvSpPr>
          <p:nvPr>
            <p:ph type="sldNum" sz="quarter" idx="16"/>
          </p:nvPr>
        </p:nvSpPr>
        <p:spPr/>
        <p:txBody>
          <a:bodyPr/>
          <a:lstStyle/>
          <a:p>
            <a:pPr defTabSz="1087674"/>
            <a:fld id="{FAADACFB-7C71-4E89-89D2-7BBA40B7BFA9}" type="slidenum">
              <a:rPr lang="en-US" smtClean="0">
                <a:solidFill>
                  <a:srgbClr val="505050"/>
                </a:solidFill>
              </a:rPr>
              <a:pPr defTabSz="1087674"/>
              <a:t>‹#›</a:t>
            </a:fld>
            <a:endParaRPr lang="en-US" dirty="0">
              <a:solidFill>
                <a:srgbClr val="505050"/>
              </a:solidFill>
            </a:endParaRPr>
          </a:p>
        </p:txBody>
      </p:sp>
    </p:spTree>
    <p:extLst>
      <p:ext uri="{BB962C8B-B14F-4D97-AF65-F5344CB8AC3E}">
        <p14:creationId xmlns:p14="http://schemas.microsoft.com/office/powerpoint/2010/main" val="53076450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13" y="1143000"/>
            <a:ext cx="1005840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13" y="1143000"/>
            <a:ext cx="1005840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15" y="1143002"/>
            <a:ext cx="10058399" cy="2734277"/>
          </a:xfrm>
          <a:noFill/>
        </p:spPr>
        <p:txBody>
          <a:bodyPr lIns="137160" tIns="137160" rIns="137160" bIns="137160" anchor="t" anchorCtr="0"/>
          <a:lstStyle>
            <a:lvl1pPr>
              <a:defRPr sz="7097"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50813" y="3877278"/>
            <a:ext cx="10058401" cy="1837723"/>
          </a:xfrm>
          <a:noFill/>
        </p:spPr>
        <p:txBody>
          <a:bodyPr lIns="137160" tIns="137160" rIns="137160" bIns="137160">
            <a:noAutofit/>
          </a:bodyPr>
          <a:lstStyle>
            <a:lvl1pPr marL="0" indent="0">
              <a:spcBef>
                <a:spcPts val="0"/>
              </a:spcBef>
              <a:buNone/>
              <a:defRPr sz="2799"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
        <p:nvSpPr>
          <p:cNvPr id="7" name="Rectangle 6"/>
          <p:cNvSpPr/>
          <p:nvPr userDrawn="1"/>
        </p:nvSpPr>
        <p:spPr bwMode="auto">
          <a:xfrm>
            <a:off x="150813" y="1143000"/>
            <a:ext cx="1005840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5477702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15" y="1143000"/>
            <a:ext cx="1005839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15" y="1143000"/>
            <a:ext cx="1005839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15" y="1143001"/>
            <a:ext cx="10058399" cy="2734277"/>
          </a:xfrm>
          <a:noFill/>
        </p:spPr>
        <p:txBody>
          <a:bodyPr lIns="137160" tIns="137160" rIns="137160" bIns="137160" anchor="t" anchorCtr="0"/>
          <a:lstStyle>
            <a:lvl1pPr>
              <a:defRPr sz="7097"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Text Placeholder 4"/>
          <p:cNvSpPr>
            <a:spLocks noGrp="1"/>
          </p:cNvSpPr>
          <p:nvPr>
            <p:ph type="body" sz="quarter" idx="12" hasCustomPrompt="1"/>
          </p:nvPr>
        </p:nvSpPr>
        <p:spPr>
          <a:xfrm>
            <a:off x="150813" y="3886200"/>
            <a:ext cx="10058400" cy="1828800"/>
          </a:xfrm>
          <a:noFill/>
        </p:spPr>
        <p:txBody>
          <a:bodyPr lIns="137160" tIns="137160" rIns="137160" bIns="137160">
            <a:noAutofit/>
          </a:bodyPr>
          <a:lstStyle>
            <a:lvl1pPr marL="0" indent="0">
              <a:spcBef>
                <a:spcPts val="0"/>
              </a:spcBef>
              <a:buNone/>
              <a:defRPr sz="2799"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
        <p:nvSpPr>
          <p:cNvPr id="7" name="Rectangle 6"/>
          <p:cNvSpPr/>
          <p:nvPr userDrawn="1"/>
        </p:nvSpPr>
        <p:spPr bwMode="auto">
          <a:xfrm>
            <a:off x="150815" y="1143000"/>
            <a:ext cx="1005839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49" rIns="179187" bIns="143349" numCol="1" spcCol="0" rtlCol="0" fromWordArt="0" anchor="t" anchorCtr="0" forceAA="0" compatLnSpc="1">
            <a:prstTxWarp prst="textNoShape">
              <a:avLst/>
            </a:prstTxWarp>
            <a:noAutofit/>
          </a:bodyPr>
          <a:lstStyle/>
          <a:p>
            <a:pPr algn="ctr" defTabSz="913647" fontAlgn="base">
              <a:lnSpc>
                <a:spcPct val="90000"/>
              </a:lnSpc>
              <a:spcBef>
                <a:spcPct val="0"/>
              </a:spcBef>
              <a:spcAft>
                <a:spcPct val="0"/>
              </a:spcAft>
              <a:defRPr/>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4842597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2"/>
            <a:ext cx="11887199" cy="1822988"/>
          </a:xfrm>
          <a:noFill/>
        </p:spPr>
        <p:txBody>
          <a:bodyPr lIns="137160" tIns="137160" rIns="137160" bIns="137160" anchor="t" anchorCtr="0"/>
          <a:lstStyle>
            <a:lvl1pPr>
              <a:defRPr sz="8596"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53" indent="-190353">
              <a:lnSpc>
                <a:spcPct val="80000"/>
              </a:lnSpc>
              <a:buNone/>
              <a:defRPr lang="en-US" sz="1999" kern="1200" dirty="0">
                <a:solidFill>
                  <a:srgbClr val="FFFFFF"/>
                </a:solidFill>
                <a:latin typeface="Segoe UI" pitchFamily="34" charset="0"/>
                <a:ea typeface="Segoe UI" pitchFamily="34" charset="0"/>
                <a:cs typeface="Segoe UI" pitchFamily="34" charset="0"/>
              </a:defRPr>
            </a:lvl1pPr>
          </a:lstStyle>
          <a:p>
            <a:pPr marL="0" lvl="0" indent="0" algn="l" defTabSz="1087674"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29206110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2"/>
            <a:ext cx="11887199" cy="1822988"/>
          </a:xfrm>
          <a:noFill/>
        </p:spPr>
        <p:txBody>
          <a:bodyPr lIns="137160" tIns="137160" rIns="137160" bIns="137160" anchor="t" anchorCtr="0"/>
          <a:lstStyle>
            <a:lvl1pPr>
              <a:defRPr sz="8596"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53" indent="-190353">
              <a:lnSpc>
                <a:spcPct val="80000"/>
              </a:lnSpc>
              <a:buNone/>
              <a:defRPr lang="en-US" sz="1999" kern="1200" dirty="0">
                <a:solidFill>
                  <a:srgbClr val="FFFFFF"/>
                </a:solidFill>
                <a:latin typeface="Segoe UI" pitchFamily="34" charset="0"/>
                <a:ea typeface="Segoe UI" pitchFamily="34" charset="0"/>
                <a:cs typeface="Segoe UI" pitchFamily="34" charset="0"/>
              </a:defRPr>
            </a:lvl1pPr>
          </a:lstStyle>
          <a:p>
            <a:pPr marL="0" lvl="0" indent="0" algn="l" defTabSz="1087674"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21552757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2"/>
            <a:ext cx="11887199" cy="1822988"/>
          </a:xfrm>
          <a:noFill/>
        </p:spPr>
        <p:txBody>
          <a:bodyPr lIns="137160" tIns="137160" rIns="137160" bIns="137160" anchor="t" anchorCtr="0"/>
          <a:lstStyle>
            <a:lvl1pPr>
              <a:defRPr sz="8596" spc="-98" baseline="0">
                <a:solidFill>
                  <a:srgbClr val="000000"/>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53" indent="-190353">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674"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17719458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7982" y="6356351"/>
            <a:ext cx="2742486" cy="365125"/>
          </a:xfrm>
          <a:prstGeom prst="rect">
            <a:avLst/>
          </a:prstGeom>
        </p:spPr>
        <p:txBody>
          <a:bodyPr/>
          <a:lstStyle/>
          <a:p>
            <a:fld id="{787F0C71-52C7-45B3-B3D7-114C35398B93}" type="datetimeFigureOut">
              <a:rPr lang="en-US" smtClean="0"/>
              <a:t>10/26/2015</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F45732-2378-45AC-AF42-CCEAA1905F05}" type="slidenum">
              <a:rPr lang="en-US" smtClean="0"/>
              <a:t>‹#›</a:t>
            </a:fld>
            <a:endParaRPr lang="en-US"/>
          </a:p>
        </p:txBody>
      </p:sp>
    </p:spTree>
    <p:extLst>
      <p:ext uri="{BB962C8B-B14F-4D97-AF65-F5344CB8AC3E}">
        <p14:creationId xmlns:p14="http://schemas.microsoft.com/office/powerpoint/2010/main" val="2671486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2"/>
            <a:ext cx="11887199" cy="1822988"/>
          </a:xfrm>
          <a:noFill/>
        </p:spPr>
        <p:txBody>
          <a:bodyPr lIns="137160" tIns="137160" rIns="137160" bIns="137160" anchor="t" anchorCtr="0"/>
          <a:lstStyle>
            <a:lvl1pPr>
              <a:defRPr sz="8596" spc="-98" baseline="0">
                <a:solidFill>
                  <a:srgbClr val="000000"/>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53" indent="-190353">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674"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33871435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2"/>
            <a:ext cx="11887199" cy="1822988"/>
          </a:xfrm>
          <a:noFill/>
        </p:spPr>
        <p:txBody>
          <a:bodyPr lIns="137160" tIns="137160" rIns="137160" bIns="137160" anchor="t" anchorCtr="0"/>
          <a:lstStyle>
            <a:lvl1pPr>
              <a:defRPr sz="8596" spc="-98" baseline="0">
                <a:solidFill>
                  <a:srgbClr val="000000"/>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53" indent="-190353">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674"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24503729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14" y="2057402"/>
            <a:ext cx="11887199" cy="1822988"/>
          </a:xfrm>
          <a:noFill/>
        </p:spPr>
        <p:txBody>
          <a:bodyPr lIns="137160" tIns="137160" rIns="137160" bIns="137160" anchor="t" anchorCtr="0"/>
          <a:lstStyle>
            <a:lvl1pPr>
              <a:defRPr sz="8596" spc="-98" baseline="0">
                <a:solidFill>
                  <a:schemeClr val="tx1"/>
                </a:soli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150813" y="3886200"/>
            <a:ext cx="6400800" cy="2590800"/>
          </a:xfrm>
          <a:prstGeom prst="rect">
            <a:avLst/>
          </a:prstGeom>
        </p:spPr>
        <p:txBody>
          <a:bodyPr lIns="137160" tIns="137160" rIns="137160" bIns="137160">
            <a:noAutofit/>
          </a:bodyPr>
          <a:lstStyle>
            <a:lvl1pPr marL="190353" indent="-190353">
              <a:lnSpc>
                <a:spcPct val="80000"/>
              </a:lnSpc>
              <a:buNone/>
              <a:defRPr lang="en-US" sz="1999" kern="1200" dirty="0">
                <a:solidFill>
                  <a:schemeClr val="tx1"/>
                </a:solidFill>
                <a:latin typeface="Segoe UI" pitchFamily="34" charset="0"/>
                <a:ea typeface="Segoe UI" pitchFamily="34" charset="0"/>
                <a:cs typeface="Segoe UI" pitchFamily="34" charset="0"/>
              </a:defRPr>
            </a:lvl1pPr>
          </a:lstStyle>
          <a:p>
            <a:pPr marL="0" lvl="0" indent="0" algn="l" defTabSz="1087674"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42746832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add title</a:t>
            </a:r>
            <a:endParaRPr lang="en-US" dirty="0"/>
          </a:p>
        </p:txBody>
      </p:sp>
      <p:sp>
        <p:nvSpPr>
          <p:cNvPr id="5" name="Text Placeholder 15"/>
          <p:cNvSpPr>
            <a:spLocks noGrp="1"/>
          </p:cNvSpPr>
          <p:nvPr>
            <p:ph type="body" sz="quarter" idx="14" hasCustomPrompt="1"/>
          </p:nvPr>
        </p:nvSpPr>
        <p:spPr>
          <a:xfrm>
            <a:off x="227013" y="1600201"/>
            <a:ext cx="11353800"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speaker notes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1" hasCustomPrompt="1"/>
          </p:nvPr>
        </p:nvSpPr>
        <p:spPr>
          <a:xfrm>
            <a:off x="2" y="6238877"/>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99"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smtClean="0"/>
              <a:t>Next slide topic</a:t>
            </a:r>
          </a:p>
        </p:txBody>
      </p:sp>
    </p:spTree>
    <p:extLst>
      <p:ext uri="{BB962C8B-B14F-4D97-AF65-F5344CB8AC3E}">
        <p14:creationId xmlns:p14="http://schemas.microsoft.com/office/powerpoint/2010/main" val="94461701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49" tIns="38073" rIns="76149" bIns="38073" rtlCol="0" anchor="ctr"/>
          <a:lstStyle/>
          <a:p>
            <a:pPr algn="ctr" defTabSz="1087674">
              <a:defRPr/>
            </a:pPr>
            <a:endParaRPr lang="en-US" sz="2199">
              <a:solidFill>
                <a:prstClr val="white"/>
              </a:solidFill>
            </a:endParaRPr>
          </a:p>
        </p:txBody>
      </p:sp>
      <p:sp>
        <p:nvSpPr>
          <p:cNvPr id="4" name="Rectangle 3"/>
          <p:cNvSpPr/>
          <p:nvPr/>
        </p:nvSpPr>
        <p:spPr>
          <a:xfrm>
            <a:off x="1"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49" tIns="38073" rIns="76149" bIns="38073" rtlCol="0" anchor="ctr"/>
          <a:lstStyle/>
          <a:p>
            <a:pPr algn="ctr" defTabSz="1087674">
              <a:defRPr/>
            </a:pPr>
            <a:endParaRPr lang="en-US" sz="2199">
              <a:solidFill>
                <a:prstClr val="white"/>
              </a:solidFill>
            </a:endParaRPr>
          </a:p>
        </p:txBody>
      </p:sp>
      <p:sp>
        <p:nvSpPr>
          <p:cNvPr id="8" name="Rectangle 7"/>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49" tIns="38073" rIns="76149" bIns="38073" rtlCol="0" anchor="ctr"/>
          <a:lstStyle/>
          <a:p>
            <a:pPr algn="ctr" defTabSz="1087674">
              <a:defRPr/>
            </a:pPr>
            <a:endParaRPr lang="en-US" sz="2199">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119" y="2899240"/>
            <a:ext cx="2880366" cy="1059525"/>
          </a:xfrm>
          <a:prstGeom prst="rect">
            <a:avLst/>
          </a:prstGeom>
        </p:spPr>
      </p:pic>
      <p:sp>
        <p:nvSpPr>
          <p:cNvPr id="6" name="Rectangle 5"/>
          <p:cNvSpPr/>
          <p:nvPr/>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49" tIns="38073" rIns="76149" bIns="38073" rtlCol="0" anchor="ctr"/>
          <a:lstStyle/>
          <a:p>
            <a:pPr algn="ctr" defTabSz="1087674">
              <a:defRPr/>
            </a:pPr>
            <a:endParaRPr lang="en-US" sz="2199">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119" y="2899240"/>
            <a:ext cx="2880366" cy="1059525"/>
          </a:xfrm>
          <a:prstGeom prst="rect">
            <a:avLst/>
          </a:prstGeom>
        </p:spPr>
      </p:pic>
      <p:sp>
        <p:nvSpPr>
          <p:cNvPr id="9" name="Rectangle 8"/>
          <p:cNvSpPr/>
          <p:nvPr userDrawn="1"/>
        </p:nvSpPr>
        <p:spPr>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49" tIns="38073" rIns="76149" bIns="38073" rtlCol="0" anchor="ctr"/>
          <a:lstStyle/>
          <a:p>
            <a:pPr algn="ctr" defTabSz="1087674">
              <a:defRPr/>
            </a:pPr>
            <a:endParaRPr lang="en-US" sz="2199">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119" y="2899240"/>
            <a:ext cx="2880366" cy="1059525"/>
          </a:xfrm>
          <a:prstGeom prst="rect">
            <a:avLst/>
          </a:prstGeom>
        </p:spPr>
      </p:pic>
    </p:spTree>
    <p:extLst>
      <p:ext uri="{BB962C8B-B14F-4D97-AF65-F5344CB8AC3E}">
        <p14:creationId xmlns:p14="http://schemas.microsoft.com/office/powerpoint/2010/main" val="290199450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gray">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1" t="15845"/>
          <a:stretch/>
        </p:blipFill>
        <p:spPr bwMode="auto">
          <a:xfrm>
            <a:off x="2" y="0"/>
            <a:ext cx="12188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269171" y="1780867"/>
            <a:ext cx="7169531" cy="4796963"/>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34" tIns="268749" rIns="44791" bIns="44791" numCol="1" spcCol="0" rtlCol="0" fromWordArt="0" anchor="t" anchorCtr="0" forceAA="0" compatLnSpc="1">
            <a:prstTxWarp prst="textNoShape">
              <a:avLst/>
            </a:prstTxWarp>
            <a:noAutofit/>
          </a:bodyPr>
          <a:lstStyle/>
          <a:p>
            <a:pPr defTabSz="895467" fontAlgn="base">
              <a:lnSpc>
                <a:spcPct val="75000"/>
              </a:lnSpc>
              <a:spcBef>
                <a:spcPct val="0"/>
              </a:spcBef>
              <a:spcAft>
                <a:spcPct val="0"/>
              </a:spcAft>
              <a:defRPr/>
            </a:pPr>
            <a:endParaRPr lang="en-US" sz="5290" spc="-98"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69481" y="4954759"/>
            <a:ext cx="7153274" cy="1614104"/>
          </a:xfrm>
          <a:noFill/>
        </p:spPr>
        <p:txBody>
          <a:bodyPr lIns="182880" tIns="146304" rIns="182880" bIns="146304">
            <a:noAutofit/>
          </a:bodyPr>
          <a:lstStyle>
            <a:lvl1pPr marL="0" indent="0">
              <a:spcBef>
                <a:spcPts val="0"/>
              </a:spcBef>
              <a:buNone/>
              <a:defRPr sz="2743" spc="0" baseline="0">
                <a:gradFill>
                  <a:gsLst>
                    <a:gs pos="1250">
                      <a:schemeClr val="bg1"/>
                    </a:gs>
                    <a:gs pos="99000">
                      <a:schemeClr val="bg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69232" y="1780869"/>
            <a:ext cx="7169468" cy="3182859"/>
          </a:xfrm>
          <a:noFill/>
        </p:spPr>
        <p:txBody>
          <a:bodyPr lIns="146304" tIns="146304" rIns="45720" bIns="146304" anchor="t" anchorCtr="0"/>
          <a:lstStyle>
            <a:lvl1pPr>
              <a:defRPr sz="5878" spc="-98" baseline="0">
                <a:gradFill>
                  <a:gsLst>
                    <a:gs pos="1250">
                      <a:schemeClr val="bg1"/>
                    </a:gs>
                    <a:gs pos="99000">
                      <a:schemeClr val="bg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169" y="286892"/>
            <a:ext cx="1493376" cy="149397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46293" y="5877063"/>
            <a:ext cx="1907833" cy="702066"/>
          </a:xfrm>
          <a:prstGeom prst="rect">
            <a:avLst/>
          </a:prstGeom>
        </p:spPr>
      </p:pic>
    </p:spTree>
    <p:extLst>
      <p:ext uri="{BB962C8B-B14F-4D97-AF65-F5344CB8AC3E}">
        <p14:creationId xmlns:p14="http://schemas.microsoft.com/office/powerpoint/2010/main" val="2634810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269172" y="1780867"/>
            <a:ext cx="7169559" cy="4796963"/>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34" tIns="268749" rIns="44791" bIns="44791" numCol="1" spcCol="0" rtlCol="0" fromWordArt="0" anchor="t" anchorCtr="0" forceAA="0" compatLnSpc="1">
            <a:prstTxWarp prst="textNoShape">
              <a:avLst/>
            </a:prstTxWarp>
            <a:noAutofit/>
          </a:bodyPr>
          <a:lstStyle/>
          <a:p>
            <a:pPr defTabSz="895467" fontAlgn="base">
              <a:lnSpc>
                <a:spcPct val="75000"/>
              </a:lnSpc>
              <a:spcBef>
                <a:spcPct val="0"/>
              </a:spcBef>
              <a:spcAft>
                <a:spcPct val="0"/>
              </a:spcAft>
              <a:defRPr/>
            </a:pPr>
            <a:endParaRPr lang="en-US" sz="5290" spc="-98"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69482" y="4954759"/>
            <a:ext cx="7153274" cy="1614104"/>
          </a:xfrm>
          <a:noFill/>
        </p:spPr>
        <p:txBody>
          <a:bodyPr lIns="182880" tIns="146304" rIns="182880" bIns="146304">
            <a:noAutofit/>
          </a:bodyPr>
          <a:lstStyle>
            <a:lvl1pPr marL="0" indent="0">
              <a:spcBef>
                <a:spcPts val="0"/>
              </a:spcBef>
              <a:buNone/>
              <a:defRPr sz="2743" spc="0" baseline="0">
                <a:gradFill>
                  <a:gsLst>
                    <a:gs pos="1250">
                      <a:schemeClr val="bg1"/>
                    </a:gs>
                    <a:gs pos="99000">
                      <a:schemeClr val="bg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69232" y="1780869"/>
            <a:ext cx="7169468" cy="3182859"/>
          </a:xfrm>
          <a:noFill/>
        </p:spPr>
        <p:txBody>
          <a:bodyPr lIns="146304" tIns="146304" rIns="45720" bIns="146304" anchor="t" anchorCtr="0"/>
          <a:lstStyle>
            <a:lvl1pPr>
              <a:defRPr sz="5878" spc="-98" baseline="0">
                <a:gradFill>
                  <a:gsLst>
                    <a:gs pos="1250">
                      <a:schemeClr val="bg1"/>
                    </a:gs>
                    <a:gs pos="99000">
                      <a:schemeClr val="bg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169" y="286892"/>
            <a:ext cx="1493376" cy="1493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0046293" y="5870064"/>
            <a:ext cx="1907833" cy="701882"/>
          </a:xfrm>
          <a:prstGeom prst="rect">
            <a:avLst/>
          </a:prstGeom>
        </p:spPr>
      </p:pic>
    </p:spTree>
    <p:extLst>
      <p:ext uri="{BB962C8B-B14F-4D97-AF65-F5344CB8AC3E}">
        <p14:creationId xmlns:p14="http://schemas.microsoft.com/office/powerpoint/2010/main" val="2689273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emo slide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1" y="2"/>
            <a:ext cx="12188825" cy="3877271"/>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0" rIns="0" bIns="45690" numCol="1" rtlCol="0" anchor="ctr" anchorCtr="0" compatLnSpc="1">
            <a:prstTxWarp prst="textNoShape">
              <a:avLst/>
            </a:prstTxWarp>
          </a:bodyPr>
          <a:lstStyle/>
          <a:p>
            <a:pPr algn="ctr" defTabSz="913466" fontAlgn="base">
              <a:spcBef>
                <a:spcPct val="0"/>
              </a:spcBef>
              <a:spcAft>
                <a:spcPct val="0"/>
              </a:spcAft>
              <a:defRPr/>
            </a:pPr>
            <a:endParaRPr lang="en-US" sz="1959"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69171" y="1187621"/>
            <a:ext cx="9858105" cy="1793104"/>
          </a:xfrm>
          <a:noFill/>
        </p:spPr>
        <p:txBody>
          <a:bodyPr tIns="91440" bIns="91440" anchor="t" anchorCtr="0"/>
          <a:lstStyle>
            <a:lvl1pPr>
              <a:defRPr sz="7053" spc="-98"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1" y="3877274"/>
            <a:ext cx="9858106" cy="1793881"/>
          </a:xfrm>
          <a:noFill/>
        </p:spPr>
        <p:txBody>
          <a:bodyPr lIns="182880" tIns="146304" rIns="182880" bIns="146304">
            <a:noAutofit/>
          </a:bodyPr>
          <a:lstStyle>
            <a:lvl1pPr marL="0" indent="0">
              <a:spcBef>
                <a:spcPts val="0"/>
              </a:spcBef>
              <a:buNone/>
              <a:defRPr sz="3526" spc="0" baseline="0">
                <a:gradFill>
                  <a:gsLst>
                    <a:gs pos="5833">
                      <a:schemeClr val="tx1"/>
                    </a:gs>
                    <a:gs pos="18000">
                      <a:schemeClr val="tx1"/>
                    </a:gs>
                  </a:gsLst>
                  <a:lin ang="5400000" scaled="0"/>
                </a:gradFill>
                <a:latin typeface="+mj-lt"/>
              </a:defRPr>
            </a:lvl1pPr>
          </a:lstStyle>
          <a:p>
            <a:pPr lvl="0"/>
            <a:r>
              <a:rPr lang="en-US" dirty="0" smtClean="0"/>
              <a:t>Speaker Name</a:t>
            </a:r>
          </a:p>
        </p:txBody>
      </p:sp>
      <p:sp>
        <p:nvSpPr>
          <p:cNvPr id="7" name="Title 1"/>
          <p:cNvSpPr txBox="1">
            <a:spLocks/>
          </p:cNvSpPr>
          <p:nvPr userDrawn="1"/>
        </p:nvSpPr>
        <p:spPr>
          <a:xfrm>
            <a:off x="269173" y="520954"/>
            <a:ext cx="6273339" cy="885028"/>
          </a:xfrm>
          <a:prstGeom prst="rect">
            <a:avLst/>
          </a:prstGeom>
          <a:noFill/>
        </p:spPr>
        <p:txBody>
          <a:bodyPr vert="horz" wrap="square" lIns="143334" tIns="89583" rIns="143334" bIns="89583" rtlCol="0" anchor="t" anchorCtr="0">
            <a:noAutofit/>
          </a:bodyPr>
          <a:lstStyle>
            <a:defPPr>
              <a:defRPr lang="en-US"/>
            </a:defPPr>
            <a:lvl1pPr marR="0" lvl="0" indent="0" fontAlgn="auto">
              <a:lnSpc>
                <a:spcPct val="90000"/>
              </a:lnSpc>
              <a:spcBef>
                <a:spcPct val="0"/>
              </a:spcBef>
              <a:spcAft>
                <a:spcPts val="0"/>
              </a:spcAft>
              <a:buClrTx/>
              <a:buSzTx/>
              <a:buFontTx/>
              <a:buNone/>
              <a:tabLst/>
              <a:defRPr kumimoji="0" sz="5400" b="0" i="0" u="none" strike="noStrike" cap="none" spc="-100" normalizeH="0" baseline="0">
                <a:ln w="3175">
                  <a:noFill/>
                </a:ln>
                <a:gradFill>
                  <a:gsLst>
                    <a:gs pos="0">
                      <a:srgbClr val="6DC2E9"/>
                    </a:gs>
                    <a:gs pos="100000">
                      <a:srgbClr val="6DC2E9"/>
                    </a:gs>
                  </a:gsLst>
                  <a:lin ang="5400000" scaled="0"/>
                </a:gradFill>
                <a:effectLst/>
                <a:uLnTx/>
                <a:uFillTx/>
                <a:latin typeface="Segoe UI Light"/>
                <a:cs typeface="Segoe UI" pitchFamily="34" charset="0"/>
              </a:defRPr>
            </a:lvl1pPr>
          </a:lstStyle>
          <a:p>
            <a:pPr defTabSz="913731">
              <a:defRPr/>
            </a:pPr>
            <a:r>
              <a:rPr lang="en-US" sz="5290" dirty="0" smtClean="0"/>
              <a:t>Demo</a:t>
            </a:r>
            <a:endParaRPr lang="en-US" sz="5290" dirty="0"/>
          </a:p>
        </p:txBody>
      </p:sp>
    </p:spTree>
    <p:extLst>
      <p:ext uri="{BB962C8B-B14F-4D97-AF65-F5344CB8AC3E}">
        <p14:creationId xmlns:p14="http://schemas.microsoft.com/office/powerpoint/2010/main" val="25196662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deo slide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1" y="2"/>
            <a:ext cx="12188825" cy="3877271"/>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0" rIns="0" bIns="45690" numCol="1" rtlCol="0" anchor="ctr" anchorCtr="0" compatLnSpc="1">
            <a:prstTxWarp prst="textNoShape">
              <a:avLst/>
            </a:prstTxWarp>
          </a:bodyPr>
          <a:lstStyle/>
          <a:p>
            <a:pPr algn="ctr" defTabSz="913466" fontAlgn="base">
              <a:spcBef>
                <a:spcPct val="0"/>
              </a:spcBef>
              <a:spcAft>
                <a:spcPct val="0"/>
              </a:spcAft>
              <a:defRPr/>
            </a:pPr>
            <a:endParaRPr lang="en-US" sz="1959"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69171" y="1179285"/>
            <a:ext cx="10130032" cy="1801443"/>
          </a:xfrm>
          <a:noFill/>
        </p:spPr>
        <p:txBody>
          <a:bodyPr tIns="91440" bIns="91440" anchor="t" anchorCtr="0"/>
          <a:lstStyle>
            <a:lvl1pPr>
              <a:defRPr sz="7053" spc="-98" baseline="0">
                <a:gradFill>
                  <a:gsLst>
                    <a:gs pos="0">
                      <a:schemeClr val="tx1"/>
                    </a:gs>
                    <a:gs pos="100000">
                      <a:schemeClr val="tx1"/>
                    </a:gs>
                  </a:gsLst>
                  <a:lin ang="5400000" scaled="0"/>
                </a:gradFill>
              </a:defRPr>
            </a:lvl1pPr>
          </a:lstStyle>
          <a:p>
            <a:r>
              <a:rPr lang="en-US" dirty="0" smtClean="0"/>
              <a:t>Video title</a:t>
            </a:r>
            <a:endParaRPr lang="en-US" dirty="0"/>
          </a:p>
        </p:txBody>
      </p:sp>
      <p:sp>
        <p:nvSpPr>
          <p:cNvPr id="7" name="Title 1"/>
          <p:cNvSpPr txBox="1">
            <a:spLocks/>
          </p:cNvSpPr>
          <p:nvPr userDrawn="1"/>
        </p:nvSpPr>
        <p:spPr>
          <a:xfrm>
            <a:off x="269173" y="512615"/>
            <a:ext cx="6273339" cy="885028"/>
          </a:xfrm>
          <a:prstGeom prst="rect">
            <a:avLst/>
          </a:prstGeom>
          <a:noFill/>
        </p:spPr>
        <p:txBody>
          <a:bodyPr vert="horz" wrap="square" lIns="143334" tIns="89583" rIns="143334" bIns="89583" rtlCol="0" anchor="t" anchorCtr="0">
            <a:noAutofit/>
          </a:bodyPr>
          <a:lstStyle>
            <a:defPPr>
              <a:defRPr lang="en-US"/>
            </a:defPPr>
            <a:lvl1pPr marR="0" lvl="0" indent="0" fontAlgn="auto">
              <a:lnSpc>
                <a:spcPct val="90000"/>
              </a:lnSpc>
              <a:spcBef>
                <a:spcPct val="0"/>
              </a:spcBef>
              <a:spcAft>
                <a:spcPts val="0"/>
              </a:spcAft>
              <a:buClrTx/>
              <a:buSzTx/>
              <a:buFontTx/>
              <a:buNone/>
              <a:tabLst/>
              <a:defRPr kumimoji="0" sz="5400" b="0" i="0" u="none" strike="noStrike" cap="none" spc="-100" normalizeH="0" baseline="0">
                <a:ln w="3175">
                  <a:noFill/>
                </a:ln>
                <a:gradFill>
                  <a:gsLst>
                    <a:gs pos="0">
                      <a:srgbClr val="6DC2E9"/>
                    </a:gs>
                    <a:gs pos="100000">
                      <a:srgbClr val="6DC2E9"/>
                    </a:gs>
                  </a:gsLst>
                  <a:lin ang="5400000" scaled="0"/>
                </a:gradFill>
                <a:effectLst/>
                <a:uLnTx/>
                <a:uFillTx/>
                <a:latin typeface="Segoe UI Light"/>
                <a:cs typeface="Segoe UI" pitchFamily="34" charset="0"/>
              </a:defRPr>
            </a:lvl1pPr>
          </a:lstStyle>
          <a:p>
            <a:pPr defTabSz="913731">
              <a:defRPr/>
            </a:pPr>
            <a:r>
              <a:rPr lang="en-US" sz="5290" dirty="0" smtClean="0"/>
              <a:t>Video</a:t>
            </a:r>
            <a:endParaRPr lang="en-US" sz="5290" dirty="0"/>
          </a:p>
        </p:txBody>
      </p:sp>
    </p:spTree>
    <p:extLst>
      <p:ext uri="{BB962C8B-B14F-4D97-AF65-F5344CB8AC3E}">
        <p14:creationId xmlns:p14="http://schemas.microsoft.com/office/powerpoint/2010/main" val="343886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75"/>
            <a:ext cx="11650488" cy="1796217"/>
          </a:xfrm>
          <a:noFill/>
        </p:spPr>
        <p:txBody>
          <a:bodyPr tIns="91440" bIns="91440" anchor="t" anchorCtr="0"/>
          <a:lstStyle>
            <a:lvl1pPr>
              <a:defRPr sz="8621"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730144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dirty="0" smtClean="0"/>
              <a:t>Click to edit Master title style</a:t>
            </a:r>
            <a:endParaRPr lang="en-US" dirty="0"/>
          </a:p>
        </p:txBody>
      </p:sp>
      <p:sp>
        <p:nvSpPr>
          <p:cNvPr id="19" name="Slide Number Placeholder 18"/>
          <p:cNvSpPr>
            <a:spLocks noGrp="1"/>
          </p:cNvSpPr>
          <p:nvPr>
            <p:ph type="sldNum" sz="quarter" idx="15"/>
          </p:nvPr>
        </p:nvSpPr>
        <p:spPr/>
        <p:txBody>
          <a:bodyPr/>
          <a:lstStyle/>
          <a:p>
            <a:pPr defTabSz="932462">
              <a:defRPr/>
            </a:pPr>
            <a:fld id="{FAADACFB-7C71-4E89-89D2-7BBA40B7BFA9}" type="slidenum">
              <a:rPr lang="en-US" sz="1200" smtClean="0">
                <a:solidFill>
                  <a:srgbClr val="505050"/>
                </a:solidFill>
                <a:latin typeface="Segoe UI Light"/>
              </a:rPr>
              <a:pPr defTabSz="932462">
                <a:defRPr/>
              </a:pPr>
              <a:t>‹#›</a:t>
            </a:fld>
            <a:endParaRPr lang="en-US" sz="1200" dirty="0">
              <a:solidFill>
                <a:srgbClr val="505050"/>
              </a:solidFill>
              <a:latin typeface="Segoe UI Light"/>
            </a:endParaRPr>
          </a:p>
        </p:txBody>
      </p:sp>
      <p:sp>
        <p:nvSpPr>
          <p:cNvPr id="20" name="Footer Placeholder 19"/>
          <p:cNvSpPr>
            <a:spLocks noGrp="1"/>
          </p:cNvSpPr>
          <p:nvPr>
            <p:ph type="ftr" sz="quarter" idx="16"/>
          </p:nvPr>
        </p:nvSpPr>
        <p:spPr>
          <a:xfrm>
            <a:off x="228541" y="6553207"/>
            <a:ext cx="11198483" cy="304801"/>
          </a:xfrm>
        </p:spPr>
        <p:txBody>
          <a:bodyPr/>
          <a:lstStyle/>
          <a:p>
            <a:pPr defTabSz="932462">
              <a:defRPr/>
            </a:pPr>
            <a:endParaRPr lang="en-US" sz="1799" dirty="0">
              <a:solidFill>
                <a:srgbClr val="505050"/>
              </a:solidFill>
              <a:latin typeface="Segoe UI Light"/>
            </a:endParaRPr>
          </a:p>
        </p:txBody>
      </p:sp>
    </p:spTree>
    <p:extLst>
      <p:ext uri="{BB962C8B-B14F-4D97-AF65-F5344CB8AC3E}">
        <p14:creationId xmlns:p14="http://schemas.microsoft.com/office/powerpoint/2010/main" val="3659516115"/>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75"/>
            <a:ext cx="11650488" cy="1796217"/>
          </a:xfrm>
          <a:noFill/>
        </p:spPr>
        <p:txBody>
          <a:bodyPr tIns="91440" bIns="91440" anchor="t" anchorCtr="0"/>
          <a:lstStyle>
            <a:lvl1pPr>
              <a:defRPr sz="8621"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510456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75"/>
            <a:ext cx="11650488" cy="1796217"/>
          </a:xfrm>
          <a:noFill/>
        </p:spPr>
        <p:txBody>
          <a:bodyPr tIns="91440" bIns="91440" anchor="t" anchorCtr="0"/>
          <a:lstStyle>
            <a:lvl1pPr>
              <a:defRPr sz="8621" spc="-98" baseline="0">
                <a:gradFill>
                  <a:gsLst>
                    <a:gs pos="96552">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59857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75"/>
            <a:ext cx="11650488" cy="1796217"/>
          </a:xfrm>
          <a:noFill/>
        </p:spPr>
        <p:txBody>
          <a:bodyPr tIns="91440" bIns="91440" anchor="t" anchorCtr="0"/>
          <a:lstStyle>
            <a:lvl1pPr>
              <a:defRPr sz="8621" spc="-98" baseline="0">
                <a:gradFill>
                  <a:gsLst>
                    <a:gs pos="96552">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323385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75"/>
            <a:ext cx="11650488" cy="1796217"/>
          </a:xfrm>
          <a:noFill/>
        </p:spPr>
        <p:txBody>
          <a:bodyPr tIns="91440" bIns="91440" anchor="t" anchorCtr="0"/>
          <a:lstStyle>
            <a:lvl1pPr>
              <a:defRPr sz="8621" spc="-98" baseline="0">
                <a:gradFill>
                  <a:gsLst>
                    <a:gs pos="96552">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532265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6">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75"/>
            <a:ext cx="11650488" cy="1796217"/>
          </a:xfrm>
          <a:noFill/>
        </p:spPr>
        <p:txBody>
          <a:bodyPr tIns="91440" bIns="91440" anchor="t" anchorCtr="0"/>
          <a:lstStyle>
            <a:lvl1pPr>
              <a:defRPr sz="8621" spc="-98" baseline="0">
                <a:gradFill>
                  <a:gsLst>
                    <a:gs pos="96552">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329320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170" y="1189177"/>
            <a:ext cx="11650488" cy="2052030"/>
          </a:xfrm>
        </p:spPr>
        <p:txBody>
          <a:bodyPr/>
          <a:lstStyle>
            <a:lvl1pPr marL="0" indent="0">
              <a:buNone/>
              <a:defRPr>
                <a:gradFill>
                  <a:gsLst>
                    <a:gs pos="1250">
                      <a:schemeClr val="bg2"/>
                    </a:gs>
                    <a:gs pos="99000">
                      <a:schemeClr val="bg2"/>
                    </a:gs>
                  </a:gsLst>
                  <a:lin ang="5400000" scaled="0"/>
                </a:gradFill>
              </a:defRPr>
            </a:lvl1pPr>
            <a:lvl2pPr marL="0" indent="0">
              <a:buFontTx/>
              <a:buNone/>
              <a:defRPr sz="1959"/>
            </a:lvl2pPr>
            <a:lvl3pPr marL="223941" indent="0">
              <a:buNone/>
              <a:defRPr sz="1959"/>
            </a:lvl3pPr>
            <a:lvl4pPr marL="447881" indent="0">
              <a:buNone/>
              <a:defRPr sz="1763"/>
            </a:lvl4pPr>
            <a:lvl5pPr marL="671822" indent="0">
              <a:buNone/>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7"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307974346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170" y="1189177"/>
            <a:ext cx="11650488"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59"/>
            </a:lvl2pPr>
            <a:lvl3pPr marL="223941" indent="0">
              <a:buNone/>
              <a:defRPr sz="1959"/>
            </a:lvl3pPr>
            <a:lvl4pPr marL="447881" indent="0">
              <a:buNone/>
              <a:defRPr sz="1763"/>
            </a:lvl4pPr>
            <a:lvl5pPr marL="671822" indent="0">
              <a:buNone/>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7"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61654804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170" y="1190737"/>
            <a:ext cx="11650488" cy="21879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8"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416337918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70" y="1189178"/>
            <a:ext cx="11650488" cy="2227533"/>
          </a:xfrm>
        </p:spPr>
        <p:txBody>
          <a:bodyPr>
            <a:spAutoFit/>
          </a:bodyPr>
          <a:lstStyle>
            <a:lvl1pPr marL="335911" indent="-335911">
              <a:buClr>
                <a:schemeClr val="accent1"/>
              </a:buClr>
              <a:defRPr lang="en-US" sz="3918" kern="1200" spc="0" baseline="0" dirty="0" smtClean="0">
                <a:gradFill>
                  <a:gsLst>
                    <a:gs pos="1250">
                      <a:schemeClr val="bg2"/>
                    </a:gs>
                    <a:gs pos="99000">
                      <a:schemeClr val="bg2"/>
                    </a:gs>
                  </a:gsLst>
                  <a:lin ang="5400000" scaled="0"/>
                </a:gradFill>
                <a:latin typeface="+mj-lt"/>
                <a:ea typeface="+mn-ea"/>
                <a:cs typeface="+mn-cs"/>
              </a:defRPr>
            </a:lvl1pPr>
          </a:lstStyle>
          <a:p>
            <a:pPr marL="281481" marR="0" lvl="0" indent="-281481" algn="l" defTabSz="913731" rtl="0" eaLnBrk="1" fontAlgn="auto" latinLnBrk="0" hangingPunct="1">
              <a:lnSpc>
                <a:spcPct val="90000"/>
              </a:lnSpc>
              <a:spcBef>
                <a:spcPts val="1200"/>
              </a:spcBef>
              <a:spcAft>
                <a:spcPts val="0"/>
              </a:spcAft>
              <a:buClr>
                <a:schemeClr val="bg2"/>
              </a:buClr>
              <a:buSzPct val="90000"/>
              <a:buFont typeface="Arial" pitchFamily="34" charset="0"/>
              <a:buChar char="•"/>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8"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54737444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2" y="1189177"/>
            <a:ext cx="5377147" cy="2486578"/>
          </a:xfrm>
        </p:spPr>
        <p:txBody>
          <a:bodyPr wrap="square">
            <a:spAutoFit/>
          </a:bodyPr>
          <a:lstStyle>
            <a:lvl1pPr marL="0" indent="0">
              <a:spcBef>
                <a:spcPts val="1200"/>
              </a:spcBef>
              <a:buClr>
                <a:schemeClr val="tx1"/>
              </a:buClr>
              <a:buFont typeface="Wingdings" pitchFamily="2" charset="2"/>
              <a:buNone/>
              <a:defRPr sz="3526">
                <a:gradFill>
                  <a:gsLst>
                    <a:gs pos="1250">
                      <a:schemeClr val="bg2"/>
                    </a:gs>
                    <a:gs pos="99000">
                      <a:schemeClr val="bg2"/>
                    </a:gs>
                  </a:gsLst>
                  <a:lin ang="5400000" scaled="0"/>
                </a:gradFill>
              </a:defRPr>
            </a:lvl1pPr>
            <a:lvl2pPr marL="0" indent="0">
              <a:buNone/>
              <a:defRPr sz="1959"/>
            </a:lvl2pPr>
            <a:lvl3pPr marL="227051" indent="0">
              <a:buNone/>
              <a:tabLst/>
              <a:defRPr sz="1959"/>
            </a:lvl3pPr>
            <a:lvl4pPr marL="450992" indent="0">
              <a:buNone/>
              <a:defRPr sz="1763"/>
            </a:lvl4pPr>
            <a:lvl5pPr marL="671822" indent="0">
              <a:buNone/>
              <a:tabLst/>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11" y="1189177"/>
            <a:ext cx="5377147" cy="2486578"/>
          </a:xfrm>
        </p:spPr>
        <p:txBody>
          <a:bodyPr wrap="square">
            <a:spAutoFit/>
          </a:bodyPr>
          <a:lstStyle>
            <a:lvl1pPr marL="0" indent="0">
              <a:spcBef>
                <a:spcPts val="1200"/>
              </a:spcBef>
              <a:buClr>
                <a:schemeClr val="tx1"/>
              </a:buClr>
              <a:buFont typeface="Wingdings" pitchFamily="2" charset="2"/>
              <a:buNone/>
              <a:defRPr sz="3526">
                <a:gradFill>
                  <a:gsLst>
                    <a:gs pos="1250">
                      <a:schemeClr val="bg2"/>
                    </a:gs>
                    <a:gs pos="99000">
                      <a:schemeClr val="bg2"/>
                    </a:gs>
                  </a:gsLst>
                  <a:lin ang="5400000" scaled="0"/>
                </a:gradFill>
              </a:defRPr>
            </a:lvl1pPr>
            <a:lvl2pPr marL="0" indent="0">
              <a:buNone/>
              <a:defRPr sz="1959"/>
            </a:lvl2pPr>
            <a:lvl3pPr marL="227051" indent="0">
              <a:buNone/>
              <a:tabLst/>
              <a:defRPr sz="1959"/>
            </a:lvl3pPr>
            <a:lvl4pPr marL="450992" indent="0">
              <a:buNone/>
              <a:defRPr sz="1763"/>
            </a:lvl4pPr>
            <a:lvl5pPr marL="671822" indent="0">
              <a:buNone/>
              <a:tabLst/>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8"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288615026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hat If You Could">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11" y="3118"/>
            <a:ext cx="12191938" cy="6867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Lst>
        </p:spPr>
      </p:pic>
      <p:sp>
        <p:nvSpPr>
          <p:cNvPr id="6" name="Title 5"/>
          <p:cNvSpPr>
            <a:spLocks noGrp="1"/>
          </p:cNvSpPr>
          <p:nvPr>
            <p:ph type="title" hasCustomPrompt="1"/>
          </p:nvPr>
        </p:nvSpPr>
        <p:spPr>
          <a:xfrm>
            <a:off x="269231" y="287956"/>
            <a:ext cx="6971425" cy="2554998"/>
          </a:xfrm>
          <a:prstGeom prst="rect">
            <a:avLst/>
          </a:prstGeom>
          <a:noFill/>
        </p:spPr>
        <p:txBody>
          <a:bodyPr/>
          <a:lstStyle>
            <a:lvl1pPr>
              <a:defRPr sz="5293"/>
            </a:lvl1pPr>
          </a:lstStyle>
          <a:p>
            <a:r>
              <a:rPr lang="en-US" dirty="0" smtClean="0"/>
              <a:t>But what if</a:t>
            </a:r>
            <a:br>
              <a:rPr lang="en-US" dirty="0" smtClean="0"/>
            </a:br>
            <a:r>
              <a:rPr lang="en-US" dirty="0" smtClean="0"/>
              <a:t>you could:</a:t>
            </a:r>
            <a:endParaRPr lang="en-US" dirty="0"/>
          </a:p>
        </p:txBody>
      </p:sp>
      <p:grpSp>
        <p:nvGrpSpPr>
          <p:cNvPr id="19" name="Group 18"/>
          <p:cNvGrpSpPr/>
          <p:nvPr userDrawn="1"/>
        </p:nvGrpSpPr>
        <p:grpSpPr>
          <a:xfrm>
            <a:off x="277734" y="2842952"/>
            <a:ext cx="7881724" cy="2737748"/>
            <a:chOff x="279470" y="2899548"/>
            <a:chExt cx="8041863" cy="2792249"/>
          </a:xfrm>
        </p:grpSpPr>
        <p:sp>
          <p:nvSpPr>
            <p:cNvPr id="8" name="Rectangle 2"/>
            <p:cNvSpPr>
              <a:spLocks/>
            </p:cNvSpPr>
            <p:nvPr userDrawn="1"/>
          </p:nvSpPr>
          <p:spPr bwMode="auto">
            <a:xfrm>
              <a:off x="279470" y="2899548"/>
              <a:ext cx="8041863" cy="2792249"/>
            </a:xfrm>
            <a:prstGeom prst="rect">
              <a:avLst/>
            </a:prstGeom>
            <a:solidFill>
              <a:srgbClr val="0E58C0">
                <a:alpha val="89999"/>
              </a:srgbClr>
            </a:solidFill>
            <a:ln>
              <a:noFill/>
            </a:ln>
            <a:extLst>
              <a:ext uri="{91240B29-F687-4f45-9708-019B960494DF}">
                <a14:hiddenLine xmlns="" xmlns:a14="http://schemas.microsoft.com/office/drawing/2010/main" w="25400" cap="flat">
                  <a:solidFill>
                    <a:srgbClr val="000000">
                      <a:alpha val="89999"/>
                    </a:srgbClr>
                  </a:solidFill>
                  <a:miter lim="800000"/>
                  <a:headEnd type="none" w="med" len="med"/>
                  <a:tailEnd type="none" w="med" len="med"/>
                </a14:hiddenLine>
              </a:ext>
            </a:extLst>
          </p:spPr>
          <p:txBody>
            <a:bodyPr lIns="0" tIns="0" rIns="0" bIns="0"/>
            <a:lstStyle/>
            <a:p>
              <a:endParaRPr lang="en-US" sz="2156"/>
            </a:p>
          </p:txBody>
        </p:sp>
        <p:sp>
          <p:nvSpPr>
            <p:cNvPr id="9" name="Rectangle 3"/>
            <p:cNvSpPr>
              <a:spLocks/>
            </p:cNvSpPr>
            <p:nvPr userDrawn="1"/>
          </p:nvSpPr>
          <p:spPr bwMode="auto">
            <a:xfrm>
              <a:off x="5598954" y="3064874"/>
              <a:ext cx="2341261" cy="2443218"/>
            </a:xfrm>
            <a:prstGeom prst="rect">
              <a:avLst/>
            </a:prstGeom>
            <a:solidFill>
              <a:srgbClr val="5AB4E8">
                <a:alpha val="20000"/>
              </a:srgbClr>
            </a:solidFill>
            <a:ln>
              <a:noFill/>
            </a:ln>
            <a:extLst>
              <a:ext uri="{91240B29-F687-4f45-9708-019B960494DF}">
                <a14:hiddenLine xmlns="" xmlns:a14="http://schemas.microsoft.com/office/drawing/2010/main" w="25400" cap="flat">
                  <a:solidFill>
                    <a:srgbClr val="000000">
                      <a:alpha val="20000"/>
                    </a:srgbClr>
                  </a:solidFill>
                  <a:miter lim="800000"/>
                  <a:headEnd type="none" w="med" len="med"/>
                  <a:tailEnd type="none" w="med" len="med"/>
                </a14:hiddenLine>
              </a:ext>
            </a:extLst>
          </p:spPr>
          <p:txBody>
            <a:bodyPr lIns="0" tIns="0" rIns="0" bIns="0"/>
            <a:lstStyle/>
            <a:p>
              <a:endParaRPr lang="en-US" sz="2156"/>
            </a:p>
          </p:txBody>
        </p:sp>
        <p:sp>
          <p:nvSpPr>
            <p:cNvPr id="10" name="Rectangle 4"/>
            <p:cNvSpPr>
              <a:spLocks/>
            </p:cNvSpPr>
            <p:nvPr userDrawn="1"/>
          </p:nvSpPr>
          <p:spPr bwMode="auto">
            <a:xfrm>
              <a:off x="3098003" y="3064874"/>
              <a:ext cx="2339655" cy="2443218"/>
            </a:xfrm>
            <a:prstGeom prst="rect">
              <a:avLst/>
            </a:prstGeom>
            <a:solidFill>
              <a:srgbClr val="5AB4E8">
                <a:alpha val="20000"/>
              </a:srgbClr>
            </a:solidFill>
            <a:ln>
              <a:noFill/>
            </a:ln>
            <a:extLst>
              <a:ext uri="{91240B29-F687-4f45-9708-019B960494DF}">
                <a14:hiddenLine xmlns="" xmlns:a14="http://schemas.microsoft.com/office/drawing/2010/main" w="25400" cap="flat">
                  <a:solidFill>
                    <a:srgbClr val="000000">
                      <a:alpha val="20000"/>
                    </a:srgbClr>
                  </a:solidFill>
                  <a:miter lim="800000"/>
                  <a:headEnd type="none" w="med" len="med"/>
                  <a:tailEnd type="none" w="med" len="med"/>
                </a14:hiddenLine>
              </a:ext>
            </a:extLst>
          </p:spPr>
          <p:txBody>
            <a:bodyPr lIns="0" tIns="0" rIns="0" bIns="0"/>
            <a:lstStyle/>
            <a:p>
              <a:endParaRPr lang="en-US" sz="2156"/>
            </a:p>
          </p:txBody>
        </p:sp>
        <p:sp>
          <p:nvSpPr>
            <p:cNvPr id="11" name="Rectangle 5"/>
            <p:cNvSpPr>
              <a:spLocks/>
            </p:cNvSpPr>
            <p:nvPr userDrawn="1"/>
          </p:nvSpPr>
          <p:spPr bwMode="auto">
            <a:xfrm>
              <a:off x="597052" y="3064874"/>
              <a:ext cx="2339656" cy="2443218"/>
            </a:xfrm>
            <a:prstGeom prst="rect">
              <a:avLst/>
            </a:prstGeom>
            <a:solidFill>
              <a:srgbClr val="5AB4E8">
                <a:alpha val="20000"/>
              </a:srgbClr>
            </a:solidFill>
            <a:ln>
              <a:noFill/>
            </a:ln>
            <a:extLst>
              <a:ext uri="{91240B29-F687-4f45-9708-019B960494DF}">
                <a14:hiddenLine xmlns="" xmlns:a14="http://schemas.microsoft.com/office/drawing/2010/main" w="25400" cap="flat">
                  <a:solidFill>
                    <a:srgbClr val="000000">
                      <a:alpha val="20000"/>
                    </a:srgbClr>
                  </a:solidFill>
                  <a:miter lim="800000"/>
                  <a:headEnd type="none" w="med" len="med"/>
                  <a:tailEnd type="none" w="med" len="med"/>
                </a14:hiddenLine>
              </a:ext>
            </a:extLst>
          </p:spPr>
          <p:txBody>
            <a:bodyPr lIns="0" tIns="0" rIns="0" bIns="0"/>
            <a:lstStyle/>
            <a:p>
              <a:pPr algn="l">
                <a:lnSpc>
                  <a:spcPct val="130000"/>
                </a:lnSpc>
              </a:pPr>
              <a:endParaRPr lang="en-US" sz="1764" dirty="0">
                <a:solidFill>
                  <a:srgbClr val="FFFFFF"/>
                </a:solidFill>
                <a:latin typeface="Segoe UI" charset="0"/>
                <a:ea typeface="ＭＳ Ｐゴシック" charset="0"/>
                <a:cs typeface="Segoe UI" charset="0"/>
                <a:sym typeface="Segoe UI" charset="0"/>
              </a:endParaRPr>
            </a:p>
          </p:txBody>
        </p:sp>
      </p:grpSp>
      <p:sp>
        <p:nvSpPr>
          <p:cNvPr id="26" name="Text Placeholder 25"/>
          <p:cNvSpPr>
            <a:spLocks noGrp="1"/>
          </p:cNvSpPr>
          <p:nvPr>
            <p:ph type="body" sz="quarter" idx="18" hasCustomPrompt="1"/>
          </p:nvPr>
        </p:nvSpPr>
        <p:spPr>
          <a:xfrm>
            <a:off x="589683" y="3240662"/>
            <a:ext cx="2291822" cy="2151102"/>
          </a:xfrm>
          <a:prstGeom prst="rect">
            <a:avLst/>
          </a:prstGeom>
        </p:spPr>
        <p:txBody>
          <a:bodyPr lIns="91440"/>
          <a:lstStyle>
            <a:lvl1pPr marL="0" indent="0" algn="l">
              <a:spcAft>
                <a:spcPts val="588"/>
              </a:spcAft>
              <a:buNone/>
              <a:defRPr lang="en-US" sz="2156" kern="1200" spc="0" baseline="0" dirty="0" smtClean="0">
                <a:solidFill>
                  <a:srgbClr val="FFFFFF"/>
                </a:solidFill>
                <a:effectLst>
                  <a:outerShdw blurRad="38100" dist="38100" dir="2700000" algn="tl">
                    <a:schemeClr val="tx2">
                      <a:alpha val="20000"/>
                    </a:schemeClr>
                  </a:outerShdw>
                </a:effectLst>
                <a:latin typeface="Segoe UI Light" panose="020B0502040204020203" pitchFamily="34" charset="0"/>
                <a:ea typeface="ＭＳ Ｐゴシック" charset="0"/>
                <a:cs typeface="Segoe UI Light" panose="020B0502040204020203" pitchFamily="34" charset="0"/>
              </a:defRPr>
            </a:lvl1pPr>
            <a:lvl2pPr marL="0" indent="0" algn="l">
              <a:buNone/>
              <a:defRPr lang="en-US" sz="1372" kern="1200" spc="0" baseline="0" dirty="0" smtClean="0">
                <a:solidFill>
                  <a:srgbClr val="FFFFFF"/>
                </a:solidFill>
                <a:latin typeface="Segoe UI" charset="0"/>
                <a:ea typeface="ＭＳ Ｐゴシック" charset="0"/>
                <a:cs typeface="Segoe UI" charset="0"/>
              </a:defRPr>
            </a:lvl2pPr>
          </a:lstStyle>
          <a:p>
            <a:pPr lvl="0"/>
            <a:r>
              <a:rPr lang="en-US" dirty="0" smtClean="0"/>
              <a:t>[Benefit Pillar 1]</a:t>
            </a:r>
          </a:p>
          <a:p>
            <a:pPr lvl="1"/>
            <a:r>
              <a:rPr lang="en-US" dirty="0" smtClean="0"/>
              <a:t>[Description of benefit]</a:t>
            </a:r>
          </a:p>
        </p:txBody>
      </p:sp>
      <p:sp>
        <p:nvSpPr>
          <p:cNvPr id="27" name="Text Placeholder 25"/>
          <p:cNvSpPr>
            <a:spLocks noGrp="1"/>
          </p:cNvSpPr>
          <p:nvPr>
            <p:ph type="body" sz="quarter" idx="19" hasCustomPrompt="1"/>
          </p:nvPr>
        </p:nvSpPr>
        <p:spPr>
          <a:xfrm>
            <a:off x="3059046" y="3249479"/>
            <a:ext cx="2291822" cy="2151102"/>
          </a:xfrm>
          <a:prstGeom prst="rect">
            <a:avLst/>
          </a:prstGeom>
        </p:spPr>
        <p:txBody>
          <a:bodyPr lIns="91440"/>
          <a:lstStyle>
            <a:lvl1pPr marL="0" indent="0" algn="l">
              <a:spcAft>
                <a:spcPts val="588"/>
              </a:spcAft>
              <a:buNone/>
              <a:defRPr lang="en-US" sz="2156" kern="1200" spc="0" baseline="0" dirty="0" smtClean="0">
                <a:solidFill>
                  <a:srgbClr val="FFFFFF"/>
                </a:solidFill>
                <a:effectLst>
                  <a:outerShdw blurRad="38100" dist="38100" dir="2700000" algn="tl">
                    <a:schemeClr val="tx2">
                      <a:alpha val="20000"/>
                    </a:schemeClr>
                  </a:outerShdw>
                </a:effectLst>
                <a:latin typeface="Segoe UI Light" panose="020B0502040204020203" pitchFamily="34" charset="0"/>
                <a:ea typeface="ＭＳ Ｐゴシック" charset="0"/>
                <a:cs typeface="Segoe UI Light" panose="020B0502040204020203" pitchFamily="34" charset="0"/>
              </a:defRPr>
            </a:lvl1pPr>
            <a:lvl2pPr marL="0" indent="0" algn="l">
              <a:buNone/>
              <a:defRPr lang="en-US" sz="1372" kern="1200" spc="0" baseline="0" dirty="0" smtClean="0">
                <a:solidFill>
                  <a:srgbClr val="FFFFFF"/>
                </a:solidFill>
                <a:latin typeface="Segoe UI" charset="0"/>
                <a:ea typeface="ＭＳ Ｐゴシック" charset="0"/>
                <a:cs typeface="Segoe UI" charset="0"/>
              </a:defRPr>
            </a:lvl2pPr>
          </a:lstStyle>
          <a:p>
            <a:pPr lvl="0"/>
            <a:r>
              <a:rPr lang="en-US" dirty="0" smtClean="0"/>
              <a:t>[Benefit Pillar 2]</a:t>
            </a:r>
          </a:p>
          <a:p>
            <a:pPr lvl="1"/>
            <a:r>
              <a:rPr lang="en-US" dirty="0" smtClean="0"/>
              <a:t>[Description of benefit]</a:t>
            </a:r>
          </a:p>
        </p:txBody>
      </p:sp>
      <p:sp>
        <p:nvSpPr>
          <p:cNvPr id="28" name="Text Placeholder 25"/>
          <p:cNvSpPr>
            <a:spLocks noGrp="1"/>
          </p:cNvSpPr>
          <p:nvPr>
            <p:ph type="body" sz="quarter" idx="20" hasCustomPrompt="1"/>
          </p:nvPr>
        </p:nvSpPr>
        <p:spPr>
          <a:xfrm>
            <a:off x="5473630" y="3249479"/>
            <a:ext cx="2291822" cy="2151102"/>
          </a:xfrm>
          <a:prstGeom prst="rect">
            <a:avLst/>
          </a:prstGeom>
        </p:spPr>
        <p:txBody>
          <a:bodyPr lIns="91440"/>
          <a:lstStyle>
            <a:lvl1pPr marL="0" indent="0" algn="l">
              <a:spcAft>
                <a:spcPts val="588"/>
              </a:spcAft>
              <a:buNone/>
              <a:defRPr lang="en-US" sz="2156" kern="1200" spc="0" baseline="0" dirty="0" smtClean="0">
                <a:solidFill>
                  <a:srgbClr val="FFFFFF"/>
                </a:solidFill>
                <a:effectLst>
                  <a:outerShdw blurRad="38100" dist="38100" dir="2700000" algn="tl">
                    <a:schemeClr val="tx2">
                      <a:alpha val="20000"/>
                    </a:schemeClr>
                  </a:outerShdw>
                </a:effectLst>
                <a:latin typeface="Segoe UI Light" panose="020B0502040204020203" pitchFamily="34" charset="0"/>
                <a:ea typeface="ＭＳ Ｐゴシック" charset="0"/>
                <a:cs typeface="Segoe UI Light" panose="020B0502040204020203" pitchFamily="34" charset="0"/>
              </a:defRPr>
            </a:lvl1pPr>
            <a:lvl2pPr marL="0" indent="0" algn="l">
              <a:buNone/>
              <a:defRPr lang="en-US" sz="1372" kern="1200" spc="0" baseline="0" dirty="0" smtClean="0">
                <a:solidFill>
                  <a:srgbClr val="FFFFFF"/>
                </a:solidFill>
                <a:latin typeface="Segoe UI" charset="0"/>
                <a:ea typeface="ＭＳ Ｐゴシック" charset="0"/>
                <a:cs typeface="Segoe UI" charset="0"/>
              </a:defRPr>
            </a:lvl2pPr>
          </a:lstStyle>
          <a:p>
            <a:pPr lvl="0"/>
            <a:r>
              <a:rPr lang="en-US" dirty="0" smtClean="0"/>
              <a:t>[Benefit Pillar 3]</a:t>
            </a:r>
          </a:p>
          <a:p>
            <a:pPr lvl="1"/>
            <a:r>
              <a:rPr lang="en-US" dirty="0" smtClean="0"/>
              <a:t>[Description of benefit]</a:t>
            </a:r>
          </a:p>
        </p:txBody>
      </p:sp>
    </p:spTree>
    <p:extLst>
      <p:ext uri="{BB962C8B-B14F-4D97-AF65-F5344CB8AC3E}">
        <p14:creationId xmlns:p14="http://schemas.microsoft.com/office/powerpoint/2010/main" val="140409406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2" y="1189177"/>
            <a:ext cx="5377147" cy="2486578"/>
          </a:xfrm>
        </p:spPr>
        <p:txBody>
          <a:bodyPr wrap="square">
            <a:spAutoFit/>
          </a:bodyPr>
          <a:lstStyle>
            <a:lvl1pPr marL="0" indent="0">
              <a:spcBef>
                <a:spcPts val="1200"/>
              </a:spcBef>
              <a:buClr>
                <a:schemeClr val="tx1"/>
              </a:buClr>
              <a:buFont typeface="Wingdings" pitchFamily="2" charset="2"/>
              <a:buNone/>
              <a:defRPr sz="3526"/>
            </a:lvl1pPr>
            <a:lvl2pPr marL="0" indent="0">
              <a:buNone/>
              <a:defRPr sz="1959"/>
            </a:lvl2pPr>
            <a:lvl3pPr marL="227051" indent="0">
              <a:buNone/>
              <a:tabLst/>
              <a:defRPr sz="1959"/>
            </a:lvl3pPr>
            <a:lvl4pPr marL="450992" indent="0">
              <a:buNone/>
              <a:defRPr sz="1763"/>
            </a:lvl4pPr>
            <a:lvl5pPr marL="671822" indent="0">
              <a:buNone/>
              <a:tabLst/>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11" y="1189176"/>
            <a:ext cx="5377147" cy="2420188"/>
          </a:xfrm>
        </p:spPr>
        <p:txBody>
          <a:bodyPr wrap="square">
            <a:spAutoFit/>
          </a:bodyPr>
          <a:lstStyle>
            <a:lvl1pPr marL="0" indent="0">
              <a:spcBef>
                <a:spcPts val="1200"/>
              </a:spcBef>
              <a:buClr>
                <a:schemeClr val="tx1"/>
              </a:buClr>
              <a:buFont typeface="Wingdings" pitchFamily="2" charset="2"/>
              <a:buNone/>
              <a:defRPr sz="3526"/>
            </a:lvl1pPr>
            <a:lvl2pPr marL="0" indent="0">
              <a:buNone/>
              <a:defRPr sz="1959"/>
            </a:lvl2pPr>
            <a:lvl3pPr marL="227051" indent="0">
              <a:buNone/>
              <a:tabLst/>
              <a:defRPr sz="1959"/>
            </a:lvl3pPr>
            <a:lvl4pPr marL="450992" indent="0">
              <a:buNone/>
              <a:defRPr sz="1763"/>
            </a:lvl4pPr>
            <a:lvl5pPr marL="671822" indent="0">
              <a:buNone/>
              <a:tabLst/>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8"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405681177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2" y="1189177"/>
            <a:ext cx="5377147" cy="2486578"/>
          </a:xfrm>
        </p:spPr>
        <p:txBody>
          <a:bodyPr wrap="square">
            <a:spAutoFit/>
          </a:bodyPr>
          <a:lstStyle>
            <a:lvl1pPr marL="281481" indent="-281481">
              <a:spcBef>
                <a:spcPts val="1200"/>
              </a:spcBef>
              <a:buClr>
                <a:schemeClr val="tx1"/>
              </a:buClr>
              <a:buFont typeface="Arial" pitchFamily="34" charset="0"/>
              <a:buChar char="•"/>
              <a:defRPr sz="3526"/>
            </a:lvl1pPr>
            <a:lvl2pPr marL="520340" indent="-228442">
              <a:defRPr sz="1959"/>
            </a:lvl2pPr>
            <a:lvl3pPr marL="685325" indent="-164986">
              <a:tabLst/>
              <a:defRPr sz="1959"/>
            </a:lvl3pPr>
            <a:lvl4pPr marL="863003" indent="-177677">
              <a:defRPr sz="1763"/>
            </a:lvl4pPr>
            <a:lvl5pPr marL="1027988" indent="-164986">
              <a:tabLst/>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11" y="1189177"/>
            <a:ext cx="5377147" cy="2486578"/>
          </a:xfrm>
        </p:spPr>
        <p:txBody>
          <a:bodyPr wrap="square">
            <a:spAutoFit/>
          </a:bodyPr>
          <a:lstStyle>
            <a:lvl1pPr marL="281481" indent="-281481">
              <a:spcBef>
                <a:spcPts val="1200"/>
              </a:spcBef>
              <a:buClr>
                <a:schemeClr val="tx1"/>
              </a:buClr>
              <a:buFont typeface="Arial" pitchFamily="34" charset="0"/>
              <a:buChar char="•"/>
              <a:defRPr sz="3526"/>
            </a:lvl1pPr>
            <a:lvl2pPr marL="520340" indent="-228442">
              <a:defRPr sz="1959"/>
            </a:lvl2pPr>
            <a:lvl3pPr marL="685325" indent="-164986">
              <a:tabLst/>
              <a:defRPr sz="1959"/>
            </a:lvl3pPr>
            <a:lvl4pPr marL="863003" indent="-177677">
              <a:defRPr sz="1763"/>
            </a:lvl4pPr>
            <a:lvl5pPr marL="1027988" indent="-164986">
              <a:tabLst/>
              <a:defRPr sz="176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8"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330867371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2" y="1189176"/>
            <a:ext cx="5377147" cy="2467342"/>
          </a:xfrm>
        </p:spPr>
        <p:txBody>
          <a:bodyPr wrap="square">
            <a:spAutoFit/>
          </a:bodyPr>
          <a:lstStyle>
            <a:lvl1pPr marL="281481" indent="-281481">
              <a:spcBef>
                <a:spcPts val="1200"/>
              </a:spcBef>
              <a:buClr>
                <a:schemeClr val="accent1"/>
              </a:buClr>
              <a:buFont typeface="Arial" pitchFamily="34" charset="0"/>
              <a:buChar char="•"/>
              <a:defRPr lang="en-US" sz="3526" kern="1200" spc="0" baseline="0" dirty="0" smtClean="0">
                <a:gradFill>
                  <a:gsLst>
                    <a:gs pos="1250">
                      <a:schemeClr val="bg2"/>
                    </a:gs>
                    <a:gs pos="99000">
                      <a:schemeClr val="bg2"/>
                    </a:gs>
                  </a:gsLst>
                  <a:lin ang="5400000" scaled="0"/>
                </a:gradFill>
                <a:latin typeface="+mj-lt"/>
                <a:ea typeface="+mn-ea"/>
                <a:cs typeface="+mn-cs"/>
              </a:defRPr>
            </a:lvl1pPr>
            <a:lvl2pPr marL="520340" indent="-228442">
              <a:defRPr sz="1959"/>
            </a:lvl2pPr>
            <a:lvl3pPr marL="685325" indent="-164986">
              <a:tabLst/>
              <a:defRPr sz="1959"/>
            </a:lvl3pPr>
            <a:lvl4pPr marL="863003" indent="-177677">
              <a:defRPr sz="1763"/>
            </a:lvl4pPr>
            <a:lvl5pPr marL="1027988" indent="-164986">
              <a:tabLst/>
              <a:defRPr sz="1763"/>
            </a:lvl5pPr>
          </a:lstStyle>
          <a:p>
            <a:pPr marL="281481" marR="0" lvl="0" indent="-281481" algn="l" defTabSz="913731" rtl="0" eaLnBrk="1" fontAlgn="auto" latinLnBrk="0" hangingPunct="1">
              <a:lnSpc>
                <a:spcPct val="90000"/>
              </a:lnSpc>
              <a:spcBef>
                <a:spcPts val="1200"/>
              </a:spcBef>
              <a:spcAft>
                <a:spcPts val="0"/>
              </a:spcAft>
              <a:buClr>
                <a:schemeClr val="bg2"/>
              </a:buClr>
              <a:buSzPct val="90000"/>
              <a:buFont typeface="Arial" pitchFamily="34" charset="0"/>
              <a:buChar char="•"/>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11" y="1189176"/>
            <a:ext cx="5377147" cy="2467342"/>
          </a:xfrm>
        </p:spPr>
        <p:txBody>
          <a:bodyPr wrap="square">
            <a:spAutoFit/>
          </a:bodyPr>
          <a:lstStyle>
            <a:lvl1pPr marL="281481" indent="-281481">
              <a:spcBef>
                <a:spcPts val="1200"/>
              </a:spcBef>
              <a:buClr>
                <a:schemeClr val="accent1"/>
              </a:buClr>
              <a:buFont typeface="Arial" pitchFamily="34" charset="0"/>
              <a:buChar char="•"/>
              <a:defRPr lang="en-US" sz="3526" kern="1200" spc="0" baseline="0" dirty="0" smtClean="0">
                <a:gradFill>
                  <a:gsLst>
                    <a:gs pos="1250">
                      <a:schemeClr val="bg2"/>
                    </a:gs>
                    <a:gs pos="99000">
                      <a:schemeClr val="bg2"/>
                    </a:gs>
                  </a:gsLst>
                  <a:lin ang="5400000" scaled="0"/>
                </a:gradFill>
                <a:latin typeface="+mj-lt"/>
                <a:ea typeface="+mn-ea"/>
                <a:cs typeface="+mn-cs"/>
              </a:defRPr>
            </a:lvl1pPr>
            <a:lvl2pPr marL="520340" indent="-228442">
              <a:defRPr sz="1959"/>
            </a:lvl2pPr>
            <a:lvl3pPr marL="685325" indent="-164986">
              <a:tabLst/>
              <a:defRPr sz="1959"/>
            </a:lvl3pPr>
            <a:lvl4pPr marL="863003" indent="-177677">
              <a:defRPr sz="1763"/>
            </a:lvl4pPr>
            <a:lvl5pPr marL="1027988" indent="-164986">
              <a:tabLst/>
              <a:defRPr sz="1763"/>
            </a:lvl5pPr>
          </a:lstStyle>
          <a:p>
            <a:pPr marL="281481" marR="0" lvl="0" indent="-281481" algn="l" defTabSz="913731" rtl="0" eaLnBrk="1" fontAlgn="auto" latinLnBrk="0" hangingPunct="1">
              <a:lnSpc>
                <a:spcPct val="90000"/>
              </a:lnSpc>
              <a:spcBef>
                <a:spcPts val="1200"/>
              </a:spcBef>
              <a:spcAft>
                <a:spcPts val="0"/>
              </a:spcAft>
              <a:buClr>
                <a:schemeClr val="bg2"/>
              </a:buClr>
              <a:buSzPct val="90000"/>
              <a:buFont typeface="Arial" pitchFamily="34" charset="0"/>
              <a:buChar char="•"/>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8"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82460559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5"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46514312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4"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192763616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25268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24451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89933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14156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354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13" y="2057402"/>
            <a:ext cx="5486400"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13" y="2057400"/>
            <a:ext cx="5486400" cy="2743426"/>
          </a:xfrm>
          <a:noFill/>
        </p:spPr>
        <p:txBody>
          <a:bodyPr vert="horz" lIns="137160" tIns="137160" rIns="137160" bIns="13716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4" name="Text Placeholder 3"/>
          <p:cNvSpPr>
            <a:spLocks noGrp="1"/>
          </p:cNvSpPr>
          <p:nvPr>
            <p:ph type="body" sz="quarter" idx="10" hasCustomPrompt="1"/>
          </p:nvPr>
        </p:nvSpPr>
        <p:spPr>
          <a:xfrm>
            <a:off x="150813" y="4800602"/>
            <a:ext cx="5486400" cy="914400"/>
          </a:xfrm>
        </p:spPr>
        <p:txBody>
          <a:bodyPr lIns="137160" tIns="137160" rIns="137160" bIns="137160">
            <a:noAutofit/>
          </a:bodyPr>
          <a:lstStyle>
            <a:lvl1pPr marL="0" indent="0">
              <a:spcBef>
                <a:spcPts val="0"/>
              </a:spcBef>
              <a:buNone/>
              <a:defRPr sz="1999">
                <a:solidFill>
                  <a:schemeClr val="bg1"/>
                </a:solidFill>
              </a:defRPr>
            </a:lvl1pPr>
            <a:lvl2pPr marL="281508" indent="0">
              <a:buNone/>
              <a:defRPr sz="1999">
                <a:solidFill>
                  <a:schemeClr val="bg1"/>
                </a:solidFill>
              </a:defRPr>
            </a:lvl2pPr>
            <a:lvl3pPr marL="588130" indent="0">
              <a:buNone/>
              <a:defRPr sz="1999">
                <a:solidFill>
                  <a:schemeClr val="bg1"/>
                </a:solidFill>
              </a:defRPr>
            </a:lvl3pPr>
            <a:lvl4pPr marL="869639" indent="0">
              <a:buNone/>
              <a:defRPr sz="1999">
                <a:solidFill>
                  <a:schemeClr val="bg1"/>
                </a:solidFill>
              </a:defRPr>
            </a:lvl4pPr>
            <a:lvl5pPr marL="1104889" indent="0">
              <a:buNone/>
              <a:defRPr sz="1999">
                <a:solidFill>
                  <a:schemeClr val="bg1"/>
                </a:solidFill>
              </a:defRPr>
            </a:lvl5pPr>
          </a:lstStyle>
          <a:p>
            <a:pPr lvl="0"/>
            <a:r>
              <a:rPr lang="en-US" dirty="0" smtClean="0"/>
              <a:t>Speaker Name</a:t>
            </a:r>
            <a:endParaRPr lang="en-US" dirty="0"/>
          </a:p>
        </p:txBody>
      </p:sp>
      <p:sp>
        <p:nvSpPr>
          <p:cNvPr id="10" name="TextBox 9"/>
          <p:cNvSpPr txBox="1"/>
          <p:nvPr/>
        </p:nvSpPr>
        <p:spPr>
          <a:xfrm>
            <a:off x="7618017" y="381000"/>
            <a:ext cx="3809008" cy="1905000"/>
          </a:xfrm>
          <a:prstGeom prst="rect">
            <a:avLst/>
          </a:prstGeom>
        </p:spPr>
        <p:txBody>
          <a:bodyPr vert="horz" wrap="square" lIns="108761" tIns="54381" rIns="108761" bIns="54381" rtlCol="0" anchor="ctr">
            <a:normAutofit/>
          </a:bodyPr>
          <a:lstStyle/>
          <a:p>
            <a:pPr defTabSz="1087465"/>
            <a:r>
              <a:rPr lang="en-US" sz="1999"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2939" y="228602"/>
            <a:ext cx="1946596" cy="716042"/>
          </a:xfrm>
          <a:prstGeom prst="rect">
            <a:avLst/>
          </a:prstGeom>
        </p:spPr>
      </p:pic>
      <p:sp>
        <p:nvSpPr>
          <p:cNvPr id="15" name="TextBox 14"/>
          <p:cNvSpPr txBox="1"/>
          <p:nvPr/>
        </p:nvSpPr>
        <p:spPr>
          <a:xfrm>
            <a:off x="7618017" y="381000"/>
            <a:ext cx="3809008" cy="1905000"/>
          </a:xfrm>
          <a:prstGeom prst="rect">
            <a:avLst/>
          </a:prstGeom>
        </p:spPr>
        <p:txBody>
          <a:bodyPr vert="horz" wrap="square" lIns="108761" tIns="54381" rIns="108761" bIns="54381" rtlCol="0" anchor="ctr">
            <a:normAutofit/>
          </a:bodyPr>
          <a:lstStyle/>
          <a:p>
            <a:pPr defTabSz="1087465"/>
            <a:r>
              <a:rPr lang="en-US" sz="1999"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8" y="198359"/>
            <a:ext cx="1946596" cy="716042"/>
          </a:xfrm>
          <a:prstGeom prst="rect">
            <a:avLst/>
          </a:prstGeom>
        </p:spPr>
      </p:pic>
      <p:sp>
        <p:nvSpPr>
          <p:cNvPr id="14" name="TextBox 13"/>
          <p:cNvSpPr txBox="1"/>
          <p:nvPr userDrawn="1"/>
        </p:nvSpPr>
        <p:spPr>
          <a:xfrm>
            <a:off x="7618017" y="381000"/>
            <a:ext cx="3809008" cy="1905000"/>
          </a:xfrm>
          <a:prstGeom prst="rect">
            <a:avLst/>
          </a:prstGeom>
        </p:spPr>
        <p:txBody>
          <a:bodyPr vert="horz" wrap="square" lIns="108761" tIns="54381" rIns="108761" bIns="54381" rtlCol="0" anchor="ctr">
            <a:normAutofit/>
          </a:bodyPr>
          <a:lstStyle/>
          <a:p>
            <a:pPr defTabSz="1087465"/>
            <a:r>
              <a:rPr lang="en-US" sz="1999"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18" y="198359"/>
            <a:ext cx="1946596" cy="716042"/>
          </a:xfrm>
          <a:prstGeom prst="rect">
            <a:avLst/>
          </a:prstGeom>
        </p:spPr>
      </p:pic>
    </p:spTree>
    <p:extLst>
      <p:ext uri="{BB962C8B-B14F-4D97-AF65-F5344CB8AC3E}">
        <p14:creationId xmlns:p14="http://schemas.microsoft.com/office/powerpoint/2010/main" val="3351250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87299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9"/>
            <a:ext cx="12188825" cy="530830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2" tIns="45692" rIns="45692" bIns="45692" numCol="1" spcCol="0" rtlCol="0" fromWordArt="0" anchor="ctr" anchorCtr="0" forceAA="0" compatLnSpc="1">
            <a:prstTxWarp prst="textNoShape">
              <a:avLst/>
            </a:prstTxWarp>
            <a:noAutofit/>
          </a:bodyPr>
          <a:lstStyle/>
          <a:p>
            <a:pPr algn="ctr" defTabSz="913466" fontAlgn="base">
              <a:spcBef>
                <a:spcPct val="0"/>
              </a:spcBef>
              <a:spcAft>
                <a:spcPct val="0"/>
              </a:spcAft>
              <a:defRPr/>
            </a:pPr>
            <a:endParaRPr lang="en-US" sz="176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0" y="1192418"/>
            <a:ext cx="11650487" cy="2089751"/>
          </a:xfrm>
        </p:spPr>
        <p:txBody>
          <a:bodyPr/>
          <a:lstStyle>
            <a:lvl1pPr marL="0" indent="0">
              <a:buNone/>
              <a:defRPr sz="3232">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4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69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79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5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1087674"/>
            <a:endParaRPr lang="en-US" dirty="0">
              <a:solidFill>
                <a:srgbClr val="000000">
                  <a:lumMod val="50000"/>
                  <a:lumOff val="50000"/>
                </a:srgbClr>
              </a:solidFill>
            </a:endParaRPr>
          </a:p>
        </p:txBody>
      </p:sp>
      <p:sp>
        <p:nvSpPr>
          <p:cNvPr id="8"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1087674"/>
            <a:fld id="{C69A5621-A4E1-4322-9D22-14AC39B4BE7D}" type="slidenum">
              <a:rPr lang="en-US" smtClean="0">
                <a:solidFill>
                  <a:srgbClr val="000000">
                    <a:tint val="75000"/>
                  </a:srgbClr>
                </a:solidFill>
              </a:rPr>
              <a:pPr defTabSz="1087674"/>
              <a:t>‹#›</a:t>
            </a:fld>
            <a:endParaRPr lang="en-US">
              <a:solidFill>
                <a:srgbClr val="000000">
                  <a:tint val="75000"/>
                </a:srgbClr>
              </a:solidFill>
            </a:endParaRPr>
          </a:p>
        </p:txBody>
      </p:sp>
    </p:spTree>
    <p:extLst>
      <p:ext uri="{BB962C8B-B14F-4D97-AF65-F5344CB8AC3E}">
        <p14:creationId xmlns:p14="http://schemas.microsoft.com/office/powerpoint/2010/main" val="68093386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70" y="1189179"/>
            <a:ext cx="11650488" cy="2396047"/>
          </a:xfrm>
          <a:prstGeom prst="rect">
            <a:avLst/>
          </a:prstGeom>
        </p:spPr>
        <p:txBody>
          <a:bodyPr/>
          <a:lstStyle>
            <a:lvl1pPr marL="284593" indent="-284593">
              <a:buClr>
                <a:schemeClr val="tx1"/>
              </a:buClr>
              <a:buSzPct val="90000"/>
              <a:buFont typeface="Arial" pitchFamily="34" charset="0"/>
              <a:buChar char="•"/>
              <a:defRPr sz="352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851" indent="-275261">
              <a:buClr>
                <a:schemeClr val="tx1"/>
              </a:buClr>
              <a:buSzPct val="90000"/>
              <a:buFont typeface="Arial" pitchFamily="34" charset="0"/>
              <a:buChar char="•"/>
              <a:defRPr sz="313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442" indent="-284593">
              <a:buClr>
                <a:schemeClr val="tx1"/>
              </a:buClr>
              <a:buSzPct val="90000"/>
              <a:buFont typeface="Arial" pitchFamily="34" charset="0"/>
              <a:buChar char="•"/>
              <a:defRPr sz="274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383" indent="-223941">
              <a:buClr>
                <a:schemeClr val="tx1"/>
              </a:buClr>
              <a:buSzPct val="90000"/>
              <a:buFont typeface="Arial" pitchFamily="34" charset="0"/>
              <a:buChar char="•"/>
              <a:defRPr sz="235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325" indent="-223941">
              <a:buClr>
                <a:schemeClr val="tx1"/>
              </a:buClr>
              <a:buSzPct val="90000"/>
              <a:buFont typeface="Arial" pitchFamily="34" charset="0"/>
              <a:buChar char="•"/>
              <a:defRPr sz="195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8"/>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4"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0012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Main Slide Template">
    <p:bg>
      <p:bgPr>
        <a:solidFill>
          <a:srgbClr val="00AEEF"/>
        </a:solidFill>
        <a:effectLst/>
      </p:bgPr>
    </p:bg>
    <p:spTree>
      <p:nvGrpSpPr>
        <p:cNvPr id="1" name=""/>
        <p:cNvGrpSpPr/>
        <p:nvPr/>
      </p:nvGrpSpPr>
      <p:grpSpPr>
        <a:xfrm>
          <a:off x="0" y="0"/>
          <a:ext cx="0" cy="0"/>
          <a:chOff x="0" y="0"/>
          <a:chExt cx="0" cy="0"/>
        </a:xfrm>
      </p:grpSpPr>
      <p:pic>
        <p:nvPicPr>
          <p:cNvPr id="7" name="Picture 6" descr="WinAzure_rgb_Wht_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815" y="6297944"/>
            <a:ext cx="1702745" cy="408657"/>
          </a:xfrm>
          <a:prstGeom prst="rect">
            <a:avLst/>
          </a:prstGeom>
        </p:spPr>
      </p:pic>
      <p:sp>
        <p:nvSpPr>
          <p:cNvPr id="11" name="Slide Number Placeholder 5"/>
          <p:cNvSpPr txBox="1">
            <a:spLocks/>
          </p:cNvSpPr>
          <p:nvPr/>
        </p:nvSpPr>
        <p:spPr>
          <a:xfrm>
            <a:off x="11528477" y="7225047"/>
            <a:ext cx="430018" cy="228169"/>
          </a:xfrm>
          <a:prstGeom prst="rect">
            <a:avLst/>
          </a:prstGeom>
        </p:spPr>
        <p:txBody>
          <a:bodyPr lIns="89576" tIns="44786" rIns="89576" bIns="44786"/>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784" dirty="0" smtClean="0">
                <a:solidFill>
                  <a:srgbClr val="FFFFFF"/>
                </a:solidFill>
              </a:rPr>
              <a:t>3</a:t>
            </a:r>
            <a:endParaRPr lang="en-US" sz="784" dirty="0">
              <a:solidFill>
                <a:srgbClr val="FFFFFF"/>
              </a:solidFill>
            </a:endParaRPr>
          </a:p>
        </p:txBody>
      </p:sp>
      <p:sp>
        <p:nvSpPr>
          <p:cNvPr id="16" name="Title 1"/>
          <p:cNvSpPr>
            <a:spLocks noGrp="1"/>
          </p:cNvSpPr>
          <p:nvPr>
            <p:ph type="title" hasCustomPrompt="1"/>
          </p:nvPr>
        </p:nvSpPr>
        <p:spPr>
          <a:xfrm>
            <a:off x="266852" y="289511"/>
            <a:ext cx="11652805" cy="809388"/>
          </a:xfrm>
        </p:spPr>
        <p:txBody>
          <a:bodyPr/>
          <a:lstStyle>
            <a:lvl1pPr>
              <a:defRPr>
                <a:solidFill>
                  <a:schemeClr val="bg1">
                    <a:alpha val="99000"/>
                  </a:schemeClr>
                </a:solidFill>
              </a:defRPr>
            </a:lvl1pPr>
          </a:lstStyle>
          <a:p>
            <a:r>
              <a:rPr lang="en-US" dirty="0" smtClean="0"/>
              <a:t>Slide title</a:t>
            </a:r>
            <a:endParaRPr lang="en-US" dirty="0"/>
          </a:p>
        </p:txBody>
      </p:sp>
      <p:sp>
        <p:nvSpPr>
          <p:cNvPr id="17" name="Text Placeholder 4"/>
          <p:cNvSpPr>
            <a:spLocks noGrp="1"/>
          </p:cNvSpPr>
          <p:nvPr>
            <p:ph type="body" sz="quarter" idx="15" hasCustomPrompt="1"/>
          </p:nvPr>
        </p:nvSpPr>
        <p:spPr>
          <a:xfrm>
            <a:off x="266858" y="1008624"/>
            <a:ext cx="11652800" cy="718466"/>
          </a:xfrm>
          <a:noFill/>
        </p:spPr>
        <p:txBody>
          <a:bodyPr lIns="146290" tIns="109717" rIns="146290" bIns="109717">
            <a:noAutofit/>
          </a:bodyPr>
          <a:lstStyle>
            <a:lvl1pPr marL="0" indent="0">
              <a:spcBef>
                <a:spcPts val="0"/>
              </a:spcBef>
              <a:buNone/>
              <a:defRPr sz="2743" spc="0" baseline="0">
                <a:solidFill>
                  <a:srgbClr val="0054A6">
                    <a:alpha val="99000"/>
                  </a:srgbClr>
                </a:solidFill>
                <a:latin typeface="+mj-lt"/>
              </a:defRPr>
            </a:lvl1pPr>
          </a:lstStyle>
          <a:p>
            <a:pPr lvl="0"/>
            <a:r>
              <a:rPr lang="en-US" dirty="0" smtClean="0"/>
              <a:t>Secondary title</a:t>
            </a:r>
          </a:p>
        </p:txBody>
      </p:sp>
    </p:spTree>
    <p:extLst>
      <p:ext uri="{BB962C8B-B14F-4D97-AF65-F5344CB8AC3E}">
        <p14:creationId xmlns:p14="http://schemas.microsoft.com/office/powerpoint/2010/main" val="363102435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4" y="1122363"/>
            <a:ext cx="9141619" cy="2387600"/>
          </a:xfrm>
        </p:spPr>
        <p:txBody>
          <a:bodyPr anchor="b"/>
          <a:lstStyle>
            <a:lvl1pPr algn="ctr">
              <a:defRPr sz="5995"/>
            </a:lvl1pPr>
          </a:lstStyle>
          <a:p>
            <a:r>
              <a:rPr lang="en-US" smtClean="0"/>
              <a:t>Click to edit Master title style</a:t>
            </a:r>
            <a:endParaRPr lang="en-CA"/>
          </a:p>
        </p:txBody>
      </p:sp>
      <p:sp>
        <p:nvSpPr>
          <p:cNvPr id="3" name="Subtitle 2"/>
          <p:cNvSpPr>
            <a:spLocks noGrp="1"/>
          </p:cNvSpPr>
          <p:nvPr>
            <p:ph type="subTitle" idx="1"/>
          </p:nvPr>
        </p:nvSpPr>
        <p:spPr>
          <a:xfrm>
            <a:off x="1523604" y="3602038"/>
            <a:ext cx="9141619" cy="516936"/>
          </a:xfrm>
        </p:spPr>
        <p:txBody>
          <a:bodyPr/>
          <a:lstStyle>
            <a:lvl1pPr marL="0" indent="0" algn="ctr">
              <a:buNone/>
              <a:defRPr sz="2398"/>
            </a:lvl1pPr>
            <a:lvl2pPr marL="456882" indent="0" algn="ctr">
              <a:buNone/>
              <a:defRPr sz="1998"/>
            </a:lvl2pPr>
            <a:lvl3pPr marL="913764" indent="0" algn="ctr">
              <a:buNone/>
              <a:defRPr sz="1798"/>
            </a:lvl3pPr>
            <a:lvl4pPr marL="1370646" indent="0" algn="ctr">
              <a:buNone/>
              <a:defRPr sz="1600"/>
            </a:lvl4pPr>
            <a:lvl5pPr marL="1827527" indent="0" algn="ctr">
              <a:buNone/>
              <a:defRPr sz="1600"/>
            </a:lvl5pPr>
            <a:lvl6pPr marL="2284409" indent="0" algn="ctr">
              <a:buNone/>
              <a:defRPr sz="1600"/>
            </a:lvl6pPr>
            <a:lvl7pPr marL="2741291" indent="0" algn="ctr">
              <a:buNone/>
              <a:defRPr sz="1600"/>
            </a:lvl7pPr>
            <a:lvl8pPr marL="3198173" indent="0" algn="ctr">
              <a:buNone/>
              <a:defRPr sz="1600"/>
            </a:lvl8pPr>
            <a:lvl9pPr marL="3655055"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7982" y="6356353"/>
            <a:ext cx="2742486" cy="365125"/>
          </a:xfrm>
          <a:prstGeom prst="rect">
            <a:avLst/>
          </a:prstGeom>
        </p:spPr>
        <p:txBody>
          <a:bodyPr/>
          <a:lstStyle/>
          <a:p>
            <a:pPr defTabSz="913764"/>
            <a:fld id="{D576915C-96CD-43B7-9CCF-7D9EF52D759F}" type="datetimeFigureOut">
              <a:rPr lang="en-CA" sz="1798" smtClean="0">
                <a:solidFill>
                  <a:srgbClr val="000000"/>
                </a:solidFill>
              </a:rPr>
              <a:pPr defTabSz="913764"/>
              <a:t>2015-10-26</a:t>
            </a:fld>
            <a:endParaRPr lang="en-CA" sz="1798">
              <a:solidFill>
                <a:srgbClr val="000000"/>
              </a:solidFill>
            </a:endParaRPr>
          </a:p>
        </p:txBody>
      </p:sp>
      <p:sp>
        <p:nvSpPr>
          <p:cNvPr id="5" name="Footer Placeholder 4"/>
          <p:cNvSpPr>
            <a:spLocks noGrp="1"/>
          </p:cNvSpPr>
          <p:nvPr>
            <p:ph type="ftr" sz="quarter" idx="11"/>
          </p:nvPr>
        </p:nvSpPr>
        <p:spPr/>
        <p:txBody>
          <a:bodyPr/>
          <a:lstStyle/>
          <a:p>
            <a:pPr defTabSz="1087674"/>
            <a:endParaRPr lang="en-CA">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pPr defTabSz="1087674"/>
            <a:fld id="{7124379F-350A-451E-AC10-410F3E1F4344}" type="slidenum">
              <a:rPr lang="en-CA" smtClean="0">
                <a:solidFill>
                  <a:srgbClr val="000000">
                    <a:tint val="75000"/>
                  </a:srgbClr>
                </a:solidFill>
              </a:rPr>
              <a:pPr defTabSz="1087674"/>
              <a:t>‹#›</a:t>
            </a:fld>
            <a:endParaRPr lang="en-CA">
              <a:solidFill>
                <a:srgbClr val="000000">
                  <a:tint val="75000"/>
                </a:srgbClr>
              </a:solidFill>
            </a:endParaRPr>
          </a:p>
        </p:txBody>
      </p:sp>
    </p:spTree>
    <p:extLst>
      <p:ext uri="{BB962C8B-B14F-4D97-AF65-F5344CB8AC3E}">
        <p14:creationId xmlns:p14="http://schemas.microsoft.com/office/powerpoint/2010/main" val="38204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15664"/>
          <a:stretch/>
        </p:blipFill>
        <p:spPr>
          <a:xfrm>
            <a:off x="22087" y="-1"/>
            <a:ext cx="12188825" cy="6858001"/>
          </a:xfrm>
          <a:prstGeom prst="rect">
            <a:avLst/>
          </a:prstGeom>
        </p:spPr>
      </p:pic>
      <p:sp>
        <p:nvSpPr>
          <p:cNvPr id="13" name="Rectangle 12"/>
          <p:cNvSpPr/>
          <p:nvPr/>
        </p:nvSpPr>
        <p:spPr bwMode="gray">
          <a:xfrm>
            <a:off x="150813" y="2057402"/>
            <a:ext cx="5486400"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2" tIns="143329" rIns="179162" bIns="143329" numCol="1" spcCol="0" rtlCol="0" fromWordArt="0" anchor="t" anchorCtr="0" forceAA="0" compatLnSpc="1">
            <a:prstTxWarp prst="textNoShape">
              <a:avLst/>
            </a:prstTxWarp>
            <a:noAutofit/>
          </a:bodyPr>
          <a:lstStyle/>
          <a:p>
            <a:pPr algn="ctr" defTabSz="91347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13" y="2057400"/>
            <a:ext cx="5486400" cy="2743426"/>
          </a:xfrm>
          <a:noFill/>
        </p:spPr>
        <p:txBody>
          <a:bodyPr vert="horz" lIns="137160" tIns="137160" rIns="137160" bIns="13716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4" name="Text Placeholder 3"/>
          <p:cNvSpPr>
            <a:spLocks noGrp="1"/>
          </p:cNvSpPr>
          <p:nvPr>
            <p:ph type="body" sz="quarter" idx="10" hasCustomPrompt="1"/>
          </p:nvPr>
        </p:nvSpPr>
        <p:spPr>
          <a:xfrm>
            <a:off x="150813" y="4800602"/>
            <a:ext cx="5486400" cy="914400"/>
          </a:xfrm>
        </p:spPr>
        <p:txBody>
          <a:bodyPr lIns="137160" tIns="137160" rIns="137160" bIns="137160">
            <a:noAutofit/>
          </a:bodyPr>
          <a:lstStyle>
            <a:lvl1pPr marL="0" indent="0">
              <a:spcBef>
                <a:spcPts val="0"/>
              </a:spcBef>
              <a:buNone/>
              <a:defRPr sz="1999">
                <a:solidFill>
                  <a:schemeClr val="bg1"/>
                </a:solidFill>
              </a:defRPr>
            </a:lvl1pPr>
            <a:lvl2pPr marL="281508" indent="0">
              <a:buNone/>
              <a:defRPr sz="1999">
                <a:solidFill>
                  <a:schemeClr val="bg1"/>
                </a:solidFill>
              </a:defRPr>
            </a:lvl2pPr>
            <a:lvl3pPr marL="588130" indent="0">
              <a:buNone/>
              <a:defRPr sz="1999">
                <a:solidFill>
                  <a:schemeClr val="bg1"/>
                </a:solidFill>
              </a:defRPr>
            </a:lvl3pPr>
            <a:lvl4pPr marL="869639" indent="0">
              <a:buNone/>
              <a:defRPr sz="1999">
                <a:solidFill>
                  <a:schemeClr val="bg1"/>
                </a:solidFill>
              </a:defRPr>
            </a:lvl4pPr>
            <a:lvl5pPr marL="1104889" indent="0">
              <a:buNone/>
              <a:defRPr sz="1999">
                <a:solidFill>
                  <a:schemeClr val="bg1"/>
                </a:solidFill>
              </a:defRPr>
            </a:lvl5pPr>
          </a:lstStyle>
          <a:p>
            <a:pPr lvl="0"/>
            <a:r>
              <a:rPr lang="en-US" dirty="0" smtClean="0"/>
              <a:t>Speaker Name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0814" y="198360"/>
            <a:ext cx="1946596" cy="716042"/>
          </a:xfrm>
          <a:prstGeom prst="rect">
            <a:avLst/>
          </a:prstGeom>
        </p:spPr>
      </p:pic>
    </p:spTree>
    <p:extLst>
      <p:ext uri="{BB962C8B-B14F-4D97-AF65-F5344CB8AC3E}">
        <p14:creationId xmlns:p14="http://schemas.microsoft.com/office/powerpoint/2010/main" val="212870345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4"/>
            <a:ext cx="12188825"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08" indent="0">
              <a:buNone/>
              <a:defRPr/>
            </a:lvl2pPr>
            <a:lvl3pPr marL="588130" indent="0">
              <a:buNone/>
              <a:defRPr/>
            </a:lvl3pPr>
            <a:lvl4pPr marL="869639" indent="0">
              <a:buNone/>
              <a:defRPr/>
            </a:lvl4pPr>
            <a:lvl5pPr marL="1104889"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14" y="1600202"/>
            <a:ext cx="11887200"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155548658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803" y="2"/>
            <a:ext cx="11427022" cy="646042"/>
          </a:xfrm>
          <a:prstGeom prst="rect">
            <a:avLst/>
          </a:prstGeom>
          <a:noFill/>
        </p:spPr>
        <p:txBody>
          <a:bodyPr vert="horz" lIns="380893" tIns="152357" rIns="53325" bIns="53325" rtlCol="0" anchor="ctr">
            <a:noAutofit/>
          </a:bodyPr>
          <a:lstStyle/>
          <a:p>
            <a:endParaRPr lang="en-US" dirty="0"/>
          </a:p>
        </p:txBody>
      </p:sp>
      <p:sp>
        <p:nvSpPr>
          <p:cNvPr id="15" name="Text Placeholder 14"/>
          <p:cNvSpPr>
            <a:spLocks noGrp="1"/>
          </p:cNvSpPr>
          <p:nvPr>
            <p:ph type="body" idx="1"/>
          </p:nvPr>
        </p:nvSpPr>
        <p:spPr>
          <a:xfrm>
            <a:off x="761803" y="1524000"/>
            <a:ext cx="10665222" cy="4571999"/>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7" name="Slide Number Placeholder 2"/>
          <p:cNvSpPr>
            <a:spLocks noGrp="1"/>
          </p:cNvSpPr>
          <p:nvPr>
            <p:ph type="sldNum" sz="quarter" idx="4"/>
          </p:nvPr>
        </p:nvSpPr>
        <p:spPr>
          <a:xfrm>
            <a:off x="11427025" y="6257615"/>
            <a:ext cx="761800" cy="380126"/>
          </a:xfrm>
          <a:prstGeom prst="rect">
            <a:avLst/>
          </a:prstGeom>
        </p:spPr>
        <p:txBody>
          <a:bodyPr/>
          <a:lstStyle>
            <a:lvl1pPr>
              <a:defRPr sz="1400">
                <a:solidFill>
                  <a:schemeClr val="bg1">
                    <a:lumMod val="50000"/>
                  </a:schemeClr>
                </a:solidFill>
              </a:defRPr>
            </a:lvl1p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114075925"/>
      </p:ext>
    </p:extLst>
  </p:cSld>
  <p:clrMap bg1="lt1" tx1="dk1" bg2="lt2" tx2="dk2" accent1="accent1" accent2="accent2" accent3="accent3" accent4="accent4" accent5="accent5" accent6="accent6" hlink="hlink" folHlink="folHlink"/>
  <p:sldLayoutIdLst>
    <p:sldLayoutId id="2147483937" r:id="rId1"/>
    <p:sldLayoutId id="2147483920" r:id="rId2"/>
    <p:sldLayoutId id="2147483938" r:id="rId3"/>
    <p:sldLayoutId id="2147483939" r:id="rId4"/>
    <p:sldLayoutId id="2147484011" r:id="rId5"/>
    <p:sldLayoutId id="2147484013" r:id="rId6"/>
  </p:sldLayoutIdLst>
  <p:transition>
    <p:fade/>
  </p:transition>
  <p:timing>
    <p:tnLst>
      <p:par>
        <p:cTn id="1" dur="indefinite" restart="never" nodeType="tmRoot"/>
      </p:par>
    </p:tnLst>
  </p:timing>
  <p:hf hdr="0" ftr="0" dt="0"/>
  <p:txStyles>
    <p:titleStyle>
      <a:lvl1pPr marL="0" algn="l" defTabSz="1088105" rtl="0" eaLnBrk="1" latinLnBrk="0" hangingPunct="1">
        <a:lnSpc>
          <a:spcPct val="90000"/>
        </a:lnSpc>
        <a:spcBef>
          <a:spcPct val="0"/>
        </a:spcBef>
        <a:buNone/>
        <a:defRPr lang="en-US" sz="3600" kern="1200" spc="-58" baseline="0" dirty="0">
          <a:solidFill>
            <a:srgbClr val="505050"/>
          </a:solidFill>
          <a:latin typeface="Segoe UI Light" pitchFamily="34" charset="0"/>
          <a:ea typeface="Segoe UI" pitchFamily="34" charset="0"/>
          <a:cs typeface="Segoe UI" pitchFamily="34" charset="0"/>
        </a:defRPr>
      </a:lvl1pPr>
    </p:titleStyle>
    <p:bodyStyle>
      <a:lvl1pPr marL="342900" indent="-342900" algn="l" defTabSz="1088105" rtl="0" eaLnBrk="1" latinLnBrk="0" hangingPunct="1">
        <a:spcBef>
          <a:spcPct val="20000"/>
        </a:spcBef>
        <a:buClr>
          <a:schemeClr val="accent2">
            <a:lumMod val="75000"/>
          </a:schemeClr>
        </a:buClr>
        <a:buSzPct val="100000"/>
        <a:buFont typeface="Wingdings" panose="05000000000000000000" pitchFamily="2" charset="2"/>
        <a:buChar char="§"/>
        <a:defRPr sz="2000" kern="1200">
          <a:solidFill>
            <a:schemeClr val="accent2">
              <a:lumMod val="75000"/>
            </a:schemeClr>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rgbClr val="505050"/>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rgbClr val="505050"/>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88825"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3047206" y="6477873"/>
            <a:ext cx="8379817"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7465"/>
            <a:endParaRPr lang="en-US" dirty="0">
              <a:solidFill>
                <a:srgbClr val="505050"/>
              </a:solidFill>
            </a:endParaRPr>
          </a:p>
        </p:txBody>
      </p:sp>
      <p:sp>
        <p:nvSpPr>
          <p:cNvPr id="15" name="Text Placeholder 14"/>
          <p:cNvSpPr>
            <a:spLocks noGrp="1"/>
          </p:cNvSpPr>
          <p:nvPr>
            <p:ph type="body" idx="1"/>
          </p:nvPr>
        </p:nvSpPr>
        <p:spPr>
          <a:xfrm>
            <a:off x="150814" y="1600202"/>
            <a:ext cx="11887200" cy="4559531"/>
          </a:xfrm>
          <a:prstGeom prst="rect">
            <a:avLst/>
          </a:prstGeom>
        </p:spPr>
        <p:txBody>
          <a:bodyPr vert="horz" lIns="182880" tIns="91440" rIns="18288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27025" y="6477876"/>
            <a:ext cx="761800"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465"/>
            <a:fld id="{FAADACFB-7C71-4E89-89D2-7BBA40B7BFA9}" type="slidenum">
              <a:rPr lang="en-US" smtClean="0">
                <a:solidFill>
                  <a:srgbClr val="505050"/>
                </a:solidFill>
              </a:rPr>
              <a:pPr defTabSz="1087465"/>
              <a:t>‹#›</a:t>
            </a:fld>
            <a:endParaRPr lang="en-US" dirty="0">
              <a:solidFill>
                <a:srgbClr val="505050"/>
              </a:solidFill>
            </a:endParaRPr>
          </a:p>
        </p:txBody>
      </p:sp>
    </p:spTree>
    <p:extLst>
      <p:ext uri="{BB962C8B-B14F-4D97-AF65-F5344CB8AC3E}">
        <p14:creationId xmlns:p14="http://schemas.microsoft.com/office/powerpoint/2010/main" val="261804356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Lst>
  <p:transition>
    <p:fade/>
  </p:transition>
  <p:timing>
    <p:tnLst>
      <p:par>
        <p:cTn id="1" dur="indefinite" restart="never" nodeType="tmRoot"/>
      </p:par>
    </p:tnLst>
  </p:timing>
  <p:hf hdr="0" ftr="0" dt="0"/>
  <p:txStyles>
    <p:titleStyle>
      <a:lvl1pPr marL="0" algn="l" defTabSz="1087465" rtl="0" eaLnBrk="1" latinLnBrk="0" hangingPunct="1">
        <a:lnSpc>
          <a:spcPct val="90000"/>
        </a:lnSpc>
        <a:spcBef>
          <a:spcPct val="0"/>
        </a:spcBef>
        <a:buNone/>
        <a:defRPr lang="en-US" sz="3999"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7465" rtl="0" eaLnBrk="1" latinLnBrk="0" hangingPunct="1">
        <a:spcBef>
          <a:spcPts val="1799"/>
        </a:spcBef>
        <a:buClr>
          <a:srgbClr val="0072C6"/>
        </a:buClr>
        <a:buSzPct val="100000"/>
        <a:buFont typeface="Wingdings" pitchFamily="2" charset="2"/>
        <a:buNone/>
        <a:defRPr sz="2399" kern="1200">
          <a:solidFill>
            <a:schemeClr val="tx2"/>
          </a:solidFill>
          <a:latin typeface="Segoe UI" pitchFamily="34" charset="0"/>
          <a:ea typeface="Segoe UI" pitchFamily="34" charset="0"/>
          <a:cs typeface="Segoe UI" pitchFamily="34" charset="0"/>
        </a:defRPr>
      </a:lvl1pPr>
      <a:lvl2pPr marL="475791" indent="-194281" algn="l" defTabSz="1087465" rtl="0" eaLnBrk="1" latinLnBrk="0" hangingPunct="1">
        <a:spcBef>
          <a:spcPct val="20000"/>
        </a:spcBef>
        <a:buFont typeface="Arial" pitchFamily="34" charset="0"/>
        <a:buChar char="•"/>
        <a:defRPr sz="1799" kern="1200">
          <a:solidFill>
            <a:schemeClr val="tx1"/>
          </a:solidFill>
          <a:latin typeface="Segoe UI" pitchFamily="34" charset="0"/>
          <a:ea typeface="Segoe UI" pitchFamily="34" charset="0"/>
          <a:cs typeface="Segoe UI" pitchFamily="34" charset="0"/>
        </a:defRPr>
      </a:lvl2pPr>
      <a:lvl3pPr marL="761264" indent="-173134" algn="l" defTabSz="108746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6738" indent="-177100" algn="l" defTabSz="108746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4633" indent="-179742" algn="l" defTabSz="108746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0531" indent="-271865" algn="l" defTabSz="1087465" rtl="0" eaLnBrk="1" latinLnBrk="0" hangingPunct="1">
        <a:spcBef>
          <a:spcPct val="20000"/>
        </a:spcBef>
        <a:buFont typeface="Arial" pitchFamily="34" charset="0"/>
        <a:buChar char="•"/>
        <a:defRPr sz="2499" kern="1200">
          <a:solidFill>
            <a:schemeClr val="tx1"/>
          </a:solidFill>
          <a:latin typeface="+mn-lt"/>
          <a:ea typeface="+mn-ea"/>
          <a:cs typeface="+mn-cs"/>
        </a:defRPr>
      </a:lvl6pPr>
      <a:lvl7pPr marL="3534263" indent="-271865" algn="l" defTabSz="1087465" rtl="0" eaLnBrk="1" latinLnBrk="0" hangingPunct="1">
        <a:spcBef>
          <a:spcPct val="20000"/>
        </a:spcBef>
        <a:buFont typeface="Arial" pitchFamily="34" charset="0"/>
        <a:buChar char="•"/>
        <a:defRPr sz="2499" kern="1200">
          <a:solidFill>
            <a:schemeClr val="tx1"/>
          </a:solidFill>
          <a:latin typeface="+mn-lt"/>
          <a:ea typeface="+mn-ea"/>
          <a:cs typeface="+mn-cs"/>
        </a:defRPr>
      </a:lvl7pPr>
      <a:lvl8pPr marL="4077997" indent="-271865" algn="l" defTabSz="1087465" rtl="0" eaLnBrk="1" latinLnBrk="0" hangingPunct="1">
        <a:spcBef>
          <a:spcPct val="20000"/>
        </a:spcBef>
        <a:buFont typeface="Arial" pitchFamily="34" charset="0"/>
        <a:buChar char="•"/>
        <a:defRPr sz="2499" kern="1200">
          <a:solidFill>
            <a:schemeClr val="tx1"/>
          </a:solidFill>
          <a:latin typeface="+mn-lt"/>
          <a:ea typeface="+mn-ea"/>
          <a:cs typeface="+mn-cs"/>
        </a:defRPr>
      </a:lvl8pPr>
      <a:lvl9pPr marL="4621729" indent="-271865" algn="l" defTabSz="1087465" rtl="0" eaLnBrk="1" latinLnBrk="0" hangingPunct="1">
        <a:spcBef>
          <a:spcPct val="20000"/>
        </a:spcBef>
        <a:buFont typeface="Arial" pitchFamily="34" charset="0"/>
        <a:buChar char="•"/>
        <a:defRPr sz="2499" kern="1200">
          <a:solidFill>
            <a:schemeClr val="tx1"/>
          </a:solidFill>
          <a:latin typeface="+mn-lt"/>
          <a:ea typeface="+mn-ea"/>
          <a:cs typeface="+mn-cs"/>
        </a:defRPr>
      </a:lvl9pPr>
    </p:bodyStyle>
    <p:otherStyle>
      <a:defPPr>
        <a:defRPr lang="en-US"/>
      </a:defPPr>
      <a:lvl1pPr marL="0" algn="l" defTabSz="1087465" rtl="0" eaLnBrk="1" latinLnBrk="0" hangingPunct="1">
        <a:defRPr sz="2199" kern="1200">
          <a:solidFill>
            <a:schemeClr val="tx1"/>
          </a:solidFill>
          <a:latin typeface="+mn-lt"/>
          <a:ea typeface="+mn-ea"/>
          <a:cs typeface="+mn-cs"/>
        </a:defRPr>
      </a:lvl1pPr>
      <a:lvl2pPr marL="543734" algn="l" defTabSz="1087465" rtl="0" eaLnBrk="1" latinLnBrk="0" hangingPunct="1">
        <a:defRPr sz="2199" kern="1200">
          <a:solidFill>
            <a:schemeClr val="tx1"/>
          </a:solidFill>
          <a:latin typeface="+mn-lt"/>
          <a:ea typeface="+mn-ea"/>
          <a:cs typeface="+mn-cs"/>
        </a:defRPr>
      </a:lvl2pPr>
      <a:lvl3pPr marL="1087465" algn="l" defTabSz="1087465" rtl="0" eaLnBrk="1" latinLnBrk="0" hangingPunct="1">
        <a:defRPr sz="2199" kern="1200">
          <a:solidFill>
            <a:schemeClr val="tx1"/>
          </a:solidFill>
          <a:latin typeface="+mn-lt"/>
          <a:ea typeface="+mn-ea"/>
          <a:cs typeface="+mn-cs"/>
        </a:defRPr>
      </a:lvl3pPr>
      <a:lvl4pPr marL="1631200" algn="l" defTabSz="1087465" rtl="0" eaLnBrk="1" latinLnBrk="0" hangingPunct="1">
        <a:defRPr sz="2199" kern="1200">
          <a:solidFill>
            <a:schemeClr val="tx1"/>
          </a:solidFill>
          <a:latin typeface="+mn-lt"/>
          <a:ea typeface="+mn-ea"/>
          <a:cs typeface="+mn-cs"/>
        </a:defRPr>
      </a:lvl4pPr>
      <a:lvl5pPr marL="2174931" algn="l" defTabSz="1087465" rtl="0" eaLnBrk="1" latinLnBrk="0" hangingPunct="1">
        <a:defRPr sz="2199" kern="1200">
          <a:solidFill>
            <a:schemeClr val="tx1"/>
          </a:solidFill>
          <a:latin typeface="+mn-lt"/>
          <a:ea typeface="+mn-ea"/>
          <a:cs typeface="+mn-cs"/>
        </a:defRPr>
      </a:lvl5pPr>
      <a:lvl6pPr marL="2718664" algn="l" defTabSz="1087465" rtl="0" eaLnBrk="1" latinLnBrk="0" hangingPunct="1">
        <a:defRPr sz="2199" kern="1200">
          <a:solidFill>
            <a:schemeClr val="tx1"/>
          </a:solidFill>
          <a:latin typeface="+mn-lt"/>
          <a:ea typeface="+mn-ea"/>
          <a:cs typeface="+mn-cs"/>
        </a:defRPr>
      </a:lvl6pPr>
      <a:lvl7pPr marL="3262396" algn="l" defTabSz="1087465" rtl="0" eaLnBrk="1" latinLnBrk="0" hangingPunct="1">
        <a:defRPr sz="2199" kern="1200">
          <a:solidFill>
            <a:schemeClr val="tx1"/>
          </a:solidFill>
          <a:latin typeface="+mn-lt"/>
          <a:ea typeface="+mn-ea"/>
          <a:cs typeface="+mn-cs"/>
        </a:defRPr>
      </a:lvl7pPr>
      <a:lvl8pPr marL="3806130" algn="l" defTabSz="1087465" rtl="0" eaLnBrk="1" latinLnBrk="0" hangingPunct="1">
        <a:defRPr sz="2199" kern="1200">
          <a:solidFill>
            <a:schemeClr val="tx1"/>
          </a:solidFill>
          <a:latin typeface="+mn-lt"/>
          <a:ea typeface="+mn-ea"/>
          <a:cs typeface="+mn-cs"/>
        </a:defRPr>
      </a:lvl8pPr>
      <a:lvl9pPr marL="4349863" algn="l" defTabSz="1087465" rtl="0" eaLnBrk="1" latinLnBrk="0" hangingPunct="1">
        <a:defRPr sz="21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88825"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3047207" y="6477874"/>
            <a:ext cx="8379818"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7674"/>
            <a:endParaRPr lang="en-US" dirty="0">
              <a:solidFill>
                <a:srgbClr val="505050"/>
              </a:solidFill>
            </a:endParaRPr>
          </a:p>
        </p:txBody>
      </p:sp>
      <p:sp>
        <p:nvSpPr>
          <p:cNvPr id="15" name="Text Placeholder 14"/>
          <p:cNvSpPr>
            <a:spLocks noGrp="1"/>
          </p:cNvSpPr>
          <p:nvPr>
            <p:ph type="body" idx="1"/>
          </p:nvPr>
        </p:nvSpPr>
        <p:spPr>
          <a:xfrm>
            <a:off x="150814" y="1600202"/>
            <a:ext cx="11887199" cy="4559531"/>
          </a:xfrm>
          <a:prstGeom prst="rect">
            <a:avLst/>
          </a:prstGeom>
        </p:spPr>
        <p:txBody>
          <a:bodyPr vert="horz" lIns="182880" tIns="91440" rIns="18288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27025" y="6477875"/>
            <a:ext cx="761800"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674"/>
            <a:fld id="{FAADACFB-7C71-4E89-89D2-7BBA40B7BFA9}" type="slidenum">
              <a:rPr lang="en-US" smtClean="0">
                <a:solidFill>
                  <a:srgbClr val="505050"/>
                </a:solidFill>
              </a:rPr>
              <a:pPr defTabSz="1087674"/>
              <a:t>‹#›</a:t>
            </a:fld>
            <a:endParaRPr lang="en-US" dirty="0">
              <a:solidFill>
                <a:srgbClr val="505050"/>
              </a:solidFill>
            </a:endParaRPr>
          </a:p>
        </p:txBody>
      </p:sp>
    </p:spTree>
    <p:extLst>
      <p:ext uri="{BB962C8B-B14F-4D97-AF65-F5344CB8AC3E}">
        <p14:creationId xmlns:p14="http://schemas.microsoft.com/office/powerpoint/2010/main" val="55554489"/>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Lst>
  <p:transition>
    <p:fade/>
  </p:transition>
  <p:timing>
    <p:tnLst>
      <p:par>
        <p:cTn id="1" dur="indefinite" restart="never" nodeType="tmRoot"/>
      </p:par>
    </p:tnLst>
  </p:timing>
  <p:hf hdr="0" ftr="0" dt="0"/>
  <p:txStyles>
    <p:titleStyle>
      <a:lvl1pPr marL="0" algn="l" defTabSz="1087674" rtl="0" eaLnBrk="1" latinLnBrk="0" hangingPunct="1">
        <a:lnSpc>
          <a:spcPct val="90000"/>
        </a:lnSpc>
        <a:spcBef>
          <a:spcPct val="0"/>
        </a:spcBef>
        <a:buNone/>
        <a:defRPr lang="en-US" sz="3999"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7674" rtl="0" eaLnBrk="1" latinLnBrk="0" hangingPunct="1">
        <a:spcBef>
          <a:spcPts val="1799"/>
        </a:spcBef>
        <a:buClr>
          <a:srgbClr val="0072C6"/>
        </a:buClr>
        <a:buSzPct val="100000"/>
        <a:buFont typeface="Wingdings" pitchFamily="2" charset="2"/>
        <a:buNone/>
        <a:defRPr sz="2399" kern="1200">
          <a:solidFill>
            <a:schemeClr val="tx2"/>
          </a:solidFill>
          <a:latin typeface="Segoe UI" pitchFamily="34" charset="0"/>
          <a:ea typeface="Segoe UI" pitchFamily="34" charset="0"/>
          <a:cs typeface="Segoe UI" pitchFamily="34" charset="0"/>
        </a:defRPr>
      </a:lvl1pPr>
      <a:lvl2pPr marL="475882" indent="-194319" algn="l" defTabSz="1087674" rtl="0" eaLnBrk="1" latinLnBrk="0" hangingPunct="1">
        <a:spcBef>
          <a:spcPct val="20000"/>
        </a:spcBef>
        <a:buFont typeface="Arial" pitchFamily="34" charset="0"/>
        <a:buChar char="•"/>
        <a:defRPr sz="1799" kern="1200">
          <a:solidFill>
            <a:schemeClr val="tx1"/>
          </a:solidFill>
          <a:latin typeface="Segoe UI" pitchFamily="34" charset="0"/>
          <a:ea typeface="Segoe UI" pitchFamily="34" charset="0"/>
          <a:cs typeface="Segoe UI" pitchFamily="34" charset="0"/>
        </a:defRPr>
      </a:lvl2pPr>
      <a:lvl3pPr marL="761410" indent="-173167" algn="l" defTabSz="1087674"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6939" indent="-177133" algn="l" defTabSz="1087674"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4880" indent="-179778" algn="l" defTabSz="1087674"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1105" indent="-271918" algn="l" defTabSz="1087674" rtl="0" eaLnBrk="1" latinLnBrk="0" hangingPunct="1">
        <a:spcBef>
          <a:spcPct val="20000"/>
        </a:spcBef>
        <a:buFont typeface="Arial" pitchFamily="34" charset="0"/>
        <a:buChar char="•"/>
        <a:defRPr sz="2499" kern="1200">
          <a:solidFill>
            <a:schemeClr val="tx1"/>
          </a:solidFill>
          <a:latin typeface="+mn-lt"/>
          <a:ea typeface="+mn-ea"/>
          <a:cs typeface="+mn-cs"/>
        </a:defRPr>
      </a:lvl6pPr>
      <a:lvl7pPr marL="3534941" indent="-271918" algn="l" defTabSz="1087674" rtl="0" eaLnBrk="1" latinLnBrk="0" hangingPunct="1">
        <a:spcBef>
          <a:spcPct val="20000"/>
        </a:spcBef>
        <a:buFont typeface="Arial" pitchFamily="34" charset="0"/>
        <a:buChar char="•"/>
        <a:defRPr sz="2499" kern="1200">
          <a:solidFill>
            <a:schemeClr val="tx1"/>
          </a:solidFill>
          <a:latin typeface="+mn-lt"/>
          <a:ea typeface="+mn-ea"/>
          <a:cs typeface="+mn-cs"/>
        </a:defRPr>
      </a:lvl7pPr>
      <a:lvl8pPr marL="4078780" indent="-271918" algn="l" defTabSz="1087674" rtl="0" eaLnBrk="1" latinLnBrk="0" hangingPunct="1">
        <a:spcBef>
          <a:spcPct val="20000"/>
        </a:spcBef>
        <a:buFont typeface="Arial" pitchFamily="34" charset="0"/>
        <a:buChar char="•"/>
        <a:defRPr sz="2499" kern="1200">
          <a:solidFill>
            <a:schemeClr val="tx1"/>
          </a:solidFill>
          <a:latin typeface="+mn-lt"/>
          <a:ea typeface="+mn-ea"/>
          <a:cs typeface="+mn-cs"/>
        </a:defRPr>
      </a:lvl8pPr>
      <a:lvl9pPr marL="4622617" indent="-271918" algn="l" defTabSz="1087674" rtl="0" eaLnBrk="1" latinLnBrk="0" hangingPunct="1">
        <a:spcBef>
          <a:spcPct val="20000"/>
        </a:spcBef>
        <a:buFont typeface="Arial" pitchFamily="34" charset="0"/>
        <a:buChar char="•"/>
        <a:defRPr sz="2499" kern="1200">
          <a:solidFill>
            <a:schemeClr val="tx1"/>
          </a:solidFill>
          <a:latin typeface="+mn-lt"/>
          <a:ea typeface="+mn-ea"/>
          <a:cs typeface="+mn-cs"/>
        </a:defRPr>
      </a:lvl9pPr>
    </p:bodyStyle>
    <p:otherStyle>
      <a:defPPr>
        <a:defRPr lang="en-US"/>
      </a:defPPr>
      <a:lvl1pPr marL="0" algn="l" defTabSz="1087674" rtl="0" eaLnBrk="1" latinLnBrk="0" hangingPunct="1">
        <a:defRPr sz="2199" kern="1200">
          <a:solidFill>
            <a:schemeClr val="tx1"/>
          </a:solidFill>
          <a:latin typeface="+mn-lt"/>
          <a:ea typeface="+mn-ea"/>
          <a:cs typeface="+mn-cs"/>
        </a:defRPr>
      </a:lvl1pPr>
      <a:lvl2pPr marL="543838" algn="l" defTabSz="1087674" rtl="0" eaLnBrk="1" latinLnBrk="0" hangingPunct="1">
        <a:defRPr sz="2199" kern="1200">
          <a:solidFill>
            <a:schemeClr val="tx1"/>
          </a:solidFill>
          <a:latin typeface="+mn-lt"/>
          <a:ea typeface="+mn-ea"/>
          <a:cs typeface="+mn-cs"/>
        </a:defRPr>
      </a:lvl2pPr>
      <a:lvl3pPr marL="1087674" algn="l" defTabSz="1087674" rtl="0" eaLnBrk="1" latinLnBrk="0" hangingPunct="1">
        <a:defRPr sz="2199" kern="1200">
          <a:solidFill>
            <a:schemeClr val="tx1"/>
          </a:solidFill>
          <a:latin typeface="+mn-lt"/>
          <a:ea typeface="+mn-ea"/>
          <a:cs typeface="+mn-cs"/>
        </a:defRPr>
      </a:lvl3pPr>
      <a:lvl4pPr marL="1631513" algn="l" defTabSz="1087674" rtl="0" eaLnBrk="1" latinLnBrk="0" hangingPunct="1">
        <a:defRPr sz="2199" kern="1200">
          <a:solidFill>
            <a:schemeClr val="tx1"/>
          </a:solidFill>
          <a:latin typeface="+mn-lt"/>
          <a:ea typeface="+mn-ea"/>
          <a:cs typeface="+mn-cs"/>
        </a:defRPr>
      </a:lvl4pPr>
      <a:lvl5pPr marL="2175350" algn="l" defTabSz="1087674" rtl="0" eaLnBrk="1" latinLnBrk="0" hangingPunct="1">
        <a:defRPr sz="2199" kern="1200">
          <a:solidFill>
            <a:schemeClr val="tx1"/>
          </a:solidFill>
          <a:latin typeface="+mn-lt"/>
          <a:ea typeface="+mn-ea"/>
          <a:cs typeface="+mn-cs"/>
        </a:defRPr>
      </a:lvl5pPr>
      <a:lvl6pPr marL="2719186" algn="l" defTabSz="1087674" rtl="0" eaLnBrk="1" latinLnBrk="0" hangingPunct="1">
        <a:defRPr sz="2199" kern="1200">
          <a:solidFill>
            <a:schemeClr val="tx1"/>
          </a:solidFill>
          <a:latin typeface="+mn-lt"/>
          <a:ea typeface="+mn-ea"/>
          <a:cs typeface="+mn-cs"/>
        </a:defRPr>
      </a:lvl6pPr>
      <a:lvl7pPr marL="3263023" algn="l" defTabSz="1087674" rtl="0" eaLnBrk="1" latinLnBrk="0" hangingPunct="1">
        <a:defRPr sz="2199" kern="1200">
          <a:solidFill>
            <a:schemeClr val="tx1"/>
          </a:solidFill>
          <a:latin typeface="+mn-lt"/>
          <a:ea typeface="+mn-ea"/>
          <a:cs typeface="+mn-cs"/>
        </a:defRPr>
      </a:lvl7pPr>
      <a:lvl8pPr marL="3806861" algn="l" defTabSz="1087674" rtl="0" eaLnBrk="1" latinLnBrk="0" hangingPunct="1">
        <a:defRPr sz="2199" kern="1200">
          <a:solidFill>
            <a:schemeClr val="tx1"/>
          </a:solidFill>
          <a:latin typeface="+mn-lt"/>
          <a:ea typeface="+mn-ea"/>
          <a:cs typeface="+mn-cs"/>
        </a:defRPr>
      </a:lvl8pPr>
      <a:lvl9pPr marL="4350698" algn="l" defTabSz="1087674" rtl="0" eaLnBrk="1" latinLnBrk="0" hangingPunct="1">
        <a:defRPr sz="21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1" y="6485992"/>
            <a:ext cx="12188825" cy="372008"/>
          </a:xfrm>
          <a:prstGeom prst="rect">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0" rIns="0" bIns="45690" numCol="1" rtlCol="0" anchor="ctr" anchorCtr="0" compatLnSpc="1">
            <a:prstTxWarp prst="textNoShape">
              <a:avLst/>
            </a:prstTxWarp>
          </a:bodyPr>
          <a:lstStyle/>
          <a:p>
            <a:pPr algn="ctr" defTabSz="913466" fontAlgn="base">
              <a:spcBef>
                <a:spcPct val="0"/>
              </a:spcBef>
              <a:spcAft>
                <a:spcPct val="0"/>
              </a:spcAft>
              <a:defRPr/>
            </a:pPr>
            <a:endParaRPr lang="en-US" sz="1959" dirty="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268859" y="291105"/>
            <a:ext cx="11652805"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172" y="1189178"/>
            <a:ext cx="11650486" cy="2184808"/>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2"/>
          <p:cNvSpPr txBox="1">
            <a:spLocks/>
          </p:cNvSpPr>
          <p:nvPr userDrawn="1"/>
        </p:nvSpPr>
        <p:spPr>
          <a:xfrm>
            <a:off x="3" y="6485996"/>
            <a:ext cx="2285405" cy="372007"/>
          </a:xfrm>
          <a:prstGeom prst="rect">
            <a:avLst/>
          </a:prstGeom>
        </p:spPr>
        <p:txBody>
          <a:bodyPr lIns="373043" tIns="37303" rIns="74609" bIns="37303"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pPr>
              <a:defRPr/>
            </a:pPr>
            <a:r>
              <a:rPr lang="en-US" sz="784" dirty="0" smtClean="0">
                <a:solidFill>
                  <a:srgbClr val="000000">
                    <a:lumMod val="50000"/>
                    <a:lumOff val="50000"/>
                  </a:srgbClr>
                </a:solidFill>
                <a:ea typeface="Segoe UI" pitchFamily="34" charset="0"/>
                <a:cs typeface="Segoe UI" pitchFamily="34" charset="0"/>
              </a:rPr>
              <a:t>EPG | MICROSOFT CONFIDENTIAL</a:t>
            </a:r>
            <a:endParaRPr lang="en-US" sz="784" dirty="0">
              <a:solidFill>
                <a:srgbClr val="000000">
                  <a:lumMod val="50000"/>
                  <a:lumOff val="50000"/>
                </a:srgbClr>
              </a:solidFill>
              <a:ea typeface="Segoe UI" pitchFamily="34" charset="0"/>
              <a:cs typeface="Segoe UI" pitchFamily="34" charset="0"/>
            </a:endParaRPr>
          </a:p>
        </p:txBody>
      </p:sp>
      <p:sp>
        <p:nvSpPr>
          <p:cNvPr id="3" name="Footer Placeholder 2"/>
          <p:cNvSpPr>
            <a:spLocks noGrp="1"/>
          </p:cNvSpPr>
          <p:nvPr>
            <p:ph type="ftr" sz="quarter" idx="3"/>
          </p:nvPr>
        </p:nvSpPr>
        <p:spPr>
          <a:xfrm>
            <a:off x="2479755" y="6485993"/>
            <a:ext cx="9109828" cy="364224"/>
          </a:xfrm>
          <a:prstGeom prst="rect">
            <a:avLst/>
          </a:prstGeom>
        </p:spPr>
        <p:txBody>
          <a:bodyPr vert="horz" lIns="91440" tIns="45720" rIns="91440" bIns="45720" rtlCol="0" anchor="ctr"/>
          <a:lstStyle>
            <a:lvl1pPr algn="l">
              <a:defRPr sz="784">
                <a:solidFill>
                  <a:schemeClr val="tx1">
                    <a:lumMod val="50000"/>
                    <a:lumOff val="50000"/>
                  </a:schemeClr>
                </a:solidFill>
              </a:defRPr>
            </a:lvl1pPr>
          </a:lstStyle>
          <a:p>
            <a:pPr defTabSz="913731"/>
            <a:endParaRPr lang="en-US" dirty="0">
              <a:solidFill>
                <a:srgbClr val="000000">
                  <a:lumMod val="50000"/>
                  <a:lumOff val="50000"/>
                </a:srgbClr>
              </a:solidFill>
            </a:endParaRPr>
          </a:p>
        </p:txBody>
      </p:sp>
      <p:sp>
        <p:nvSpPr>
          <p:cNvPr id="10" name="Slide Number Placeholder 9"/>
          <p:cNvSpPr>
            <a:spLocks noGrp="1"/>
          </p:cNvSpPr>
          <p:nvPr>
            <p:ph type="sldNum" sz="quarter" idx="4"/>
          </p:nvPr>
        </p:nvSpPr>
        <p:spPr>
          <a:xfrm>
            <a:off x="11589583" y="6485992"/>
            <a:ext cx="599244" cy="364224"/>
          </a:xfrm>
          <a:prstGeom prst="rect">
            <a:avLst/>
          </a:prstGeom>
        </p:spPr>
        <p:txBody>
          <a:bodyPr vert="horz" lIns="91440" tIns="45720" rIns="91440" bIns="45720" rtlCol="0" anchor="ctr"/>
          <a:lstStyle>
            <a:lvl1pPr algn="r">
              <a:defRPr sz="784">
                <a:solidFill>
                  <a:schemeClr val="tx1">
                    <a:tint val="75000"/>
                  </a:schemeClr>
                </a:solidFill>
              </a:defRPr>
            </a:lvl1pPr>
          </a:lstStyle>
          <a:p>
            <a:pPr defTabSz="913731"/>
            <a:fld id="{C69A5621-A4E1-4322-9D22-14AC39B4BE7D}" type="slidenum">
              <a:rPr lang="en-US" smtClean="0">
                <a:solidFill>
                  <a:srgbClr val="000000">
                    <a:tint val="75000"/>
                  </a:srgbClr>
                </a:solidFill>
              </a:rPr>
              <a:pPr defTabSz="913731"/>
              <a:t>‹#›</a:t>
            </a:fld>
            <a:endParaRPr lang="en-US">
              <a:solidFill>
                <a:srgbClr val="000000">
                  <a:tint val="75000"/>
                </a:srgbClr>
              </a:solidFill>
            </a:endParaRPr>
          </a:p>
        </p:txBody>
      </p:sp>
    </p:spTree>
    <p:extLst>
      <p:ext uri="{BB962C8B-B14F-4D97-AF65-F5344CB8AC3E}">
        <p14:creationId xmlns:p14="http://schemas.microsoft.com/office/powerpoint/2010/main" val="239897253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 id="2147484002" r:id="rId22"/>
    <p:sldLayoutId id="2147484003" r:id="rId23"/>
    <p:sldLayoutId id="2147484004" r:id="rId24"/>
    <p:sldLayoutId id="2147484005" r:id="rId25"/>
    <p:sldLayoutId id="2147484006" r:id="rId26"/>
    <p:sldLayoutId id="2147484007" r:id="rId27"/>
    <p:sldLayoutId id="2147484008" r:id="rId28"/>
    <p:sldLayoutId id="2147484009" r:id="rId29"/>
    <p:sldLayoutId id="2147484010" r:id="rId30"/>
  </p:sldLayoutIdLst>
  <p:transition>
    <p:fade/>
  </p:transition>
  <p:timing>
    <p:tnLst>
      <p:par>
        <p:cTn id="1" dur="indefinite" restart="never" nodeType="tmRoot"/>
      </p:par>
    </p:tnLst>
  </p:timing>
  <p:hf hdr="0" ftr="0" dt="0"/>
  <p:txStyles>
    <p:titleStyle>
      <a:lvl1pPr algn="l" defTabSz="913731" rtl="0" eaLnBrk="1" latinLnBrk="0" hangingPunct="1">
        <a:lnSpc>
          <a:spcPct val="90000"/>
        </a:lnSpc>
        <a:spcBef>
          <a:spcPct val="0"/>
        </a:spcBef>
        <a:buNone/>
        <a:defRPr lang="en-US" sz="5290" b="0" kern="1200" cap="none" spc="-100" baseline="0" dirty="0" smtClean="0">
          <a:ln w="3175">
            <a:noFill/>
          </a:ln>
          <a:gradFill>
            <a:gsLst>
              <a:gs pos="1250">
                <a:schemeClr val="tx1"/>
              </a:gs>
              <a:gs pos="99000">
                <a:schemeClr val="tx1"/>
              </a:gs>
            </a:gsLst>
            <a:lin ang="5400000" scaled="0"/>
          </a:gradFill>
          <a:effectLst/>
          <a:latin typeface="+mj-lt"/>
          <a:ea typeface="+mn-ea"/>
          <a:cs typeface="Segoe UI" pitchFamily="34" charset="0"/>
        </a:defRPr>
      </a:lvl1pPr>
    </p:titleStyle>
    <p:bodyStyle>
      <a:lvl1pPr marL="335911" marR="0" indent="-335911" algn="l" defTabSz="913731" rtl="0" eaLnBrk="1" fontAlgn="auto" latinLnBrk="0" hangingPunct="1">
        <a:lnSpc>
          <a:spcPct val="90000"/>
        </a:lnSpc>
        <a:spcBef>
          <a:spcPct val="20000"/>
        </a:spcBef>
        <a:spcAft>
          <a:spcPts val="0"/>
        </a:spcAft>
        <a:buClr>
          <a:schemeClr val="tx1"/>
        </a:buClr>
        <a:buSzPct val="90000"/>
        <a:buFont typeface="Arial" pitchFamily="34" charset="0"/>
        <a:buChar char="•"/>
        <a:tabLst/>
        <a:defRPr sz="3918" kern="1200" spc="0" baseline="0">
          <a:gradFill>
            <a:gsLst>
              <a:gs pos="1250">
                <a:schemeClr val="tx1"/>
              </a:gs>
              <a:gs pos="99000">
                <a:schemeClr val="tx1"/>
              </a:gs>
            </a:gsLst>
            <a:lin ang="5400000" scaled="0"/>
          </a:gradFill>
          <a:latin typeface="+mj-lt"/>
          <a:ea typeface="+mn-ea"/>
          <a:cs typeface="+mn-cs"/>
        </a:defRPr>
      </a:lvl1pPr>
      <a:lvl2pPr marL="572292" marR="0" indent="-236381" algn="l" defTabSz="913731" rtl="0" eaLnBrk="1" fontAlgn="auto" latinLnBrk="0" hangingPunct="1">
        <a:lnSpc>
          <a:spcPct val="90000"/>
        </a:lnSpc>
        <a:spcBef>
          <a:spcPct val="20000"/>
        </a:spcBef>
        <a:spcAft>
          <a:spcPts val="0"/>
        </a:spcAft>
        <a:buClrTx/>
        <a:buSzPct val="90000"/>
        <a:buFont typeface="Arial" pitchFamily="34" charset="0"/>
        <a:buChar char="•"/>
        <a:tabLst/>
        <a:defRPr sz="2351" kern="1200" spc="0" baseline="0">
          <a:gradFill>
            <a:gsLst>
              <a:gs pos="1250">
                <a:srgbClr val="404040"/>
              </a:gs>
              <a:gs pos="99000">
                <a:srgbClr val="404040"/>
              </a:gs>
            </a:gsLst>
            <a:lin ang="5400000" scaled="0"/>
          </a:gradFill>
          <a:latin typeface="+mn-lt"/>
          <a:ea typeface="+mn-ea"/>
          <a:cs typeface="+mn-cs"/>
        </a:defRPr>
      </a:lvl2pPr>
      <a:lvl3pPr marL="783793" marR="0" indent="-223941" algn="l" defTabSz="913731" rtl="0" eaLnBrk="1" fontAlgn="auto" latinLnBrk="0" hangingPunct="1">
        <a:lnSpc>
          <a:spcPct val="90000"/>
        </a:lnSpc>
        <a:spcBef>
          <a:spcPct val="20000"/>
        </a:spcBef>
        <a:spcAft>
          <a:spcPts val="0"/>
        </a:spcAft>
        <a:buClrTx/>
        <a:buSzPct val="90000"/>
        <a:buFont typeface="Arial" pitchFamily="34" charset="0"/>
        <a:buChar char="•"/>
        <a:tabLst/>
        <a:defRPr sz="2351" kern="1200" spc="0" baseline="0">
          <a:gradFill>
            <a:gsLst>
              <a:gs pos="1250">
                <a:srgbClr val="404040"/>
              </a:gs>
              <a:gs pos="99000">
                <a:srgbClr val="404040"/>
              </a:gs>
            </a:gsLst>
            <a:lin ang="5400000" scaled="0"/>
          </a:gradFill>
          <a:latin typeface="+mn-lt"/>
          <a:ea typeface="+mn-ea"/>
          <a:cs typeface="+mn-cs"/>
        </a:defRPr>
      </a:lvl3pPr>
      <a:lvl4pPr marL="1007733" marR="0" indent="-223941" algn="l" defTabSz="913731" rtl="0" eaLnBrk="1" fontAlgn="auto" latinLnBrk="0" hangingPunct="1">
        <a:lnSpc>
          <a:spcPct val="90000"/>
        </a:lnSpc>
        <a:spcBef>
          <a:spcPct val="20000"/>
        </a:spcBef>
        <a:spcAft>
          <a:spcPts val="0"/>
        </a:spcAft>
        <a:buClrTx/>
        <a:buSzPct val="90000"/>
        <a:buFont typeface="Arial" pitchFamily="34" charset="0"/>
        <a:buChar char="•"/>
        <a:tabLst/>
        <a:defRPr sz="1959" kern="1200" spc="0" baseline="0">
          <a:gradFill>
            <a:gsLst>
              <a:gs pos="1250">
                <a:srgbClr val="404040"/>
              </a:gs>
              <a:gs pos="99000">
                <a:srgbClr val="404040"/>
              </a:gs>
            </a:gsLst>
            <a:lin ang="5400000" scaled="0"/>
          </a:gradFill>
          <a:latin typeface="+mn-lt"/>
          <a:ea typeface="+mn-ea"/>
          <a:cs typeface="+mn-cs"/>
        </a:defRPr>
      </a:lvl4pPr>
      <a:lvl5pPr marL="1231673" marR="0" indent="-223941" algn="l" defTabSz="913731" rtl="0" eaLnBrk="1" fontAlgn="auto" latinLnBrk="0" hangingPunct="1">
        <a:lnSpc>
          <a:spcPct val="90000"/>
        </a:lnSpc>
        <a:spcBef>
          <a:spcPct val="20000"/>
        </a:spcBef>
        <a:spcAft>
          <a:spcPts val="0"/>
        </a:spcAft>
        <a:buClrTx/>
        <a:buSzPct val="90000"/>
        <a:buFont typeface="Arial" pitchFamily="34" charset="0"/>
        <a:buChar char="•"/>
        <a:tabLst/>
        <a:defRPr sz="1959" kern="1200" spc="0" baseline="0">
          <a:gradFill>
            <a:gsLst>
              <a:gs pos="1250">
                <a:srgbClr val="404040"/>
              </a:gs>
              <a:gs pos="99000">
                <a:srgbClr val="404040"/>
              </a:gs>
            </a:gsLst>
            <a:lin ang="5400000" scaled="0"/>
          </a:gradFill>
          <a:latin typeface="+mn-lt"/>
          <a:ea typeface="+mn-ea"/>
          <a:cs typeface="+mn-cs"/>
        </a:defRPr>
      </a:lvl5pPr>
      <a:lvl6pPr marL="2512760" indent="-228433" algn="l" defTabSz="913731" rtl="0" eaLnBrk="1" latinLnBrk="0" hangingPunct="1">
        <a:spcBef>
          <a:spcPct val="20000"/>
        </a:spcBef>
        <a:buFont typeface="Arial" pitchFamily="34" charset="0"/>
        <a:buChar char="•"/>
        <a:defRPr sz="1959" kern="1200">
          <a:solidFill>
            <a:schemeClr val="tx1"/>
          </a:solidFill>
          <a:latin typeface="+mn-lt"/>
          <a:ea typeface="+mn-ea"/>
          <a:cs typeface="+mn-cs"/>
        </a:defRPr>
      </a:lvl6pPr>
      <a:lvl7pPr marL="2969625" indent="-228433" algn="l" defTabSz="913731" rtl="0" eaLnBrk="1" latinLnBrk="0" hangingPunct="1">
        <a:spcBef>
          <a:spcPct val="20000"/>
        </a:spcBef>
        <a:buFont typeface="Arial" pitchFamily="34" charset="0"/>
        <a:buChar char="•"/>
        <a:defRPr sz="1959" kern="1200">
          <a:solidFill>
            <a:schemeClr val="tx1"/>
          </a:solidFill>
          <a:latin typeface="+mn-lt"/>
          <a:ea typeface="+mn-ea"/>
          <a:cs typeface="+mn-cs"/>
        </a:defRPr>
      </a:lvl7pPr>
      <a:lvl8pPr marL="3426490" indent="-228433" algn="l" defTabSz="913731" rtl="0" eaLnBrk="1" latinLnBrk="0" hangingPunct="1">
        <a:spcBef>
          <a:spcPct val="20000"/>
        </a:spcBef>
        <a:buFont typeface="Arial" pitchFamily="34" charset="0"/>
        <a:buChar char="•"/>
        <a:defRPr sz="1959" kern="1200">
          <a:solidFill>
            <a:schemeClr val="tx1"/>
          </a:solidFill>
          <a:latin typeface="+mn-lt"/>
          <a:ea typeface="+mn-ea"/>
          <a:cs typeface="+mn-cs"/>
        </a:defRPr>
      </a:lvl8pPr>
      <a:lvl9pPr marL="3883356" indent="-228433" algn="l" defTabSz="913731" rtl="0" eaLnBrk="1" latinLnBrk="0" hangingPunct="1">
        <a:spcBef>
          <a:spcPct val="20000"/>
        </a:spcBef>
        <a:buFont typeface="Arial" pitchFamily="34" charset="0"/>
        <a:buChar char="•"/>
        <a:defRPr sz="1959" kern="1200">
          <a:solidFill>
            <a:schemeClr val="tx1"/>
          </a:solidFill>
          <a:latin typeface="+mn-lt"/>
          <a:ea typeface="+mn-ea"/>
          <a:cs typeface="+mn-cs"/>
        </a:defRPr>
      </a:lvl9pPr>
    </p:bodyStyle>
    <p:otherStyle>
      <a:defPPr>
        <a:defRPr lang="en-US"/>
      </a:defPPr>
      <a:lvl1pPr marL="0" algn="l" defTabSz="913731" rtl="0" eaLnBrk="1" latinLnBrk="0" hangingPunct="1">
        <a:defRPr sz="1763" kern="1200">
          <a:solidFill>
            <a:schemeClr val="tx1"/>
          </a:solidFill>
          <a:latin typeface="+mn-lt"/>
          <a:ea typeface="+mn-ea"/>
          <a:cs typeface="+mn-cs"/>
        </a:defRPr>
      </a:lvl1pPr>
      <a:lvl2pPr marL="456865" algn="l" defTabSz="913731" rtl="0" eaLnBrk="1" latinLnBrk="0" hangingPunct="1">
        <a:defRPr sz="1763" kern="1200">
          <a:solidFill>
            <a:schemeClr val="tx1"/>
          </a:solidFill>
          <a:latin typeface="+mn-lt"/>
          <a:ea typeface="+mn-ea"/>
          <a:cs typeface="+mn-cs"/>
        </a:defRPr>
      </a:lvl2pPr>
      <a:lvl3pPr marL="913731" algn="l" defTabSz="913731" rtl="0" eaLnBrk="1" latinLnBrk="0" hangingPunct="1">
        <a:defRPr sz="1763" kern="1200">
          <a:solidFill>
            <a:schemeClr val="tx1"/>
          </a:solidFill>
          <a:latin typeface="+mn-lt"/>
          <a:ea typeface="+mn-ea"/>
          <a:cs typeface="+mn-cs"/>
        </a:defRPr>
      </a:lvl3pPr>
      <a:lvl4pPr marL="1370596" algn="l" defTabSz="913731" rtl="0" eaLnBrk="1" latinLnBrk="0" hangingPunct="1">
        <a:defRPr sz="1763" kern="1200">
          <a:solidFill>
            <a:schemeClr val="tx1"/>
          </a:solidFill>
          <a:latin typeface="+mn-lt"/>
          <a:ea typeface="+mn-ea"/>
          <a:cs typeface="+mn-cs"/>
        </a:defRPr>
      </a:lvl4pPr>
      <a:lvl5pPr marL="1827461" algn="l" defTabSz="913731" rtl="0" eaLnBrk="1" latinLnBrk="0" hangingPunct="1">
        <a:defRPr sz="1763" kern="1200">
          <a:solidFill>
            <a:schemeClr val="tx1"/>
          </a:solidFill>
          <a:latin typeface="+mn-lt"/>
          <a:ea typeface="+mn-ea"/>
          <a:cs typeface="+mn-cs"/>
        </a:defRPr>
      </a:lvl5pPr>
      <a:lvl6pPr marL="2284327" algn="l" defTabSz="913731" rtl="0" eaLnBrk="1" latinLnBrk="0" hangingPunct="1">
        <a:defRPr sz="1763" kern="1200">
          <a:solidFill>
            <a:schemeClr val="tx1"/>
          </a:solidFill>
          <a:latin typeface="+mn-lt"/>
          <a:ea typeface="+mn-ea"/>
          <a:cs typeface="+mn-cs"/>
        </a:defRPr>
      </a:lvl6pPr>
      <a:lvl7pPr marL="2741192" algn="l" defTabSz="913731" rtl="0" eaLnBrk="1" latinLnBrk="0" hangingPunct="1">
        <a:defRPr sz="1763" kern="1200">
          <a:solidFill>
            <a:schemeClr val="tx1"/>
          </a:solidFill>
          <a:latin typeface="+mn-lt"/>
          <a:ea typeface="+mn-ea"/>
          <a:cs typeface="+mn-cs"/>
        </a:defRPr>
      </a:lvl7pPr>
      <a:lvl8pPr marL="3198057" algn="l" defTabSz="913731" rtl="0" eaLnBrk="1" latinLnBrk="0" hangingPunct="1">
        <a:defRPr sz="1763" kern="1200">
          <a:solidFill>
            <a:schemeClr val="tx1"/>
          </a:solidFill>
          <a:latin typeface="+mn-lt"/>
          <a:ea typeface="+mn-ea"/>
          <a:cs typeface="+mn-cs"/>
        </a:defRPr>
      </a:lvl8pPr>
      <a:lvl9pPr marL="3654924" algn="l" defTabSz="913731" rtl="0" eaLnBrk="1" latinLnBrk="0" hangingPunct="1">
        <a:defRPr sz="17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microsoft.com/enterprise/partners/towers-watson.aspx?mtag=tw&amp;q5222925=1#fbid=GfbzIc2qAXY" TargetMode="External"/><Relationship Id="rId2" Type="http://schemas.openxmlformats.org/officeDocument/2006/relationships/hyperlink" Target="http://www.towerswatson.com/en/Services/Tools/moSes-azure"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azure.microsoft.com/en-us/case-studies/towers-watson-bigcompu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2153" y="443410"/>
            <a:ext cx="9141619" cy="1655331"/>
          </a:xfrm>
        </p:spPr>
        <p:txBody>
          <a:bodyPr/>
          <a:lstStyle/>
          <a:p>
            <a:r>
              <a:rPr lang="en-US" sz="3200" b="1" dirty="0" err="1" smtClean="0">
                <a:solidFill>
                  <a:schemeClr val="tx1"/>
                </a:solidFill>
              </a:rPr>
              <a:t>MoSes</a:t>
            </a:r>
            <a:r>
              <a:rPr lang="en-US" sz="3200" b="1" dirty="0" smtClean="0">
                <a:solidFill>
                  <a:schemeClr val="tx1"/>
                </a:solidFill>
              </a:rPr>
              <a:t> on Microsoft Azure </a:t>
            </a:r>
            <a:r>
              <a:rPr lang="en-US" sz="3200" b="1" dirty="0">
                <a:solidFill>
                  <a:schemeClr val="tx1"/>
                </a:solidFill>
              </a:rPr>
              <a:t>for Compute </a:t>
            </a:r>
            <a:r>
              <a:rPr lang="en-US" sz="3200" b="1" dirty="0" smtClean="0">
                <a:solidFill>
                  <a:schemeClr val="tx1"/>
                </a:solidFill>
              </a:rPr>
              <a:t>Burst Scenarios </a:t>
            </a:r>
          </a:p>
          <a:p>
            <a:r>
              <a:rPr lang="en-US" sz="2000" b="1" dirty="0" smtClean="0">
                <a:solidFill>
                  <a:schemeClr val="tx1"/>
                </a:solidFill>
              </a:rPr>
              <a:t>Benefits and Value Proposition </a:t>
            </a:r>
            <a:endParaRPr lang="en-US" sz="2000" b="1" dirty="0">
              <a:solidFill>
                <a:schemeClr val="tx1"/>
              </a:solidFill>
            </a:endParaRPr>
          </a:p>
          <a:p>
            <a:endParaRPr lang="en-US" b="1"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87" y="6249416"/>
            <a:ext cx="2071116" cy="59253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029" y="6249414"/>
            <a:ext cx="1613080" cy="592560"/>
          </a:xfrm>
          <a:prstGeom prst="rect">
            <a:avLst/>
          </a:prstGeom>
        </p:spPr>
      </p:pic>
    </p:spTree>
    <p:extLst>
      <p:ext uri="{BB962C8B-B14F-4D97-AF65-F5344CB8AC3E}">
        <p14:creationId xmlns:p14="http://schemas.microsoft.com/office/powerpoint/2010/main" val="4049805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lstStyle/>
          <a:p>
            <a:r>
              <a:rPr lang="en-US" dirty="0" smtClean="0"/>
              <a:t>But what if you could:</a:t>
            </a:r>
            <a:endParaRPr lang="en-US" dirty="0"/>
          </a:p>
        </p:txBody>
      </p:sp>
      <p:sp>
        <p:nvSpPr>
          <p:cNvPr id="49" name="Text Placeholder 48"/>
          <p:cNvSpPr>
            <a:spLocks noGrp="1"/>
          </p:cNvSpPr>
          <p:nvPr>
            <p:ph type="body" sz="quarter" idx="18"/>
          </p:nvPr>
        </p:nvSpPr>
        <p:spPr/>
        <p:txBody>
          <a:bodyPr>
            <a:normAutofit lnSpcReduction="10000"/>
          </a:bodyPr>
          <a:lstStyle/>
          <a:p>
            <a:r>
              <a:rPr lang="en-US" dirty="0" smtClean="0">
                <a:sym typeface="Segoe UI Light" charset="0"/>
              </a:rPr>
              <a:t>Access Capacity On-Demand</a:t>
            </a:r>
            <a:endParaRPr lang="en-US" dirty="0" smtClean="0">
              <a:sym typeface="Segoe UI" charset="0"/>
            </a:endParaRPr>
          </a:p>
          <a:p>
            <a:pPr lvl="1"/>
            <a:r>
              <a:rPr lang="en-US" dirty="0"/>
              <a:t>R</a:t>
            </a:r>
            <a:r>
              <a:rPr lang="en-US" dirty="0" smtClean="0"/>
              <a:t>ather than expanding your current infrastructure, use cloud-based high-performance computing grids to extend your Capacity as needed and only pay for what you use.</a:t>
            </a:r>
            <a:endParaRPr lang="en-US" dirty="0"/>
          </a:p>
        </p:txBody>
      </p:sp>
      <p:sp>
        <p:nvSpPr>
          <p:cNvPr id="50" name="Text Placeholder 49"/>
          <p:cNvSpPr>
            <a:spLocks noGrp="1"/>
          </p:cNvSpPr>
          <p:nvPr>
            <p:ph type="body" sz="quarter" idx="19"/>
          </p:nvPr>
        </p:nvSpPr>
        <p:spPr/>
        <p:txBody>
          <a:bodyPr>
            <a:normAutofit lnSpcReduction="10000"/>
          </a:bodyPr>
          <a:lstStyle/>
          <a:p>
            <a:r>
              <a:rPr lang="en-US" dirty="0" smtClean="0"/>
              <a:t>Deliver Results Faster</a:t>
            </a:r>
          </a:p>
          <a:p>
            <a:pPr lvl="1"/>
            <a:r>
              <a:rPr lang="en-US" dirty="0" smtClean="0"/>
              <a:t>Increase the number of cores for parallel processing; the more cores you deploy, the faster you receive results. Faster insight = faster decision making. </a:t>
            </a:r>
            <a:endParaRPr lang="en-US" dirty="0"/>
          </a:p>
        </p:txBody>
      </p:sp>
      <p:sp>
        <p:nvSpPr>
          <p:cNvPr id="51" name="Text Placeholder 50"/>
          <p:cNvSpPr>
            <a:spLocks noGrp="1"/>
          </p:cNvSpPr>
          <p:nvPr>
            <p:ph type="body" sz="quarter" idx="20"/>
          </p:nvPr>
        </p:nvSpPr>
        <p:spPr/>
        <p:txBody>
          <a:bodyPr/>
          <a:lstStyle/>
          <a:p>
            <a:r>
              <a:rPr lang="en-US" dirty="0" smtClean="0"/>
              <a:t>Manage Regulatory Needs</a:t>
            </a:r>
          </a:p>
          <a:p>
            <a:pPr lvl="1"/>
            <a:r>
              <a:rPr lang="en-US" dirty="0" smtClean="0"/>
              <a:t>Better capacity management and improved speed in risk modeling allows customers to better manage delivery of regulatory reports.</a:t>
            </a:r>
            <a:endParaRPr lang="en-US" dirty="0"/>
          </a:p>
        </p:txBody>
      </p:sp>
    </p:spTree>
    <p:extLst>
      <p:ext uri="{BB962C8B-B14F-4D97-AF65-F5344CB8AC3E}">
        <p14:creationId xmlns:p14="http://schemas.microsoft.com/office/powerpoint/2010/main" val="7967925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82" y="342539"/>
            <a:ext cx="7884646" cy="622810"/>
          </a:xfrm>
          <a:noFill/>
        </p:spPr>
        <p:txBody>
          <a:bodyPr vert="horz" lIns="380893" tIns="152357" rIns="53325" bIns="53325" rtlCol="0" anchor="ctr">
            <a:noAutofit/>
          </a:bodyPr>
          <a:lstStyle/>
          <a:p>
            <a:r>
              <a:rPr lang="en-US" dirty="0"/>
              <a:t>Benefits of Bursting </a:t>
            </a:r>
            <a:r>
              <a:rPr lang="en-US" dirty="0" err="1"/>
              <a:t>MoSes</a:t>
            </a:r>
            <a:r>
              <a:rPr lang="en-US" dirty="0"/>
              <a:t> to Azure</a:t>
            </a:r>
          </a:p>
        </p:txBody>
      </p:sp>
      <p:sp>
        <p:nvSpPr>
          <p:cNvPr id="3" name="Content Placeholder 2"/>
          <p:cNvSpPr>
            <a:spLocks noGrp="1"/>
          </p:cNvSpPr>
          <p:nvPr>
            <p:ph idx="1"/>
          </p:nvPr>
        </p:nvSpPr>
        <p:spPr>
          <a:xfrm>
            <a:off x="1213255" y="1621957"/>
            <a:ext cx="9707539" cy="4434031"/>
          </a:xfrm>
        </p:spPr>
        <p:txBody>
          <a:bodyPr>
            <a:noAutofit/>
          </a:bodyPr>
          <a:lstStyle/>
          <a:p>
            <a:r>
              <a:rPr lang="en-US" sz="1799" dirty="0">
                <a:solidFill>
                  <a:srgbClr val="0070C0"/>
                </a:solidFill>
              </a:rPr>
              <a:t>Same software and versions as on premises – Windows HPC, Towers Watson </a:t>
            </a:r>
            <a:r>
              <a:rPr lang="en-US" sz="1799" dirty="0" err="1">
                <a:solidFill>
                  <a:srgbClr val="0070C0"/>
                </a:solidFill>
              </a:rPr>
              <a:t>MoSes</a:t>
            </a:r>
            <a:endParaRPr lang="en-US" sz="1799" dirty="0">
              <a:solidFill>
                <a:srgbClr val="0070C0"/>
              </a:solidFill>
            </a:endParaRPr>
          </a:p>
          <a:p>
            <a:r>
              <a:rPr lang="en-US" sz="1799" dirty="0">
                <a:solidFill>
                  <a:srgbClr val="0070C0"/>
                </a:solidFill>
              </a:rPr>
              <a:t>Single point of contact for operational and engineering support</a:t>
            </a:r>
          </a:p>
          <a:p>
            <a:r>
              <a:rPr lang="en-US" sz="1799" dirty="0">
                <a:solidFill>
                  <a:srgbClr val="0070C0"/>
                </a:solidFill>
              </a:rPr>
              <a:t>ISV committed to Azure platform as a core differentiator</a:t>
            </a:r>
          </a:p>
          <a:p>
            <a:pPr lvl="1"/>
            <a:r>
              <a:rPr lang="en-US" sz="1799" dirty="0">
                <a:solidFill>
                  <a:srgbClr val="0070C0"/>
                </a:solidFill>
                <a:hlinkClick r:id="rId2"/>
              </a:rPr>
              <a:t>http://www.towerswatson.com/en/Services/Tools/moSes-azure</a:t>
            </a:r>
            <a:endParaRPr lang="en-US" sz="1799" dirty="0">
              <a:solidFill>
                <a:srgbClr val="0070C0"/>
              </a:solidFill>
            </a:endParaRPr>
          </a:p>
          <a:p>
            <a:pPr lvl="1"/>
            <a:r>
              <a:rPr lang="en-US" sz="1799" dirty="0">
                <a:solidFill>
                  <a:srgbClr val="0070C0"/>
                </a:solidFill>
                <a:hlinkClick r:id="rId3"/>
              </a:rPr>
              <a:t>http://www.microsoft.com/enterprise/partners/towers-watson.aspx?mtag=tw&amp;q5222925=1#fbid=GfbzIc2qAXY</a:t>
            </a:r>
            <a:endParaRPr lang="en-US" sz="1799" dirty="0">
              <a:solidFill>
                <a:srgbClr val="0070C0"/>
              </a:solidFill>
            </a:endParaRPr>
          </a:p>
          <a:p>
            <a:pPr lvl="1"/>
            <a:r>
              <a:rPr lang="en-US" sz="1799" dirty="0">
                <a:solidFill>
                  <a:srgbClr val="0070C0"/>
                </a:solidFill>
                <a:hlinkClick r:id="rId4"/>
              </a:rPr>
              <a:t>http://azure.microsoft.com/en-us/case-studies/towers-watson-bigcompute/</a:t>
            </a:r>
            <a:endParaRPr lang="en-US" sz="1799" dirty="0">
              <a:solidFill>
                <a:srgbClr val="0070C0"/>
              </a:solidFill>
            </a:endParaRPr>
          </a:p>
          <a:p>
            <a:r>
              <a:rPr lang="en-US" sz="1799" dirty="0">
                <a:solidFill>
                  <a:srgbClr val="0070C0"/>
                </a:solidFill>
              </a:rPr>
              <a:t>Single management toolset </a:t>
            </a:r>
          </a:p>
          <a:p>
            <a:r>
              <a:rPr lang="en-US" sz="1799" dirty="0">
                <a:solidFill>
                  <a:srgbClr val="0070C0"/>
                </a:solidFill>
              </a:rPr>
              <a:t>Billing and Provisioning integrated with other Insurance Azure workloads</a:t>
            </a:r>
          </a:p>
          <a:p>
            <a:r>
              <a:rPr lang="en-US" sz="1799" dirty="0" smtClean="0">
                <a:solidFill>
                  <a:srgbClr val="0070C0"/>
                </a:solidFill>
              </a:rPr>
              <a:t>Single </a:t>
            </a:r>
            <a:r>
              <a:rPr lang="en-US" sz="1799" dirty="0">
                <a:solidFill>
                  <a:srgbClr val="0070C0"/>
                </a:solidFill>
              </a:rPr>
              <a:t>identity management </a:t>
            </a:r>
            <a:r>
              <a:rPr lang="en-US" sz="1799" dirty="0" smtClean="0">
                <a:solidFill>
                  <a:srgbClr val="0070C0"/>
                </a:solidFill>
              </a:rPr>
              <a:t>path</a:t>
            </a:r>
            <a:endParaRPr lang="en-US" sz="1799" dirty="0">
              <a:solidFill>
                <a:srgbClr val="0070C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87" y="6249416"/>
            <a:ext cx="2071116" cy="59253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0029" y="6249414"/>
            <a:ext cx="1613080" cy="592560"/>
          </a:xfrm>
          <a:prstGeom prst="rect">
            <a:avLst/>
          </a:prstGeom>
        </p:spPr>
      </p:pic>
    </p:spTree>
    <p:extLst>
      <p:ext uri="{BB962C8B-B14F-4D97-AF65-F5344CB8AC3E}">
        <p14:creationId xmlns:p14="http://schemas.microsoft.com/office/powerpoint/2010/main" val="283772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893"/>
            <a:ext cx="10843560" cy="6856214"/>
          </a:xfrm>
          <a:prstGeom prst="rect">
            <a:avLst/>
          </a:prstGeom>
        </p:spPr>
      </p:pic>
      <p:grpSp>
        <p:nvGrpSpPr>
          <p:cNvPr id="4" name="Group 3"/>
          <p:cNvGrpSpPr/>
          <p:nvPr/>
        </p:nvGrpSpPr>
        <p:grpSpPr>
          <a:xfrm>
            <a:off x="5323017" y="693"/>
            <a:ext cx="6865808" cy="6856415"/>
            <a:chOff x="5324404" y="-201"/>
            <a:chExt cx="6867596" cy="6858201"/>
          </a:xfrm>
        </p:grpSpPr>
        <p:pic>
          <p:nvPicPr>
            <p:cNvPr id="30" name="Picture 2" descr="C:\Users\v-tonyd\Documents\Projects\CRM 2014\Imagery FY15\42-34954195.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244571" y="0"/>
              <a:ext cx="594742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Chevron 28"/>
            <p:cNvSpPr/>
            <p:nvPr/>
          </p:nvSpPr>
          <p:spPr bwMode="auto">
            <a:xfrm>
              <a:off x="5324404" y="-201"/>
              <a:ext cx="1845003" cy="6858201"/>
            </a:xfrm>
            <a:prstGeom prst="chevron">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
        <p:nvSpPr>
          <p:cNvPr id="26" name="Rectangle 25"/>
          <p:cNvSpPr/>
          <p:nvPr/>
        </p:nvSpPr>
        <p:spPr bwMode="auto">
          <a:xfrm>
            <a:off x="0" y="893"/>
            <a:ext cx="6813318" cy="6856214"/>
          </a:xfrm>
          <a:prstGeom prst="rect">
            <a:avLst/>
          </a:prstGeom>
          <a:gradFill>
            <a:gsLst>
              <a:gs pos="14000">
                <a:srgbClr val="000000">
                  <a:alpha val="73000"/>
                </a:srgbClr>
              </a:gs>
              <a:gs pos="100000">
                <a:srgbClr val="000000">
                  <a:alpha val="24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32" tIns="146266" rIns="182832" bIns="146266" numCol="1" spcCol="0" rtlCol="0" fromWordArt="0" anchor="t"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192" fontAlgn="base">
              <a:lnSpc>
                <a:spcPct val="90000"/>
              </a:lnSpc>
              <a:spcBef>
                <a:spcPct val="0"/>
              </a:spcBef>
              <a:spcAft>
                <a:spcPct val="0"/>
              </a:spcAft>
              <a:defRPr/>
            </a:pPr>
            <a:endParaRPr lang="en-US" sz="2399"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0" name="Rectangle 19"/>
          <p:cNvSpPr/>
          <p:nvPr/>
        </p:nvSpPr>
        <p:spPr bwMode="auto">
          <a:xfrm>
            <a:off x="6721705" y="693"/>
            <a:ext cx="5467120" cy="6856415"/>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1" name="Chevron 20"/>
          <p:cNvSpPr/>
          <p:nvPr/>
        </p:nvSpPr>
        <p:spPr bwMode="auto">
          <a:xfrm>
            <a:off x="5792527" y="693"/>
            <a:ext cx="1844523" cy="6856415"/>
          </a:xfrm>
          <a:prstGeom prst="chevron">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2" name="Chevron 21"/>
          <p:cNvSpPr/>
          <p:nvPr/>
        </p:nvSpPr>
        <p:spPr bwMode="auto">
          <a:xfrm>
            <a:off x="4871563" y="693"/>
            <a:ext cx="1844523" cy="6856415"/>
          </a:xfrm>
          <a:prstGeom prst="chevron">
            <a:avLst/>
          </a:prstGeom>
          <a:solidFill>
            <a:schemeClr val="tx2">
              <a:alpha val="5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3" name="Chevron 22"/>
          <p:cNvSpPr/>
          <p:nvPr/>
        </p:nvSpPr>
        <p:spPr bwMode="auto">
          <a:xfrm>
            <a:off x="4397554" y="-13335"/>
            <a:ext cx="1844523" cy="6856415"/>
          </a:xfrm>
          <a:prstGeom prst="chevron">
            <a:avLst/>
          </a:prstGeom>
          <a:solidFill>
            <a:schemeClr val="tx2">
              <a:alpha val="1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1" name="Rectangle 10" hidden="1"/>
          <p:cNvSpPr/>
          <p:nvPr/>
        </p:nvSpPr>
        <p:spPr bwMode="auto">
          <a:xfrm>
            <a:off x="33566" y="-28599"/>
            <a:ext cx="12180821" cy="6854274"/>
          </a:xfrm>
          <a:prstGeom prst="rect">
            <a:avLst/>
          </a:prstGeom>
          <a:gradFill flip="none" rotWithShape="1">
            <a:gsLst>
              <a:gs pos="27000">
                <a:srgbClr val="000000">
                  <a:alpha val="42000"/>
                </a:srgbClr>
              </a:gs>
              <a:gs pos="10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143350" rIns="179187" bIns="143350" numCol="1" spcCol="0" rtlCol="0" fromWordArt="0" anchor="t" anchorCtr="0" forceAA="0" compatLnSpc="1">
            <a:prstTxWarp prst="textNoShape">
              <a:avLst/>
            </a:prstTxWarp>
            <a:noAutofit/>
          </a:bodyPr>
          <a:lstStyle/>
          <a:p>
            <a:pPr algn="ctr" defTabSz="913477" fontAlgn="base">
              <a:lnSpc>
                <a:spcPct val="90000"/>
              </a:lnSpc>
              <a:spcBef>
                <a:spcPct val="0"/>
              </a:spcBef>
              <a:spcAft>
                <a:spcPct val="0"/>
              </a:spcAft>
              <a:defRPr/>
            </a:pPr>
            <a:endParaRPr lang="en-US" sz="16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TextBox 1"/>
          <p:cNvSpPr txBox="1"/>
          <p:nvPr/>
        </p:nvSpPr>
        <p:spPr>
          <a:xfrm>
            <a:off x="382523" y="5097781"/>
            <a:ext cx="2010585" cy="996768"/>
          </a:xfrm>
          <a:prstGeom prst="rect">
            <a:avLst/>
          </a:prstGeom>
        </p:spPr>
        <p:txBody>
          <a:bodyPr vert="horz" wrap="square" lIns="0" tIns="0" rIns="0" bIns="0" rtlCol="0" anchor="t">
            <a:noAutofit/>
          </a:bodyPr>
          <a:lstStyle/>
          <a:p>
            <a:pPr defTabSz="1087361">
              <a:defRPr/>
            </a:pPr>
            <a:endParaRPr lang="en-US" sz="1200" dirty="0">
              <a:solidFill>
                <a:srgbClr val="00BCF2"/>
              </a:solidFill>
              <a:latin typeface="Segoe UI Light"/>
              <a:ea typeface="Segoe UI" pitchFamily="34" charset="0"/>
              <a:cs typeface="Segoe UI" pitchFamily="34" charset="0"/>
            </a:endParaRPr>
          </a:p>
        </p:txBody>
      </p:sp>
      <p:sp>
        <p:nvSpPr>
          <p:cNvPr id="9" name="Text Placeholder 4"/>
          <p:cNvSpPr txBox="1">
            <a:spLocks/>
          </p:cNvSpPr>
          <p:nvPr/>
        </p:nvSpPr>
        <p:spPr>
          <a:xfrm>
            <a:off x="3318" y="575159"/>
            <a:ext cx="12182194" cy="372860"/>
          </a:xfrm>
          <a:prstGeom prst="rect">
            <a:avLst/>
          </a:prstGeom>
        </p:spPr>
        <p:txBody>
          <a:bodyPr vert="horz" lIns="319865" tIns="53296" rIns="53296" bIns="53296" rtlCol="0">
            <a:noAutofit/>
          </a:bodyPr>
          <a:lstStyle>
            <a:lvl1pPr marL="0" indent="0" algn="l" defTabSz="1088105" rtl="0" eaLnBrk="1" latinLnBrk="0" hangingPunct="1">
              <a:spcBef>
                <a:spcPts val="1800"/>
              </a:spcBef>
              <a:buClr>
                <a:srgbClr val="0072C6"/>
              </a:buClr>
              <a:buSzPct val="100000"/>
              <a:buFont typeface="Wingdings" pitchFamily="2" charset="2"/>
              <a:buNone/>
              <a:defRPr sz="2800" kern="1200">
                <a:solidFill>
                  <a:schemeClr val="tx1"/>
                </a:solidFill>
                <a:latin typeface="Segoe UI Light" pitchFamily="34" charset="0"/>
                <a:ea typeface="Segoe UI" pitchFamily="34" charset="0"/>
                <a:cs typeface="Segoe UI" pitchFamily="34" charset="0"/>
              </a:defRPr>
            </a:lvl1pPr>
            <a:lvl2pPr marL="281674" indent="0" algn="l" defTabSz="1088105" rtl="0" eaLnBrk="1" latinLnBrk="0" hangingPunct="1">
              <a:spcBef>
                <a:spcPct val="20000"/>
              </a:spcBef>
              <a:buFont typeface="Arial" pitchFamily="34" charset="0"/>
              <a:buNone/>
              <a:defRPr sz="1800" kern="1200">
                <a:solidFill>
                  <a:schemeClr val="tx1"/>
                </a:solidFill>
                <a:latin typeface="Segoe UI" pitchFamily="34" charset="0"/>
                <a:ea typeface="Segoe UI" pitchFamily="34" charset="0"/>
                <a:cs typeface="Segoe UI" pitchFamily="34" charset="0"/>
              </a:defRPr>
            </a:lvl2pPr>
            <a:lvl3pPr marL="588476" indent="0" algn="l" defTabSz="1088105" rtl="0" eaLnBrk="1" latinLnBrk="0" hangingPunct="1">
              <a:spcBef>
                <a:spcPct val="20000"/>
              </a:spcBef>
              <a:buFont typeface="Arial" pitchFamily="34" charset="0"/>
              <a:buNone/>
              <a:defRPr sz="1600" kern="1200">
                <a:solidFill>
                  <a:schemeClr val="tx1"/>
                </a:solidFill>
                <a:latin typeface="Segoe UI" pitchFamily="34" charset="0"/>
                <a:ea typeface="Segoe UI" pitchFamily="34" charset="0"/>
                <a:cs typeface="Segoe UI" pitchFamily="34" charset="0"/>
              </a:defRPr>
            </a:lvl3pPr>
            <a:lvl4pPr marL="870150" indent="0" algn="l" defTabSz="1088105" rtl="0" eaLnBrk="1" latinLnBrk="0" hangingPunct="1">
              <a:spcBef>
                <a:spcPct val="20000"/>
              </a:spcBef>
              <a:buFont typeface="Arial" pitchFamily="34" charset="0"/>
              <a:buNone/>
              <a:defRPr sz="1400" kern="1200">
                <a:solidFill>
                  <a:schemeClr val="tx1"/>
                </a:solidFill>
                <a:latin typeface="Segoe UI" pitchFamily="34" charset="0"/>
                <a:ea typeface="Segoe UI" pitchFamily="34" charset="0"/>
                <a:cs typeface="Segoe UI" pitchFamily="34" charset="0"/>
              </a:defRPr>
            </a:lvl4pPr>
            <a:lvl5pPr marL="1105540" indent="0" algn="l" defTabSz="1088105" rtl="0" eaLnBrk="1" latinLnBrk="0" hangingPunct="1">
              <a:spcBef>
                <a:spcPct val="20000"/>
              </a:spcBef>
              <a:buFont typeface="Arial" pitchFamily="34" charset="0"/>
              <a:buNone/>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1087779">
              <a:spcBef>
                <a:spcPts val="1799"/>
              </a:spcBef>
              <a:defRPr/>
            </a:pPr>
            <a:endParaRPr lang="en-US" sz="2799" dirty="0">
              <a:solidFill>
                <a:srgbClr val="505050"/>
              </a:solidFill>
            </a:endParaRPr>
          </a:p>
        </p:txBody>
      </p:sp>
      <p:sp>
        <p:nvSpPr>
          <p:cNvPr id="24" name="TextBox 23"/>
          <p:cNvSpPr txBox="1"/>
          <p:nvPr/>
        </p:nvSpPr>
        <p:spPr>
          <a:xfrm>
            <a:off x="2363023" y="5097781"/>
            <a:ext cx="2010585" cy="996768"/>
          </a:xfrm>
          <a:prstGeom prst="rect">
            <a:avLst/>
          </a:prstGeom>
        </p:spPr>
        <p:txBody>
          <a:bodyPr vert="horz" wrap="square" lIns="0" tIns="0" rIns="0" bIns="0" rtlCol="0" anchor="t">
            <a:noAutofit/>
          </a:bodyPr>
          <a:lstStyle/>
          <a:p>
            <a:pPr defTabSz="1087361">
              <a:defRPr/>
            </a:pPr>
            <a:endParaRPr lang="en-US" sz="1200" dirty="0">
              <a:solidFill>
                <a:srgbClr val="00BCF2"/>
              </a:solidFill>
              <a:latin typeface="Segoe UI Light"/>
              <a:ea typeface="Segoe UI" pitchFamily="34" charset="0"/>
              <a:cs typeface="Segoe UI" pitchFamily="34" charset="0"/>
            </a:endParaRPr>
          </a:p>
        </p:txBody>
      </p:sp>
      <p:sp>
        <p:nvSpPr>
          <p:cNvPr id="45" name="Rectangle 44"/>
          <p:cNvSpPr/>
          <p:nvPr/>
        </p:nvSpPr>
        <p:spPr bwMode="auto">
          <a:xfrm>
            <a:off x="228540" y="1978225"/>
            <a:ext cx="4473023" cy="1888625"/>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386" tIns="45693" rIns="91386" bIns="45693" numCol="1" rtlCol="0" anchor="t" anchorCtr="0" compatLnSpc="1">
            <a:prstTxWarp prst="textNoShape">
              <a:avLst/>
            </a:prstTxWarp>
          </a:bodyPr>
          <a:lstStyle/>
          <a:p>
            <a:pPr defTabSz="1087361">
              <a:spcAft>
                <a:spcPts val="600"/>
              </a:spcAft>
              <a:defRPr/>
            </a:pPr>
            <a:r>
              <a:rPr lang="en-US" sz="3135" dirty="0">
                <a:solidFill>
                  <a:srgbClr val="FFFFFF"/>
                </a:solidFill>
                <a:latin typeface="Segoe UI Light" pitchFamily="34" charset="0"/>
                <a:ea typeface="Segoe UI" pitchFamily="34" charset="0"/>
                <a:cs typeface="Segoe UI" pitchFamily="34" charset="0"/>
              </a:rPr>
              <a:t>Dramatic changes are touching every portion of the insurance business</a:t>
            </a:r>
            <a:endParaRPr lang="en-US" sz="2399" dirty="0">
              <a:solidFill>
                <a:srgbClr val="FFFFFF"/>
              </a:solidFill>
              <a:latin typeface="Segoe UI Light"/>
              <a:ea typeface="Segoe UI" panose="020B0502040204020203" pitchFamily="34" charset="0"/>
              <a:cs typeface="Segoe UI" panose="020B0502040204020203" pitchFamily="34" charset="0"/>
            </a:endParaRPr>
          </a:p>
        </p:txBody>
      </p:sp>
      <p:sp>
        <p:nvSpPr>
          <p:cNvPr id="31" name="Rectangle 30"/>
          <p:cNvSpPr/>
          <p:nvPr/>
        </p:nvSpPr>
        <p:spPr bwMode="auto">
          <a:xfrm>
            <a:off x="9206665" y="1748625"/>
            <a:ext cx="2953887" cy="738472"/>
          </a:xfrm>
          <a:prstGeom prst="rect">
            <a:avLst/>
          </a:prstGeom>
          <a:noFill/>
        </p:spPr>
        <p:txBody>
          <a:bodyPr wrap="square" lIns="182832" tIns="146266" rIns="182832" bIns="146266" rtlCol="0">
            <a:spAutoFit/>
          </a:bodyPr>
          <a:lstStyle/>
          <a:p>
            <a:pP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UNDERWRITING / PRICING</a:t>
            </a:r>
          </a:p>
        </p:txBody>
      </p:sp>
      <p:sp>
        <p:nvSpPr>
          <p:cNvPr id="32" name="Rectangle 31"/>
          <p:cNvSpPr/>
          <p:nvPr/>
        </p:nvSpPr>
        <p:spPr bwMode="auto">
          <a:xfrm>
            <a:off x="6871595" y="2654269"/>
            <a:ext cx="5067503" cy="516930"/>
          </a:xfrm>
          <a:prstGeom prst="rect">
            <a:avLst/>
          </a:prstGeom>
          <a:noFill/>
        </p:spPr>
        <p:txBody>
          <a:bodyPr wrap="square" lIns="182832" tIns="146266" rIns="182832" bIns="146266" rtlCol="0">
            <a:spAutoFit/>
          </a:bodyPr>
          <a:lstStyle/>
          <a:p>
            <a:pP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THE NATURE OF RISK</a:t>
            </a:r>
          </a:p>
        </p:txBody>
      </p:sp>
      <p:sp>
        <p:nvSpPr>
          <p:cNvPr id="33" name="Rectangle 32"/>
          <p:cNvSpPr/>
          <p:nvPr/>
        </p:nvSpPr>
        <p:spPr bwMode="auto">
          <a:xfrm>
            <a:off x="6612440" y="1189962"/>
            <a:ext cx="3473760" cy="516930"/>
          </a:xfrm>
          <a:prstGeom prst="rect">
            <a:avLst/>
          </a:prstGeom>
          <a:noFill/>
        </p:spPr>
        <p:txBody>
          <a:bodyPr wrap="square" lIns="182832" tIns="146266" rIns="182832" bIns="146266" rtlCol="0">
            <a:spAutoFit/>
          </a:bodyPr>
          <a:lstStyle/>
          <a:p>
            <a:pP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PREMIUM GROWTH</a:t>
            </a:r>
          </a:p>
        </p:txBody>
      </p:sp>
      <p:sp>
        <p:nvSpPr>
          <p:cNvPr id="34" name="Rectangle 33"/>
          <p:cNvSpPr/>
          <p:nvPr/>
        </p:nvSpPr>
        <p:spPr bwMode="auto">
          <a:xfrm>
            <a:off x="6650276" y="5903201"/>
            <a:ext cx="4206223" cy="738472"/>
          </a:xfrm>
          <a:prstGeom prst="rect">
            <a:avLst/>
          </a:prstGeom>
          <a:noFill/>
        </p:spPr>
        <p:txBody>
          <a:bodyPr wrap="square" lIns="182832" tIns="146266" rIns="182832" bIns="146266" rtlCol="0">
            <a:spAutoFit/>
          </a:bodyPr>
          <a:lstStyle/>
          <a:p>
            <a:pP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YOUNGER POLICYHOLDERS &amp; EMPLOYEES</a:t>
            </a:r>
          </a:p>
        </p:txBody>
      </p:sp>
      <p:sp>
        <p:nvSpPr>
          <p:cNvPr id="37" name="Rectangle 36"/>
          <p:cNvSpPr/>
          <p:nvPr/>
        </p:nvSpPr>
        <p:spPr bwMode="auto">
          <a:xfrm>
            <a:off x="7608868" y="3588985"/>
            <a:ext cx="4436788" cy="521032"/>
          </a:xfrm>
          <a:prstGeom prst="rect">
            <a:avLst/>
          </a:prstGeom>
          <a:noFill/>
        </p:spPr>
        <p:txBody>
          <a:bodyPr wrap="square" lIns="182832" tIns="146266" rIns="182832" bIns="146266" rtlCol="0">
            <a:spAutoFit/>
          </a:bodyPr>
          <a:lstStyle/>
          <a:p>
            <a:pPr algn="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REGULATORY ENVIRONMENTS</a:t>
            </a:r>
          </a:p>
        </p:txBody>
      </p:sp>
      <p:sp>
        <p:nvSpPr>
          <p:cNvPr id="40" name="Rectangle 39"/>
          <p:cNvSpPr/>
          <p:nvPr/>
        </p:nvSpPr>
        <p:spPr bwMode="auto">
          <a:xfrm>
            <a:off x="7927528" y="5103080"/>
            <a:ext cx="4011570" cy="516930"/>
          </a:xfrm>
          <a:prstGeom prst="rect">
            <a:avLst/>
          </a:prstGeom>
          <a:noFill/>
        </p:spPr>
        <p:txBody>
          <a:bodyPr wrap="square" lIns="182832" tIns="146266" rIns="182832" bIns="146266" rtlCol="0">
            <a:spAutoFit/>
          </a:bodyPr>
          <a:lstStyle/>
          <a:p>
            <a:pPr algn="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PRODUCT INNOVATION</a:t>
            </a:r>
          </a:p>
        </p:txBody>
      </p:sp>
      <p:sp>
        <p:nvSpPr>
          <p:cNvPr id="25" name="Rectangle 24"/>
          <p:cNvSpPr/>
          <p:nvPr/>
        </p:nvSpPr>
        <p:spPr bwMode="auto">
          <a:xfrm>
            <a:off x="6075130" y="4348853"/>
            <a:ext cx="4011570" cy="516930"/>
          </a:xfrm>
          <a:prstGeom prst="rect">
            <a:avLst/>
          </a:prstGeom>
          <a:noFill/>
        </p:spPr>
        <p:txBody>
          <a:bodyPr wrap="square" lIns="182832" tIns="146266" rIns="182832" bIns="146266" rtlCol="0">
            <a:spAutoFit/>
          </a:bodyPr>
          <a:lstStyle/>
          <a:p>
            <a:pPr algn="ct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COMPETITION</a:t>
            </a:r>
          </a:p>
        </p:txBody>
      </p:sp>
      <p:sp>
        <p:nvSpPr>
          <p:cNvPr id="28" name="Title 1"/>
          <p:cNvSpPr txBox="1">
            <a:spLocks/>
          </p:cNvSpPr>
          <p:nvPr/>
        </p:nvSpPr>
        <p:spPr>
          <a:xfrm>
            <a:off x="228540" y="294806"/>
            <a:ext cx="11693654" cy="682017"/>
          </a:xfrm>
          <a:prstGeom prst="rect">
            <a:avLst/>
          </a:prstGeom>
        </p:spPr>
        <p:txBody>
          <a:bodyPr vert="horz" lIns="137124" tIns="91416" rIns="137124" bIns="137124" rtlCol="0" anchor="t">
            <a:noAutofit/>
          </a:bodyPr>
          <a:lstStyle>
            <a:lvl1pPr marL="0" algn="l" defTabSz="1088078" rtl="0" eaLnBrk="1" latinLnBrk="0" hangingPunct="1">
              <a:lnSpc>
                <a:spcPct val="90000"/>
              </a:lnSpc>
              <a:spcBef>
                <a:spcPct val="0"/>
              </a:spcBef>
              <a:buNone/>
              <a:defRPr lang="en-US" sz="4800" kern="1200" spc="-100" baseline="0">
                <a:solidFill>
                  <a:schemeClr val="tx1"/>
                </a:solidFill>
                <a:latin typeface="+mj-lt"/>
                <a:ea typeface="Segoe UI Semibold" panose="020B0702040204020203" pitchFamily="34" charset="0"/>
                <a:cs typeface="Segoe UI Semibold" panose="020B0702040204020203" pitchFamily="34" charset="0"/>
              </a:defRPr>
            </a:lvl1pPr>
          </a:lstStyle>
          <a:p>
            <a:pPr defTabSz="1087752">
              <a:defRPr/>
            </a:pPr>
            <a:r>
              <a:rPr lang="en-US" sz="4799" dirty="0">
                <a:solidFill>
                  <a:sysClr val="window" lastClr="FFFFFF"/>
                </a:solidFill>
                <a:latin typeface="Segoe UI Light"/>
              </a:rPr>
              <a:t>Insurance industry challenges</a:t>
            </a:r>
          </a:p>
        </p:txBody>
      </p:sp>
    </p:spTree>
    <p:extLst>
      <p:ext uri="{BB962C8B-B14F-4D97-AF65-F5344CB8AC3E}">
        <p14:creationId xmlns:p14="http://schemas.microsoft.com/office/powerpoint/2010/main" val="310373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50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2000"/>
                            </p:stCondLst>
                            <p:childTnLst>
                              <p:par>
                                <p:cTn id="9" presetID="16" presetClass="entr" presetSubtype="37" fill="hold" grpId="0" nodeType="afterEffect">
                                  <p:stCondLst>
                                    <p:cond delay="150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par>
                          <p:cTn id="12" fill="hold">
                            <p:stCondLst>
                              <p:cond delay="4000"/>
                            </p:stCondLst>
                            <p:childTnLst>
                              <p:par>
                                <p:cTn id="13" presetID="16" presetClass="entr" presetSubtype="37" fill="hold" grpId="0" nodeType="after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barn(outVertical)">
                                      <p:cBhvr>
                                        <p:cTn id="15" dur="500"/>
                                        <p:tgtEl>
                                          <p:spTgt spid="32"/>
                                        </p:tgtEl>
                                      </p:cBhvr>
                                    </p:animEffect>
                                  </p:childTnLst>
                                </p:cTn>
                              </p:par>
                            </p:childTnLst>
                          </p:cTn>
                        </p:par>
                        <p:par>
                          <p:cTn id="16" fill="hold">
                            <p:stCondLst>
                              <p:cond delay="6000"/>
                            </p:stCondLst>
                            <p:childTnLst>
                              <p:par>
                                <p:cTn id="17" presetID="16" presetClass="entr" presetSubtype="37" fill="hold" grpId="0" nodeType="afterEffect">
                                  <p:stCondLst>
                                    <p:cond delay="1500"/>
                                  </p:stCondLst>
                                  <p:childTnLst>
                                    <p:set>
                                      <p:cBhvr>
                                        <p:cTn id="18" dur="1" fill="hold">
                                          <p:stCondLst>
                                            <p:cond delay="0"/>
                                          </p:stCondLst>
                                        </p:cTn>
                                        <p:tgtEl>
                                          <p:spTgt spid="37"/>
                                        </p:tgtEl>
                                        <p:attrNameLst>
                                          <p:attrName>style.visibility</p:attrName>
                                        </p:attrNameLst>
                                      </p:cBhvr>
                                      <p:to>
                                        <p:strVal val="visible"/>
                                      </p:to>
                                    </p:set>
                                    <p:animEffect transition="in" filter="barn(outVertical)">
                                      <p:cBhvr>
                                        <p:cTn id="19" dur="500"/>
                                        <p:tgtEl>
                                          <p:spTgt spid="37"/>
                                        </p:tgtEl>
                                      </p:cBhvr>
                                    </p:animEffect>
                                  </p:childTnLst>
                                </p:cTn>
                              </p:par>
                            </p:childTnLst>
                          </p:cTn>
                        </p:par>
                        <p:par>
                          <p:cTn id="20" fill="hold">
                            <p:stCondLst>
                              <p:cond delay="8000"/>
                            </p:stCondLst>
                            <p:childTnLst>
                              <p:par>
                                <p:cTn id="21" presetID="16" presetClass="entr" presetSubtype="37" fill="hold" grpId="0" nodeType="afterEffect">
                                  <p:stCondLst>
                                    <p:cond delay="1500"/>
                                  </p:st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10000"/>
                            </p:stCondLst>
                            <p:childTnLst>
                              <p:par>
                                <p:cTn id="25" presetID="16" presetClass="entr" presetSubtype="37" fill="hold" grpId="0" nodeType="afterEffect">
                                  <p:stCondLst>
                                    <p:cond delay="1500"/>
                                  </p:stCondLst>
                                  <p:childTnLst>
                                    <p:set>
                                      <p:cBhvr>
                                        <p:cTn id="26" dur="1" fill="hold">
                                          <p:stCondLst>
                                            <p:cond delay="0"/>
                                          </p:stCondLst>
                                        </p:cTn>
                                        <p:tgtEl>
                                          <p:spTgt spid="40"/>
                                        </p:tgtEl>
                                        <p:attrNameLst>
                                          <p:attrName>style.visibility</p:attrName>
                                        </p:attrNameLst>
                                      </p:cBhvr>
                                      <p:to>
                                        <p:strVal val="visible"/>
                                      </p:to>
                                    </p:set>
                                    <p:animEffect transition="in" filter="barn(outVertical)">
                                      <p:cBhvr>
                                        <p:cTn id="27" dur="500"/>
                                        <p:tgtEl>
                                          <p:spTgt spid="40"/>
                                        </p:tgtEl>
                                      </p:cBhvr>
                                    </p:animEffect>
                                  </p:childTnLst>
                                </p:cTn>
                              </p:par>
                            </p:childTnLst>
                          </p:cTn>
                        </p:par>
                        <p:par>
                          <p:cTn id="28" fill="hold">
                            <p:stCondLst>
                              <p:cond delay="12000"/>
                            </p:stCondLst>
                            <p:childTnLst>
                              <p:par>
                                <p:cTn id="29" presetID="16" presetClass="entr" presetSubtype="37" fill="hold" grpId="0" nodeType="afterEffect">
                                  <p:stCondLst>
                                    <p:cond delay="1500"/>
                                  </p:stCondLst>
                                  <p:childTnLst>
                                    <p:set>
                                      <p:cBhvr>
                                        <p:cTn id="30" dur="1" fill="hold">
                                          <p:stCondLst>
                                            <p:cond delay="0"/>
                                          </p:stCondLst>
                                        </p:cTn>
                                        <p:tgtEl>
                                          <p:spTgt spid="34"/>
                                        </p:tgtEl>
                                        <p:attrNameLst>
                                          <p:attrName>style.visibility</p:attrName>
                                        </p:attrNameLst>
                                      </p:cBhvr>
                                      <p:to>
                                        <p:strVal val="visible"/>
                                      </p:to>
                                    </p:set>
                                    <p:animEffect transition="in" filter="barn(outVertical)">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7" grpId="0"/>
      <p:bldP spid="40"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0" y="-11136"/>
            <a:ext cx="12192835" cy="6868243"/>
          </a:xfrm>
          <a:prstGeom prst="rect">
            <a:avLst/>
          </a:prstGeom>
        </p:spPr>
      </p:pic>
      <p:sp>
        <p:nvSpPr>
          <p:cNvPr id="31" name="Rectangle 30"/>
          <p:cNvSpPr/>
          <p:nvPr/>
        </p:nvSpPr>
        <p:spPr bwMode="auto">
          <a:xfrm>
            <a:off x="8020" y="3439661"/>
            <a:ext cx="5561151" cy="1408321"/>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solidFill>
                <a:schemeClr val="bg1">
                  <a:lumMod val="75000"/>
                </a:schemeClr>
              </a:solidFill>
              <a:latin typeface="Segoe UI"/>
              <a:ea typeface="Segoe UI" pitchFamily="34" charset="0"/>
              <a:cs typeface="Segoe UI" pitchFamily="34" charset="0"/>
            </a:endParaRPr>
          </a:p>
        </p:txBody>
      </p:sp>
      <p:sp>
        <p:nvSpPr>
          <p:cNvPr id="19" name="Rectangle 18"/>
          <p:cNvSpPr/>
          <p:nvPr/>
        </p:nvSpPr>
        <p:spPr>
          <a:xfrm>
            <a:off x="-4010" y="-11136"/>
            <a:ext cx="12188825" cy="6868243"/>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60936" rIns="60936" rtlCol="0" anchor="t">
            <a:noAutofit/>
          </a:bodyPr>
          <a:lstStyle/>
          <a:p>
            <a:pPr defTabSz="914126">
              <a:defRPr/>
            </a:pPr>
            <a:endParaRPr lang="en-US" sz="1200" b="1" dirty="0" err="1">
              <a:solidFill>
                <a:prstClr val="white"/>
              </a:solidFill>
              <a:latin typeface="Segoe UI" panose="020B0502040204020203" pitchFamily="34" charset="0"/>
              <a:cs typeface="Segoe UI" panose="020B0502040204020203" pitchFamily="34" charset="0"/>
            </a:endParaRPr>
          </a:p>
        </p:txBody>
      </p:sp>
      <p:sp>
        <p:nvSpPr>
          <p:cNvPr id="3" name="Title 2"/>
          <p:cNvSpPr>
            <a:spLocks noGrp="1"/>
          </p:cNvSpPr>
          <p:nvPr>
            <p:ph type="title"/>
          </p:nvPr>
        </p:nvSpPr>
        <p:spPr>
          <a:xfrm>
            <a:off x="228541" y="294806"/>
            <a:ext cx="9132096" cy="682017"/>
          </a:xfrm>
        </p:spPr>
        <p:txBody>
          <a:bodyPr/>
          <a:lstStyle/>
          <a:p>
            <a:r>
              <a:rPr lang="en-US" dirty="0" smtClean="0">
                <a:solidFill>
                  <a:schemeClr val="bg1"/>
                </a:solidFill>
              </a:rPr>
              <a:t>Pursuing the digital economy</a:t>
            </a:r>
            <a:endParaRPr lang="en-US" dirty="0">
              <a:solidFill>
                <a:schemeClr val="bg1"/>
              </a:solidFill>
            </a:endParaRPr>
          </a:p>
        </p:txBody>
      </p:sp>
      <p:sp>
        <p:nvSpPr>
          <p:cNvPr id="27" name="Rectangle 26"/>
          <p:cNvSpPr/>
          <p:nvPr/>
        </p:nvSpPr>
        <p:spPr bwMode="auto">
          <a:xfrm>
            <a:off x="6623663" y="1805793"/>
            <a:ext cx="5561151" cy="1484634"/>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solidFill>
                <a:schemeClr val="bg1">
                  <a:lumMod val="75000"/>
                </a:schemeClr>
              </a:solidFill>
              <a:latin typeface="Segoe UI"/>
              <a:ea typeface="Segoe UI" pitchFamily="34" charset="0"/>
              <a:cs typeface="Segoe UI" pitchFamily="34" charset="0"/>
            </a:endParaRPr>
          </a:p>
        </p:txBody>
      </p:sp>
      <p:sp>
        <p:nvSpPr>
          <p:cNvPr id="15" name="Rectangle 14"/>
          <p:cNvSpPr/>
          <p:nvPr/>
        </p:nvSpPr>
        <p:spPr bwMode="auto">
          <a:xfrm>
            <a:off x="6623664" y="1805793"/>
            <a:ext cx="5573181" cy="1633868"/>
          </a:xfrm>
          <a:prstGeom prst="rect">
            <a:avLst/>
          </a:prstGeom>
          <a:noFill/>
        </p:spPr>
        <p:txBody>
          <a:bodyPr wrap="square" lIns="182832" tIns="146266" rIns="182832" bIns="146266" rtlCol="0" anchor="ctr">
            <a:spAutoFit/>
          </a:bodyPr>
          <a:lstStyle/>
          <a:p>
            <a:pPr algn="ctr" defTabSz="932462">
              <a:lnSpc>
                <a:spcPct val="90000"/>
              </a:lnSpc>
              <a:spcAft>
                <a:spcPts val="600"/>
              </a:spcAft>
              <a:defRPr/>
            </a:pPr>
            <a:endParaRPr lang="en-US" sz="1600" spc="300" dirty="0">
              <a:solidFill>
                <a:schemeClr val="bg1">
                  <a:lumMod val="75000"/>
                </a:schemeClr>
              </a:solidFill>
              <a:latin typeface="Segoe UI Semibold" panose="020B0702040204020203" pitchFamily="34" charset="0"/>
              <a:cs typeface="Segoe UI Semibold" panose="020B0702040204020203" pitchFamily="34" charset="0"/>
            </a:endParaRPr>
          </a:p>
          <a:p>
            <a:pPr algn="ct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UNLOCK DIGITAL CUSTOMER &amp; EMPLOYEE EXPERIENCES</a:t>
            </a:r>
          </a:p>
          <a:p>
            <a:pPr algn="ctr" defTabSz="932462">
              <a:lnSpc>
                <a:spcPct val="90000"/>
              </a:lnSpc>
              <a:spcAft>
                <a:spcPts val="600"/>
              </a:spcAft>
              <a:defRPr/>
            </a:pPr>
            <a:endParaRPr lang="en-US" sz="1600" spc="300" dirty="0">
              <a:solidFill>
                <a:schemeClr val="bg1">
                  <a:lumMod val="75000"/>
                </a:schemeClr>
              </a:solidFill>
              <a:latin typeface="Segoe UI Semibold" panose="020B0702040204020203" pitchFamily="34" charset="0"/>
              <a:cs typeface="Segoe UI Semibold" panose="020B0702040204020203" pitchFamily="34" charset="0"/>
            </a:endParaRPr>
          </a:p>
          <a:p>
            <a:pPr algn="ctr" defTabSz="932462">
              <a:lnSpc>
                <a:spcPct val="90000"/>
              </a:lnSpc>
              <a:spcAft>
                <a:spcPts val="600"/>
              </a:spcAft>
              <a:defRPr/>
            </a:pPr>
            <a:endParaRPr lang="en-US" sz="1600" spc="300" dirty="0">
              <a:solidFill>
                <a:schemeClr val="bg1">
                  <a:lumMod val="75000"/>
                </a:schemeClr>
              </a:solidFill>
              <a:latin typeface="Segoe UI Semibold" panose="020B0702040204020203" pitchFamily="34" charset="0"/>
              <a:cs typeface="Segoe UI Semibold" panose="020B0702040204020203" pitchFamily="34" charset="0"/>
            </a:endParaRPr>
          </a:p>
        </p:txBody>
      </p:sp>
      <p:sp>
        <p:nvSpPr>
          <p:cNvPr id="30" name="Rectangle 29"/>
          <p:cNvSpPr/>
          <p:nvPr/>
        </p:nvSpPr>
        <p:spPr bwMode="auto">
          <a:xfrm>
            <a:off x="-20050" y="3365351"/>
            <a:ext cx="5573181" cy="1556943"/>
          </a:xfrm>
          <a:prstGeom prst="rect">
            <a:avLst/>
          </a:prstGeom>
          <a:noFill/>
        </p:spPr>
        <p:txBody>
          <a:bodyPr wrap="square" lIns="182832" tIns="146266" rIns="182832" bIns="146266" rtlCol="0" anchor="ctr">
            <a:spAutoFit/>
          </a:bodyPr>
          <a:lstStyle/>
          <a:p>
            <a:pPr algn="ctr" defTabSz="932462">
              <a:lnSpc>
                <a:spcPct val="90000"/>
              </a:lnSpc>
              <a:spcAft>
                <a:spcPts val="600"/>
              </a:spcAft>
              <a:defRPr/>
            </a:pPr>
            <a:endParaRPr lang="en-US" sz="1600" spc="300" dirty="0">
              <a:solidFill>
                <a:schemeClr val="bg1">
                  <a:lumMod val="75000"/>
                </a:schemeClr>
              </a:solidFill>
              <a:latin typeface="Segoe UI Semibold" panose="020B0702040204020203" pitchFamily="34" charset="0"/>
              <a:cs typeface="Segoe UI Semibold" panose="020B0702040204020203" pitchFamily="34" charset="0"/>
            </a:endParaRPr>
          </a:p>
          <a:p>
            <a:pPr algn="ct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LIBERATE DATA &amp; DEMOCRATIZE ANALYTICS TO EMPOWER DECISION-MAKING</a:t>
            </a:r>
          </a:p>
          <a:p>
            <a:pPr algn="ctr" defTabSz="932462">
              <a:lnSpc>
                <a:spcPct val="90000"/>
              </a:lnSpc>
              <a:spcAft>
                <a:spcPts val="600"/>
              </a:spcAft>
              <a:defRPr/>
            </a:pPr>
            <a:endParaRPr lang="en-US" sz="1600" spc="300" dirty="0">
              <a:solidFill>
                <a:schemeClr val="bg1">
                  <a:lumMod val="75000"/>
                </a:schemeClr>
              </a:solidFill>
              <a:latin typeface="Segoe UI Semibold" panose="020B0702040204020203" pitchFamily="34" charset="0"/>
              <a:cs typeface="Segoe UI Semibold" panose="020B0702040204020203" pitchFamily="34" charset="0"/>
            </a:endParaRPr>
          </a:p>
        </p:txBody>
      </p:sp>
      <p:sp>
        <p:nvSpPr>
          <p:cNvPr id="32" name="Rectangle 31"/>
          <p:cNvSpPr/>
          <p:nvPr/>
        </p:nvSpPr>
        <p:spPr bwMode="auto">
          <a:xfrm>
            <a:off x="6623663" y="4922294"/>
            <a:ext cx="5561151" cy="1408321"/>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defRPr/>
            </a:pPr>
            <a:endParaRPr lang="en-US" sz="2399" dirty="0" err="1">
              <a:solidFill>
                <a:schemeClr val="bg1">
                  <a:lumMod val="75000"/>
                </a:schemeClr>
              </a:solidFill>
              <a:latin typeface="Segoe UI"/>
              <a:ea typeface="Segoe UI" pitchFamily="34" charset="0"/>
              <a:cs typeface="Segoe UI" pitchFamily="34" charset="0"/>
            </a:endParaRPr>
          </a:p>
        </p:txBody>
      </p:sp>
      <p:sp>
        <p:nvSpPr>
          <p:cNvPr id="33" name="Rectangle 32"/>
          <p:cNvSpPr/>
          <p:nvPr/>
        </p:nvSpPr>
        <p:spPr bwMode="auto">
          <a:xfrm>
            <a:off x="6595594" y="4809523"/>
            <a:ext cx="5573181" cy="1633868"/>
          </a:xfrm>
          <a:prstGeom prst="rect">
            <a:avLst/>
          </a:prstGeom>
          <a:noFill/>
        </p:spPr>
        <p:txBody>
          <a:bodyPr wrap="square" lIns="182832" tIns="146266" rIns="182832" bIns="146266" rtlCol="0" anchor="ctr">
            <a:spAutoFit/>
          </a:bodyPr>
          <a:lstStyle/>
          <a:p>
            <a:pPr algn="ctr" defTabSz="932462">
              <a:lnSpc>
                <a:spcPct val="90000"/>
              </a:lnSpc>
              <a:spcAft>
                <a:spcPts val="600"/>
              </a:spcAft>
              <a:defRPr/>
            </a:pPr>
            <a:endParaRPr lang="en-US" sz="1600" spc="300" dirty="0">
              <a:solidFill>
                <a:schemeClr val="bg1">
                  <a:lumMod val="75000"/>
                </a:schemeClr>
              </a:solidFill>
              <a:latin typeface="Segoe UI Semibold" panose="020B0702040204020203" pitchFamily="34" charset="0"/>
              <a:cs typeface="Segoe UI Semibold" panose="020B0702040204020203" pitchFamily="34" charset="0"/>
            </a:endParaRPr>
          </a:p>
          <a:p>
            <a:pPr algn="ctr" defTabSz="932462">
              <a:lnSpc>
                <a:spcPct val="90000"/>
              </a:lnSpc>
              <a:spcAft>
                <a:spcPts val="600"/>
              </a:spcAft>
              <a:defRPr/>
            </a:pPr>
            <a:r>
              <a:rPr lang="en-US" sz="1600" spc="300" dirty="0">
                <a:solidFill>
                  <a:schemeClr val="bg1">
                    <a:lumMod val="75000"/>
                  </a:schemeClr>
                </a:solidFill>
                <a:latin typeface="Segoe UI Semibold" panose="020B0702040204020203" pitchFamily="34" charset="0"/>
                <a:cs typeface="Segoe UI Semibold" panose="020B0702040204020203" pitchFamily="34" charset="0"/>
              </a:rPr>
              <a:t>RELEASE BUSINESS AGILITY THROUGH MODERN CORES </a:t>
            </a:r>
          </a:p>
          <a:p>
            <a:pPr algn="ctr" defTabSz="932462">
              <a:lnSpc>
                <a:spcPct val="90000"/>
              </a:lnSpc>
              <a:spcAft>
                <a:spcPts val="600"/>
              </a:spcAft>
              <a:defRPr/>
            </a:pPr>
            <a:r>
              <a:rPr lang="en-US" sz="1600" i="1" spc="300" dirty="0">
                <a:solidFill>
                  <a:schemeClr val="bg1">
                    <a:lumMod val="75000"/>
                  </a:schemeClr>
                </a:solidFill>
                <a:latin typeface="Segoe UI Semibold" panose="020B0702040204020203" pitchFamily="34" charset="0"/>
                <a:cs typeface="Segoe UI Semibold" panose="020B0702040204020203" pitchFamily="34" charset="0"/>
              </a:rPr>
              <a:t>(ON-PREMISE OR IN THE CLOUD)</a:t>
            </a:r>
          </a:p>
          <a:p>
            <a:pPr algn="ctr" defTabSz="932462">
              <a:lnSpc>
                <a:spcPct val="90000"/>
              </a:lnSpc>
              <a:spcAft>
                <a:spcPts val="600"/>
              </a:spcAft>
              <a:defRPr/>
            </a:pPr>
            <a:endParaRPr lang="en-US" sz="1600" spc="300" dirty="0">
              <a:solidFill>
                <a:schemeClr val="bg1">
                  <a:lumMod val="75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74908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15" grpId="0"/>
      <p:bldP spid="30"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269232" y="178193"/>
            <a:ext cx="10511578" cy="978328"/>
          </a:xfrm>
        </p:spPr>
        <p:txBody>
          <a:bodyPr/>
          <a:lstStyle/>
          <a:p>
            <a:r>
              <a:rPr lang="en-US" dirty="0" smtClean="0"/>
              <a:t>Managing Constant Change in Risk …</a:t>
            </a:r>
            <a:endParaRPr lang="en-US" dirty="0"/>
          </a:p>
        </p:txBody>
      </p:sp>
      <p:sp>
        <p:nvSpPr>
          <p:cNvPr id="71" name="Text Placeholder 70"/>
          <p:cNvSpPr>
            <a:spLocks noGrp="1"/>
          </p:cNvSpPr>
          <p:nvPr>
            <p:ph type="body" sz="quarter" idx="16"/>
          </p:nvPr>
        </p:nvSpPr>
        <p:spPr>
          <a:xfrm>
            <a:off x="6161" y="4455311"/>
            <a:ext cx="3937413" cy="923217"/>
          </a:xfrm>
        </p:spPr>
        <p:txBody>
          <a:bodyPr>
            <a:normAutofit fontScale="92500" lnSpcReduction="10000"/>
          </a:bodyPr>
          <a:lstStyle/>
          <a:p>
            <a:r>
              <a:rPr lang="en-US" dirty="0" smtClean="0"/>
              <a:t>Regulatory Pressures</a:t>
            </a:r>
          </a:p>
          <a:p>
            <a:pPr lvl="1"/>
            <a:r>
              <a:rPr lang="en-US" dirty="0" smtClean="0"/>
              <a:t>Stronger controls, more reporting, increased model requirements</a:t>
            </a:r>
            <a:endParaRPr lang="en-US" dirty="0"/>
          </a:p>
        </p:txBody>
      </p:sp>
      <p:sp>
        <p:nvSpPr>
          <p:cNvPr id="94" name="Text Placeholder 93"/>
          <p:cNvSpPr>
            <a:spLocks noGrp="1"/>
          </p:cNvSpPr>
          <p:nvPr>
            <p:ph type="body" sz="quarter" idx="17"/>
          </p:nvPr>
        </p:nvSpPr>
        <p:spPr>
          <a:xfrm>
            <a:off x="3943574" y="4455312"/>
            <a:ext cx="4322533" cy="808395"/>
          </a:xfrm>
        </p:spPr>
        <p:txBody>
          <a:bodyPr>
            <a:normAutofit fontScale="85000" lnSpcReduction="10000"/>
          </a:bodyPr>
          <a:lstStyle/>
          <a:p>
            <a:r>
              <a:rPr lang="en-US" dirty="0" smtClean="0"/>
              <a:t>Compute Capacity Need</a:t>
            </a:r>
          </a:p>
          <a:p>
            <a:pPr lvl="1"/>
            <a:r>
              <a:rPr lang="en-US" dirty="0" smtClean="0"/>
              <a:t>Increased capacity needs can be addressed with more agile infrastructure strategies</a:t>
            </a:r>
            <a:endParaRPr lang="en-US" dirty="0"/>
          </a:p>
        </p:txBody>
      </p:sp>
      <p:sp>
        <p:nvSpPr>
          <p:cNvPr id="95" name="Text Placeholder 94"/>
          <p:cNvSpPr>
            <a:spLocks noGrp="1"/>
          </p:cNvSpPr>
          <p:nvPr>
            <p:ph type="body" sz="quarter" idx="18"/>
          </p:nvPr>
        </p:nvSpPr>
        <p:spPr>
          <a:xfrm>
            <a:off x="8266106" y="4455312"/>
            <a:ext cx="3922719" cy="808395"/>
          </a:xfrm>
        </p:spPr>
        <p:txBody>
          <a:bodyPr>
            <a:normAutofit fontScale="85000" lnSpcReduction="10000"/>
          </a:bodyPr>
          <a:lstStyle/>
          <a:p>
            <a:r>
              <a:rPr lang="en-US" dirty="0" smtClean="0"/>
              <a:t>Business Impact</a:t>
            </a:r>
          </a:p>
          <a:p>
            <a:pPr lvl="1"/>
            <a:r>
              <a:rPr lang="en-US" dirty="0" smtClean="0"/>
              <a:t>Increasingly complex models need longer run times; faster runs improve risk insight</a:t>
            </a:r>
            <a:endParaRPr lang="en-US" dirty="0"/>
          </a:p>
        </p:txBody>
      </p:sp>
      <p:sp>
        <p:nvSpPr>
          <p:cNvPr id="126" name="Text Placeholder 125"/>
          <p:cNvSpPr>
            <a:spLocks noGrp="1"/>
          </p:cNvSpPr>
          <p:nvPr>
            <p:ph type="body" sz="quarter" idx="19"/>
          </p:nvPr>
        </p:nvSpPr>
        <p:spPr/>
        <p:txBody>
          <a:bodyPr/>
          <a:lstStyle/>
          <a:p>
            <a:r>
              <a:rPr lang="en-US" dirty="0" smtClean="0"/>
              <a:t>… Requires New &amp; Innovative Solutions</a:t>
            </a:r>
            <a:endParaRPr lang="en-US" dirty="0"/>
          </a:p>
        </p:txBody>
      </p:sp>
    </p:spTree>
    <p:extLst>
      <p:ext uri="{BB962C8B-B14F-4D97-AF65-F5344CB8AC3E}">
        <p14:creationId xmlns:p14="http://schemas.microsoft.com/office/powerpoint/2010/main" val="2738668037"/>
      </p:ext>
    </p:extLst>
  </p:cSld>
  <p:clrMapOvr>
    <a:masterClrMapping/>
  </p:clrMapOvr>
  <p:transition advTm="16073">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p:cNvGrpSpPr/>
          <p:nvPr/>
        </p:nvGrpSpPr>
        <p:grpSpPr>
          <a:xfrm>
            <a:off x="324273" y="3029360"/>
            <a:ext cx="3530588" cy="1926819"/>
            <a:chOff x="8257345" y="1102314"/>
            <a:chExt cx="2277705" cy="1243058"/>
          </a:xfrm>
        </p:grpSpPr>
        <p:cxnSp>
          <p:nvCxnSpPr>
            <p:cNvPr id="76" name="Straight Arrow Connector 75"/>
            <p:cNvCxnSpPr/>
            <p:nvPr/>
          </p:nvCxnSpPr>
          <p:spPr bwMode="auto">
            <a:xfrm flipV="1">
              <a:off x="8272892" y="1102314"/>
              <a:ext cx="0" cy="1070698"/>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77" name="Straight Arrow Connector 76"/>
            <p:cNvCxnSpPr/>
            <p:nvPr/>
          </p:nvCxnSpPr>
          <p:spPr bwMode="auto">
            <a:xfrm>
              <a:off x="8257345" y="2160215"/>
              <a:ext cx="2248835"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82" name="TextBox 81"/>
            <p:cNvSpPr txBox="1"/>
            <p:nvPr/>
          </p:nvSpPr>
          <p:spPr>
            <a:xfrm>
              <a:off x="8440223" y="2152954"/>
              <a:ext cx="2094827" cy="192418"/>
            </a:xfrm>
            <a:prstGeom prst="rect">
              <a:avLst/>
            </a:prstGeom>
            <a:noFill/>
            <a:ln>
              <a:noFill/>
            </a:ln>
          </p:spPr>
          <p:txBody>
            <a:bodyPr wrap="square" lIns="0" tIns="38068" rIns="0" bIns="38068" rtlCol="0">
              <a:spAutoFit/>
            </a:bodyPr>
            <a:lstStyle/>
            <a:p>
              <a:pPr defTabSz="1217808">
                <a:lnSpc>
                  <a:spcPct val="90000"/>
                </a:lnSpc>
                <a:spcBef>
                  <a:spcPct val="20000"/>
                </a:spcBef>
                <a:defRPr/>
              </a:pPr>
              <a:r>
                <a:rPr lang="en-US" sz="1567" dirty="0">
                  <a:solidFill>
                    <a:srgbClr val="000000"/>
                  </a:solidFill>
                  <a:ea typeface="Segoe UI" pitchFamily="34" charset="0"/>
                  <a:cs typeface="Segoe UI" pitchFamily="34" charset="0"/>
                </a:rPr>
                <a:t>S     M      T      W      T       F       S</a:t>
              </a:r>
            </a:p>
          </p:txBody>
        </p:sp>
      </p:grpSp>
      <p:sp>
        <p:nvSpPr>
          <p:cNvPr id="104" name="Freeform 103"/>
          <p:cNvSpPr/>
          <p:nvPr/>
        </p:nvSpPr>
        <p:spPr bwMode="auto">
          <a:xfrm>
            <a:off x="375715" y="3479067"/>
            <a:ext cx="3218630" cy="873110"/>
          </a:xfrm>
          <a:custGeom>
            <a:avLst/>
            <a:gdLst>
              <a:gd name="connsiteX0" fmla="*/ 0 w 2076450"/>
              <a:gd name="connsiteY0" fmla="*/ 447675 h 563274"/>
              <a:gd name="connsiteX1" fmla="*/ 142875 w 2076450"/>
              <a:gd name="connsiteY1" fmla="*/ 276225 h 563274"/>
              <a:gd name="connsiteX2" fmla="*/ 276225 w 2076450"/>
              <a:gd name="connsiteY2" fmla="*/ 504825 h 563274"/>
              <a:gd name="connsiteX3" fmla="*/ 419100 w 2076450"/>
              <a:gd name="connsiteY3" fmla="*/ 95250 h 563274"/>
              <a:gd name="connsiteX4" fmla="*/ 609600 w 2076450"/>
              <a:gd name="connsiteY4" fmla="*/ 514350 h 563274"/>
              <a:gd name="connsiteX5" fmla="*/ 781050 w 2076450"/>
              <a:gd name="connsiteY5" fmla="*/ 28575 h 563274"/>
              <a:gd name="connsiteX6" fmla="*/ 914400 w 2076450"/>
              <a:gd name="connsiteY6" fmla="*/ 428625 h 563274"/>
              <a:gd name="connsiteX7" fmla="*/ 1076325 w 2076450"/>
              <a:gd name="connsiteY7" fmla="*/ 0 h 563274"/>
              <a:gd name="connsiteX8" fmla="*/ 1228725 w 2076450"/>
              <a:gd name="connsiteY8" fmla="*/ 428625 h 563274"/>
              <a:gd name="connsiteX9" fmla="*/ 1390650 w 2076450"/>
              <a:gd name="connsiteY9" fmla="*/ 133350 h 563274"/>
              <a:gd name="connsiteX10" fmla="*/ 1552575 w 2076450"/>
              <a:gd name="connsiteY10" fmla="*/ 438150 h 563274"/>
              <a:gd name="connsiteX11" fmla="*/ 1676400 w 2076450"/>
              <a:gd name="connsiteY11" fmla="*/ 209550 h 563274"/>
              <a:gd name="connsiteX12" fmla="*/ 1819275 w 2076450"/>
              <a:gd name="connsiteY12" fmla="*/ 561975 h 563274"/>
              <a:gd name="connsiteX13" fmla="*/ 1981200 w 2076450"/>
              <a:gd name="connsiteY13" fmla="*/ 333375 h 563274"/>
              <a:gd name="connsiteX14" fmla="*/ 2076450 w 2076450"/>
              <a:gd name="connsiteY14" fmla="*/ 457200 h 56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6450" h="563274">
                <a:moveTo>
                  <a:pt x="0" y="447675"/>
                </a:moveTo>
                <a:cubicBezTo>
                  <a:pt x="48419" y="357187"/>
                  <a:pt x="96838" y="266700"/>
                  <a:pt x="142875" y="276225"/>
                </a:cubicBezTo>
                <a:cubicBezTo>
                  <a:pt x="188913" y="285750"/>
                  <a:pt x="230188" y="534987"/>
                  <a:pt x="276225" y="504825"/>
                </a:cubicBezTo>
                <a:cubicBezTo>
                  <a:pt x="322262" y="474663"/>
                  <a:pt x="363538" y="93663"/>
                  <a:pt x="419100" y="95250"/>
                </a:cubicBezTo>
                <a:cubicBezTo>
                  <a:pt x="474662" y="96837"/>
                  <a:pt x="549275" y="525462"/>
                  <a:pt x="609600" y="514350"/>
                </a:cubicBezTo>
                <a:cubicBezTo>
                  <a:pt x="669925" y="503238"/>
                  <a:pt x="730250" y="42862"/>
                  <a:pt x="781050" y="28575"/>
                </a:cubicBezTo>
                <a:cubicBezTo>
                  <a:pt x="831850" y="14288"/>
                  <a:pt x="865188" y="433387"/>
                  <a:pt x="914400" y="428625"/>
                </a:cubicBezTo>
                <a:cubicBezTo>
                  <a:pt x="963613" y="423862"/>
                  <a:pt x="1023938" y="0"/>
                  <a:pt x="1076325" y="0"/>
                </a:cubicBezTo>
                <a:cubicBezTo>
                  <a:pt x="1128712" y="0"/>
                  <a:pt x="1176338" y="406400"/>
                  <a:pt x="1228725" y="428625"/>
                </a:cubicBezTo>
                <a:cubicBezTo>
                  <a:pt x="1281112" y="450850"/>
                  <a:pt x="1336675" y="131762"/>
                  <a:pt x="1390650" y="133350"/>
                </a:cubicBezTo>
                <a:cubicBezTo>
                  <a:pt x="1444625" y="134937"/>
                  <a:pt x="1504950" y="425450"/>
                  <a:pt x="1552575" y="438150"/>
                </a:cubicBezTo>
                <a:cubicBezTo>
                  <a:pt x="1600200" y="450850"/>
                  <a:pt x="1631950" y="188912"/>
                  <a:pt x="1676400" y="209550"/>
                </a:cubicBezTo>
                <a:cubicBezTo>
                  <a:pt x="1720850" y="230187"/>
                  <a:pt x="1768475" y="541338"/>
                  <a:pt x="1819275" y="561975"/>
                </a:cubicBezTo>
                <a:cubicBezTo>
                  <a:pt x="1870075" y="582612"/>
                  <a:pt x="1938338" y="350837"/>
                  <a:pt x="1981200" y="333375"/>
                </a:cubicBezTo>
                <a:cubicBezTo>
                  <a:pt x="2024062" y="315913"/>
                  <a:pt x="2050256" y="386556"/>
                  <a:pt x="2076450" y="457200"/>
                </a:cubicBezTo>
              </a:path>
            </a:pathLst>
          </a:custGeom>
          <a:ln w="25400">
            <a:solidFill>
              <a:schemeClr val="tx1"/>
            </a:solidFill>
            <a:headEnd type="none" w="med" len="med"/>
            <a:tailEnd type="triangle"/>
          </a:ln>
          <a:effectLst/>
        </p:spPr>
        <p:txBody>
          <a:bodyPr lIns="76135" tIns="38068" rIns="76135" bIns="38068" rtlCol="0" anchor="ctr"/>
          <a:lstStyle/>
          <a:p>
            <a:pPr algn="ctr" defTabSz="1217808">
              <a:defRPr/>
            </a:pPr>
            <a:endParaRPr lang="en-US" sz="2414">
              <a:solidFill>
                <a:srgbClr val="FFFFFF"/>
              </a:solidFill>
            </a:endParaRPr>
          </a:p>
        </p:txBody>
      </p:sp>
      <p:grpSp>
        <p:nvGrpSpPr>
          <p:cNvPr id="208" name="Group 207"/>
          <p:cNvGrpSpPr/>
          <p:nvPr/>
        </p:nvGrpSpPr>
        <p:grpSpPr>
          <a:xfrm>
            <a:off x="381866" y="3029360"/>
            <a:ext cx="3423695" cy="212999"/>
            <a:chOff x="387276" y="2823541"/>
            <a:chExt cx="3494663" cy="217415"/>
          </a:xfrm>
        </p:grpSpPr>
        <p:cxnSp>
          <p:nvCxnSpPr>
            <p:cNvPr id="106" name="Straight Arrow Connector 105"/>
            <p:cNvCxnSpPr/>
            <p:nvPr/>
          </p:nvCxnSpPr>
          <p:spPr>
            <a:xfrm>
              <a:off x="387276" y="2989857"/>
              <a:ext cx="3440521" cy="2"/>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09" name="Text Placeholder 6"/>
            <p:cNvSpPr txBox="1">
              <a:spLocks/>
            </p:cNvSpPr>
            <p:nvPr/>
          </p:nvSpPr>
          <p:spPr bwMode="auto">
            <a:xfrm>
              <a:off x="2156501" y="2823541"/>
              <a:ext cx="1725438" cy="2174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7757" eaLnBrk="0" fontAlgn="base" hangingPunct="0">
                <a:spcBef>
                  <a:spcPct val="20000"/>
                </a:spcBef>
                <a:spcAft>
                  <a:spcPct val="0"/>
                </a:spcAft>
                <a:buClr>
                  <a:srgbClr val="000000"/>
                </a:buClr>
                <a:defRPr/>
              </a:pPr>
              <a:r>
                <a:rPr lang="en-US" sz="980" i="1" dirty="0">
                  <a:solidFill>
                    <a:srgbClr val="000000"/>
                  </a:solidFill>
                </a:rPr>
                <a:t>Capacity Needed (Max + 20%)</a:t>
              </a:r>
            </a:p>
          </p:txBody>
        </p:sp>
      </p:grpSp>
      <p:sp>
        <p:nvSpPr>
          <p:cNvPr id="168" name="Freeform 167"/>
          <p:cNvSpPr/>
          <p:nvPr/>
        </p:nvSpPr>
        <p:spPr bwMode="auto">
          <a:xfrm>
            <a:off x="393652" y="3215765"/>
            <a:ext cx="3241166" cy="1070021"/>
          </a:xfrm>
          <a:custGeom>
            <a:avLst/>
            <a:gdLst>
              <a:gd name="connsiteX0" fmla="*/ 38100 w 3308350"/>
              <a:gd name="connsiteY0" fmla="*/ 215900 h 1092200"/>
              <a:gd name="connsiteX1" fmla="*/ 31750 w 3308350"/>
              <a:gd name="connsiteY1" fmla="*/ 317500 h 1092200"/>
              <a:gd name="connsiteX2" fmla="*/ 19050 w 3308350"/>
              <a:gd name="connsiteY2" fmla="*/ 368300 h 1092200"/>
              <a:gd name="connsiteX3" fmla="*/ 12700 w 3308350"/>
              <a:gd name="connsiteY3" fmla="*/ 431800 h 1092200"/>
              <a:gd name="connsiteX4" fmla="*/ 6350 w 3308350"/>
              <a:gd name="connsiteY4" fmla="*/ 482600 h 1092200"/>
              <a:gd name="connsiteX5" fmla="*/ 0 w 3308350"/>
              <a:gd name="connsiteY5" fmla="*/ 812800 h 1092200"/>
              <a:gd name="connsiteX6" fmla="*/ 12700 w 3308350"/>
              <a:gd name="connsiteY6" fmla="*/ 850900 h 1092200"/>
              <a:gd name="connsiteX7" fmla="*/ 25400 w 3308350"/>
              <a:gd name="connsiteY7" fmla="*/ 825500 h 1092200"/>
              <a:gd name="connsiteX8" fmla="*/ 38100 w 3308350"/>
              <a:gd name="connsiteY8" fmla="*/ 806450 h 1092200"/>
              <a:gd name="connsiteX9" fmla="*/ 57150 w 3308350"/>
              <a:gd name="connsiteY9" fmla="*/ 742950 h 1092200"/>
              <a:gd name="connsiteX10" fmla="*/ 76200 w 3308350"/>
              <a:gd name="connsiteY10" fmla="*/ 730250 h 1092200"/>
              <a:gd name="connsiteX11" fmla="*/ 88900 w 3308350"/>
              <a:gd name="connsiteY11" fmla="*/ 704850 h 1092200"/>
              <a:gd name="connsiteX12" fmla="*/ 127000 w 3308350"/>
              <a:gd name="connsiteY12" fmla="*/ 679450 h 1092200"/>
              <a:gd name="connsiteX13" fmla="*/ 139700 w 3308350"/>
              <a:gd name="connsiteY13" fmla="*/ 654050 h 1092200"/>
              <a:gd name="connsiteX14" fmla="*/ 165100 w 3308350"/>
              <a:gd name="connsiteY14" fmla="*/ 647700 h 1092200"/>
              <a:gd name="connsiteX15" fmla="*/ 184150 w 3308350"/>
              <a:gd name="connsiteY15" fmla="*/ 635000 h 1092200"/>
              <a:gd name="connsiteX16" fmla="*/ 228600 w 3308350"/>
              <a:gd name="connsiteY16" fmla="*/ 641350 h 1092200"/>
              <a:gd name="connsiteX17" fmla="*/ 266700 w 3308350"/>
              <a:gd name="connsiteY17" fmla="*/ 666750 h 1092200"/>
              <a:gd name="connsiteX18" fmla="*/ 311150 w 3308350"/>
              <a:gd name="connsiteY18" fmla="*/ 717550 h 1092200"/>
              <a:gd name="connsiteX19" fmla="*/ 330200 w 3308350"/>
              <a:gd name="connsiteY19" fmla="*/ 774700 h 1092200"/>
              <a:gd name="connsiteX20" fmla="*/ 336550 w 3308350"/>
              <a:gd name="connsiteY20" fmla="*/ 793750 h 1092200"/>
              <a:gd name="connsiteX21" fmla="*/ 342900 w 3308350"/>
              <a:gd name="connsiteY21" fmla="*/ 812800 h 1092200"/>
              <a:gd name="connsiteX22" fmla="*/ 361950 w 3308350"/>
              <a:gd name="connsiteY22" fmla="*/ 895350 h 1092200"/>
              <a:gd name="connsiteX23" fmla="*/ 368300 w 3308350"/>
              <a:gd name="connsiteY23" fmla="*/ 914400 h 1092200"/>
              <a:gd name="connsiteX24" fmla="*/ 374650 w 3308350"/>
              <a:gd name="connsiteY24" fmla="*/ 946150 h 1092200"/>
              <a:gd name="connsiteX25" fmla="*/ 387350 w 3308350"/>
              <a:gd name="connsiteY25" fmla="*/ 965200 h 1092200"/>
              <a:gd name="connsiteX26" fmla="*/ 393700 w 3308350"/>
              <a:gd name="connsiteY26" fmla="*/ 984250 h 1092200"/>
              <a:gd name="connsiteX27" fmla="*/ 412750 w 3308350"/>
              <a:gd name="connsiteY27" fmla="*/ 971550 h 1092200"/>
              <a:gd name="connsiteX28" fmla="*/ 419100 w 3308350"/>
              <a:gd name="connsiteY28" fmla="*/ 927100 h 1092200"/>
              <a:gd name="connsiteX29" fmla="*/ 425450 w 3308350"/>
              <a:gd name="connsiteY29" fmla="*/ 895350 h 1092200"/>
              <a:gd name="connsiteX30" fmla="*/ 438150 w 3308350"/>
              <a:gd name="connsiteY30" fmla="*/ 857250 h 1092200"/>
              <a:gd name="connsiteX31" fmla="*/ 450850 w 3308350"/>
              <a:gd name="connsiteY31" fmla="*/ 774700 h 1092200"/>
              <a:gd name="connsiteX32" fmla="*/ 469900 w 3308350"/>
              <a:gd name="connsiteY32" fmla="*/ 685800 h 1092200"/>
              <a:gd name="connsiteX33" fmla="*/ 482600 w 3308350"/>
              <a:gd name="connsiteY33" fmla="*/ 647700 h 1092200"/>
              <a:gd name="connsiteX34" fmla="*/ 488950 w 3308350"/>
              <a:gd name="connsiteY34" fmla="*/ 628650 h 1092200"/>
              <a:gd name="connsiteX35" fmla="*/ 501650 w 3308350"/>
              <a:gd name="connsiteY35" fmla="*/ 558800 h 1092200"/>
              <a:gd name="connsiteX36" fmla="*/ 514350 w 3308350"/>
              <a:gd name="connsiteY36" fmla="*/ 520700 h 1092200"/>
              <a:gd name="connsiteX37" fmla="*/ 520700 w 3308350"/>
              <a:gd name="connsiteY37" fmla="*/ 501650 h 1092200"/>
              <a:gd name="connsiteX38" fmla="*/ 527050 w 3308350"/>
              <a:gd name="connsiteY38" fmla="*/ 482600 h 1092200"/>
              <a:gd name="connsiteX39" fmla="*/ 546100 w 3308350"/>
              <a:gd name="connsiteY39" fmla="*/ 457200 h 1092200"/>
              <a:gd name="connsiteX40" fmla="*/ 590550 w 3308350"/>
              <a:gd name="connsiteY40" fmla="*/ 400050 h 1092200"/>
              <a:gd name="connsiteX41" fmla="*/ 628650 w 3308350"/>
              <a:gd name="connsiteY41" fmla="*/ 374650 h 1092200"/>
              <a:gd name="connsiteX42" fmla="*/ 685800 w 3308350"/>
              <a:gd name="connsiteY42" fmla="*/ 381000 h 1092200"/>
              <a:gd name="connsiteX43" fmla="*/ 704850 w 3308350"/>
              <a:gd name="connsiteY43" fmla="*/ 400050 h 1092200"/>
              <a:gd name="connsiteX44" fmla="*/ 717550 w 3308350"/>
              <a:gd name="connsiteY44" fmla="*/ 419100 h 1092200"/>
              <a:gd name="connsiteX45" fmla="*/ 730250 w 3308350"/>
              <a:gd name="connsiteY45" fmla="*/ 463550 h 1092200"/>
              <a:gd name="connsiteX46" fmla="*/ 742950 w 3308350"/>
              <a:gd name="connsiteY46" fmla="*/ 501650 h 1092200"/>
              <a:gd name="connsiteX47" fmla="*/ 762000 w 3308350"/>
              <a:gd name="connsiteY47" fmla="*/ 539750 h 1092200"/>
              <a:gd name="connsiteX48" fmla="*/ 768350 w 3308350"/>
              <a:gd name="connsiteY48" fmla="*/ 558800 h 1092200"/>
              <a:gd name="connsiteX49" fmla="*/ 793750 w 3308350"/>
              <a:gd name="connsiteY49" fmla="*/ 596900 h 1092200"/>
              <a:gd name="connsiteX50" fmla="*/ 806450 w 3308350"/>
              <a:gd name="connsiteY50" fmla="*/ 615950 h 1092200"/>
              <a:gd name="connsiteX51" fmla="*/ 819150 w 3308350"/>
              <a:gd name="connsiteY51" fmla="*/ 666750 h 1092200"/>
              <a:gd name="connsiteX52" fmla="*/ 831850 w 3308350"/>
              <a:gd name="connsiteY52" fmla="*/ 704850 h 1092200"/>
              <a:gd name="connsiteX53" fmla="*/ 838200 w 3308350"/>
              <a:gd name="connsiteY53" fmla="*/ 723900 h 1092200"/>
              <a:gd name="connsiteX54" fmla="*/ 857250 w 3308350"/>
              <a:gd name="connsiteY54" fmla="*/ 762000 h 1092200"/>
              <a:gd name="connsiteX55" fmla="*/ 863600 w 3308350"/>
              <a:gd name="connsiteY55" fmla="*/ 806450 h 1092200"/>
              <a:gd name="connsiteX56" fmla="*/ 882650 w 3308350"/>
              <a:gd name="connsiteY56" fmla="*/ 825500 h 1092200"/>
              <a:gd name="connsiteX57" fmla="*/ 895350 w 3308350"/>
              <a:gd name="connsiteY57" fmla="*/ 882650 h 1092200"/>
              <a:gd name="connsiteX58" fmla="*/ 901700 w 3308350"/>
              <a:gd name="connsiteY58" fmla="*/ 901700 h 1092200"/>
              <a:gd name="connsiteX59" fmla="*/ 914400 w 3308350"/>
              <a:gd name="connsiteY59" fmla="*/ 920750 h 1092200"/>
              <a:gd name="connsiteX60" fmla="*/ 920750 w 3308350"/>
              <a:gd name="connsiteY60" fmla="*/ 946150 h 1092200"/>
              <a:gd name="connsiteX61" fmla="*/ 933450 w 3308350"/>
              <a:gd name="connsiteY61" fmla="*/ 984250 h 1092200"/>
              <a:gd name="connsiteX62" fmla="*/ 958850 w 3308350"/>
              <a:gd name="connsiteY62" fmla="*/ 946150 h 1092200"/>
              <a:gd name="connsiteX63" fmla="*/ 971550 w 3308350"/>
              <a:gd name="connsiteY63" fmla="*/ 908050 h 1092200"/>
              <a:gd name="connsiteX64" fmla="*/ 984250 w 3308350"/>
              <a:gd name="connsiteY64" fmla="*/ 850900 h 1092200"/>
              <a:gd name="connsiteX65" fmla="*/ 990600 w 3308350"/>
              <a:gd name="connsiteY65" fmla="*/ 831850 h 1092200"/>
              <a:gd name="connsiteX66" fmla="*/ 1009650 w 3308350"/>
              <a:gd name="connsiteY66" fmla="*/ 781050 h 1092200"/>
              <a:gd name="connsiteX67" fmla="*/ 1022350 w 3308350"/>
              <a:gd name="connsiteY67" fmla="*/ 742950 h 1092200"/>
              <a:gd name="connsiteX68" fmla="*/ 1028700 w 3308350"/>
              <a:gd name="connsiteY68" fmla="*/ 698500 h 1092200"/>
              <a:gd name="connsiteX69" fmla="*/ 1035050 w 3308350"/>
              <a:gd name="connsiteY69" fmla="*/ 647700 h 1092200"/>
              <a:gd name="connsiteX70" fmla="*/ 1041400 w 3308350"/>
              <a:gd name="connsiteY70" fmla="*/ 628650 h 1092200"/>
              <a:gd name="connsiteX71" fmla="*/ 1054100 w 3308350"/>
              <a:gd name="connsiteY71" fmla="*/ 571500 h 1092200"/>
              <a:gd name="connsiteX72" fmla="*/ 1060450 w 3308350"/>
              <a:gd name="connsiteY72" fmla="*/ 520700 h 1092200"/>
              <a:gd name="connsiteX73" fmla="*/ 1073150 w 3308350"/>
              <a:gd name="connsiteY73" fmla="*/ 482600 h 1092200"/>
              <a:gd name="connsiteX74" fmla="*/ 1079500 w 3308350"/>
              <a:gd name="connsiteY74" fmla="*/ 463550 h 1092200"/>
              <a:gd name="connsiteX75" fmla="*/ 1092200 w 3308350"/>
              <a:gd name="connsiteY75" fmla="*/ 438150 h 1092200"/>
              <a:gd name="connsiteX76" fmla="*/ 1104900 w 3308350"/>
              <a:gd name="connsiteY76" fmla="*/ 393700 h 1092200"/>
              <a:gd name="connsiteX77" fmla="*/ 1117600 w 3308350"/>
              <a:gd name="connsiteY77" fmla="*/ 374650 h 1092200"/>
              <a:gd name="connsiteX78" fmla="*/ 1130300 w 3308350"/>
              <a:gd name="connsiteY78" fmla="*/ 336550 h 1092200"/>
              <a:gd name="connsiteX79" fmla="*/ 1136650 w 3308350"/>
              <a:gd name="connsiteY79" fmla="*/ 317500 h 1092200"/>
              <a:gd name="connsiteX80" fmla="*/ 1155700 w 3308350"/>
              <a:gd name="connsiteY80" fmla="*/ 311150 h 1092200"/>
              <a:gd name="connsiteX81" fmla="*/ 1193800 w 3308350"/>
              <a:gd name="connsiteY81" fmla="*/ 285750 h 1092200"/>
              <a:gd name="connsiteX82" fmla="*/ 1238250 w 3308350"/>
              <a:gd name="connsiteY82" fmla="*/ 266700 h 1092200"/>
              <a:gd name="connsiteX83" fmla="*/ 1257300 w 3308350"/>
              <a:gd name="connsiteY83" fmla="*/ 273050 h 1092200"/>
              <a:gd name="connsiteX84" fmla="*/ 1282700 w 3308350"/>
              <a:gd name="connsiteY84" fmla="*/ 330200 h 1092200"/>
              <a:gd name="connsiteX85" fmla="*/ 1301750 w 3308350"/>
              <a:gd name="connsiteY85" fmla="*/ 368300 h 1092200"/>
              <a:gd name="connsiteX86" fmla="*/ 1314450 w 3308350"/>
              <a:gd name="connsiteY86" fmla="*/ 387350 h 1092200"/>
              <a:gd name="connsiteX87" fmla="*/ 1320800 w 3308350"/>
              <a:gd name="connsiteY87" fmla="*/ 406400 h 1092200"/>
              <a:gd name="connsiteX88" fmla="*/ 1346200 w 3308350"/>
              <a:gd name="connsiteY88" fmla="*/ 444500 h 1092200"/>
              <a:gd name="connsiteX89" fmla="*/ 1358900 w 3308350"/>
              <a:gd name="connsiteY89" fmla="*/ 463550 h 1092200"/>
              <a:gd name="connsiteX90" fmla="*/ 1377950 w 3308350"/>
              <a:gd name="connsiteY90" fmla="*/ 520700 h 1092200"/>
              <a:gd name="connsiteX91" fmla="*/ 1384300 w 3308350"/>
              <a:gd name="connsiteY91" fmla="*/ 539750 h 1092200"/>
              <a:gd name="connsiteX92" fmla="*/ 1390650 w 3308350"/>
              <a:gd name="connsiteY92" fmla="*/ 565150 h 1092200"/>
              <a:gd name="connsiteX93" fmla="*/ 1397000 w 3308350"/>
              <a:gd name="connsiteY93" fmla="*/ 622300 h 1092200"/>
              <a:gd name="connsiteX94" fmla="*/ 1397000 w 3308350"/>
              <a:gd name="connsiteY94" fmla="*/ 749300 h 1092200"/>
              <a:gd name="connsiteX95" fmla="*/ 1403350 w 3308350"/>
              <a:gd name="connsiteY95" fmla="*/ 768350 h 1092200"/>
              <a:gd name="connsiteX96" fmla="*/ 1409700 w 3308350"/>
              <a:gd name="connsiteY96" fmla="*/ 800100 h 1092200"/>
              <a:gd name="connsiteX97" fmla="*/ 1422400 w 3308350"/>
              <a:gd name="connsiteY97" fmla="*/ 850900 h 1092200"/>
              <a:gd name="connsiteX98" fmla="*/ 1441450 w 3308350"/>
              <a:gd name="connsiteY98" fmla="*/ 812800 h 1092200"/>
              <a:gd name="connsiteX99" fmla="*/ 1447800 w 3308350"/>
              <a:gd name="connsiteY99" fmla="*/ 793750 h 1092200"/>
              <a:gd name="connsiteX100" fmla="*/ 1460500 w 3308350"/>
              <a:gd name="connsiteY100" fmla="*/ 768350 h 1092200"/>
              <a:gd name="connsiteX101" fmla="*/ 1473200 w 3308350"/>
              <a:gd name="connsiteY101" fmla="*/ 730250 h 1092200"/>
              <a:gd name="connsiteX102" fmla="*/ 1479550 w 3308350"/>
              <a:gd name="connsiteY102" fmla="*/ 711200 h 1092200"/>
              <a:gd name="connsiteX103" fmla="*/ 1492250 w 3308350"/>
              <a:gd name="connsiteY103" fmla="*/ 628650 h 1092200"/>
              <a:gd name="connsiteX104" fmla="*/ 1504950 w 3308350"/>
              <a:gd name="connsiteY104" fmla="*/ 609600 h 1092200"/>
              <a:gd name="connsiteX105" fmla="*/ 1511300 w 3308350"/>
              <a:gd name="connsiteY105" fmla="*/ 584200 h 1092200"/>
              <a:gd name="connsiteX106" fmla="*/ 1517650 w 3308350"/>
              <a:gd name="connsiteY106" fmla="*/ 565150 h 1092200"/>
              <a:gd name="connsiteX107" fmla="*/ 1524000 w 3308350"/>
              <a:gd name="connsiteY107" fmla="*/ 520700 h 1092200"/>
              <a:gd name="connsiteX108" fmla="*/ 1530350 w 3308350"/>
              <a:gd name="connsiteY108" fmla="*/ 501650 h 1092200"/>
              <a:gd name="connsiteX109" fmla="*/ 1536700 w 3308350"/>
              <a:gd name="connsiteY109" fmla="*/ 463550 h 1092200"/>
              <a:gd name="connsiteX110" fmla="*/ 1549400 w 3308350"/>
              <a:gd name="connsiteY110" fmla="*/ 425450 h 1092200"/>
              <a:gd name="connsiteX111" fmla="*/ 1555750 w 3308350"/>
              <a:gd name="connsiteY111" fmla="*/ 406400 h 1092200"/>
              <a:gd name="connsiteX112" fmla="*/ 1568450 w 3308350"/>
              <a:gd name="connsiteY112" fmla="*/ 349250 h 1092200"/>
              <a:gd name="connsiteX113" fmla="*/ 1574800 w 3308350"/>
              <a:gd name="connsiteY113" fmla="*/ 330200 h 1092200"/>
              <a:gd name="connsiteX114" fmla="*/ 1600200 w 3308350"/>
              <a:gd name="connsiteY114" fmla="*/ 285750 h 1092200"/>
              <a:gd name="connsiteX115" fmla="*/ 1619250 w 3308350"/>
              <a:gd name="connsiteY115" fmla="*/ 247650 h 1092200"/>
              <a:gd name="connsiteX116" fmla="*/ 1663700 w 3308350"/>
              <a:gd name="connsiteY116" fmla="*/ 222250 h 1092200"/>
              <a:gd name="connsiteX117" fmla="*/ 1714500 w 3308350"/>
              <a:gd name="connsiteY117" fmla="*/ 234950 h 1092200"/>
              <a:gd name="connsiteX118" fmla="*/ 1752600 w 3308350"/>
              <a:gd name="connsiteY118" fmla="*/ 247650 h 1092200"/>
              <a:gd name="connsiteX119" fmla="*/ 1771650 w 3308350"/>
              <a:gd name="connsiteY119" fmla="*/ 266700 h 1092200"/>
              <a:gd name="connsiteX120" fmla="*/ 1778000 w 3308350"/>
              <a:gd name="connsiteY120" fmla="*/ 285750 h 1092200"/>
              <a:gd name="connsiteX121" fmla="*/ 1790700 w 3308350"/>
              <a:gd name="connsiteY121" fmla="*/ 304800 h 1092200"/>
              <a:gd name="connsiteX122" fmla="*/ 1803400 w 3308350"/>
              <a:gd name="connsiteY122" fmla="*/ 393700 h 1092200"/>
              <a:gd name="connsiteX123" fmla="*/ 1822450 w 3308350"/>
              <a:gd name="connsiteY123" fmla="*/ 450850 h 1092200"/>
              <a:gd name="connsiteX124" fmla="*/ 1828800 w 3308350"/>
              <a:gd name="connsiteY124" fmla="*/ 469900 h 1092200"/>
              <a:gd name="connsiteX125" fmla="*/ 1835150 w 3308350"/>
              <a:gd name="connsiteY125" fmla="*/ 495300 h 1092200"/>
              <a:gd name="connsiteX126" fmla="*/ 1841500 w 3308350"/>
              <a:gd name="connsiteY126" fmla="*/ 514350 h 1092200"/>
              <a:gd name="connsiteX127" fmla="*/ 1847850 w 3308350"/>
              <a:gd name="connsiteY127" fmla="*/ 546100 h 1092200"/>
              <a:gd name="connsiteX128" fmla="*/ 1860550 w 3308350"/>
              <a:gd name="connsiteY128" fmla="*/ 571500 h 1092200"/>
              <a:gd name="connsiteX129" fmla="*/ 1873250 w 3308350"/>
              <a:gd name="connsiteY129" fmla="*/ 635000 h 1092200"/>
              <a:gd name="connsiteX130" fmla="*/ 1898650 w 3308350"/>
              <a:gd name="connsiteY130" fmla="*/ 679450 h 1092200"/>
              <a:gd name="connsiteX131" fmla="*/ 1905000 w 3308350"/>
              <a:gd name="connsiteY131" fmla="*/ 711200 h 1092200"/>
              <a:gd name="connsiteX132" fmla="*/ 1917700 w 3308350"/>
              <a:gd name="connsiteY132" fmla="*/ 844550 h 1092200"/>
              <a:gd name="connsiteX133" fmla="*/ 1943100 w 3308350"/>
              <a:gd name="connsiteY133" fmla="*/ 882650 h 1092200"/>
              <a:gd name="connsiteX134" fmla="*/ 1949450 w 3308350"/>
              <a:gd name="connsiteY134" fmla="*/ 857250 h 1092200"/>
              <a:gd name="connsiteX135" fmla="*/ 1968500 w 3308350"/>
              <a:gd name="connsiteY135" fmla="*/ 819150 h 1092200"/>
              <a:gd name="connsiteX136" fmla="*/ 1987550 w 3308350"/>
              <a:gd name="connsiteY136" fmla="*/ 749300 h 1092200"/>
              <a:gd name="connsiteX137" fmla="*/ 1993900 w 3308350"/>
              <a:gd name="connsiteY137" fmla="*/ 730250 h 1092200"/>
              <a:gd name="connsiteX138" fmla="*/ 2006600 w 3308350"/>
              <a:gd name="connsiteY138" fmla="*/ 711200 h 1092200"/>
              <a:gd name="connsiteX139" fmla="*/ 2019300 w 3308350"/>
              <a:gd name="connsiteY139" fmla="*/ 673100 h 1092200"/>
              <a:gd name="connsiteX140" fmla="*/ 2032000 w 3308350"/>
              <a:gd name="connsiteY140" fmla="*/ 647700 h 1092200"/>
              <a:gd name="connsiteX141" fmla="*/ 2044700 w 3308350"/>
              <a:gd name="connsiteY141" fmla="*/ 577850 h 1092200"/>
              <a:gd name="connsiteX142" fmla="*/ 2070100 w 3308350"/>
              <a:gd name="connsiteY142" fmla="*/ 539750 h 1092200"/>
              <a:gd name="connsiteX143" fmla="*/ 2082800 w 3308350"/>
              <a:gd name="connsiteY143" fmla="*/ 520700 h 1092200"/>
              <a:gd name="connsiteX144" fmla="*/ 2101850 w 3308350"/>
              <a:gd name="connsiteY144" fmla="*/ 501650 h 1092200"/>
              <a:gd name="connsiteX145" fmla="*/ 2120900 w 3308350"/>
              <a:gd name="connsiteY145" fmla="*/ 463550 h 1092200"/>
              <a:gd name="connsiteX146" fmla="*/ 2146300 w 3308350"/>
              <a:gd name="connsiteY146" fmla="*/ 457200 h 1092200"/>
              <a:gd name="connsiteX147" fmla="*/ 2203450 w 3308350"/>
              <a:gd name="connsiteY147" fmla="*/ 463550 h 1092200"/>
              <a:gd name="connsiteX148" fmla="*/ 2235200 w 3308350"/>
              <a:gd name="connsiteY148" fmla="*/ 501650 h 1092200"/>
              <a:gd name="connsiteX149" fmla="*/ 2266950 w 3308350"/>
              <a:gd name="connsiteY149" fmla="*/ 539750 h 1092200"/>
              <a:gd name="connsiteX150" fmla="*/ 2279650 w 3308350"/>
              <a:gd name="connsiteY150" fmla="*/ 577850 h 1092200"/>
              <a:gd name="connsiteX151" fmla="*/ 2292350 w 3308350"/>
              <a:gd name="connsiteY151" fmla="*/ 596900 h 1092200"/>
              <a:gd name="connsiteX152" fmla="*/ 2305050 w 3308350"/>
              <a:gd name="connsiteY152" fmla="*/ 635000 h 1092200"/>
              <a:gd name="connsiteX153" fmla="*/ 2336800 w 3308350"/>
              <a:gd name="connsiteY153" fmla="*/ 673100 h 1092200"/>
              <a:gd name="connsiteX154" fmla="*/ 2355850 w 3308350"/>
              <a:gd name="connsiteY154" fmla="*/ 711200 h 1092200"/>
              <a:gd name="connsiteX155" fmla="*/ 2362200 w 3308350"/>
              <a:gd name="connsiteY155" fmla="*/ 730250 h 1092200"/>
              <a:gd name="connsiteX156" fmla="*/ 2387600 w 3308350"/>
              <a:gd name="connsiteY156" fmla="*/ 768350 h 1092200"/>
              <a:gd name="connsiteX157" fmla="*/ 2406650 w 3308350"/>
              <a:gd name="connsiteY157" fmla="*/ 812800 h 1092200"/>
              <a:gd name="connsiteX158" fmla="*/ 2419350 w 3308350"/>
              <a:gd name="connsiteY158" fmla="*/ 831850 h 1092200"/>
              <a:gd name="connsiteX159" fmla="*/ 2425700 w 3308350"/>
              <a:gd name="connsiteY159" fmla="*/ 850900 h 1092200"/>
              <a:gd name="connsiteX160" fmla="*/ 2444750 w 3308350"/>
              <a:gd name="connsiteY160" fmla="*/ 857250 h 1092200"/>
              <a:gd name="connsiteX161" fmla="*/ 2463800 w 3308350"/>
              <a:gd name="connsiteY161" fmla="*/ 850900 h 1092200"/>
              <a:gd name="connsiteX162" fmla="*/ 2476500 w 3308350"/>
              <a:gd name="connsiteY162" fmla="*/ 812800 h 1092200"/>
              <a:gd name="connsiteX163" fmla="*/ 2489200 w 3308350"/>
              <a:gd name="connsiteY163" fmla="*/ 774700 h 1092200"/>
              <a:gd name="connsiteX164" fmla="*/ 2508250 w 3308350"/>
              <a:gd name="connsiteY164" fmla="*/ 736600 h 1092200"/>
              <a:gd name="connsiteX165" fmla="*/ 2520950 w 3308350"/>
              <a:gd name="connsiteY165" fmla="*/ 698500 h 1092200"/>
              <a:gd name="connsiteX166" fmla="*/ 2533650 w 3308350"/>
              <a:gd name="connsiteY166" fmla="*/ 647700 h 1092200"/>
              <a:gd name="connsiteX167" fmla="*/ 2540000 w 3308350"/>
              <a:gd name="connsiteY167" fmla="*/ 628650 h 1092200"/>
              <a:gd name="connsiteX168" fmla="*/ 2552700 w 3308350"/>
              <a:gd name="connsiteY168" fmla="*/ 609600 h 1092200"/>
              <a:gd name="connsiteX169" fmla="*/ 2571750 w 3308350"/>
              <a:gd name="connsiteY169" fmla="*/ 596900 h 1092200"/>
              <a:gd name="connsiteX170" fmla="*/ 2578100 w 3308350"/>
              <a:gd name="connsiteY170" fmla="*/ 577850 h 1092200"/>
              <a:gd name="connsiteX171" fmla="*/ 2597150 w 3308350"/>
              <a:gd name="connsiteY171" fmla="*/ 571500 h 1092200"/>
              <a:gd name="connsiteX172" fmla="*/ 2654300 w 3308350"/>
              <a:gd name="connsiteY172" fmla="*/ 552450 h 1092200"/>
              <a:gd name="connsiteX173" fmla="*/ 2686050 w 3308350"/>
              <a:gd name="connsiteY173" fmla="*/ 558800 h 1092200"/>
              <a:gd name="connsiteX174" fmla="*/ 2692400 w 3308350"/>
              <a:gd name="connsiteY174" fmla="*/ 577850 h 1092200"/>
              <a:gd name="connsiteX175" fmla="*/ 2711450 w 3308350"/>
              <a:gd name="connsiteY175" fmla="*/ 590550 h 1092200"/>
              <a:gd name="connsiteX176" fmla="*/ 2724150 w 3308350"/>
              <a:gd name="connsiteY176" fmla="*/ 666750 h 1092200"/>
              <a:gd name="connsiteX177" fmla="*/ 2736850 w 3308350"/>
              <a:gd name="connsiteY177" fmla="*/ 704850 h 1092200"/>
              <a:gd name="connsiteX178" fmla="*/ 2755900 w 3308350"/>
              <a:gd name="connsiteY178" fmla="*/ 774700 h 1092200"/>
              <a:gd name="connsiteX179" fmla="*/ 2781300 w 3308350"/>
              <a:gd name="connsiteY179" fmla="*/ 825500 h 1092200"/>
              <a:gd name="connsiteX180" fmla="*/ 2794000 w 3308350"/>
              <a:gd name="connsiteY180" fmla="*/ 850900 h 1092200"/>
              <a:gd name="connsiteX181" fmla="*/ 2806700 w 3308350"/>
              <a:gd name="connsiteY181" fmla="*/ 901700 h 1092200"/>
              <a:gd name="connsiteX182" fmla="*/ 2825750 w 3308350"/>
              <a:gd name="connsiteY182" fmla="*/ 920750 h 1092200"/>
              <a:gd name="connsiteX183" fmla="*/ 2838450 w 3308350"/>
              <a:gd name="connsiteY183" fmla="*/ 996950 h 1092200"/>
              <a:gd name="connsiteX184" fmla="*/ 2844800 w 3308350"/>
              <a:gd name="connsiteY184" fmla="*/ 1028700 h 1092200"/>
              <a:gd name="connsiteX185" fmla="*/ 2863850 w 3308350"/>
              <a:gd name="connsiteY185" fmla="*/ 1035050 h 1092200"/>
              <a:gd name="connsiteX186" fmla="*/ 2851150 w 3308350"/>
              <a:gd name="connsiteY186" fmla="*/ 1066800 h 1092200"/>
              <a:gd name="connsiteX187" fmla="*/ 2882900 w 3308350"/>
              <a:gd name="connsiteY187" fmla="*/ 1092200 h 1092200"/>
              <a:gd name="connsiteX188" fmla="*/ 2908300 w 3308350"/>
              <a:gd name="connsiteY188" fmla="*/ 1079500 h 1092200"/>
              <a:gd name="connsiteX189" fmla="*/ 2914650 w 3308350"/>
              <a:gd name="connsiteY189" fmla="*/ 1054100 h 1092200"/>
              <a:gd name="connsiteX190" fmla="*/ 2927350 w 3308350"/>
              <a:gd name="connsiteY190" fmla="*/ 1016000 h 1092200"/>
              <a:gd name="connsiteX191" fmla="*/ 2952750 w 3308350"/>
              <a:gd name="connsiteY191" fmla="*/ 971550 h 1092200"/>
              <a:gd name="connsiteX192" fmla="*/ 2952750 w 3308350"/>
              <a:gd name="connsiteY192" fmla="*/ 914400 h 1092200"/>
              <a:gd name="connsiteX193" fmla="*/ 2965450 w 3308350"/>
              <a:gd name="connsiteY193" fmla="*/ 895350 h 1092200"/>
              <a:gd name="connsiteX194" fmla="*/ 2971800 w 3308350"/>
              <a:gd name="connsiteY194" fmla="*/ 876300 h 1092200"/>
              <a:gd name="connsiteX195" fmla="*/ 3003550 w 3308350"/>
              <a:gd name="connsiteY195" fmla="*/ 838200 h 1092200"/>
              <a:gd name="connsiteX196" fmla="*/ 3028950 w 3308350"/>
              <a:gd name="connsiteY196" fmla="*/ 793750 h 1092200"/>
              <a:gd name="connsiteX197" fmla="*/ 3048000 w 3308350"/>
              <a:gd name="connsiteY197" fmla="*/ 781050 h 1092200"/>
              <a:gd name="connsiteX198" fmla="*/ 3060700 w 3308350"/>
              <a:gd name="connsiteY198" fmla="*/ 762000 h 1092200"/>
              <a:gd name="connsiteX199" fmla="*/ 3124200 w 3308350"/>
              <a:gd name="connsiteY199" fmla="*/ 736600 h 1092200"/>
              <a:gd name="connsiteX200" fmla="*/ 3162300 w 3308350"/>
              <a:gd name="connsiteY200" fmla="*/ 723900 h 1092200"/>
              <a:gd name="connsiteX201" fmla="*/ 3213100 w 3308350"/>
              <a:gd name="connsiteY201" fmla="*/ 742950 h 1092200"/>
              <a:gd name="connsiteX202" fmla="*/ 3219450 w 3308350"/>
              <a:gd name="connsiteY202" fmla="*/ 762000 h 1092200"/>
              <a:gd name="connsiteX203" fmla="*/ 3244850 w 3308350"/>
              <a:gd name="connsiteY203" fmla="*/ 755650 h 1092200"/>
              <a:gd name="connsiteX204" fmla="*/ 3257550 w 3308350"/>
              <a:gd name="connsiteY204" fmla="*/ 717550 h 1092200"/>
              <a:gd name="connsiteX205" fmla="*/ 3263900 w 3308350"/>
              <a:gd name="connsiteY205" fmla="*/ 679450 h 1092200"/>
              <a:gd name="connsiteX206" fmla="*/ 3276600 w 3308350"/>
              <a:gd name="connsiteY206" fmla="*/ 596900 h 1092200"/>
              <a:gd name="connsiteX207" fmla="*/ 3295650 w 3308350"/>
              <a:gd name="connsiteY207" fmla="*/ 260350 h 1092200"/>
              <a:gd name="connsiteX208" fmla="*/ 3302000 w 3308350"/>
              <a:gd name="connsiteY208" fmla="*/ 190500 h 1092200"/>
              <a:gd name="connsiteX209" fmla="*/ 3308350 w 3308350"/>
              <a:gd name="connsiteY209" fmla="*/ 158750 h 1092200"/>
              <a:gd name="connsiteX210" fmla="*/ 3302000 w 3308350"/>
              <a:gd name="connsiteY210" fmla="*/ 107950 h 1092200"/>
              <a:gd name="connsiteX211" fmla="*/ 3295650 w 3308350"/>
              <a:gd name="connsiteY211" fmla="*/ 25400 h 1092200"/>
              <a:gd name="connsiteX212" fmla="*/ 3257550 w 3308350"/>
              <a:gd name="connsiteY212" fmla="*/ 12700 h 1092200"/>
              <a:gd name="connsiteX213" fmla="*/ 3048000 w 3308350"/>
              <a:gd name="connsiteY213" fmla="*/ 0 h 1092200"/>
              <a:gd name="connsiteX214" fmla="*/ 2933700 w 3308350"/>
              <a:gd name="connsiteY214" fmla="*/ 6350 h 1092200"/>
              <a:gd name="connsiteX215" fmla="*/ 2908300 w 3308350"/>
              <a:gd name="connsiteY215" fmla="*/ 12700 h 1092200"/>
              <a:gd name="connsiteX216" fmla="*/ 2832100 w 3308350"/>
              <a:gd name="connsiteY216" fmla="*/ 19050 h 1092200"/>
              <a:gd name="connsiteX217" fmla="*/ 2813050 w 3308350"/>
              <a:gd name="connsiteY217" fmla="*/ 25400 h 1092200"/>
              <a:gd name="connsiteX218" fmla="*/ 2711450 w 3308350"/>
              <a:gd name="connsiteY218" fmla="*/ 38100 h 1092200"/>
              <a:gd name="connsiteX219" fmla="*/ 2559050 w 3308350"/>
              <a:gd name="connsiteY219" fmla="*/ 31750 h 1092200"/>
              <a:gd name="connsiteX220" fmla="*/ 2508250 w 3308350"/>
              <a:gd name="connsiteY220" fmla="*/ 25400 h 1092200"/>
              <a:gd name="connsiteX221" fmla="*/ 2406650 w 3308350"/>
              <a:gd name="connsiteY221" fmla="*/ 19050 h 1092200"/>
              <a:gd name="connsiteX222" fmla="*/ 2336800 w 3308350"/>
              <a:gd name="connsiteY222" fmla="*/ 12700 h 1092200"/>
              <a:gd name="connsiteX223" fmla="*/ 1955800 w 3308350"/>
              <a:gd name="connsiteY223" fmla="*/ 19050 h 1092200"/>
              <a:gd name="connsiteX224" fmla="*/ 1930400 w 3308350"/>
              <a:gd name="connsiteY224" fmla="*/ 25400 h 1092200"/>
              <a:gd name="connsiteX225" fmla="*/ 1873250 w 3308350"/>
              <a:gd name="connsiteY225" fmla="*/ 31750 h 1092200"/>
              <a:gd name="connsiteX226" fmla="*/ 1822450 w 3308350"/>
              <a:gd name="connsiteY226" fmla="*/ 44450 h 1092200"/>
              <a:gd name="connsiteX227" fmla="*/ 1682750 w 3308350"/>
              <a:gd name="connsiteY227" fmla="*/ 38100 h 1092200"/>
              <a:gd name="connsiteX228" fmla="*/ 1625600 w 3308350"/>
              <a:gd name="connsiteY228" fmla="*/ 25400 h 1092200"/>
              <a:gd name="connsiteX229" fmla="*/ 1549400 w 3308350"/>
              <a:gd name="connsiteY229" fmla="*/ 19050 h 1092200"/>
              <a:gd name="connsiteX230" fmla="*/ 1377950 w 3308350"/>
              <a:gd name="connsiteY230" fmla="*/ 25400 h 1092200"/>
              <a:gd name="connsiteX231" fmla="*/ 1276350 w 3308350"/>
              <a:gd name="connsiteY231" fmla="*/ 38100 h 1092200"/>
              <a:gd name="connsiteX232" fmla="*/ 1250950 w 3308350"/>
              <a:gd name="connsiteY232" fmla="*/ 44450 h 1092200"/>
              <a:gd name="connsiteX233" fmla="*/ 1079500 w 3308350"/>
              <a:gd name="connsiteY233" fmla="*/ 50800 h 1092200"/>
              <a:gd name="connsiteX234" fmla="*/ 958850 w 3308350"/>
              <a:gd name="connsiteY234" fmla="*/ 44450 h 1092200"/>
              <a:gd name="connsiteX235" fmla="*/ 857250 w 3308350"/>
              <a:gd name="connsiteY235" fmla="*/ 31750 h 1092200"/>
              <a:gd name="connsiteX236" fmla="*/ 793750 w 3308350"/>
              <a:gd name="connsiteY236" fmla="*/ 25400 h 1092200"/>
              <a:gd name="connsiteX237" fmla="*/ 628650 w 3308350"/>
              <a:gd name="connsiteY237" fmla="*/ 31750 h 1092200"/>
              <a:gd name="connsiteX238" fmla="*/ 133350 w 3308350"/>
              <a:gd name="connsiteY238" fmla="*/ 19050 h 1092200"/>
              <a:gd name="connsiteX239" fmla="*/ 50800 w 3308350"/>
              <a:gd name="connsiteY239" fmla="*/ 25400 h 1092200"/>
              <a:gd name="connsiteX240" fmla="*/ 31750 w 3308350"/>
              <a:gd name="connsiteY240" fmla="*/ 31750 h 1092200"/>
              <a:gd name="connsiteX241" fmla="*/ 25400 w 3308350"/>
              <a:gd name="connsiteY241" fmla="*/ 50800 h 1092200"/>
              <a:gd name="connsiteX242" fmla="*/ 12700 w 3308350"/>
              <a:gd name="connsiteY242" fmla="*/ 76200 h 1092200"/>
              <a:gd name="connsiteX243" fmla="*/ 31750 w 3308350"/>
              <a:gd name="connsiteY243" fmla="*/ 120650 h 1092200"/>
              <a:gd name="connsiteX244" fmla="*/ 38100 w 3308350"/>
              <a:gd name="connsiteY244" fmla="*/ 139700 h 1092200"/>
              <a:gd name="connsiteX245" fmla="*/ 38100 w 3308350"/>
              <a:gd name="connsiteY245" fmla="*/ 2159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3308350" h="1092200">
                <a:moveTo>
                  <a:pt x="38100" y="215900"/>
                </a:moveTo>
                <a:cubicBezTo>
                  <a:pt x="37042" y="245533"/>
                  <a:pt x="35959" y="283829"/>
                  <a:pt x="31750" y="317500"/>
                </a:cubicBezTo>
                <a:cubicBezTo>
                  <a:pt x="29585" y="334820"/>
                  <a:pt x="19050" y="368300"/>
                  <a:pt x="19050" y="368300"/>
                </a:cubicBezTo>
                <a:cubicBezTo>
                  <a:pt x="16933" y="389467"/>
                  <a:pt x="15049" y="410658"/>
                  <a:pt x="12700" y="431800"/>
                </a:cubicBezTo>
                <a:cubicBezTo>
                  <a:pt x="10815" y="448761"/>
                  <a:pt x="6919" y="465544"/>
                  <a:pt x="6350" y="482600"/>
                </a:cubicBezTo>
                <a:cubicBezTo>
                  <a:pt x="2682" y="592626"/>
                  <a:pt x="2117" y="702733"/>
                  <a:pt x="0" y="812800"/>
                </a:cubicBezTo>
                <a:cubicBezTo>
                  <a:pt x="4233" y="825500"/>
                  <a:pt x="726" y="844913"/>
                  <a:pt x="12700" y="850900"/>
                </a:cubicBezTo>
                <a:cubicBezTo>
                  <a:pt x="21167" y="855133"/>
                  <a:pt x="20704" y="833719"/>
                  <a:pt x="25400" y="825500"/>
                </a:cubicBezTo>
                <a:cubicBezTo>
                  <a:pt x="29186" y="818874"/>
                  <a:pt x="33867" y="812800"/>
                  <a:pt x="38100" y="806450"/>
                </a:cubicBezTo>
                <a:cubicBezTo>
                  <a:pt x="40642" y="796283"/>
                  <a:pt x="52512" y="746042"/>
                  <a:pt x="57150" y="742950"/>
                </a:cubicBezTo>
                <a:lnTo>
                  <a:pt x="76200" y="730250"/>
                </a:lnTo>
                <a:cubicBezTo>
                  <a:pt x="80433" y="721783"/>
                  <a:pt x="82207" y="711543"/>
                  <a:pt x="88900" y="704850"/>
                </a:cubicBezTo>
                <a:cubicBezTo>
                  <a:pt x="99693" y="694057"/>
                  <a:pt x="127000" y="679450"/>
                  <a:pt x="127000" y="679450"/>
                </a:cubicBezTo>
                <a:cubicBezTo>
                  <a:pt x="131233" y="670983"/>
                  <a:pt x="132428" y="660110"/>
                  <a:pt x="139700" y="654050"/>
                </a:cubicBezTo>
                <a:cubicBezTo>
                  <a:pt x="146404" y="648463"/>
                  <a:pt x="157078" y="651138"/>
                  <a:pt x="165100" y="647700"/>
                </a:cubicBezTo>
                <a:cubicBezTo>
                  <a:pt x="172115" y="644694"/>
                  <a:pt x="177800" y="639233"/>
                  <a:pt x="184150" y="635000"/>
                </a:cubicBezTo>
                <a:cubicBezTo>
                  <a:pt x="198967" y="637117"/>
                  <a:pt x="214631" y="635977"/>
                  <a:pt x="228600" y="641350"/>
                </a:cubicBezTo>
                <a:cubicBezTo>
                  <a:pt x="242846" y="646829"/>
                  <a:pt x="266700" y="666750"/>
                  <a:pt x="266700" y="666750"/>
                </a:cubicBezTo>
                <a:cubicBezTo>
                  <a:pt x="296333" y="711200"/>
                  <a:pt x="279400" y="696383"/>
                  <a:pt x="311150" y="717550"/>
                </a:cubicBezTo>
                <a:lnTo>
                  <a:pt x="330200" y="774700"/>
                </a:lnTo>
                <a:lnTo>
                  <a:pt x="336550" y="793750"/>
                </a:lnTo>
                <a:cubicBezTo>
                  <a:pt x="338667" y="800100"/>
                  <a:pt x="341448" y="806266"/>
                  <a:pt x="342900" y="812800"/>
                </a:cubicBezTo>
                <a:cubicBezTo>
                  <a:pt x="345102" y="822709"/>
                  <a:pt x="356408" y="875955"/>
                  <a:pt x="361950" y="895350"/>
                </a:cubicBezTo>
                <a:cubicBezTo>
                  <a:pt x="363789" y="901786"/>
                  <a:pt x="366677" y="907906"/>
                  <a:pt x="368300" y="914400"/>
                </a:cubicBezTo>
                <a:cubicBezTo>
                  <a:pt x="370918" y="924871"/>
                  <a:pt x="370860" y="936044"/>
                  <a:pt x="374650" y="946150"/>
                </a:cubicBezTo>
                <a:cubicBezTo>
                  <a:pt x="377330" y="953296"/>
                  <a:pt x="383937" y="958374"/>
                  <a:pt x="387350" y="965200"/>
                </a:cubicBezTo>
                <a:cubicBezTo>
                  <a:pt x="390343" y="971187"/>
                  <a:pt x="391583" y="977900"/>
                  <a:pt x="393700" y="984250"/>
                </a:cubicBezTo>
                <a:cubicBezTo>
                  <a:pt x="400050" y="980017"/>
                  <a:pt x="409650" y="978524"/>
                  <a:pt x="412750" y="971550"/>
                </a:cubicBezTo>
                <a:cubicBezTo>
                  <a:pt x="418829" y="957873"/>
                  <a:pt x="416639" y="941863"/>
                  <a:pt x="419100" y="927100"/>
                </a:cubicBezTo>
                <a:cubicBezTo>
                  <a:pt x="420874" y="916454"/>
                  <a:pt x="422610" y="905763"/>
                  <a:pt x="425450" y="895350"/>
                </a:cubicBezTo>
                <a:cubicBezTo>
                  <a:pt x="428972" y="882435"/>
                  <a:pt x="438150" y="857250"/>
                  <a:pt x="438150" y="857250"/>
                </a:cubicBezTo>
                <a:cubicBezTo>
                  <a:pt x="449180" y="757979"/>
                  <a:pt x="438159" y="833924"/>
                  <a:pt x="450850" y="774700"/>
                </a:cubicBezTo>
                <a:cubicBezTo>
                  <a:pt x="454537" y="757494"/>
                  <a:pt x="462651" y="709964"/>
                  <a:pt x="469900" y="685800"/>
                </a:cubicBezTo>
                <a:cubicBezTo>
                  <a:pt x="473747" y="672978"/>
                  <a:pt x="478367" y="660400"/>
                  <a:pt x="482600" y="647700"/>
                </a:cubicBezTo>
                <a:cubicBezTo>
                  <a:pt x="484717" y="641350"/>
                  <a:pt x="487850" y="635252"/>
                  <a:pt x="488950" y="628650"/>
                </a:cubicBezTo>
                <a:cubicBezTo>
                  <a:pt x="491024" y="616203"/>
                  <a:pt x="497846" y="572746"/>
                  <a:pt x="501650" y="558800"/>
                </a:cubicBezTo>
                <a:cubicBezTo>
                  <a:pt x="505172" y="545885"/>
                  <a:pt x="510117" y="533400"/>
                  <a:pt x="514350" y="520700"/>
                </a:cubicBezTo>
                <a:lnTo>
                  <a:pt x="520700" y="501650"/>
                </a:lnTo>
                <a:cubicBezTo>
                  <a:pt x="522817" y="495300"/>
                  <a:pt x="523034" y="487955"/>
                  <a:pt x="527050" y="482600"/>
                </a:cubicBezTo>
                <a:cubicBezTo>
                  <a:pt x="533400" y="474133"/>
                  <a:pt x="540031" y="465870"/>
                  <a:pt x="546100" y="457200"/>
                </a:cubicBezTo>
                <a:cubicBezTo>
                  <a:pt x="562496" y="433777"/>
                  <a:pt x="568935" y="416861"/>
                  <a:pt x="590550" y="400050"/>
                </a:cubicBezTo>
                <a:cubicBezTo>
                  <a:pt x="602598" y="390679"/>
                  <a:pt x="628650" y="374650"/>
                  <a:pt x="628650" y="374650"/>
                </a:cubicBezTo>
                <a:cubicBezTo>
                  <a:pt x="647700" y="376767"/>
                  <a:pt x="667616" y="374939"/>
                  <a:pt x="685800" y="381000"/>
                </a:cubicBezTo>
                <a:cubicBezTo>
                  <a:pt x="694319" y="383840"/>
                  <a:pt x="699101" y="393151"/>
                  <a:pt x="704850" y="400050"/>
                </a:cubicBezTo>
                <a:cubicBezTo>
                  <a:pt x="709736" y="405913"/>
                  <a:pt x="714137" y="412274"/>
                  <a:pt x="717550" y="419100"/>
                </a:cubicBezTo>
                <a:cubicBezTo>
                  <a:pt x="722885" y="429770"/>
                  <a:pt x="727198" y="453377"/>
                  <a:pt x="730250" y="463550"/>
                </a:cubicBezTo>
                <a:cubicBezTo>
                  <a:pt x="734097" y="476372"/>
                  <a:pt x="738717" y="488950"/>
                  <a:pt x="742950" y="501650"/>
                </a:cubicBezTo>
                <a:cubicBezTo>
                  <a:pt x="758911" y="549533"/>
                  <a:pt x="737381" y="490511"/>
                  <a:pt x="762000" y="539750"/>
                </a:cubicBezTo>
                <a:cubicBezTo>
                  <a:pt x="764993" y="545737"/>
                  <a:pt x="765099" y="552949"/>
                  <a:pt x="768350" y="558800"/>
                </a:cubicBezTo>
                <a:cubicBezTo>
                  <a:pt x="775763" y="572143"/>
                  <a:pt x="785283" y="584200"/>
                  <a:pt x="793750" y="596900"/>
                </a:cubicBezTo>
                <a:cubicBezTo>
                  <a:pt x="797983" y="603250"/>
                  <a:pt x="804037" y="608710"/>
                  <a:pt x="806450" y="615950"/>
                </a:cubicBezTo>
                <a:cubicBezTo>
                  <a:pt x="825717" y="673752"/>
                  <a:pt x="796162" y="582460"/>
                  <a:pt x="819150" y="666750"/>
                </a:cubicBezTo>
                <a:cubicBezTo>
                  <a:pt x="822672" y="679665"/>
                  <a:pt x="827617" y="692150"/>
                  <a:pt x="831850" y="704850"/>
                </a:cubicBezTo>
                <a:cubicBezTo>
                  <a:pt x="833967" y="711200"/>
                  <a:pt x="834487" y="718331"/>
                  <a:pt x="838200" y="723900"/>
                </a:cubicBezTo>
                <a:cubicBezTo>
                  <a:pt x="854613" y="748519"/>
                  <a:pt x="848487" y="735710"/>
                  <a:pt x="857250" y="762000"/>
                </a:cubicBezTo>
                <a:cubicBezTo>
                  <a:pt x="859367" y="776817"/>
                  <a:pt x="858041" y="792553"/>
                  <a:pt x="863600" y="806450"/>
                </a:cubicBezTo>
                <a:cubicBezTo>
                  <a:pt x="866935" y="814788"/>
                  <a:pt x="879196" y="817211"/>
                  <a:pt x="882650" y="825500"/>
                </a:cubicBezTo>
                <a:cubicBezTo>
                  <a:pt x="890156" y="843514"/>
                  <a:pt x="890617" y="863718"/>
                  <a:pt x="895350" y="882650"/>
                </a:cubicBezTo>
                <a:cubicBezTo>
                  <a:pt x="896973" y="889144"/>
                  <a:pt x="898707" y="895713"/>
                  <a:pt x="901700" y="901700"/>
                </a:cubicBezTo>
                <a:cubicBezTo>
                  <a:pt x="905113" y="908526"/>
                  <a:pt x="910167" y="914400"/>
                  <a:pt x="914400" y="920750"/>
                </a:cubicBezTo>
                <a:cubicBezTo>
                  <a:pt x="916517" y="929217"/>
                  <a:pt x="918242" y="937791"/>
                  <a:pt x="920750" y="946150"/>
                </a:cubicBezTo>
                <a:cubicBezTo>
                  <a:pt x="924597" y="958972"/>
                  <a:pt x="933450" y="984250"/>
                  <a:pt x="933450" y="984250"/>
                </a:cubicBezTo>
                <a:cubicBezTo>
                  <a:pt x="964640" y="973853"/>
                  <a:pt x="948122" y="985485"/>
                  <a:pt x="958850" y="946150"/>
                </a:cubicBezTo>
                <a:cubicBezTo>
                  <a:pt x="962372" y="933235"/>
                  <a:pt x="968925" y="921177"/>
                  <a:pt x="971550" y="908050"/>
                </a:cubicBezTo>
                <a:cubicBezTo>
                  <a:pt x="975915" y="886226"/>
                  <a:pt x="978272" y="871825"/>
                  <a:pt x="984250" y="850900"/>
                </a:cubicBezTo>
                <a:cubicBezTo>
                  <a:pt x="986089" y="844464"/>
                  <a:pt x="987963" y="838002"/>
                  <a:pt x="990600" y="831850"/>
                </a:cubicBezTo>
                <a:cubicBezTo>
                  <a:pt x="1018989" y="765609"/>
                  <a:pt x="990138" y="846090"/>
                  <a:pt x="1009650" y="781050"/>
                </a:cubicBezTo>
                <a:cubicBezTo>
                  <a:pt x="1013497" y="768228"/>
                  <a:pt x="1022350" y="742950"/>
                  <a:pt x="1022350" y="742950"/>
                </a:cubicBezTo>
                <a:cubicBezTo>
                  <a:pt x="1024467" y="728133"/>
                  <a:pt x="1026722" y="713336"/>
                  <a:pt x="1028700" y="698500"/>
                </a:cubicBezTo>
                <a:cubicBezTo>
                  <a:pt x="1030955" y="681585"/>
                  <a:pt x="1031997" y="664490"/>
                  <a:pt x="1035050" y="647700"/>
                </a:cubicBezTo>
                <a:cubicBezTo>
                  <a:pt x="1036247" y="641114"/>
                  <a:pt x="1039948" y="635184"/>
                  <a:pt x="1041400" y="628650"/>
                </a:cubicBezTo>
                <a:cubicBezTo>
                  <a:pt x="1056301" y="561596"/>
                  <a:pt x="1039805" y="614384"/>
                  <a:pt x="1054100" y="571500"/>
                </a:cubicBezTo>
                <a:cubicBezTo>
                  <a:pt x="1056217" y="554567"/>
                  <a:pt x="1056874" y="537386"/>
                  <a:pt x="1060450" y="520700"/>
                </a:cubicBezTo>
                <a:cubicBezTo>
                  <a:pt x="1063255" y="507610"/>
                  <a:pt x="1068917" y="495300"/>
                  <a:pt x="1073150" y="482600"/>
                </a:cubicBezTo>
                <a:cubicBezTo>
                  <a:pt x="1075267" y="476250"/>
                  <a:pt x="1076507" y="469537"/>
                  <a:pt x="1079500" y="463550"/>
                </a:cubicBezTo>
                <a:cubicBezTo>
                  <a:pt x="1083733" y="455083"/>
                  <a:pt x="1088876" y="447013"/>
                  <a:pt x="1092200" y="438150"/>
                </a:cubicBezTo>
                <a:cubicBezTo>
                  <a:pt x="1098304" y="421874"/>
                  <a:pt x="1097224" y="409052"/>
                  <a:pt x="1104900" y="393700"/>
                </a:cubicBezTo>
                <a:cubicBezTo>
                  <a:pt x="1108313" y="386874"/>
                  <a:pt x="1114500" y="381624"/>
                  <a:pt x="1117600" y="374650"/>
                </a:cubicBezTo>
                <a:cubicBezTo>
                  <a:pt x="1123037" y="362417"/>
                  <a:pt x="1126067" y="349250"/>
                  <a:pt x="1130300" y="336550"/>
                </a:cubicBezTo>
                <a:cubicBezTo>
                  <a:pt x="1132417" y="330200"/>
                  <a:pt x="1130300" y="319617"/>
                  <a:pt x="1136650" y="317500"/>
                </a:cubicBezTo>
                <a:cubicBezTo>
                  <a:pt x="1143000" y="315383"/>
                  <a:pt x="1149849" y="314401"/>
                  <a:pt x="1155700" y="311150"/>
                </a:cubicBezTo>
                <a:cubicBezTo>
                  <a:pt x="1169043" y="303737"/>
                  <a:pt x="1179320" y="290577"/>
                  <a:pt x="1193800" y="285750"/>
                </a:cubicBezTo>
                <a:cubicBezTo>
                  <a:pt x="1221830" y="276407"/>
                  <a:pt x="1206863" y="282393"/>
                  <a:pt x="1238250" y="266700"/>
                </a:cubicBezTo>
                <a:cubicBezTo>
                  <a:pt x="1244600" y="268817"/>
                  <a:pt x="1252073" y="268869"/>
                  <a:pt x="1257300" y="273050"/>
                </a:cubicBezTo>
                <a:cubicBezTo>
                  <a:pt x="1275763" y="287820"/>
                  <a:pt x="1270504" y="311906"/>
                  <a:pt x="1282700" y="330200"/>
                </a:cubicBezTo>
                <a:cubicBezTo>
                  <a:pt x="1319096" y="384795"/>
                  <a:pt x="1275460" y="315720"/>
                  <a:pt x="1301750" y="368300"/>
                </a:cubicBezTo>
                <a:cubicBezTo>
                  <a:pt x="1305163" y="375126"/>
                  <a:pt x="1311037" y="380524"/>
                  <a:pt x="1314450" y="387350"/>
                </a:cubicBezTo>
                <a:cubicBezTo>
                  <a:pt x="1317443" y="393337"/>
                  <a:pt x="1317549" y="400549"/>
                  <a:pt x="1320800" y="406400"/>
                </a:cubicBezTo>
                <a:cubicBezTo>
                  <a:pt x="1328213" y="419743"/>
                  <a:pt x="1337733" y="431800"/>
                  <a:pt x="1346200" y="444500"/>
                </a:cubicBezTo>
                <a:cubicBezTo>
                  <a:pt x="1350433" y="450850"/>
                  <a:pt x="1356487" y="456310"/>
                  <a:pt x="1358900" y="463550"/>
                </a:cubicBezTo>
                <a:lnTo>
                  <a:pt x="1377950" y="520700"/>
                </a:lnTo>
                <a:cubicBezTo>
                  <a:pt x="1380067" y="527050"/>
                  <a:pt x="1382677" y="533256"/>
                  <a:pt x="1384300" y="539750"/>
                </a:cubicBezTo>
                <a:lnTo>
                  <a:pt x="1390650" y="565150"/>
                </a:lnTo>
                <a:cubicBezTo>
                  <a:pt x="1392767" y="584200"/>
                  <a:pt x="1397000" y="603133"/>
                  <a:pt x="1397000" y="622300"/>
                </a:cubicBezTo>
                <a:cubicBezTo>
                  <a:pt x="1397000" y="746325"/>
                  <a:pt x="1375027" y="584501"/>
                  <a:pt x="1397000" y="749300"/>
                </a:cubicBezTo>
                <a:cubicBezTo>
                  <a:pt x="1397885" y="755935"/>
                  <a:pt x="1401727" y="761856"/>
                  <a:pt x="1403350" y="768350"/>
                </a:cubicBezTo>
                <a:cubicBezTo>
                  <a:pt x="1405968" y="778821"/>
                  <a:pt x="1407082" y="789629"/>
                  <a:pt x="1409700" y="800100"/>
                </a:cubicBezTo>
                <a:cubicBezTo>
                  <a:pt x="1429226" y="878204"/>
                  <a:pt x="1398995" y="733874"/>
                  <a:pt x="1422400" y="850900"/>
                </a:cubicBezTo>
                <a:cubicBezTo>
                  <a:pt x="1438361" y="803017"/>
                  <a:pt x="1416831" y="862039"/>
                  <a:pt x="1441450" y="812800"/>
                </a:cubicBezTo>
                <a:cubicBezTo>
                  <a:pt x="1444443" y="806813"/>
                  <a:pt x="1445163" y="799902"/>
                  <a:pt x="1447800" y="793750"/>
                </a:cubicBezTo>
                <a:cubicBezTo>
                  <a:pt x="1451529" y="785049"/>
                  <a:pt x="1456984" y="777139"/>
                  <a:pt x="1460500" y="768350"/>
                </a:cubicBezTo>
                <a:cubicBezTo>
                  <a:pt x="1465472" y="755921"/>
                  <a:pt x="1468967" y="742950"/>
                  <a:pt x="1473200" y="730250"/>
                </a:cubicBezTo>
                <a:lnTo>
                  <a:pt x="1479550" y="711200"/>
                </a:lnTo>
                <a:cubicBezTo>
                  <a:pt x="1480825" y="699727"/>
                  <a:pt x="1484001" y="647898"/>
                  <a:pt x="1492250" y="628650"/>
                </a:cubicBezTo>
                <a:cubicBezTo>
                  <a:pt x="1495256" y="621635"/>
                  <a:pt x="1500717" y="615950"/>
                  <a:pt x="1504950" y="609600"/>
                </a:cubicBezTo>
                <a:cubicBezTo>
                  <a:pt x="1507067" y="601133"/>
                  <a:pt x="1508902" y="592591"/>
                  <a:pt x="1511300" y="584200"/>
                </a:cubicBezTo>
                <a:cubicBezTo>
                  <a:pt x="1513139" y="577764"/>
                  <a:pt x="1516337" y="571714"/>
                  <a:pt x="1517650" y="565150"/>
                </a:cubicBezTo>
                <a:cubicBezTo>
                  <a:pt x="1520585" y="550474"/>
                  <a:pt x="1521065" y="535376"/>
                  <a:pt x="1524000" y="520700"/>
                </a:cubicBezTo>
                <a:cubicBezTo>
                  <a:pt x="1525313" y="514136"/>
                  <a:pt x="1528898" y="508184"/>
                  <a:pt x="1530350" y="501650"/>
                </a:cubicBezTo>
                <a:cubicBezTo>
                  <a:pt x="1533143" y="489081"/>
                  <a:pt x="1533577" y="476041"/>
                  <a:pt x="1536700" y="463550"/>
                </a:cubicBezTo>
                <a:cubicBezTo>
                  <a:pt x="1539947" y="450563"/>
                  <a:pt x="1545167" y="438150"/>
                  <a:pt x="1549400" y="425450"/>
                </a:cubicBezTo>
                <a:cubicBezTo>
                  <a:pt x="1551517" y="419100"/>
                  <a:pt x="1554437" y="412964"/>
                  <a:pt x="1555750" y="406400"/>
                </a:cubicBezTo>
                <a:cubicBezTo>
                  <a:pt x="1560115" y="384576"/>
                  <a:pt x="1562472" y="370175"/>
                  <a:pt x="1568450" y="349250"/>
                </a:cubicBezTo>
                <a:cubicBezTo>
                  <a:pt x="1570289" y="342814"/>
                  <a:pt x="1571807" y="336187"/>
                  <a:pt x="1574800" y="330200"/>
                </a:cubicBezTo>
                <a:cubicBezTo>
                  <a:pt x="1606686" y="266427"/>
                  <a:pt x="1566802" y="363678"/>
                  <a:pt x="1600200" y="285750"/>
                </a:cubicBezTo>
                <a:cubicBezTo>
                  <a:pt x="1607947" y="267674"/>
                  <a:pt x="1603996" y="262904"/>
                  <a:pt x="1619250" y="247650"/>
                </a:cubicBezTo>
                <a:cubicBezTo>
                  <a:pt x="1628225" y="238675"/>
                  <a:pt x="1653739" y="227230"/>
                  <a:pt x="1663700" y="222250"/>
                </a:cubicBezTo>
                <a:cubicBezTo>
                  <a:pt x="1680633" y="226483"/>
                  <a:pt x="1697941" y="229430"/>
                  <a:pt x="1714500" y="234950"/>
                </a:cubicBezTo>
                <a:lnTo>
                  <a:pt x="1752600" y="247650"/>
                </a:lnTo>
                <a:cubicBezTo>
                  <a:pt x="1758950" y="254000"/>
                  <a:pt x="1766669" y="259228"/>
                  <a:pt x="1771650" y="266700"/>
                </a:cubicBezTo>
                <a:cubicBezTo>
                  <a:pt x="1775363" y="272269"/>
                  <a:pt x="1775007" y="279763"/>
                  <a:pt x="1778000" y="285750"/>
                </a:cubicBezTo>
                <a:cubicBezTo>
                  <a:pt x="1781413" y="292576"/>
                  <a:pt x="1786467" y="298450"/>
                  <a:pt x="1790700" y="304800"/>
                </a:cubicBezTo>
                <a:cubicBezTo>
                  <a:pt x="1792580" y="319836"/>
                  <a:pt x="1798822" y="375389"/>
                  <a:pt x="1803400" y="393700"/>
                </a:cubicBezTo>
                <a:lnTo>
                  <a:pt x="1822450" y="450850"/>
                </a:lnTo>
                <a:cubicBezTo>
                  <a:pt x="1824567" y="457200"/>
                  <a:pt x="1827177" y="463406"/>
                  <a:pt x="1828800" y="469900"/>
                </a:cubicBezTo>
                <a:cubicBezTo>
                  <a:pt x="1830917" y="478367"/>
                  <a:pt x="1832752" y="486909"/>
                  <a:pt x="1835150" y="495300"/>
                </a:cubicBezTo>
                <a:cubicBezTo>
                  <a:pt x="1836989" y="501736"/>
                  <a:pt x="1839877" y="507856"/>
                  <a:pt x="1841500" y="514350"/>
                </a:cubicBezTo>
                <a:cubicBezTo>
                  <a:pt x="1844118" y="524821"/>
                  <a:pt x="1844437" y="535861"/>
                  <a:pt x="1847850" y="546100"/>
                </a:cubicBezTo>
                <a:cubicBezTo>
                  <a:pt x="1850843" y="555080"/>
                  <a:pt x="1856317" y="563033"/>
                  <a:pt x="1860550" y="571500"/>
                </a:cubicBezTo>
                <a:cubicBezTo>
                  <a:pt x="1862745" y="584669"/>
                  <a:pt x="1867566" y="619844"/>
                  <a:pt x="1873250" y="635000"/>
                </a:cubicBezTo>
                <a:cubicBezTo>
                  <a:pt x="1880156" y="653415"/>
                  <a:pt x="1888122" y="663659"/>
                  <a:pt x="1898650" y="679450"/>
                </a:cubicBezTo>
                <a:cubicBezTo>
                  <a:pt x="1900767" y="690033"/>
                  <a:pt x="1903763" y="700478"/>
                  <a:pt x="1905000" y="711200"/>
                </a:cubicBezTo>
                <a:cubicBezTo>
                  <a:pt x="1910118" y="755557"/>
                  <a:pt x="1906871" y="801232"/>
                  <a:pt x="1917700" y="844550"/>
                </a:cubicBezTo>
                <a:cubicBezTo>
                  <a:pt x="1925901" y="877354"/>
                  <a:pt x="1916788" y="865109"/>
                  <a:pt x="1943100" y="882650"/>
                </a:cubicBezTo>
                <a:cubicBezTo>
                  <a:pt x="1945217" y="874183"/>
                  <a:pt x="1946012" y="865272"/>
                  <a:pt x="1949450" y="857250"/>
                </a:cubicBezTo>
                <a:cubicBezTo>
                  <a:pt x="1968074" y="813793"/>
                  <a:pt x="1957797" y="861961"/>
                  <a:pt x="1968500" y="819150"/>
                </a:cubicBezTo>
                <a:cubicBezTo>
                  <a:pt x="1986451" y="747347"/>
                  <a:pt x="1960304" y="831037"/>
                  <a:pt x="1987550" y="749300"/>
                </a:cubicBezTo>
                <a:cubicBezTo>
                  <a:pt x="1989667" y="742950"/>
                  <a:pt x="1990187" y="735819"/>
                  <a:pt x="1993900" y="730250"/>
                </a:cubicBezTo>
                <a:cubicBezTo>
                  <a:pt x="1998133" y="723900"/>
                  <a:pt x="2003500" y="718174"/>
                  <a:pt x="2006600" y="711200"/>
                </a:cubicBezTo>
                <a:cubicBezTo>
                  <a:pt x="2012037" y="698967"/>
                  <a:pt x="2013313" y="685074"/>
                  <a:pt x="2019300" y="673100"/>
                </a:cubicBezTo>
                <a:lnTo>
                  <a:pt x="2032000" y="647700"/>
                </a:lnTo>
                <a:cubicBezTo>
                  <a:pt x="2033384" y="636629"/>
                  <a:pt x="2035227" y="594901"/>
                  <a:pt x="2044700" y="577850"/>
                </a:cubicBezTo>
                <a:cubicBezTo>
                  <a:pt x="2052113" y="564507"/>
                  <a:pt x="2061633" y="552450"/>
                  <a:pt x="2070100" y="539750"/>
                </a:cubicBezTo>
                <a:cubicBezTo>
                  <a:pt x="2074333" y="533400"/>
                  <a:pt x="2077404" y="526096"/>
                  <a:pt x="2082800" y="520700"/>
                </a:cubicBezTo>
                <a:lnTo>
                  <a:pt x="2101850" y="501650"/>
                </a:lnTo>
                <a:cubicBezTo>
                  <a:pt x="2105472" y="490783"/>
                  <a:pt x="2110349" y="470584"/>
                  <a:pt x="2120900" y="463550"/>
                </a:cubicBezTo>
                <a:cubicBezTo>
                  <a:pt x="2128162" y="458709"/>
                  <a:pt x="2137833" y="459317"/>
                  <a:pt x="2146300" y="457200"/>
                </a:cubicBezTo>
                <a:cubicBezTo>
                  <a:pt x="2165350" y="459317"/>
                  <a:pt x="2185266" y="457489"/>
                  <a:pt x="2203450" y="463550"/>
                </a:cubicBezTo>
                <a:cubicBezTo>
                  <a:pt x="2216293" y="467831"/>
                  <a:pt x="2227379" y="492265"/>
                  <a:pt x="2235200" y="501650"/>
                </a:cubicBezTo>
                <a:cubicBezTo>
                  <a:pt x="2249442" y="518740"/>
                  <a:pt x="2257941" y="519480"/>
                  <a:pt x="2266950" y="539750"/>
                </a:cubicBezTo>
                <a:cubicBezTo>
                  <a:pt x="2272387" y="551983"/>
                  <a:pt x="2272224" y="566711"/>
                  <a:pt x="2279650" y="577850"/>
                </a:cubicBezTo>
                <a:cubicBezTo>
                  <a:pt x="2283883" y="584200"/>
                  <a:pt x="2289250" y="589926"/>
                  <a:pt x="2292350" y="596900"/>
                </a:cubicBezTo>
                <a:cubicBezTo>
                  <a:pt x="2297787" y="609133"/>
                  <a:pt x="2297624" y="623861"/>
                  <a:pt x="2305050" y="635000"/>
                </a:cubicBezTo>
                <a:cubicBezTo>
                  <a:pt x="2322731" y="661522"/>
                  <a:pt x="2312354" y="648654"/>
                  <a:pt x="2336800" y="673100"/>
                </a:cubicBezTo>
                <a:cubicBezTo>
                  <a:pt x="2352761" y="720983"/>
                  <a:pt x="2331231" y="661961"/>
                  <a:pt x="2355850" y="711200"/>
                </a:cubicBezTo>
                <a:cubicBezTo>
                  <a:pt x="2358843" y="717187"/>
                  <a:pt x="2358949" y="724399"/>
                  <a:pt x="2362200" y="730250"/>
                </a:cubicBezTo>
                <a:cubicBezTo>
                  <a:pt x="2369613" y="743593"/>
                  <a:pt x="2382773" y="753870"/>
                  <a:pt x="2387600" y="768350"/>
                </a:cubicBezTo>
                <a:cubicBezTo>
                  <a:pt x="2394724" y="789722"/>
                  <a:pt x="2394095" y="790829"/>
                  <a:pt x="2406650" y="812800"/>
                </a:cubicBezTo>
                <a:cubicBezTo>
                  <a:pt x="2410436" y="819426"/>
                  <a:pt x="2415937" y="825024"/>
                  <a:pt x="2419350" y="831850"/>
                </a:cubicBezTo>
                <a:cubicBezTo>
                  <a:pt x="2422343" y="837837"/>
                  <a:pt x="2420967" y="846167"/>
                  <a:pt x="2425700" y="850900"/>
                </a:cubicBezTo>
                <a:cubicBezTo>
                  <a:pt x="2430433" y="855633"/>
                  <a:pt x="2438400" y="855133"/>
                  <a:pt x="2444750" y="857250"/>
                </a:cubicBezTo>
                <a:cubicBezTo>
                  <a:pt x="2451100" y="855133"/>
                  <a:pt x="2459909" y="856347"/>
                  <a:pt x="2463800" y="850900"/>
                </a:cubicBezTo>
                <a:cubicBezTo>
                  <a:pt x="2471581" y="840007"/>
                  <a:pt x="2472267" y="825500"/>
                  <a:pt x="2476500" y="812800"/>
                </a:cubicBezTo>
                <a:lnTo>
                  <a:pt x="2489200" y="774700"/>
                </a:lnTo>
                <a:cubicBezTo>
                  <a:pt x="2512358" y="705225"/>
                  <a:pt x="2475424" y="810458"/>
                  <a:pt x="2508250" y="736600"/>
                </a:cubicBezTo>
                <a:cubicBezTo>
                  <a:pt x="2513687" y="724367"/>
                  <a:pt x="2517703" y="711487"/>
                  <a:pt x="2520950" y="698500"/>
                </a:cubicBezTo>
                <a:cubicBezTo>
                  <a:pt x="2525183" y="681567"/>
                  <a:pt x="2528130" y="664259"/>
                  <a:pt x="2533650" y="647700"/>
                </a:cubicBezTo>
                <a:cubicBezTo>
                  <a:pt x="2535767" y="641350"/>
                  <a:pt x="2537007" y="634637"/>
                  <a:pt x="2540000" y="628650"/>
                </a:cubicBezTo>
                <a:cubicBezTo>
                  <a:pt x="2543413" y="621824"/>
                  <a:pt x="2547304" y="614996"/>
                  <a:pt x="2552700" y="609600"/>
                </a:cubicBezTo>
                <a:cubicBezTo>
                  <a:pt x="2558096" y="604204"/>
                  <a:pt x="2565400" y="601133"/>
                  <a:pt x="2571750" y="596900"/>
                </a:cubicBezTo>
                <a:cubicBezTo>
                  <a:pt x="2573867" y="590550"/>
                  <a:pt x="2573367" y="582583"/>
                  <a:pt x="2578100" y="577850"/>
                </a:cubicBezTo>
                <a:cubicBezTo>
                  <a:pt x="2582833" y="573117"/>
                  <a:pt x="2590998" y="574137"/>
                  <a:pt x="2597150" y="571500"/>
                </a:cubicBezTo>
                <a:cubicBezTo>
                  <a:pt x="2643158" y="551782"/>
                  <a:pt x="2600778" y="563154"/>
                  <a:pt x="2654300" y="552450"/>
                </a:cubicBezTo>
                <a:cubicBezTo>
                  <a:pt x="2664883" y="554567"/>
                  <a:pt x="2677070" y="552813"/>
                  <a:pt x="2686050" y="558800"/>
                </a:cubicBezTo>
                <a:cubicBezTo>
                  <a:pt x="2691619" y="562513"/>
                  <a:pt x="2688219" y="572623"/>
                  <a:pt x="2692400" y="577850"/>
                </a:cubicBezTo>
                <a:cubicBezTo>
                  <a:pt x="2697168" y="583809"/>
                  <a:pt x="2705100" y="586317"/>
                  <a:pt x="2711450" y="590550"/>
                </a:cubicBezTo>
                <a:cubicBezTo>
                  <a:pt x="2714176" y="609631"/>
                  <a:pt x="2718579" y="646322"/>
                  <a:pt x="2724150" y="666750"/>
                </a:cubicBezTo>
                <a:cubicBezTo>
                  <a:pt x="2727672" y="679665"/>
                  <a:pt x="2733603" y="691863"/>
                  <a:pt x="2736850" y="704850"/>
                </a:cubicBezTo>
                <a:cubicBezTo>
                  <a:pt x="2737417" y="707118"/>
                  <a:pt x="2749306" y="760193"/>
                  <a:pt x="2755900" y="774700"/>
                </a:cubicBezTo>
                <a:cubicBezTo>
                  <a:pt x="2763734" y="791935"/>
                  <a:pt x="2772833" y="808567"/>
                  <a:pt x="2781300" y="825500"/>
                </a:cubicBezTo>
                <a:lnTo>
                  <a:pt x="2794000" y="850900"/>
                </a:lnTo>
                <a:cubicBezTo>
                  <a:pt x="2794916" y="855480"/>
                  <a:pt x="2801121" y="893332"/>
                  <a:pt x="2806700" y="901700"/>
                </a:cubicBezTo>
                <a:cubicBezTo>
                  <a:pt x="2811681" y="909172"/>
                  <a:pt x="2819400" y="914400"/>
                  <a:pt x="2825750" y="920750"/>
                </a:cubicBezTo>
                <a:cubicBezTo>
                  <a:pt x="2838520" y="971828"/>
                  <a:pt x="2826558" y="919652"/>
                  <a:pt x="2838450" y="996950"/>
                </a:cubicBezTo>
                <a:cubicBezTo>
                  <a:pt x="2840091" y="1007617"/>
                  <a:pt x="2838813" y="1019720"/>
                  <a:pt x="2844800" y="1028700"/>
                </a:cubicBezTo>
                <a:cubicBezTo>
                  <a:pt x="2848513" y="1034269"/>
                  <a:pt x="2857500" y="1032933"/>
                  <a:pt x="2863850" y="1035050"/>
                </a:cubicBezTo>
                <a:cubicBezTo>
                  <a:pt x="2884309" y="1096428"/>
                  <a:pt x="2862434" y="1010381"/>
                  <a:pt x="2851150" y="1066800"/>
                </a:cubicBezTo>
                <a:cubicBezTo>
                  <a:pt x="2847560" y="1084752"/>
                  <a:pt x="2874154" y="1089285"/>
                  <a:pt x="2882900" y="1092200"/>
                </a:cubicBezTo>
                <a:cubicBezTo>
                  <a:pt x="2891367" y="1087967"/>
                  <a:pt x="2902240" y="1086772"/>
                  <a:pt x="2908300" y="1079500"/>
                </a:cubicBezTo>
                <a:cubicBezTo>
                  <a:pt x="2913887" y="1072796"/>
                  <a:pt x="2912142" y="1062459"/>
                  <a:pt x="2914650" y="1054100"/>
                </a:cubicBezTo>
                <a:cubicBezTo>
                  <a:pt x="2918497" y="1041278"/>
                  <a:pt x="2919924" y="1027139"/>
                  <a:pt x="2927350" y="1016000"/>
                </a:cubicBezTo>
                <a:cubicBezTo>
                  <a:pt x="2945301" y="989074"/>
                  <a:pt x="2936637" y="1003776"/>
                  <a:pt x="2952750" y="971550"/>
                </a:cubicBezTo>
                <a:cubicBezTo>
                  <a:pt x="2944265" y="946095"/>
                  <a:pt x="2941574" y="947927"/>
                  <a:pt x="2952750" y="914400"/>
                </a:cubicBezTo>
                <a:cubicBezTo>
                  <a:pt x="2955163" y="907160"/>
                  <a:pt x="2962037" y="902176"/>
                  <a:pt x="2965450" y="895350"/>
                </a:cubicBezTo>
                <a:cubicBezTo>
                  <a:pt x="2968443" y="889363"/>
                  <a:pt x="2968087" y="881869"/>
                  <a:pt x="2971800" y="876300"/>
                </a:cubicBezTo>
                <a:cubicBezTo>
                  <a:pt x="3024334" y="797499"/>
                  <a:pt x="2961999" y="910914"/>
                  <a:pt x="3003550" y="838200"/>
                </a:cubicBezTo>
                <a:cubicBezTo>
                  <a:pt x="3010191" y="826579"/>
                  <a:pt x="3018636" y="804064"/>
                  <a:pt x="3028950" y="793750"/>
                </a:cubicBezTo>
                <a:cubicBezTo>
                  <a:pt x="3034346" y="788354"/>
                  <a:pt x="3041650" y="785283"/>
                  <a:pt x="3048000" y="781050"/>
                </a:cubicBezTo>
                <a:cubicBezTo>
                  <a:pt x="3052233" y="774700"/>
                  <a:pt x="3055304" y="767396"/>
                  <a:pt x="3060700" y="762000"/>
                </a:cubicBezTo>
                <a:cubicBezTo>
                  <a:pt x="3077882" y="744818"/>
                  <a:pt x="3102363" y="743151"/>
                  <a:pt x="3124200" y="736600"/>
                </a:cubicBezTo>
                <a:cubicBezTo>
                  <a:pt x="3137022" y="732753"/>
                  <a:pt x="3162300" y="723900"/>
                  <a:pt x="3162300" y="723900"/>
                </a:cubicBezTo>
                <a:cubicBezTo>
                  <a:pt x="3179511" y="727342"/>
                  <a:pt x="3200642" y="727378"/>
                  <a:pt x="3213100" y="742950"/>
                </a:cubicBezTo>
                <a:cubicBezTo>
                  <a:pt x="3217281" y="748177"/>
                  <a:pt x="3217333" y="755650"/>
                  <a:pt x="3219450" y="762000"/>
                </a:cubicBezTo>
                <a:cubicBezTo>
                  <a:pt x="3227917" y="759883"/>
                  <a:pt x="3239170" y="762276"/>
                  <a:pt x="3244850" y="755650"/>
                </a:cubicBezTo>
                <a:cubicBezTo>
                  <a:pt x="3253562" y="745486"/>
                  <a:pt x="3255349" y="730755"/>
                  <a:pt x="3257550" y="717550"/>
                </a:cubicBezTo>
                <a:cubicBezTo>
                  <a:pt x="3259667" y="704850"/>
                  <a:pt x="3262303" y="692226"/>
                  <a:pt x="3263900" y="679450"/>
                </a:cubicBezTo>
                <a:cubicBezTo>
                  <a:pt x="3273722" y="600870"/>
                  <a:pt x="3262640" y="638780"/>
                  <a:pt x="3276600" y="596900"/>
                </a:cubicBezTo>
                <a:cubicBezTo>
                  <a:pt x="3289749" y="281316"/>
                  <a:pt x="3269357" y="391813"/>
                  <a:pt x="3295650" y="260350"/>
                </a:cubicBezTo>
                <a:cubicBezTo>
                  <a:pt x="3297767" y="237067"/>
                  <a:pt x="3299100" y="213699"/>
                  <a:pt x="3302000" y="190500"/>
                </a:cubicBezTo>
                <a:cubicBezTo>
                  <a:pt x="3303339" y="179790"/>
                  <a:pt x="3308350" y="169543"/>
                  <a:pt x="3308350" y="158750"/>
                </a:cubicBezTo>
                <a:cubicBezTo>
                  <a:pt x="3308350" y="141685"/>
                  <a:pt x="3303618" y="124938"/>
                  <a:pt x="3302000" y="107950"/>
                </a:cubicBezTo>
                <a:cubicBezTo>
                  <a:pt x="3299383" y="80476"/>
                  <a:pt x="3307321" y="50409"/>
                  <a:pt x="3295650" y="25400"/>
                </a:cubicBezTo>
                <a:cubicBezTo>
                  <a:pt x="3289989" y="13269"/>
                  <a:pt x="3270907" y="13590"/>
                  <a:pt x="3257550" y="12700"/>
                </a:cubicBezTo>
                <a:cubicBezTo>
                  <a:pt x="3124226" y="3812"/>
                  <a:pt x="3194071" y="8115"/>
                  <a:pt x="3048000" y="0"/>
                </a:cubicBezTo>
                <a:cubicBezTo>
                  <a:pt x="3009900" y="2117"/>
                  <a:pt x="2971702" y="2895"/>
                  <a:pt x="2933700" y="6350"/>
                </a:cubicBezTo>
                <a:cubicBezTo>
                  <a:pt x="2925009" y="7140"/>
                  <a:pt x="2916960" y="11618"/>
                  <a:pt x="2908300" y="12700"/>
                </a:cubicBezTo>
                <a:cubicBezTo>
                  <a:pt x="2883009" y="15861"/>
                  <a:pt x="2857500" y="16933"/>
                  <a:pt x="2832100" y="19050"/>
                </a:cubicBezTo>
                <a:cubicBezTo>
                  <a:pt x="2825750" y="21167"/>
                  <a:pt x="2819614" y="24087"/>
                  <a:pt x="2813050" y="25400"/>
                </a:cubicBezTo>
                <a:cubicBezTo>
                  <a:pt x="2790398" y="29930"/>
                  <a:pt x="2731261" y="35899"/>
                  <a:pt x="2711450" y="38100"/>
                </a:cubicBezTo>
                <a:cubicBezTo>
                  <a:pt x="2660650" y="35983"/>
                  <a:pt x="2609795" y="34922"/>
                  <a:pt x="2559050" y="31750"/>
                </a:cubicBezTo>
                <a:cubicBezTo>
                  <a:pt x="2542018" y="30686"/>
                  <a:pt x="2525256" y="26817"/>
                  <a:pt x="2508250" y="25400"/>
                </a:cubicBezTo>
                <a:cubicBezTo>
                  <a:pt x="2474434" y="22582"/>
                  <a:pt x="2440490" y="21557"/>
                  <a:pt x="2406650" y="19050"/>
                </a:cubicBezTo>
                <a:cubicBezTo>
                  <a:pt x="2383335" y="17323"/>
                  <a:pt x="2360083" y="14817"/>
                  <a:pt x="2336800" y="12700"/>
                </a:cubicBezTo>
                <a:lnTo>
                  <a:pt x="1955800" y="19050"/>
                </a:lnTo>
                <a:cubicBezTo>
                  <a:pt x="1947077" y="19323"/>
                  <a:pt x="1939026" y="24073"/>
                  <a:pt x="1930400" y="25400"/>
                </a:cubicBezTo>
                <a:cubicBezTo>
                  <a:pt x="1911456" y="28315"/>
                  <a:pt x="1892225" y="29039"/>
                  <a:pt x="1873250" y="31750"/>
                </a:cubicBezTo>
                <a:cubicBezTo>
                  <a:pt x="1846431" y="35581"/>
                  <a:pt x="1844611" y="37063"/>
                  <a:pt x="1822450" y="44450"/>
                </a:cubicBezTo>
                <a:cubicBezTo>
                  <a:pt x="1775883" y="42333"/>
                  <a:pt x="1729148" y="42590"/>
                  <a:pt x="1682750" y="38100"/>
                </a:cubicBezTo>
                <a:cubicBezTo>
                  <a:pt x="1663326" y="36220"/>
                  <a:pt x="1644919" y="28160"/>
                  <a:pt x="1625600" y="25400"/>
                </a:cubicBezTo>
                <a:cubicBezTo>
                  <a:pt x="1600368" y="21795"/>
                  <a:pt x="1574800" y="21167"/>
                  <a:pt x="1549400" y="19050"/>
                </a:cubicBezTo>
                <a:lnTo>
                  <a:pt x="1377950" y="25400"/>
                </a:lnTo>
                <a:cubicBezTo>
                  <a:pt x="1362679" y="26248"/>
                  <a:pt x="1295457" y="34626"/>
                  <a:pt x="1276350" y="38100"/>
                </a:cubicBezTo>
                <a:cubicBezTo>
                  <a:pt x="1267764" y="39661"/>
                  <a:pt x="1259659" y="43888"/>
                  <a:pt x="1250950" y="44450"/>
                </a:cubicBezTo>
                <a:cubicBezTo>
                  <a:pt x="1193879" y="48132"/>
                  <a:pt x="1136650" y="48683"/>
                  <a:pt x="1079500" y="50800"/>
                </a:cubicBezTo>
                <a:cubicBezTo>
                  <a:pt x="1039283" y="48683"/>
                  <a:pt x="998975" y="47889"/>
                  <a:pt x="958850" y="44450"/>
                </a:cubicBezTo>
                <a:cubicBezTo>
                  <a:pt x="924844" y="41535"/>
                  <a:pt x="891211" y="35146"/>
                  <a:pt x="857250" y="31750"/>
                </a:cubicBezTo>
                <a:lnTo>
                  <a:pt x="793750" y="25400"/>
                </a:lnTo>
                <a:cubicBezTo>
                  <a:pt x="738717" y="27517"/>
                  <a:pt x="683724" y="31750"/>
                  <a:pt x="628650" y="31750"/>
                </a:cubicBezTo>
                <a:cubicBezTo>
                  <a:pt x="533819" y="31750"/>
                  <a:pt x="246847" y="22489"/>
                  <a:pt x="133350" y="19050"/>
                </a:cubicBezTo>
                <a:cubicBezTo>
                  <a:pt x="105833" y="21167"/>
                  <a:pt x="78185" y="21977"/>
                  <a:pt x="50800" y="25400"/>
                </a:cubicBezTo>
                <a:cubicBezTo>
                  <a:pt x="44158" y="26230"/>
                  <a:pt x="36483" y="27017"/>
                  <a:pt x="31750" y="31750"/>
                </a:cubicBezTo>
                <a:cubicBezTo>
                  <a:pt x="27017" y="36483"/>
                  <a:pt x="28037" y="44648"/>
                  <a:pt x="25400" y="50800"/>
                </a:cubicBezTo>
                <a:cubicBezTo>
                  <a:pt x="21671" y="59501"/>
                  <a:pt x="16933" y="67733"/>
                  <a:pt x="12700" y="76200"/>
                </a:cubicBezTo>
                <a:cubicBezTo>
                  <a:pt x="27592" y="120876"/>
                  <a:pt x="8210" y="65723"/>
                  <a:pt x="31750" y="120650"/>
                </a:cubicBezTo>
                <a:cubicBezTo>
                  <a:pt x="34387" y="126802"/>
                  <a:pt x="35983" y="133350"/>
                  <a:pt x="38100" y="139700"/>
                </a:cubicBezTo>
                <a:cubicBezTo>
                  <a:pt x="31609" y="237062"/>
                  <a:pt x="39158" y="186267"/>
                  <a:pt x="38100" y="215900"/>
                </a:cubicBezTo>
                <a:close/>
              </a:path>
            </a:pathLst>
          </a:custGeom>
          <a:pattFill prst="wdUpDiag">
            <a:fgClr>
              <a:schemeClr val="tx2">
                <a:lumMod val="60000"/>
                <a:lumOff val="40000"/>
              </a:schemeClr>
            </a:fgClr>
            <a:bgClr>
              <a:schemeClr val="tx2">
                <a:lumMod val="50000"/>
              </a:schemeClr>
            </a:bgClr>
          </a:patt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endParaRPr lang="en-US" sz="1763">
              <a:solidFill>
                <a:srgbClr val="FFFFFF"/>
              </a:solidFill>
            </a:endParaRPr>
          </a:p>
        </p:txBody>
      </p:sp>
      <p:grpSp>
        <p:nvGrpSpPr>
          <p:cNvPr id="170" name="Group 169"/>
          <p:cNvGrpSpPr/>
          <p:nvPr/>
        </p:nvGrpSpPr>
        <p:grpSpPr>
          <a:xfrm>
            <a:off x="5773246" y="3029360"/>
            <a:ext cx="6299332" cy="1926819"/>
            <a:chOff x="8257345" y="1102314"/>
            <a:chExt cx="4063917" cy="1243058"/>
          </a:xfrm>
        </p:grpSpPr>
        <p:cxnSp>
          <p:nvCxnSpPr>
            <p:cNvPr id="171" name="Straight Arrow Connector 170"/>
            <p:cNvCxnSpPr/>
            <p:nvPr/>
          </p:nvCxnSpPr>
          <p:spPr bwMode="auto">
            <a:xfrm flipV="1">
              <a:off x="8272892" y="1102314"/>
              <a:ext cx="0" cy="1070698"/>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72" name="Straight Arrow Connector 171"/>
            <p:cNvCxnSpPr/>
            <p:nvPr/>
          </p:nvCxnSpPr>
          <p:spPr bwMode="auto">
            <a:xfrm>
              <a:off x="8257345" y="2160215"/>
              <a:ext cx="3948331"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73" name="TextBox 172"/>
            <p:cNvSpPr txBox="1"/>
            <p:nvPr/>
          </p:nvSpPr>
          <p:spPr>
            <a:xfrm>
              <a:off x="8440223" y="2152954"/>
              <a:ext cx="3881039" cy="192418"/>
            </a:xfrm>
            <a:prstGeom prst="rect">
              <a:avLst/>
            </a:prstGeom>
            <a:noFill/>
            <a:ln>
              <a:noFill/>
            </a:ln>
          </p:spPr>
          <p:txBody>
            <a:bodyPr wrap="square" lIns="0" tIns="38068" rIns="0" bIns="38068" rtlCol="0">
              <a:spAutoFit/>
            </a:bodyPr>
            <a:lstStyle/>
            <a:p>
              <a:pPr defTabSz="1217808">
                <a:lnSpc>
                  <a:spcPct val="90000"/>
                </a:lnSpc>
                <a:spcBef>
                  <a:spcPct val="20000"/>
                </a:spcBef>
                <a:defRPr/>
              </a:pPr>
              <a:r>
                <a:rPr lang="en-US" sz="1567" dirty="0">
                  <a:solidFill>
                    <a:srgbClr val="000000"/>
                  </a:solidFill>
                  <a:ea typeface="Segoe UI" pitchFamily="34" charset="0"/>
                  <a:cs typeface="Segoe UI" pitchFamily="34" charset="0"/>
                </a:rPr>
                <a:t>J       F       M       A       M       J       </a:t>
              </a:r>
              <a:r>
                <a:rPr lang="en-US" sz="1567" dirty="0" err="1">
                  <a:solidFill>
                    <a:srgbClr val="000000"/>
                  </a:solidFill>
                  <a:ea typeface="Segoe UI" pitchFamily="34" charset="0"/>
                  <a:cs typeface="Segoe UI" pitchFamily="34" charset="0"/>
                </a:rPr>
                <a:t>J</a:t>
              </a:r>
              <a:r>
                <a:rPr lang="en-US" sz="1567" dirty="0">
                  <a:solidFill>
                    <a:srgbClr val="000000"/>
                  </a:solidFill>
                  <a:ea typeface="Segoe UI" pitchFamily="34" charset="0"/>
                  <a:cs typeface="Segoe UI" pitchFamily="34" charset="0"/>
                </a:rPr>
                <a:t>       A       S       O      N       D</a:t>
              </a:r>
            </a:p>
          </p:txBody>
        </p:sp>
      </p:grpSp>
      <p:grpSp>
        <p:nvGrpSpPr>
          <p:cNvPr id="209" name="Group 208"/>
          <p:cNvGrpSpPr/>
          <p:nvPr/>
        </p:nvGrpSpPr>
        <p:grpSpPr>
          <a:xfrm>
            <a:off x="5830837" y="3029364"/>
            <a:ext cx="5963421" cy="212999"/>
            <a:chOff x="5949196" y="2823541"/>
            <a:chExt cx="6087033" cy="217415"/>
          </a:xfrm>
        </p:grpSpPr>
        <p:cxnSp>
          <p:nvCxnSpPr>
            <p:cNvPr id="175" name="Straight Arrow Connector 174"/>
            <p:cNvCxnSpPr/>
            <p:nvPr/>
          </p:nvCxnSpPr>
          <p:spPr>
            <a:xfrm>
              <a:off x="5949196" y="2989857"/>
              <a:ext cx="6087033"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76" name="Text Placeholder 6"/>
            <p:cNvSpPr txBox="1">
              <a:spLocks/>
            </p:cNvSpPr>
            <p:nvPr/>
          </p:nvSpPr>
          <p:spPr bwMode="auto">
            <a:xfrm>
              <a:off x="10241553" y="2823541"/>
              <a:ext cx="1725438" cy="2174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7757" eaLnBrk="0" fontAlgn="base" hangingPunct="0">
                <a:spcBef>
                  <a:spcPct val="20000"/>
                </a:spcBef>
                <a:spcAft>
                  <a:spcPct val="0"/>
                </a:spcAft>
                <a:buClr>
                  <a:srgbClr val="000000"/>
                </a:buClr>
                <a:defRPr/>
              </a:pPr>
              <a:r>
                <a:rPr lang="en-US" sz="980" i="1" dirty="0">
                  <a:solidFill>
                    <a:srgbClr val="000000"/>
                  </a:solidFill>
                </a:rPr>
                <a:t>Capacity Needed (Max + 20%)</a:t>
              </a:r>
            </a:p>
          </p:txBody>
        </p:sp>
      </p:grpSp>
      <p:sp>
        <p:nvSpPr>
          <p:cNvPr id="179" name="Freeform 178"/>
          <p:cNvSpPr/>
          <p:nvPr/>
        </p:nvSpPr>
        <p:spPr bwMode="auto">
          <a:xfrm>
            <a:off x="5884101" y="3360573"/>
            <a:ext cx="5910157" cy="1243029"/>
          </a:xfrm>
          <a:custGeom>
            <a:avLst/>
            <a:gdLst>
              <a:gd name="connsiteX0" fmla="*/ 0 w 6032665"/>
              <a:gd name="connsiteY0" fmla="*/ 1164670 h 1224382"/>
              <a:gd name="connsiteX1" fmla="*/ 201880 w 6032665"/>
              <a:gd name="connsiteY1" fmla="*/ 939039 h 1224382"/>
              <a:gd name="connsiteX2" fmla="*/ 391886 w 6032665"/>
              <a:gd name="connsiteY2" fmla="*/ 1105294 h 1224382"/>
              <a:gd name="connsiteX3" fmla="*/ 641267 w 6032665"/>
              <a:gd name="connsiteY3" fmla="*/ 1010291 h 1224382"/>
              <a:gd name="connsiteX4" fmla="*/ 890649 w 6032665"/>
              <a:gd name="connsiteY4" fmla="*/ 1164670 h 1224382"/>
              <a:gd name="connsiteX5" fmla="*/ 1175657 w 6032665"/>
              <a:gd name="connsiteY5" fmla="*/ 962790 h 1224382"/>
              <a:gd name="connsiteX6" fmla="*/ 1413163 w 6032665"/>
              <a:gd name="connsiteY6" fmla="*/ 1117169 h 1224382"/>
              <a:gd name="connsiteX7" fmla="*/ 1721922 w 6032665"/>
              <a:gd name="connsiteY7" fmla="*/ 962790 h 1224382"/>
              <a:gd name="connsiteX8" fmla="*/ 1983179 w 6032665"/>
              <a:gd name="connsiteY8" fmla="*/ 1129044 h 1224382"/>
              <a:gd name="connsiteX9" fmla="*/ 2280062 w 6032665"/>
              <a:gd name="connsiteY9" fmla="*/ 950915 h 1224382"/>
              <a:gd name="connsiteX10" fmla="*/ 2541319 w 6032665"/>
              <a:gd name="connsiteY10" fmla="*/ 1164670 h 1224382"/>
              <a:gd name="connsiteX11" fmla="*/ 2826327 w 6032665"/>
              <a:gd name="connsiteY11" fmla="*/ 1045917 h 1224382"/>
              <a:gd name="connsiteX12" fmla="*/ 3016332 w 6032665"/>
              <a:gd name="connsiteY12" fmla="*/ 1224047 h 1224382"/>
              <a:gd name="connsiteX13" fmla="*/ 3265714 w 6032665"/>
              <a:gd name="connsiteY13" fmla="*/ 1093418 h 1224382"/>
              <a:gd name="connsiteX14" fmla="*/ 3491345 w 6032665"/>
              <a:gd name="connsiteY14" fmla="*/ 1200296 h 1224382"/>
              <a:gd name="connsiteX15" fmla="*/ 3728852 w 6032665"/>
              <a:gd name="connsiteY15" fmla="*/ 1010291 h 1224382"/>
              <a:gd name="connsiteX16" fmla="*/ 4001984 w 6032665"/>
              <a:gd name="connsiteY16" fmla="*/ 1140920 h 1224382"/>
              <a:gd name="connsiteX17" fmla="*/ 4275117 w 6032665"/>
              <a:gd name="connsiteY17" fmla="*/ 891538 h 1224382"/>
              <a:gd name="connsiteX18" fmla="*/ 4476997 w 6032665"/>
              <a:gd name="connsiteY18" fmla="*/ 1045917 h 1224382"/>
              <a:gd name="connsiteX19" fmla="*/ 4738254 w 6032665"/>
              <a:gd name="connsiteY19" fmla="*/ 808411 h 1224382"/>
              <a:gd name="connsiteX20" fmla="*/ 4999511 w 6032665"/>
              <a:gd name="connsiteY20" fmla="*/ 1010291 h 1224382"/>
              <a:gd name="connsiteX21" fmla="*/ 5284519 w 6032665"/>
              <a:gd name="connsiteY21" fmla="*/ 760909 h 1224382"/>
              <a:gd name="connsiteX22" fmla="*/ 5415148 w 6032665"/>
              <a:gd name="connsiteY22" fmla="*/ 820286 h 1224382"/>
              <a:gd name="connsiteX23" fmla="*/ 5783283 w 6032665"/>
              <a:gd name="connsiteY23" fmla="*/ 889 h 1224382"/>
              <a:gd name="connsiteX24" fmla="*/ 5961413 w 6032665"/>
              <a:gd name="connsiteY24" fmla="*/ 998416 h 1224382"/>
              <a:gd name="connsiteX25" fmla="*/ 6032665 w 6032665"/>
              <a:gd name="connsiteY25" fmla="*/ 1081543 h 12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2665" h="1224382">
                <a:moveTo>
                  <a:pt x="0" y="1164670"/>
                </a:moveTo>
                <a:cubicBezTo>
                  <a:pt x="68283" y="1056802"/>
                  <a:pt x="136566" y="948935"/>
                  <a:pt x="201880" y="939039"/>
                </a:cubicBezTo>
                <a:cubicBezTo>
                  <a:pt x="267194" y="929143"/>
                  <a:pt x="318655" y="1093419"/>
                  <a:pt x="391886" y="1105294"/>
                </a:cubicBezTo>
                <a:cubicBezTo>
                  <a:pt x="465117" y="1117169"/>
                  <a:pt x="558140" y="1000395"/>
                  <a:pt x="641267" y="1010291"/>
                </a:cubicBezTo>
                <a:cubicBezTo>
                  <a:pt x="724394" y="1020187"/>
                  <a:pt x="801584" y="1172587"/>
                  <a:pt x="890649" y="1164670"/>
                </a:cubicBezTo>
                <a:cubicBezTo>
                  <a:pt x="979714" y="1156753"/>
                  <a:pt x="1088571" y="970707"/>
                  <a:pt x="1175657" y="962790"/>
                </a:cubicBezTo>
                <a:cubicBezTo>
                  <a:pt x="1262743" y="954873"/>
                  <a:pt x="1322119" y="1117169"/>
                  <a:pt x="1413163" y="1117169"/>
                </a:cubicBezTo>
                <a:cubicBezTo>
                  <a:pt x="1504207" y="1117169"/>
                  <a:pt x="1626919" y="960811"/>
                  <a:pt x="1721922" y="962790"/>
                </a:cubicBezTo>
                <a:cubicBezTo>
                  <a:pt x="1816925" y="964769"/>
                  <a:pt x="1890156" y="1131023"/>
                  <a:pt x="1983179" y="1129044"/>
                </a:cubicBezTo>
                <a:cubicBezTo>
                  <a:pt x="2076202" y="1127065"/>
                  <a:pt x="2187039" y="944977"/>
                  <a:pt x="2280062" y="950915"/>
                </a:cubicBezTo>
                <a:cubicBezTo>
                  <a:pt x="2373085" y="956853"/>
                  <a:pt x="2450275" y="1148836"/>
                  <a:pt x="2541319" y="1164670"/>
                </a:cubicBezTo>
                <a:cubicBezTo>
                  <a:pt x="2632363" y="1180504"/>
                  <a:pt x="2747158" y="1036021"/>
                  <a:pt x="2826327" y="1045917"/>
                </a:cubicBezTo>
                <a:cubicBezTo>
                  <a:pt x="2905496" y="1055813"/>
                  <a:pt x="2943101" y="1216130"/>
                  <a:pt x="3016332" y="1224047"/>
                </a:cubicBezTo>
                <a:cubicBezTo>
                  <a:pt x="3089563" y="1231964"/>
                  <a:pt x="3186545" y="1097376"/>
                  <a:pt x="3265714" y="1093418"/>
                </a:cubicBezTo>
                <a:cubicBezTo>
                  <a:pt x="3344883" y="1089459"/>
                  <a:pt x="3414155" y="1214151"/>
                  <a:pt x="3491345" y="1200296"/>
                </a:cubicBezTo>
                <a:cubicBezTo>
                  <a:pt x="3568535" y="1186441"/>
                  <a:pt x="3643746" y="1020187"/>
                  <a:pt x="3728852" y="1010291"/>
                </a:cubicBezTo>
                <a:cubicBezTo>
                  <a:pt x="3813958" y="1000395"/>
                  <a:pt x="3910940" y="1160712"/>
                  <a:pt x="4001984" y="1140920"/>
                </a:cubicBezTo>
                <a:cubicBezTo>
                  <a:pt x="4093028" y="1121128"/>
                  <a:pt x="4195948" y="907372"/>
                  <a:pt x="4275117" y="891538"/>
                </a:cubicBezTo>
                <a:cubicBezTo>
                  <a:pt x="4354286" y="875704"/>
                  <a:pt x="4399807" y="1059772"/>
                  <a:pt x="4476997" y="1045917"/>
                </a:cubicBezTo>
                <a:cubicBezTo>
                  <a:pt x="4554187" y="1032062"/>
                  <a:pt x="4651168" y="814349"/>
                  <a:pt x="4738254" y="808411"/>
                </a:cubicBezTo>
                <a:cubicBezTo>
                  <a:pt x="4825340" y="802473"/>
                  <a:pt x="4908467" y="1018208"/>
                  <a:pt x="4999511" y="1010291"/>
                </a:cubicBezTo>
                <a:cubicBezTo>
                  <a:pt x="5090555" y="1002374"/>
                  <a:pt x="5215246" y="792576"/>
                  <a:pt x="5284519" y="760909"/>
                </a:cubicBezTo>
                <a:cubicBezTo>
                  <a:pt x="5353792" y="729242"/>
                  <a:pt x="5332021" y="946956"/>
                  <a:pt x="5415148" y="820286"/>
                </a:cubicBezTo>
                <a:cubicBezTo>
                  <a:pt x="5498275" y="693616"/>
                  <a:pt x="5692239" y="-28799"/>
                  <a:pt x="5783283" y="889"/>
                </a:cubicBezTo>
                <a:cubicBezTo>
                  <a:pt x="5874327" y="30577"/>
                  <a:pt x="5919849" y="818307"/>
                  <a:pt x="5961413" y="998416"/>
                </a:cubicBezTo>
                <a:cubicBezTo>
                  <a:pt x="6002977" y="1178525"/>
                  <a:pt x="6016831" y="1063730"/>
                  <a:pt x="6032665" y="1081543"/>
                </a:cubicBezTo>
              </a:path>
            </a:pathLst>
          </a:custGeom>
          <a:noFill/>
          <a:ln w="285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3764">
              <a:defRPr/>
            </a:pPr>
            <a:endParaRPr lang="en-US" sz="1763">
              <a:solidFill>
                <a:srgbClr val="FFFFFF"/>
              </a:solidFill>
            </a:endParaRPr>
          </a:p>
        </p:txBody>
      </p:sp>
      <p:sp>
        <p:nvSpPr>
          <p:cNvPr id="189" name="Freeform 188"/>
          <p:cNvSpPr/>
          <p:nvPr/>
        </p:nvSpPr>
        <p:spPr bwMode="auto">
          <a:xfrm>
            <a:off x="5845362" y="3232758"/>
            <a:ext cx="5624079" cy="1227257"/>
          </a:xfrm>
          <a:custGeom>
            <a:avLst/>
            <a:gdLst>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38344 w 5662788"/>
              <a:gd name="connsiteY185" fmla="*/ 869182 h 1240971"/>
              <a:gd name="connsiteX186" fmla="*/ 4903659 w 5662788"/>
              <a:gd name="connsiteY186" fmla="*/ 874206 h 1240971"/>
              <a:gd name="connsiteX187" fmla="*/ 5009166 w 5662788"/>
              <a:gd name="connsiteY187" fmla="*/ 889279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38344 w 5662788"/>
              <a:gd name="connsiteY185" fmla="*/ 869182 h 1240971"/>
              <a:gd name="connsiteX186" fmla="*/ 4903659 w 5662788"/>
              <a:gd name="connsiteY186" fmla="*/ 874206 h 1240971"/>
              <a:gd name="connsiteX187" fmla="*/ 4942491 w 5662788"/>
              <a:gd name="connsiteY187" fmla="*/ 924998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38344 w 5662788"/>
              <a:gd name="connsiteY185" fmla="*/ 869182 h 1240971"/>
              <a:gd name="connsiteX186" fmla="*/ 4877465 w 5662788"/>
              <a:gd name="connsiteY186" fmla="*/ 895638 h 1240971"/>
              <a:gd name="connsiteX187" fmla="*/ 4942491 w 5662788"/>
              <a:gd name="connsiteY187" fmla="*/ 924998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42491 w 5662788"/>
              <a:gd name="connsiteY187" fmla="*/ 924998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42491 w 5662788"/>
              <a:gd name="connsiteY187" fmla="*/ 924998 h 1240971"/>
              <a:gd name="connsiteX188" fmla="*/ 4995402 w 5662788"/>
              <a:gd name="connsiteY188" fmla="*/ 1006746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49843 w 5662788"/>
              <a:gd name="connsiteY192" fmla="*/ 884255 h 1240971"/>
              <a:gd name="connsiteX193" fmla="*/ 5174964 w 5662788"/>
              <a:gd name="connsiteY193" fmla="*/ 874206 h 1240971"/>
              <a:gd name="connsiteX194" fmla="*/ 5200085 w 5662788"/>
              <a:gd name="connsiteY194" fmla="*/ 849086 h 1240971"/>
              <a:gd name="connsiteX195" fmla="*/ 5240278 w 5662788"/>
              <a:gd name="connsiteY195" fmla="*/ 823965 h 1240971"/>
              <a:gd name="connsiteX196" fmla="*/ 5265399 w 5662788"/>
              <a:gd name="connsiteY196" fmla="*/ 803868 h 1240971"/>
              <a:gd name="connsiteX197" fmla="*/ 5275448 w 5662788"/>
              <a:gd name="connsiteY197" fmla="*/ 793820 h 1240971"/>
              <a:gd name="connsiteX198" fmla="*/ 5290520 w 5662788"/>
              <a:gd name="connsiteY198" fmla="*/ 783771 h 1240971"/>
              <a:gd name="connsiteX199" fmla="*/ 5310617 w 5662788"/>
              <a:gd name="connsiteY199" fmla="*/ 768699 h 1240971"/>
              <a:gd name="connsiteX200" fmla="*/ 5340762 w 5662788"/>
              <a:gd name="connsiteY200" fmla="*/ 758650 h 1240971"/>
              <a:gd name="connsiteX201" fmla="*/ 5355835 w 5662788"/>
              <a:gd name="connsiteY201" fmla="*/ 763675 h 1240971"/>
              <a:gd name="connsiteX202" fmla="*/ 5385980 w 5662788"/>
              <a:gd name="connsiteY202" fmla="*/ 783771 h 1240971"/>
              <a:gd name="connsiteX203" fmla="*/ 5431197 w 5662788"/>
              <a:gd name="connsiteY203" fmla="*/ 768699 h 1240971"/>
              <a:gd name="connsiteX204" fmla="*/ 5441246 w 5662788"/>
              <a:gd name="connsiteY204" fmla="*/ 753626 h 1240971"/>
              <a:gd name="connsiteX205" fmla="*/ 5456318 w 5662788"/>
              <a:gd name="connsiteY205" fmla="*/ 708409 h 1240971"/>
              <a:gd name="connsiteX206" fmla="*/ 5466366 w 5662788"/>
              <a:gd name="connsiteY206" fmla="*/ 683288 h 1240971"/>
              <a:gd name="connsiteX207" fmla="*/ 5476415 w 5662788"/>
              <a:gd name="connsiteY207" fmla="*/ 643094 h 1240971"/>
              <a:gd name="connsiteX208" fmla="*/ 5491487 w 5662788"/>
              <a:gd name="connsiteY208" fmla="*/ 617973 h 1240971"/>
              <a:gd name="connsiteX209" fmla="*/ 5506560 w 5662788"/>
              <a:gd name="connsiteY209" fmla="*/ 572756 h 1240971"/>
              <a:gd name="connsiteX210" fmla="*/ 5526656 w 5662788"/>
              <a:gd name="connsiteY210" fmla="*/ 522514 h 1240971"/>
              <a:gd name="connsiteX211" fmla="*/ 5546753 w 5662788"/>
              <a:gd name="connsiteY211" fmla="*/ 467248 h 1240971"/>
              <a:gd name="connsiteX212" fmla="*/ 5556802 w 5662788"/>
              <a:gd name="connsiteY212" fmla="*/ 411982 h 1240971"/>
              <a:gd name="connsiteX213" fmla="*/ 5566850 w 5662788"/>
              <a:gd name="connsiteY213" fmla="*/ 381837 h 1240971"/>
              <a:gd name="connsiteX214" fmla="*/ 5576898 w 5662788"/>
              <a:gd name="connsiteY214" fmla="*/ 356716 h 1240971"/>
              <a:gd name="connsiteX215" fmla="*/ 5596995 w 5662788"/>
              <a:gd name="connsiteY215" fmla="*/ 316523 h 1240971"/>
              <a:gd name="connsiteX216" fmla="*/ 5617092 w 5662788"/>
              <a:gd name="connsiteY216" fmla="*/ 246184 h 1240971"/>
              <a:gd name="connsiteX217" fmla="*/ 5622116 w 5662788"/>
              <a:gd name="connsiteY217" fmla="*/ 226088 h 1240971"/>
              <a:gd name="connsiteX218" fmla="*/ 5632164 w 5662788"/>
              <a:gd name="connsiteY218" fmla="*/ 216039 h 1240971"/>
              <a:gd name="connsiteX219" fmla="*/ 5637188 w 5662788"/>
              <a:gd name="connsiteY219" fmla="*/ 200967 h 1240971"/>
              <a:gd name="connsiteX220" fmla="*/ 5642213 w 5662788"/>
              <a:gd name="connsiteY220" fmla="*/ 180870 h 1240971"/>
              <a:gd name="connsiteX221" fmla="*/ 5652261 w 5662788"/>
              <a:gd name="connsiteY221" fmla="*/ 165798 h 1240971"/>
              <a:gd name="connsiteX222" fmla="*/ 5662309 w 5662788"/>
              <a:gd name="connsiteY222" fmla="*/ 115556 h 1240971"/>
              <a:gd name="connsiteX223" fmla="*/ 5657285 w 5662788"/>
              <a:gd name="connsiteY223" fmla="*/ 80387 h 1240971"/>
              <a:gd name="connsiteX224" fmla="*/ 5627140 w 5662788"/>
              <a:gd name="connsiteY224" fmla="*/ 75363 h 1240971"/>
              <a:gd name="connsiteX225" fmla="*/ 5586947 w 5662788"/>
              <a:gd name="connsiteY225" fmla="*/ 65314 h 1240971"/>
              <a:gd name="connsiteX226" fmla="*/ 5406076 w 5662788"/>
              <a:gd name="connsiteY226" fmla="*/ 70338 h 1240971"/>
              <a:gd name="connsiteX227" fmla="*/ 5345786 w 5662788"/>
              <a:gd name="connsiteY227" fmla="*/ 75363 h 1240971"/>
              <a:gd name="connsiteX228" fmla="*/ 5330714 w 5662788"/>
              <a:gd name="connsiteY228" fmla="*/ 80387 h 1240971"/>
              <a:gd name="connsiteX229" fmla="*/ 5255351 w 5662788"/>
              <a:gd name="connsiteY229" fmla="*/ 85411 h 1240971"/>
              <a:gd name="connsiteX230" fmla="*/ 5049360 w 5662788"/>
              <a:gd name="connsiteY230" fmla="*/ 80387 h 1240971"/>
              <a:gd name="connsiteX231" fmla="*/ 4989070 w 5662788"/>
              <a:gd name="connsiteY231" fmla="*/ 65314 h 1240971"/>
              <a:gd name="connsiteX232" fmla="*/ 4943852 w 5662788"/>
              <a:gd name="connsiteY232" fmla="*/ 60290 h 1240971"/>
              <a:gd name="connsiteX233" fmla="*/ 4823272 w 5662788"/>
              <a:gd name="connsiteY233" fmla="*/ 50242 h 1240971"/>
              <a:gd name="connsiteX234" fmla="*/ 4677571 w 5662788"/>
              <a:gd name="connsiteY234" fmla="*/ 55266 h 1240971"/>
              <a:gd name="connsiteX235" fmla="*/ 4647426 w 5662788"/>
              <a:gd name="connsiteY235" fmla="*/ 60290 h 1240971"/>
              <a:gd name="connsiteX236" fmla="*/ 4577087 w 5662788"/>
              <a:gd name="connsiteY236" fmla="*/ 65314 h 1240971"/>
              <a:gd name="connsiteX237" fmla="*/ 4486652 w 5662788"/>
              <a:gd name="connsiteY237" fmla="*/ 75363 h 1240971"/>
              <a:gd name="connsiteX238" fmla="*/ 4139984 w 5662788"/>
              <a:gd name="connsiteY238" fmla="*/ 60290 h 1240971"/>
              <a:gd name="connsiteX239" fmla="*/ 3918920 w 5662788"/>
              <a:gd name="connsiteY239" fmla="*/ 50242 h 1240971"/>
              <a:gd name="connsiteX240" fmla="*/ 3873703 w 5662788"/>
              <a:gd name="connsiteY240" fmla="*/ 45217 h 1240971"/>
              <a:gd name="connsiteX241" fmla="*/ 3687808 w 5662788"/>
              <a:gd name="connsiteY241" fmla="*/ 40193 h 1240971"/>
              <a:gd name="connsiteX242" fmla="*/ 3662687 w 5662788"/>
              <a:gd name="connsiteY242" fmla="*/ 35169 h 1240971"/>
              <a:gd name="connsiteX243" fmla="*/ 3627518 w 5662788"/>
              <a:gd name="connsiteY243" fmla="*/ 25121 h 1240971"/>
              <a:gd name="connsiteX244" fmla="*/ 3547131 w 5662788"/>
              <a:gd name="connsiteY244" fmla="*/ 20097 h 1240971"/>
              <a:gd name="connsiteX245" fmla="*/ 3310995 w 5662788"/>
              <a:gd name="connsiteY245" fmla="*/ 25121 h 1240971"/>
              <a:gd name="connsiteX246" fmla="*/ 3265777 w 5662788"/>
              <a:gd name="connsiteY246" fmla="*/ 30145 h 1240971"/>
              <a:gd name="connsiteX247" fmla="*/ 3175342 w 5662788"/>
              <a:gd name="connsiteY247" fmla="*/ 35169 h 1240971"/>
              <a:gd name="connsiteX248" fmla="*/ 2582489 w 5662788"/>
              <a:gd name="connsiteY248" fmla="*/ 45217 h 1240971"/>
              <a:gd name="connsiteX249" fmla="*/ 2255918 w 5662788"/>
              <a:gd name="connsiteY249" fmla="*/ 40193 h 1240971"/>
              <a:gd name="connsiteX250" fmla="*/ 1974564 w 5662788"/>
              <a:gd name="connsiteY250" fmla="*/ 30145 h 1240971"/>
              <a:gd name="connsiteX251" fmla="*/ 1944419 w 5662788"/>
              <a:gd name="connsiteY251" fmla="*/ 25121 h 1240971"/>
              <a:gd name="connsiteX252" fmla="*/ 1848960 w 5662788"/>
              <a:gd name="connsiteY252" fmla="*/ 20097 h 1240971"/>
              <a:gd name="connsiteX253" fmla="*/ 1768573 w 5662788"/>
              <a:gd name="connsiteY253" fmla="*/ 10048 h 1240971"/>
              <a:gd name="connsiteX254" fmla="*/ 1502292 w 5662788"/>
              <a:gd name="connsiteY254" fmla="*/ 20097 h 1240971"/>
              <a:gd name="connsiteX255" fmla="*/ 1467122 w 5662788"/>
              <a:gd name="connsiteY255" fmla="*/ 25121 h 1240971"/>
              <a:gd name="connsiteX256" fmla="*/ 1426929 w 5662788"/>
              <a:gd name="connsiteY256" fmla="*/ 30145 h 1240971"/>
              <a:gd name="connsiteX257" fmla="*/ 1341518 w 5662788"/>
              <a:gd name="connsiteY257" fmla="*/ 45217 h 1240971"/>
              <a:gd name="connsiteX258" fmla="*/ 1095333 w 5662788"/>
              <a:gd name="connsiteY258" fmla="*/ 35169 h 1240971"/>
              <a:gd name="connsiteX259" fmla="*/ 979777 w 5662788"/>
              <a:gd name="connsiteY259" fmla="*/ 20097 h 1240971"/>
              <a:gd name="connsiteX260" fmla="*/ 939584 w 5662788"/>
              <a:gd name="connsiteY260" fmla="*/ 10048 h 1240971"/>
              <a:gd name="connsiteX261" fmla="*/ 813980 w 5662788"/>
              <a:gd name="connsiteY261" fmla="*/ 0 h 1240971"/>
              <a:gd name="connsiteX262" fmla="*/ 743641 w 5662788"/>
              <a:gd name="connsiteY262" fmla="*/ 5024 h 1240971"/>
              <a:gd name="connsiteX263" fmla="*/ 582867 w 5662788"/>
              <a:gd name="connsiteY263" fmla="*/ 15072 h 1240971"/>
              <a:gd name="connsiteX264" fmla="*/ 432142 w 5662788"/>
              <a:gd name="connsiteY264" fmla="*/ 5024 h 1240971"/>
              <a:gd name="connsiteX265" fmla="*/ 412046 w 5662788"/>
              <a:gd name="connsiteY265" fmla="*/ 0 h 1240971"/>
              <a:gd name="connsiteX266" fmla="*/ 281417 w 5662788"/>
              <a:gd name="connsiteY266" fmla="*/ 10048 h 1240971"/>
              <a:gd name="connsiteX267" fmla="*/ 261320 w 5662788"/>
              <a:gd name="connsiteY267" fmla="*/ 15072 h 1240971"/>
              <a:gd name="connsiteX268" fmla="*/ 100547 w 5662788"/>
              <a:gd name="connsiteY268" fmla="*/ 20097 h 1240971"/>
              <a:gd name="connsiteX269" fmla="*/ 5087 w 5662788"/>
              <a:gd name="connsiteY269"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74964 w 5662788"/>
              <a:gd name="connsiteY192" fmla="*/ 874206 h 1240971"/>
              <a:gd name="connsiteX193" fmla="*/ 5200085 w 5662788"/>
              <a:gd name="connsiteY193" fmla="*/ 849086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55835 w 5662788"/>
              <a:gd name="connsiteY200" fmla="*/ 763675 h 1240971"/>
              <a:gd name="connsiteX201" fmla="*/ 5385980 w 5662788"/>
              <a:gd name="connsiteY201" fmla="*/ 783771 h 1240971"/>
              <a:gd name="connsiteX202" fmla="*/ 5431197 w 5662788"/>
              <a:gd name="connsiteY202" fmla="*/ 768699 h 1240971"/>
              <a:gd name="connsiteX203" fmla="*/ 5441246 w 5662788"/>
              <a:gd name="connsiteY203" fmla="*/ 753626 h 1240971"/>
              <a:gd name="connsiteX204" fmla="*/ 5456318 w 5662788"/>
              <a:gd name="connsiteY204" fmla="*/ 708409 h 1240971"/>
              <a:gd name="connsiteX205" fmla="*/ 5466366 w 5662788"/>
              <a:gd name="connsiteY205" fmla="*/ 683288 h 1240971"/>
              <a:gd name="connsiteX206" fmla="*/ 5476415 w 5662788"/>
              <a:gd name="connsiteY206" fmla="*/ 643094 h 1240971"/>
              <a:gd name="connsiteX207" fmla="*/ 5491487 w 5662788"/>
              <a:gd name="connsiteY207" fmla="*/ 617973 h 1240971"/>
              <a:gd name="connsiteX208" fmla="*/ 5506560 w 5662788"/>
              <a:gd name="connsiteY208" fmla="*/ 572756 h 1240971"/>
              <a:gd name="connsiteX209" fmla="*/ 5526656 w 5662788"/>
              <a:gd name="connsiteY209" fmla="*/ 522514 h 1240971"/>
              <a:gd name="connsiteX210" fmla="*/ 5546753 w 5662788"/>
              <a:gd name="connsiteY210" fmla="*/ 467248 h 1240971"/>
              <a:gd name="connsiteX211" fmla="*/ 5556802 w 5662788"/>
              <a:gd name="connsiteY211" fmla="*/ 411982 h 1240971"/>
              <a:gd name="connsiteX212" fmla="*/ 5566850 w 5662788"/>
              <a:gd name="connsiteY212" fmla="*/ 381837 h 1240971"/>
              <a:gd name="connsiteX213" fmla="*/ 5576898 w 5662788"/>
              <a:gd name="connsiteY213" fmla="*/ 356716 h 1240971"/>
              <a:gd name="connsiteX214" fmla="*/ 5596995 w 5662788"/>
              <a:gd name="connsiteY214" fmla="*/ 316523 h 1240971"/>
              <a:gd name="connsiteX215" fmla="*/ 5617092 w 5662788"/>
              <a:gd name="connsiteY215" fmla="*/ 246184 h 1240971"/>
              <a:gd name="connsiteX216" fmla="*/ 5622116 w 5662788"/>
              <a:gd name="connsiteY216" fmla="*/ 226088 h 1240971"/>
              <a:gd name="connsiteX217" fmla="*/ 5632164 w 5662788"/>
              <a:gd name="connsiteY217" fmla="*/ 216039 h 1240971"/>
              <a:gd name="connsiteX218" fmla="*/ 5637188 w 5662788"/>
              <a:gd name="connsiteY218" fmla="*/ 200967 h 1240971"/>
              <a:gd name="connsiteX219" fmla="*/ 5642213 w 5662788"/>
              <a:gd name="connsiteY219" fmla="*/ 180870 h 1240971"/>
              <a:gd name="connsiteX220" fmla="*/ 5652261 w 5662788"/>
              <a:gd name="connsiteY220" fmla="*/ 165798 h 1240971"/>
              <a:gd name="connsiteX221" fmla="*/ 5662309 w 5662788"/>
              <a:gd name="connsiteY221" fmla="*/ 115556 h 1240971"/>
              <a:gd name="connsiteX222" fmla="*/ 5657285 w 5662788"/>
              <a:gd name="connsiteY222" fmla="*/ 80387 h 1240971"/>
              <a:gd name="connsiteX223" fmla="*/ 5627140 w 5662788"/>
              <a:gd name="connsiteY223" fmla="*/ 75363 h 1240971"/>
              <a:gd name="connsiteX224" fmla="*/ 5586947 w 5662788"/>
              <a:gd name="connsiteY224" fmla="*/ 65314 h 1240971"/>
              <a:gd name="connsiteX225" fmla="*/ 5406076 w 5662788"/>
              <a:gd name="connsiteY225" fmla="*/ 70338 h 1240971"/>
              <a:gd name="connsiteX226" fmla="*/ 5345786 w 5662788"/>
              <a:gd name="connsiteY226" fmla="*/ 75363 h 1240971"/>
              <a:gd name="connsiteX227" fmla="*/ 5330714 w 5662788"/>
              <a:gd name="connsiteY227" fmla="*/ 80387 h 1240971"/>
              <a:gd name="connsiteX228" fmla="*/ 5255351 w 5662788"/>
              <a:gd name="connsiteY228" fmla="*/ 85411 h 1240971"/>
              <a:gd name="connsiteX229" fmla="*/ 5049360 w 5662788"/>
              <a:gd name="connsiteY229" fmla="*/ 80387 h 1240971"/>
              <a:gd name="connsiteX230" fmla="*/ 4989070 w 5662788"/>
              <a:gd name="connsiteY230" fmla="*/ 65314 h 1240971"/>
              <a:gd name="connsiteX231" fmla="*/ 4943852 w 5662788"/>
              <a:gd name="connsiteY231" fmla="*/ 60290 h 1240971"/>
              <a:gd name="connsiteX232" fmla="*/ 4823272 w 5662788"/>
              <a:gd name="connsiteY232" fmla="*/ 50242 h 1240971"/>
              <a:gd name="connsiteX233" fmla="*/ 4677571 w 5662788"/>
              <a:gd name="connsiteY233" fmla="*/ 55266 h 1240971"/>
              <a:gd name="connsiteX234" fmla="*/ 4647426 w 5662788"/>
              <a:gd name="connsiteY234" fmla="*/ 60290 h 1240971"/>
              <a:gd name="connsiteX235" fmla="*/ 4577087 w 5662788"/>
              <a:gd name="connsiteY235" fmla="*/ 65314 h 1240971"/>
              <a:gd name="connsiteX236" fmla="*/ 4486652 w 5662788"/>
              <a:gd name="connsiteY236" fmla="*/ 75363 h 1240971"/>
              <a:gd name="connsiteX237" fmla="*/ 4139984 w 5662788"/>
              <a:gd name="connsiteY237" fmla="*/ 60290 h 1240971"/>
              <a:gd name="connsiteX238" fmla="*/ 3918920 w 5662788"/>
              <a:gd name="connsiteY238" fmla="*/ 50242 h 1240971"/>
              <a:gd name="connsiteX239" fmla="*/ 3873703 w 5662788"/>
              <a:gd name="connsiteY239" fmla="*/ 45217 h 1240971"/>
              <a:gd name="connsiteX240" fmla="*/ 3687808 w 5662788"/>
              <a:gd name="connsiteY240" fmla="*/ 40193 h 1240971"/>
              <a:gd name="connsiteX241" fmla="*/ 3662687 w 5662788"/>
              <a:gd name="connsiteY241" fmla="*/ 35169 h 1240971"/>
              <a:gd name="connsiteX242" fmla="*/ 3627518 w 5662788"/>
              <a:gd name="connsiteY242" fmla="*/ 25121 h 1240971"/>
              <a:gd name="connsiteX243" fmla="*/ 3547131 w 5662788"/>
              <a:gd name="connsiteY243" fmla="*/ 20097 h 1240971"/>
              <a:gd name="connsiteX244" fmla="*/ 3310995 w 5662788"/>
              <a:gd name="connsiteY244" fmla="*/ 25121 h 1240971"/>
              <a:gd name="connsiteX245" fmla="*/ 3265777 w 5662788"/>
              <a:gd name="connsiteY245" fmla="*/ 30145 h 1240971"/>
              <a:gd name="connsiteX246" fmla="*/ 3175342 w 5662788"/>
              <a:gd name="connsiteY246" fmla="*/ 35169 h 1240971"/>
              <a:gd name="connsiteX247" fmla="*/ 2582489 w 5662788"/>
              <a:gd name="connsiteY247" fmla="*/ 45217 h 1240971"/>
              <a:gd name="connsiteX248" fmla="*/ 2255918 w 5662788"/>
              <a:gd name="connsiteY248" fmla="*/ 40193 h 1240971"/>
              <a:gd name="connsiteX249" fmla="*/ 1974564 w 5662788"/>
              <a:gd name="connsiteY249" fmla="*/ 30145 h 1240971"/>
              <a:gd name="connsiteX250" fmla="*/ 1944419 w 5662788"/>
              <a:gd name="connsiteY250" fmla="*/ 25121 h 1240971"/>
              <a:gd name="connsiteX251" fmla="*/ 1848960 w 5662788"/>
              <a:gd name="connsiteY251" fmla="*/ 20097 h 1240971"/>
              <a:gd name="connsiteX252" fmla="*/ 1768573 w 5662788"/>
              <a:gd name="connsiteY252" fmla="*/ 10048 h 1240971"/>
              <a:gd name="connsiteX253" fmla="*/ 1502292 w 5662788"/>
              <a:gd name="connsiteY253" fmla="*/ 20097 h 1240971"/>
              <a:gd name="connsiteX254" fmla="*/ 1467122 w 5662788"/>
              <a:gd name="connsiteY254" fmla="*/ 25121 h 1240971"/>
              <a:gd name="connsiteX255" fmla="*/ 1426929 w 5662788"/>
              <a:gd name="connsiteY255" fmla="*/ 30145 h 1240971"/>
              <a:gd name="connsiteX256" fmla="*/ 1341518 w 5662788"/>
              <a:gd name="connsiteY256" fmla="*/ 45217 h 1240971"/>
              <a:gd name="connsiteX257" fmla="*/ 1095333 w 5662788"/>
              <a:gd name="connsiteY257" fmla="*/ 35169 h 1240971"/>
              <a:gd name="connsiteX258" fmla="*/ 979777 w 5662788"/>
              <a:gd name="connsiteY258" fmla="*/ 20097 h 1240971"/>
              <a:gd name="connsiteX259" fmla="*/ 939584 w 5662788"/>
              <a:gd name="connsiteY259" fmla="*/ 10048 h 1240971"/>
              <a:gd name="connsiteX260" fmla="*/ 813980 w 5662788"/>
              <a:gd name="connsiteY260" fmla="*/ 0 h 1240971"/>
              <a:gd name="connsiteX261" fmla="*/ 743641 w 5662788"/>
              <a:gd name="connsiteY261" fmla="*/ 5024 h 1240971"/>
              <a:gd name="connsiteX262" fmla="*/ 582867 w 5662788"/>
              <a:gd name="connsiteY262" fmla="*/ 15072 h 1240971"/>
              <a:gd name="connsiteX263" fmla="*/ 432142 w 5662788"/>
              <a:gd name="connsiteY263" fmla="*/ 5024 h 1240971"/>
              <a:gd name="connsiteX264" fmla="*/ 412046 w 5662788"/>
              <a:gd name="connsiteY264" fmla="*/ 0 h 1240971"/>
              <a:gd name="connsiteX265" fmla="*/ 281417 w 5662788"/>
              <a:gd name="connsiteY265" fmla="*/ 10048 h 1240971"/>
              <a:gd name="connsiteX266" fmla="*/ 261320 w 5662788"/>
              <a:gd name="connsiteY266" fmla="*/ 15072 h 1240971"/>
              <a:gd name="connsiteX267" fmla="*/ 100547 w 5662788"/>
              <a:gd name="connsiteY267" fmla="*/ 20097 h 1240971"/>
              <a:gd name="connsiteX268" fmla="*/ 5087 w 5662788"/>
              <a:gd name="connsiteY268"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00085 w 5662788"/>
              <a:gd name="connsiteY193" fmla="*/ 849086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55835 w 5662788"/>
              <a:gd name="connsiteY200" fmla="*/ 763675 h 1240971"/>
              <a:gd name="connsiteX201" fmla="*/ 5385980 w 5662788"/>
              <a:gd name="connsiteY201" fmla="*/ 783771 h 1240971"/>
              <a:gd name="connsiteX202" fmla="*/ 5431197 w 5662788"/>
              <a:gd name="connsiteY202" fmla="*/ 768699 h 1240971"/>
              <a:gd name="connsiteX203" fmla="*/ 5441246 w 5662788"/>
              <a:gd name="connsiteY203" fmla="*/ 753626 h 1240971"/>
              <a:gd name="connsiteX204" fmla="*/ 5456318 w 5662788"/>
              <a:gd name="connsiteY204" fmla="*/ 708409 h 1240971"/>
              <a:gd name="connsiteX205" fmla="*/ 5466366 w 5662788"/>
              <a:gd name="connsiteY205" fmla="*/ 683288 h 1240971"/>
              <a:gd name="connsiteX206" fmla="*/ 5476415 w 5662788"/>
              <a:gd name="connsiteY206" fmla="*/ 643094 h 1240971"/>
              <a:gd name="connsiteX207" fmla="*/ 5491487 w 5662788"/>
              <a:gd name="connsiteY207" fmla="*/ 617973 h 1240971"/>
              <a:gd name="connsiteX208" fmla="*/ 5506560 w 5662788"/>
              <a:gd name="connsiteY208" fmla="*/ 572756 h 1240971"/>
              <a:gd name="connsiteX209" fmla="*/ 5526656 w 5662788"/>
              <a:gd name="connsiteY209" fmla="*/ 522514 h 1240971"/>
              <a:gd name="connsiteX210" fmla="*/ 5546753 w 5662788"/>
              <a:gd name="connsiteY210" fmla="*/ 467248 h 1240971"/>
              <a:gd name="connsiteX211" fmla="*/ 5556802 w 5662788"/>
              <a:gd name="connsiteY211" fmla="*/ 411982 h 1240971"/>
              <a:gd name="connsiteX212" fmla="*/ 5566850 w 5662788"/>
              <a:gd name="connsiteY212" fmla="*/ 381837 h 1240971"/>
              <a:gd name="connsiteX213" fmla="*/ 5576898 w 5662788"/>
              <a:gd name="connsiteY213" fmla="*/ 356716 h 1240971"/>
              <a:gd name="connsiteX214" fmla="*/ 5596995 w 5662788"/>
              <a:gd name="connsiteY214" fmla="*/ 316523 h 1240971"/>
              <a:gd name="connsiteX215" fmla="*/ 5617092 w 5662788"/>
              <a:gd name="connsiteY215" fmla="*/ 246184 h 1240971"/>
              <a:gd name="connsiteX216" fmla="*/ 5622116 w 5662788"/>
              <a:gd name="connsiteY216" fmla="*/ 226088 h 1240971"/>
              <a:gd name="connsiteX217" fmla="*/ 5632164 w 5662788"/>
              <a:gd name="connsiteY217" fmla="*/ 216039 h 1240971"/>
              <a:gd name="connsiteX218" fmla="*/ 5637188 w 5662788"/>
              <a:gd name="connsiteY218" fmla="*/ 200967 h 1240971"/>
              <a:gd name="connsiteX219" fmla="*/ 5642213 w 5662788"/>
              <a:gd name="connsiteY219" fmla="*/ 180870 h 1240971"/>
              <a:gd name="connsiteX220" fmla="*/ 5652261 w 5662788"/>
              <a:gd name="connsiteY220" fmla="*/ 165798 h 1240971"/>
              <a:gd name="connsiteX221" fmla="*/ 5662309 w 5662788"/>
              <a:gd name="connsiteY221" fmla="*/ 115556 h 1240971"/>
              <a:gd name="connsiteX222" fmla="*/ 5657285 w 5662788"/>
              <a:gd name="connsiteY222" fmla="*/ 80387 h 1240971"/>
              <a:gd name="connsiteX223" fmla="*/ 5627140 w 5662788"/>
              <a:gd name="connsiteY223" fmla="*/ 75363 h 1240971"/>
              <a:gd name="connsiteX224" fmla="*/ 5586947 w 5662788"/>
              <a:gd name="connsiteY224" fmla="*/ 65314 h 1240971"/>
              <a:gd name="connsiteX225" fmla="*/ 5406076 w 5662788"/>
              <a:gd name="connsiteY225" fmla="*/ 70338 h 1240971"/>
              <a:gd name="connsiteX226" fmla="*/ 5345786 w 5662788"/>
              <a:gd name="connsiteY226" fmla="*/ 75363 h 1240971"/>
              <a:gd name="connsiteX227" fmla="*/ 5330714 w 5662788"/>
              <a:gd name="connsiteY227" fmla="*/ 80387 h 1240971"/>
              <a:gd name="connsiteX228" fmla="*/ 5255351 w 5662788"/>
              <a:gd name="connsiteY228" fmla="*/ 85411 h 1240971"/>
              <a:gd name="connsiteX229" fmla="*/ 5049360 w 5662788"/>
              <a:gd name="connsiteY229" fmla="*/ 80387 h 1240971"/>
              <a:gd name="connsiteX230" fmla="*/ 4989070 w 5662788"/>
              <a:gd name="connsiteY230" fmla="*/ 65314 h 1240971"/>
              <a:gd name="connsiteX231" fmla="*/ 4943852 w 5662788"/>
              <a:gd name="connsiteY231" fmla="*/ 60290 h 1240971"/>
              <a:gd name="connsiteX232" fmla="*/ 4823272 w 5662788"/>
              <a:gd name="connsiteY232" fmla="*/ 50242 h 1240971"/>
              <a:gd name="connsiteX233" fmla="*/ 4677571 w 5662788"/>
              <a:gd name="connsiteY233" fmla="*/ 55266 h 1240971"/>
              <a:gd name="connsiteX234" fmla="*/ 4647426 w 5662788"/>
              <a:gd name="connsiteY234" fmla="*/ 60290 h 1240971"/>
              <a:gd name="connsiteX235" fmla="*/ 4577087 w 5662788"/>
              <a:gd name="connsiteY235" fmla="*/ 65314 h 1240971"/>
              <a:gd name="connsiteX236" fmla="*/ 4486652 w 5662788"/>
              <a:gd name="connsiteY236" fmla="*/ 75363 h 1240971"/>
              <a:gd name="connsiteX237" fmla="*/ 4139984 w 5662788"/>
              <a:gd name="connsiteY237" fmla="*/ 60290 h 1240971"/>
              <a:gd name="connsiteX238" fmla="*/ 3918920 w 5662788"/>
              <a:gd name="connsiteY238" fmla="*/ 50242 h 1240971"/>
              <a:gd name="connsiteX239" fmla="*/ 3873703 w 5662788"/>
              <a:gd name="connsiteY239" fmla="*/ 45217 h 1240971"/>
              <a:gd name="connsiteX240" fmla="*/ 3687808 w 5662788"/>
              <a:gd name="connsiteY240" fmla="*/ 40193 h 1240971"/>
              <a:gd name="connsiteX241" fmla="*/ 3662687 w 5662788"/>
              <a:gd name="connsiteY241" fmla="*/ 35169 h 1240971"/>
              <a:gd name="connsiteX242" fmla="*/ 3627518 w 5662788"/>
              <a:gd name="connsiteY242" fmla="*/ 25121 h 1240971"/>
              <a:gd name="connsiteX243" fmla="*/ 3547131 w 5662788"/>
              <a:gd name="connsiteY243" fmla="*/ 20097 h 1240971"/>
              <a:gd name="connsiteX244" fmla="*/ 3310995 w 5662788"/>
              <a:gd name="connsiteY244" fmla="*/ 25121 h 1240971"/>
              <a:gd name="connsiteX245" fmla="*/ 3265777 w 5662788"/>
              <a:gd name="connsiteY245" fmla="*/ 30145 h 1240971"/>
              <a:gd name="connsiteX246" fmla="*/ 3175342 w 5662788"/>
              <a:gd name="connsiteY246" fmla="*/ 35169 h 1240971"/>
              <a:gd name="connsiteX247" fmla="*/ 2582489 w 5662788"/>
              <a:gd name="connsiteY247" fmla="*/ 45217 h 1240971"/>
              <a:gd name="connsiteX248" fmla="*/ 2255918 w 5662788"/>
              <a:gd name="connsiteY248" fmla="*/ 40193 h 1240971"/>
              <a:gd name="connsiteX249" fmla="*/ 1974564 w 5662788"/>
              <a:gd name="connsiteY249" fmla="*/ 30145 h 1240971"/>
              <a:gd name="connsiteX250" fmla="*/ 1944419 w 5662788"/>
              <a:gd name="connsiteY250" fmla="*/ 25121 h 1240971"/>
              <a:gd name="connsiteX251" fmla="*/ 1848960 w 5662788"/>
              <a:gd name="connsiteY251" fmla="*/ 20097 h 1240971"/>
              <a:gd name="connsiteX252" fmla="*/ 1768573 w 5662788"/>
              <a:gd name="connsiteY252" fmla="*/ 10048 h 1240971"/>
              <a:gd name="connsiteX253" fmla="*/ 1502292 w 5662788"/>
              <a:gd name="connsiteY253" fmla="*/ 20097 h 1240971"/>
              <a:gd name="connsiteX254" fmla="*/ 1467122 w 5662788"/>
              <a:gd name="connsiteY254" fmla="*/ 25121 h 1240971"/>
              <a:gd name="connsiteX255" fmla="*/ 1426929 w 5662788"/>
              <a:gd name="connsiteY255" fmla="*/ 30145 h 1240971"/>
              <a:gd name="connsiteX256" fmla="*/ 1341518 w 5662788"/>
              <a:gd name="connsiteY256" fmla="*/ 45217 h 1240971"/>
              <a:gd name="connsiteX257" fmla="*/ 1095333 w 5662788"/>
              <a:gd name="connsiteY257" fmla="*/ 35169 h 1240971"/>
              <a:gd name="connsiteX258" fmla="*/ 979777 w 5662788"/>
              <a:gd name="connsiteY258" fmla="*/ 20097 h 1240971"/>
              <a:gd name="connsiteX259" fmla="*/ 939584 w 5662788"/>
              <a:gd name="connsiteY259" fmla="*/ 10048 h 1240971"/>
              <a:gd name="connsiteX260" fmla="*/ 813980 w 5662788"/>
              <a:gd name="connsiteY260" fmla="*/ 0 h 1240971"/>
              <a:gd name="connsiteX261" fmla="*/ 743641 w 5662788"/>
              <a:gd name="connsiteY261" fmla="*/ 5024 h 1240971"/>
              <a:gd name="connsiteX262" fmla="*/ 582867 w 5662788"/>
              <a:gd name="connsiteY262" fmla="*/ 15072 h 1240971"/>
              <a:gd name="connsiteX263" fmla="*/ 432142 w 5662788"/>
              <a:gd name="connsiteY263" fmla="*/ 5024 h 1240971"/>
              <a:gd name="connsiteX264" fmla="*/ 412046 w 5662788"/>
              <a:gd name="connsiteY264" fmla="*/ 0 h 1240971"/>
              <a:gd name="connsiteX265" fmla="*/ 281417 w 5662788"/>
              <a:gd name="connsiteY265" fmla="*/ 10048 h 1240971"/>
              <a:gd name="connsiteX266" fmla="*/ 261320 w 5662788"/>
              <a:gd name="connsiteY266" fmla="*/ 15072 h 1240971"/>
              <a:gd name="connsiteX267" fmla="*/ 100547 w 5662788"/>
              <a:gd name="connsiteY267" fmla="*/ 20097 h 1240971"/>
              <a:gd name="connsiteX268" fmla="*/ 5087 w 5662788"/>
              <a:gd name="connsiteY268"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55835 w 5662788"/>
              <a:gd name="connsiteY200" fmla="*/ 763675 h 1240971"/>
              <a:gd name="connsiteX201" fmla="*/ 5385980 w 5662788"/>
              <a:gd name="connsiteY201" fmla="*/ 783771 h 1240971"/>
              <a:gd name="connsiteX202" fmla="*/ 5431197 w 5662788"/>
              <a:gd name="connsiteY202" fmla="*/ 768699 h 1240971"/>
              <a:gd name="connsiteX203" fmla="*/ 5441246 w 5662788"/>
              <a:gd name="connsiteY203" fmla="*/ 753626 h 1240971"/>
              <a:gd name="connsiteX204" fmla="*/ 5456318 w 5662788"/>
              <a:gd name="connsiteY204" fmla="*/ 708409 h 1240971"/>
              <a:gd name="connsiteX205" fmla="*/ 5466366 w 5662788"/>
              <a:gd name="connsiteY205" fmla="*/ 683288 h 1240971"/>
              <a:gd name="connsiteX206" fmla="*/ 5476415 w 5662788"/>
              <a:gd name="connsiteY206" fmla="*/ 643094 h 1240971"/>
              <a:gd name="connsiteX207" fmla="*/ 5491487 w 5662788"/>
              <a:gd name="connsiteY207" fmla="*/ 617973 h 1240971"/>
              <a:gd name="connsiteX208" fmla="*/ 5506560 w 5662788"/>
              <a:gd name="connsiteY208" fmla="*/ 572756 h 1240971"/>
              <a:gd name="connsiteX209" fmla="*/ 5526656 w 5662788"/>
              <a:gd name="connsiteY209" fmla="*/ 522514 h 1240971"/>
              <a:gd name="connsiteX210" fmla="*/ 5546753 w 5662788"/>
              <a:gd name="connsiteY210" fmla="*/ 467248 h 1240971"/>
              <a:gd name="connsiteX211" fmla="*/ 5556802 w 5662788"/>
              <a:gd name="connsiteY211" fmla="*/ 411982 h 1240971"/>
              <a:gd name="connsiteX212" fmla="*/ 5566850 w 5662788"/>
              <a:gd name="connsiteY212" fmla="*/ 381837 h 1240971"/>
              <a:gd name="connsiteX213" fmla="*/ 5576898 w 5662788"/>
              <a:gd name="connsiteY213" fmla="*/ 356716 h 1240971"/>
              <a:gd name="connsiteX214" fmla="*/ 5596995 w 5662788"/>
              <a:gd name="connsiteY214" fmla="*/ 316523 h 1240971"/>
              <a:gd name="connsiteX215" fmla="*/ 5617092 w 5662788"/>
              <a:gd name="connsiteY215" fmla="*/ 246184 h 1240971"/>
              <a:gd name="connsiteX216" fmla="*/ 5622116 w 5662788"/>
              <a:gd name="connsiteY216" fmla="*/ 226088 h 1240971"/>
              <a:gd name="connsiteX217" fmla="*/ 5632164 w 5662788"/>
              <a:gd name="connsiteY217" fmla="*/ 216039 h 1240971"/>
              <a:gd name="connsiteX218" fmla="*/ 5637188 w 5662788"/>
              <a:gd name="connsiteY218" fmla="*/ 200967 h 1240971"/>
              <a:gd name="connsiteX219" fmla="*/ 5642213 w 5662788"/>
              <a:gd name="connsiteY219" fmla="*/ 180870 h 1240971"/>
              <a:gd name="connsiteX220" fmla="*/ 5652261 w 5662788"/>
              <a:gd name="connsiteY220" fmla="*/ 165798 h 1240971"/>
              <a:gd name="connsiteX221" fmla="*/ 5662309 w 5662788"/>
              <a:gd name="connsiteY221" fmla="*/ 115556 h 1240971"/>
              <a:gd name="connsiteX222" fmla="*/ 5657285 w 5662788"/>
              <a:gd name="connsiteY222" fmla="*/ 80387 h 1240971"/>
              <a:gd name="connsiteX223" fmla="*/ 5627140 w 5662788"/>
              <a:gd name="connsiteY223" fmla="*/ 75363 h 1240971"/>
              <a:gd name="connsiteX224" fmla="*/ 5586947 w 5662788"/>
              <a:gd name="connsiteY224" fmla="*/ 65314 h 1240971"/>
              <a:gd name="connsiteX225" fmla="*/ 5406076 w 5662788"/>
              <a:gd name="connsiteY225" fmla="*/ 70338 h 1240971"/>
              <a:gd name="connsiteX226" fmla="*/ 5345786 w 5662788"/>
              <a:gd name="connsiteY226" fmla="*/ 75363 h 1240971"/>
              <a:gd name="connsiteX227" fmla="*/ 5330714 w 5662788"/>
              <a:gd name="connsiteY227" fmla="*/ 80387 h 1240971"/>
              <a:gd name="connsiteX228" fmla="*/ 5255351 w 5662788"/>
              <a:gd name="connsiteY228" fmla="*/ 85411 h 1240971"/>
              <a:gd name="connsiteX229" fmla="*/ 5049360 w 5662788"/>
              <a:gd name="connsiteY229" fmla="*/ 80387 h 1240971"/>
              <a:gd name="connsiteX230" fmla="*/ 4989070 w 5662788"/>
              <a:gd name="connsiteY230" fmla="*/ 65314 h 1240971"/>
              <a:gd name="connsiteX231" fmla="*/ 4943852 w 5662788"/>
              <a:gd name="connsiteY231" fmla="*/ 60290 h 1240971"/>
              <a:gd name="connsiteX232" fmla="*/ 4823272 w 5662788"/>
              <a:gd name="connsiteY232" fmla="*/ 50242 h 1240971"/>
              <a:gd name="connsiteX233" fmla="*/ 4677571 w 5662788"/>
              <a:gd name="connsiteY233" fmla="*/ 55266 h 1240971"/>
              <a:gd name="connsiteX234" fmla="*/ 4647426 w 5662788"/>
              <a:gd name="connsiteY234" fmla="*/ 60290 h 1240971"/>
              <a:gd name="connsiteX235" fmla="*/ 4577087 w 5662788"/>
              <a:gd name="connsiteY235" fmla="*/ 65314 h 1240971"/>
              <a:gd name="connsiteX236" fmla="*/ 4486652 w 5662788"/>
              <a:gd name="connsiteY236" fmla="*/ 75363 h 1240971"/>
              <a:gd name="connsiteX237" fmla="*/ 4139984 w 5662788"/>
              <a:gd name="connsiteY237" fmla="*/ 60290 h 1240971"/>
              <a:gd name="connsiteX238" fmla="*/ 3918920 w 5662788"/>
              <a:gd name="connsiteY238" fmla="*/ 50242 h 1240971"/>
              <a:gd name="connsiteX239" fmla="*/ 3873703 w 5662788"/>
              <a:gd name="connsiteY239" fmla="*/ 45217 h 1240971"/>
              <a:gd name="connsiteX240" fmla="*/ 3687808 w 5662788"/>
              <a:gd name="connsiteY240" fmla="*/ 40193 h 1240971"/>
              <a:gd name="connsiteX241" fmla="*/ 3662687 w 5662788"/>
              <a:gd name="connsiteY241" fmla="*/ 35169 h 1240971"/>
              <a:gd name="connsiteX242" fmla="*/ 3627518 w 5662788"/>
              <a:gd name="connsiteY242" fmla="*/ 25121 h 1240971"/>
              <a:gd name="connsiteX243" fmla="*/ 3547131 w 5662788"/>
              <a:gd name="connsiteY243" fmla="*/ 20097 h 1240971"/>
              <a:gd name="connsiteX244" fmla="*/ 3310995 w 5662788"/>
              <a:gd name="connsiteY244" fmla="*/ 25121 h 1240971"/>
              <a:gd name="connsiteX245" fmla="*/ 3265777 w 5662788"/>
              <a:gd name="connsiteY245" fmla="*/ 30145 h 1240971"/>
              <a:gd name="connsiteX246" fmla="*/ 3175342 w 5662788"/>
              <a:gd name="connsiteY246" fmla="*/ 35169 h 1240971"/>
              <a:gd name="connsiteX247" fmla="*/ 2582489 w 5662788"/>
              <a:gd name="connsiteY247" fmla="*/ 45217 h 1240971"/>
              <a:gd name="connsiteX248" fmla="*/ 2255918 w 5662788"/>
              <a:gd name="connsiteY248" fmla="*/ 40193 h 1240971"/>
              <a:gd name="connsiteX249" fmla="*/ 1974564 w 5662788"/>
              <a:gd name="connsiteY249" fmla="*/ 30145 h 1240971"/>
              <a:gd name="connsiteX250" fmla="*/ 1944419 w 5662788"/>
              <a:gd name="connsiteY250" fmla="*/ 25121 h 1240971"/>
              <a:gd name="connsiteX251" fmla="*/ 1848960 w 5662788"/>
              <a:gd name="connsiteY251" fmla="*/ 20097 h 1240971"/>
              <a:gd name="connsiteX252" fmla="*/ 1768573 w 5662788"/>
              <a:gd name="connsiteY252" fmla="*/ 10048 h 1240971"/>
              <a:gd name="connsiteX253" fmla="*/ 1502292 w 5662788"/>
              <a:gd name="connsiteY253" fmla="*/ 20097 h 1240971"/>
              <a:gd name="connsiteX254" fmla="*/ 1467122 w 5662788"/>
              <a:gd name="connsiteY254" fmla="*/ 25121 h 1240971"/>
              <a:gd name="connsiteX255" fmla="*/ 1426929 w 5662788"/>
              <a:gd name="connsiteY255" fmla="*/ 30145 h 1240971"/>
              <a:gd name="connsiteX256" fmla="*/ 1341518 w 5662788"/>
              <a:gd name="connsiteY256" fmla="*/ 45217 h 1240971"/>
              <a:gd name="connsiteX257" fmla="*/ 1095333 w 5662788"/>
              <a:gd name="connsiteY257" fmla="*/ 35169 h 1240971"/>
              <a:gd name="connsiteX258" fmla="*/ 979777 w 5662788"/>
              <a:gd name="connsiteY258" fmla="*/ 20097 h 1240971"/>
              <a:gd name="connsiteX259" fmla="*/ 939584 w 5662788"/>
              <a:gd name="connsiteY259" fmla="*/ 10048 h 1240971"/>
              <a:gd name="connsiteX260" fmla="*/ 813980 w 5662788"/>
              <a:gd name="connsiteY260" fmla="*/ 0 h 1240971"/>
              <a:gd name="connsiteX261" fmla="*/ 743641 w 5662788"/>
              <a:gd name="connsiteY261" fmla="*/ 5024 h 1240971"/>
              <a:gd name="connsiteX262" fmla="*/ 582867 w 5662788"/>
              <a:gd name="connsiteY262" fmla="*/ 15072 h 1240971"/>
              <a:gd name="connsiteX263" fmla="*/ 432142 w 5662788"/>
              <a:gd name="connsiteY263" fmla="*/ 5024 h 1240971"/>
              <a:gd name="connsiteX264" fmla="*/ 412046 w 5662788"/>
              <a:gd name="connsiteY264" fmla="*/ 0 h 1240971"/>
              <a:gd name="connsiteX265" fmla="*/ 281417 w 5662788"/>
              <a:gd name="connsiteY265" fmla="*/ 10048 h 1240971"/>
              <a:gd name="connsiteX266" fmla="*/ 261320 w 5662788"/>
              <a:gd name="connsiteY266" fmla="*/ 15072 h 1240971"/>
              <a:gd name="connsiteX267" fmla="*/ 100547 w 5662788"/>
              <a:gd name="connsiteY267" fmla="*/ 20097 h 1240971"/>
              <a:gd name="connsiteX268" fmla="*/ 5087 w 5662788"/>
              <a:gd name="connsiteY268"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85980 w 5662788"/>
              <a:gd name="connsiteY200" fmla="*/ 783771 h 1240971"/>
              <a:gd name="connsiteX201" fmla="*/ 5431197 w 5662788"/>
              <a:gd name="connsiteY201" fmla="*/ 768699 h 1240971"/>
              <a:gd name="connsiteX202" fmla="*/ 5441246 w 5662788"/>
              <a:gd name="connsiteY202" fmla="*/ 753626 h 1240971"/>
              <a:gd name="connsiteX203" fmla="*/ 5456318 w 5662788"/>
              <a:gd name="connsiteY203" fmla="*/ 708409 h 1240971"/>
              <a:gd name="connsiteX204" fmla="*/ 5466366 w 5662788"/>
              <a:gd name="connsiteY204" fmla="*/ 683288 h 1240971"/>
              <a:gd name="connsiteX205" fmla="*/ 5476415 w 5662788"/>
              <a:gd name="connsiteY205" fmla="*/ 643094 h 1240971"/>
              <a:gd name="connsiteX206" fmla="*/ 5491487 w 5662788"/>
              <a:gd name="connsiteY206" fmla="*/ 617973 h 1240971"/>
              <a:gd name="connsiteX207" fmla="*/ 5506560 w 5662788"/>
              <a:gd name="connsiteY207" fmla="*/ 572756 h 1240971"/>
              <a:gd name="connsiteX208" fmla="*/ 5526656 w 5662788"/>
              <a:gd name="connsiteY208" fmla="*/ 522514 h 1240971"/>
              <a:gd name="connsiteX209" fmla="*/ 5546753 w 5662788"/>
              <a:gd name="connsiteY209" fmla="*/ 467248 h 1240971"/>
              <a:gd name="connsiteX210" fmla="*/ 5556802 w 5662788"/>
              <a:gd name="connsiteY210" fmla="*/ 411982 h 1240971"/>
              <a:gd name="connsiteX211" fmla="*/ 5566850 w 5662788"/>
              <a:gd name="connsiteY211" fmla="*/ 381837 h 1240971"/>
              <a:gd name="connsiteX212" fmla="*/ 5576898 w 5662788"/>
              <a:gd name="connsiteY212" fmla="*/ 356716 h 1240971"/>
              <a:gd name="connsiteX213" fmla="*/ 5596995 w 5662788"/>
              <a:gd name="connsiteY213" fmla="*/ 316523 h 1240971"/>
              <a:gd name="connsiteX214" fmla="*/ 5617092 w 5662788"/>
              <a:gd name="connsiteY214" fmla="*/ 246184 h 1240971"/>
              <a:gd name="connsiteX215" fmla="*/ 5622116 w 5662788"/>
              <a:gd name="connsiteY215" fmla="*/ 226088 h 1240971"/>
              <a:gd name="connsiteX216" fmla="*/ 5632164 w 5662788"/>
              <a:gd name="connsiteY216" fmla="*/ 216039 h 1240971"/>
              <a:gd name="connsiteX217" fmla="*/ 5637188 w 5662788"/>
              <a:gd name="connsiteY217" fmla="*/ 200967 h 1240971"/>
              <a:gd name="connsiteX218" fmla="*/ 5642213 w 5662788"/>
              <a:gd name="connsiteY218" fmla="*/ 180870 h 1240971"/>
              <a:gd name="connsiteX219" fmla="*/ 5652261 w 5662788"/>
              <a:gd name="connsiteY219" fmla="*/ 165798 h 1240971"/>
              <a:gd name="connsiteX220" fmla="*/ 5662309 w 5662788"/>
              <a:gd name="connsiteY220" fmla="*/ 115556 h 1240971"/>
              <a:gd name="connsiteX221" fmla="*/ 5657285 w 5662788"/>
              <a:gd name="connsiteY221" fmla="*/ 80387 h 1240971"/>
              <a:gd name="connsiteX222" fmla="*/ 5627140 w 5662788"/>
              <a:gd name="connsiteY222" fmla="*/ 75363 h 1240971"/>
              <a:gd name="connsiteX223" fmla="*/ 5586947 w 5662788"/>
              <a:gd name="connsiteY223" fmla="*/ 65314 h 1240971"/>
              <a:gd name="connsiteX224" fmla="*/ 5406076 w 5662788"/>
              <a:gd name="connsiteY224" fmla="*/ 70338 h 1240971"/>
              <a:gd name="connsiteX225" fmla="*/ 5345786 w 5662788"/>
              <a:gd name="connsiteY225" fmla="*/ 75363 h 1240971"/>
              <a:gd name="connsiteX226" fmla="*/ 5330714 w 5662788"/>
              <a:gd name="connsiteY226" fmla="*/ 80387 h 1240971"/>
              <a:gd name="connsiteX227" fmla="*/ 5255351 w 5662788"/>
              <a:gd name="connsiteY227" fmla="*/ 85411 h 1240971"/>
              <a:gd name="connsiteX228" fmla="*/ 5049360 w 5662788"/>
              <a:gd name="connsiteY228" fmla="*/ 80387 h 1240971"/>
              <a:gd name="connsiteX229" fmla="*/ 4989070 w 5662788"/>
              <a:gd name="connsiteY229" fmla="*/ 65314 h 1240971"/>
              <a:gd name="connsiteX230" fmla="*/ 4943852 w 5662788"/>
              <a:gd name="connsiteY230" fmla="*/ 60290 h 1240971"/>
              <a:gd name="connsiteX231" fmla="*/ 4823272 w 5662788"/>
              <a:gd name="connsiteY231" fmla="*/ 50242 h 1240971"/>
              <a:gd name="connsiteX232" fmla="*/ 4677571 w 5662788"/>
              <a:gd name="connsiteY232" fmla="*/ 55266 h 1240971"/>
              <a:gd name="connsiteX233" fmla="*/ 4647426 w 5662788"/>
              <a:gd name="connsiteY233" fmla="*/ 60290 h 1240971"/>
              <a:gd name="connsiteX234" fmla="*/ 4577087 w 5662788"/>
              <a:gd name="connsiteY234" fmla="*/ 65314 h 1240971"/>
              <a:gd name="connsiteX235" fmla="*/ 4486652 w 5662788"/>
              <a:gd name="connsiteY235" fmla="*/ 75363 h 1240971"/>
              <a:gd name="connsiteX236" fmla="*/ 4139984 w 5662788"/>
              <a:gd name="connsiteY236" fmla="*/ 60290 h 1240971"/>
              <a:gd name="connsiteX237" fmla="*/ 3918920 w 5662788"/>
              <a:gd name="connsiteY237" fmla="*/ 50242 h 1240971"/>
              <a:gd name="connsiteX238" fmla="*/ 3873703 w 5662788"/>
              <a:gd name="connsiteY238" fmla="*/ 45217 h 1240971"/>
              <a:gd name="connsiteX239" fmla="*/ 3687808 w 5662788"/>
              <a:gd name="connsiteY239" fmla="*/ 40193 h 1240971"/>
              <a:gd name="connsiteX240" fmla="*/ 3662687 w 5662788"/>
              <a:gd name="connsiteY240" fmla="*/ 35169 h 1240971"/>
              <a:gd name="connsiteX241" fmla="*/ 3627518 w 5662788"/>
              <a:gd name="connsiteY241" fmla="*/ 25121 h 1240971"/>
              <a:gd name="connsiteX242" fmla="*/ 3547131 w 5662788"/>
              <a:gd name="connsiteY242" fmla="*/ 20097 h 1240971"/>
              <a:gd name="connsiteX243" fmla="*/ 3310995 w 5662788"/>
              <a:gd name="connsiteY243" fmla="*/ 25121 h 1240971"/>
              <a:gd name="connsiteX244" fmla="*/ 3265777 w 5662788"/>
              <a:gd name="connsiteY244" fmla="*/ 30145 h 1240971"/>
              <a:gd name="connsiteX245" fmla="*/ 3175342 w 5662788"/>
              <a:gd name="connsiteY245" fmla="*/ 35169 h 1240971"/>
              <a:gd name="connsiteX246" fmla="*/ 2582489 w 5662788"/>
              <a:gd name="connsiteY246" fmla="*/ 45217 h 1240971"/>
              <a:gd name="connsiteX247" fmla="*/ 2255918 w 5662788"/>
              <a:gd name="connsiteY247" fmla="*/ 40193 h 1240971"/>
              <a:gd name="connsiteX248" fmla="*/ 1974564 w 5662788"/>
              <a:gd name="connsiteY248" fmla="*/ 30145 h 1240971"/>
              <a:gd name="connsiteX249" fmla="*/ 1944419 w 5662788"/>
              <a:gd name="connsiteY249" fmla="*/ 25121 h 1240971"/>
              <a:gd name="connsiteX250" fmla="*/ 1848960 w 5662788"/>
              <a:gd name="connsiteY250" fmla="*/ 20097 h 1240971"/>
              <a:gd name="connsiteX251" fmla="*/ 1768573 w 5662788"/>
              <a:gd name="connsiteY251" fmla="*/ 10048 h 1240971"/>
              <a:gd name="connsiteX252" fmla="*/ 1502292 w 5662788"/>
              <a:gd name="connsiteY252" fmla="*/ 20097 h 1240971"/>
              <a:gd name="connsiteX253" fmla="*/ 1467122 w 5662788"/>
              <a:gd name="connsiteY253" fmla="*/ 25121 h 1240971"/>
              <a:gd name="connsiteX254" fmla="*/ 1426929 w 5662788"/>
              <a:gd name="connsiteY254" fmla="*/ 30145 h 1240971"/>
              <a:gd name="connsiteX255" fmla="*/ 1341518 w 5662788"/>
              <a:gd name="connsiteY255" fmla="*/ 45217 h 1240971"/>
              <a:gd name="connsiteX256" fmla="*/ 1095333 w 5662788"/>
              <a:gd name="connsiteY256" fmla="*/ 35169 h 1240971"/>
              <a:gd name="connsiteX257" fmla="*/ 979777 w 5662788"/>
              <a:gd name="connsiteY257" fmla="*/ 20097 h 1240971"/>
              <a:gd name="connsiteX258" fmla="*/ 939584 w 5662788"/>
              <a:gd name="connsiteY258" fmla="*/ 10048 h 1240971"/>
              <a:gd name="connsiteX259" fmla="*/ 813980 w 5662788"/>
              <a:gd name="connsiteY259" fmla="*/ 0 h 1240971"/>
              <a:gd name="connsiteX260" fmla="*/ 743641 w 5662788"/>
              <a:gd name="connsiteY260" fmla="*/ 5024 h 1240971"/>
              <a:gd name="connsiteX261" fmla="*/ 582867 w 5662788"/>
              <a:gd name="connsiteY261" fmla="*/ 15072 h 1240971"/>
              <a:gd name="connsiteX262" fmla="*/ 432142 w 5662788"/>
              <a:gd name="connsiteY262" fmla="*/ 5024 h 1240971"/>
              <a:gd name="connsiteX263" fmla="*/ 412046 w 5662788"/>
              <a:gd name="connsiteY263" fmla="*/ 0 h 1240971"/>
              <a:gd name="connsiteX264" fmla="*/ 281417 w 5662788"/>
              <a:gd name="connsiteY264" fmla="*/ 10048 h 1240971"/>
              <a:gd name="connsiteX265" fmla="*/ 261320 w 5662788"/>
              <a:gd name="connsiteY265" fmla="*/ 15072 h 1240971"/>
              <a:gd name="connsiteX266" fmla="*/ 100547 w 5662788"/>
              <a:gd name="connsiteY266" fmla="*/ 20097 h 1240971"/>
              <a:gd name="connsiteX267" fmla="*/ 5087 w 5662788"/>
              <a:gd name="connsiteY267"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85980 w 5662788"/>
              <a:gd name="connsiteY199" fmla="*/ 783771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412174 w 5662788"/>
              <a:gd name="connsiteY199" fmla="*/ 824252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34430 w 5662788"/>
              <a:gd name="connsiteY198" fmla="*/ 794893 h 1240971"/>
              <a:gd name="connsiteX199" fmla="*/ 5412174 w 5662788"/>
              <a:gd name="connsiteY199" fmla="*/ 824252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5282 w 5662788"/>
              <a:gd name="connsiteY197" fmla="*/ 800440 h 1240971"/>
              <a:gd name="connsiteX198" fmla="*/ 5334430 w 5662788"/>
              <a:gd name="connsiteY198" fmla="*/ 794893 h 1240971"/>
              <a:gd name="connsiteX199" fmla="*/ 5412174 w 5662788"/>
              <a:gd name="connsiteY199" fmla="*/ 824252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95282 w 5662788"/>
              <a:gd name="connsiteY196" fmla="*/ 800440 h 1240971"/>
              <a:gd name="connsiteX197" fmla="*/ 5334430 w 5662788"/>
              <a:gd name="connsiteY197" fmla="*/ 794893 h 1240971"/>
              <a:gd name="connsiteX198" fmla="*/ 5412174 w 5662788"/>
              <a:gd name="connsiteY198" fmla="*/ 824252 h 1240971"/>
              <a:gd name="connsiteX199" fmla="*/ 5431197 w 5662788"/>
              <a:gd name="connsiteY199" fmla="*/ 768699 h 1240971"/>
              <a:gd name="connsiteX200" fmla="*/ 5441246 w 5662788"/>
              <a:gd name="connsiteY200" fmla="*/ 753626 h 1240971"/>
              <a:gd name="connsiteX201" fmla="*/ 5456318 w 5662788"/>
              <a:gd name="connsiteY201" fmla="*/ 708409 h 1240971"/>
              <a:gd name="connsiteX202" fmla="*/ 5466366 w 5662788"/>
              <a:gd name="connsiteY202" fmla="*/ 683288 h 1240971"/>
              <a:gd name="connsiteX203" fmla="*/ 5476415 w 5662788"/>
              <a:gd name="connsiteY203" fmla="*/ 643094 h 1240971"/>
              <a:gd name="connsiteX204" fmla="*/ 5491487 w 5662788"/>
              <a:gd name="connsiteY204" fmla="*/ 617973 h 1240971"/>
              <a:gd name="connsiteX205" fmla="*/ 5506560 w 5662788"/>
              <a:gd name="connsiteY205" fmla="*/ 572756 h 1240971"/>
              <a:gd name="connsiteX206" fmla="*/ 5526656 w 5662788"/>
              <a:gd name="connsiteY206" fmla="*/ 522514 h 1240971"/>
              <a:gd name="connsiteX207" fmla="*/ 5546753 w 5662788"/>
              <a:gd name="connsiteY207" fmla="*/ 467248 h 1240971"/>
              <a:gd name="connsiteX208" fmla="*/ 5556802 w 5662788"/>
              <a:gd name="connsiteY208" fmla="*/ 411982 h 1240971"/>
              <a:gd name="connsiteX209" fmla="*/ 5566850 w 5662788"/>
              <a:gd name="connsiteY209" fmla="*/ 381837 h 1240971"/>
              <a:gd name="connsiteX210" fmla="*/ 5576898 w 5662788"/>
              <a:gd name="connsiteY210" fmla="*/ 356716 h 1240971"/>
              <a:gd name="connsiteX211" fmla="*/ 5596995 w 5662788"/>
              <a:gd name="connsiteY211" fmla="*/ 316523 h 1240971"/>
              <a:gd name="connsiteX212" fmla="*/ 5617092 w 5662788"/>
              <a:gd name="connsiteY212" fmla="*/ 246184 h 1240971"/>
              <a:gd name="connsiteX213" fmla="*/ 5622116 w 5662788"/>
              <a:gd name="connsiteY213" fmla="*/ 226088 h 1240971"/>
              <a:gd name="connsiteX214" fmla="*/ 5632164 w 5662788"/>
              <a:gd name="connsiteY214" fmla="*/ 216039 h 1240971"/>
              <a:gd name="connsiteX215" fmla="*/ 5637188 w 5662788"/>
              <a:gd name="connsiteY215" fmla="*/ 200967 h 1240971"/>
              <a:gd name="connsiteX216" fmla="*/ 5642213 w 5662788"/>
              <a:gd name="connsiteY216" fmla="*/ 180870 h 1240971"/>
              <a:gd name="connsiteX217" fmla="*/ 5652261 w 5662788"/>
              <a:gd name="connsiteY217" fmla="*/ 165798 h 1240971"/>
              <a:gd name="connsiteX218" fmla="*/ 5662309 w 5662788"/>
              <a:gd name="connsiteY218" fmla="*/ 115556 h 1240971"/>
              <a:gd name="connsiteX219" fmla="*/ 5657285 w 5662788"/>
              <a:gd name="connsiteY219" fmla="*/ 80387 h 1240971"/>
              <a:gd name="connsiteX220" fmla="*/ 5627140 w 5662788"/>
              <a:gd name="connsiteY220" fmla="*/ 75363 h 1240971"/>
              <a:gd name="connsiteX221" fmla="*/ 5586947 w 5662788"/>
              <a:gd name="connsiteY221" fmla="*/ 65314 h 1240971"/>
              <a:gd name="connsiteX222" fmla="*/ 5406076 w 5662788"/>
              <a:gd name="connsiteY222" fmla="*/ 70338 h 1240971"/>
              <a:gd name="connsiteX223" fmla="*/ 5345786 w 5662788"/>
              <a:gd name="connsiteY223" fmla="*/ 75363 h 1240971"/>
              <a:gd name="connsiteX224" fmla="*/ 5330714 w 5662788"/>
              <a:gd name="connsiteY224" fmla="*/ 80387 h 1240971"/>
              <a:gd name="connsiteX225" fmla="*/ 5255351 w 5662788"/>
              <a:gd name="connsiteY225" fmla="*/ 85411 h 1240971"/>
              <a:gd name="connsiteX226" fmla="*/ 5049360 w 5662788"/>
              <a:gd name="connsiteY226" fmla="*/ 80387 h 1240971"/>
              <a:gd name="connsiteX227" fmla="*/ 4989070 w 5662788"/>
              <a:gd name="connsiteY227" fmla="*/ 65314 h 1240971"/>
              <a:gd name="connsiteX228" fmla="*/ 4943852 w 5662788"/>
              <a:gd name="connsiteY228" fmla="*/ 60290 h 1240971"/>
              <a:gd name="connsiteX229" fmla="*/ 4823272 w 5662788"/>
              <a:gd name="connsiteY229" fmla="*/ 50242 h 1240971"/>
              <a:gd name="connsiteX230" fmla="*/ 4677571 w 5662788"/>
              <a:gd name="connsiteY230" fmla="*/ 55266 h 1240971"/>
              <a:gd name="connsiteX231" fmla="*/ 4647426 w 5662788"/>
              <a:gd name="connsiteY231" fmla="*/ 60290 h 1240971"/>
              <a:gd name="connsiteX232" fmla="*/ 4577087 w 5662788"/>
              <a:gd name="connsiteY232" fmla="*/ 65314 h 1240971"/>
              <a:gd name="connsiteX233" fmla="*/ 4486652 w 5662788"/>
              <a:gd name="connsiteY233" fmla="*/ 75363 h 1240971"/>
              <a:gd name="connsiteX234" fmla="*/ 4139984 w 5662788"/>
              <a:gd name="connsiteY234" fmla="*/ 60290 h 1240971"/>
              <a:gd name="connsiteX235" fmla="*/ 3918920 w 5662788"/>
              <a:gd name="connsiteY235" fmla="*/ 50242 h 1240971"/>
              <a:gd name="connsiteX236" fmla="*/ 3873703 w 5662788"/>
              <a:gd name="connsiteY236" fmla="*/ 45217 h 1240971"/>
              <a:gd name="connsiteX237" fmla="*/ 3687808 w 5662788"/>
              <a:gd name="connsiteY237" fmla="*/ 40193 h 1240971"/>
              <a:gd name="connsiteX238" fmla="*/ 3662687 w 5662788"/>
              <a:gd name="connsiteY238" fmla="*/ 35169 h 1240971"/>
              <a:gd name="connsiteX239" fmla="*/ 3627518 w 5662788"/>
              <a:gd name="connsiteY239" fmla="*/ 25121 h 1240971"/>
              <a:gd name="connsiteX240" fmla="*/ 3547131 w 5662788"/>
              <a:gd name="connsiteY240" fmla="*/ 20097 h 1240971"/>
              <a:gd name="connsiteX241" fmla="*/ 3310995 w 5662788"/>
              <a:gd name="connsiteY241" fmla="*/ 25121 h 1240971"/>
              <a:gd name="connsiteX242" fmla="*/ 3265777 w 5662788"/>
              <a:gd name="connsiteY242" fmla="*/ 30145 h 1240971"/>
              <a:gd name="connsiteX243" fmla="*/ 3175342 w 5662788"/>
              <a:gd name="connsiteY243" fmla="*/ 35169 h 1240971"/>
              <a:gd name="connsiteX244" fmla="*/ 2582489 w 5662788"/>
              <a:gd name="connsiteY244" fmla="*/ 45217 h 1240971"/>
              <a:gd name="connsiteX245" fmla="*/ 2255918 w 5662788"/>
              <a:gd name="connsiteY245" fmla="*/ 40193 h 1240971"/>
              <a:gd name="connsiteX246" fmla="*/ 1974564 w 5662788"/>
              <a:gd name="connsiteY246" fmla="*/ 30145 h 1240971"/>
              <a:gd name="connsiteX247" fmla="*/ 1944419 w 5662788"/>
              <a:gd name="connsiteY247" fmla="*/ 25121 h 1240971"/>
              <a:gd name="connsiteX248" fmla="*/ 1848960 w 5662788"/>
              <a:gd name="connsiteY248" fmla="*/ 20097 h 1240971"/>
              <a:gd name="connsiteX249" fmla="*/ 1768573 w 5662788"/>
              <a:gd name="connsiteY249" fmla="*/ 10048 h 1240971"/>
              <a:gd name="connsiteX250" fmla="*/ 1502292 w 5662788"/>
              <a:gd name="connsiteY250" fmla="*/ 20097 h 1240971"/>
              <a:gd name="connsiteX251" fmla="*/ 1467122 w 5662788"/>
              <a:gd name="connsiteY251" fmla="*/ 25121 h 1240971"/>
              <a:gd name="connsiteX252" fmla="*/ 1426929 w 5662788"/>
              <a:gd name="connsiteY252" fmla="*/ 30145 h 1240971"/>
              <a:gd name="connsiteX253" fmla="*/ 1341518 w 5662788"/>
              <a:gd name="connsiteY253" fmla="*/ 45217 h 1240971"/>
              <a:gd name="connsiteX254" fmla="*/ 1095333 w 5662788"/>
              <a:gd name="connsiteY254" fmla="*/ 35169 h 1240971"/>
              <a:gd name="connsiteX255" fmla="*/ 979777 w 5662788"/>
              <a:gd name="connsiteY255" fmla="*/ 20097 h 1240971"/>
              <a:gd name="connsiteX256" fmla="*/ 939584 w 5662788"/>
              <a:gd name="connsiteY256" fmla="*/ 10048 h 1240971"/>
              <a:gd name="connsiteX257" fmla="*/ 813980 w 5662788"/>
              <a:gd name="connsiteY257" fmla="*/ 0 h 1240971"/>
              <a:gd name="connsiteX258" fmla="*/ 743641 w 5662788"/>
              <a:gd name="connsiteY258" fmla="*/ 5024 h 1240971"/>
              <a:gd name="connsiteX259" fmla="*/ 582867 w 5662788"/>
              <a:gd name="connsiteY259" fmla="*/ 15072 h 1240971"/>
              <a:gd name="connsiteX260" fmla="*/ 432142 w 5662788"/>
              <a:gd name="connsiteY260" fmla="*/ 5024 h 1240971"/>
              <a:gd name="connsiteX261" fmla="*/ 412046 w 5662788"/>
              <a:gd name="connsiteY261" fmla="*/ 0 h 1240971"/>
              <a:gd name="connsiteX262" fmla="*/ 281417 w 5662788"/>
              <a:gd name="connsiteY262" fmla="*/ 10048 h 1240971"/>
              <a:gd name="connsiteX263" fmla="*/ 261320 w 5662788"/>
              <a:gd name="connsiteY263" fmla="*/ 15072 h 1240971"/>
              <a:gd name="connsiteX264" fmla="*/ 100547 w 5662788"/>
              <a:gd name="connsiteY264" fmla="*/ 20097 h 1240971"/>
              <a:gd name="connsiteX265" fmla="*/ 5087 w 5662788"/>
              <a:gd name="connsiteY265"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5399 w 5662788"/>
              <a:gd name="connsiteY194" fmla="*/ 80386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38682 w 5662788"/>
              <a:gd name="connsiteY224" fmla="*/ 54455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23570 w 5662788"/>
              <a:gd name="connsiteY223" fmla="*/ 6133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79124 w 5662788"/>
              <a:gd name="connsiteY222" fmla="*/ 39644 h 1240971"/>
              <a:gd name="connsiteX223" fmla="*/ 5323570 w 5662788"/>
              <a:gd name="connsiteY223" fmla="*/ 6133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70369 w 5662788"/>
              <a:gd name="connsiteY221" fmla="*/ 39381 h 1240971"/>
              <a:gd name="connsiteX222" fmla="*/ 5379124 w 5662788"/>
              <a:gd name="connsiteY222" fmla="*/ 39644 h 1240971"/>
              <a:gd name="connsiteX223" fmla="*/ 5323570 w 5662788"/>
              <a:gd name="connsiteY223" fmla="*/ 6133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407"/>
              <a:gd name="connsiteY0" fmla="*/ 30145 h 1240971"/>
              <a:gd name="connsiteX1" fmla="*/ 15136 w 5662407"/>
              <a:gd name="connsiteY1" fmla="*/ 115556 h 1240971"/>
              <a:gd name="connsiteX2" fmla="*/ 20160 w 5662407"/>
              <a:gd name="connsiteY2" fmla="*/ 150725 h 1240971"/>
              <a:gd name="connsiteX3" fmla="*/ 25184 w 5662407"/>
              <a:gd name="connsiteY3" fmla="*/ 236136 h 1240971"/>
              <a:gd name="connsiteX4" fmla="*/ 35232 w 5662407"/>
              <a:gd name="connsiteY4" fmla="*/ 311499 h 1240971"/>
              <a:gd name="connsiteX5" fmla="*/ 40256 w 5662407"/>
              <a:gd name="connsiteY5" fmla="*/ 783771 h 1240971"/>
              <a:gd name="connsiteX6" fmla="*/ 45281 w 5662407"/>
              <a:gd name="connsiteY6" fmla="*/ 864158 h 1240971"/>
              <a:gd name="connsiteX7" fmla="*/ 35232 w 5662407"/>
              <a:gd name="connsiteY7" fmla="*/ 1034980 h 1240971"/>
              <a:gd name="connsiteX8" fmla="*/ 25184 w 5662407"/>
              <a:gd name="connsiteY8" fmla="*/ 1100294 h 1240971"/>
              <a:gd name="connsiteX9" fmla="*/ 20160 w 5662407"/>
              <a:gd name="connsiteY9" fmla="*/ 1150536 h 1240971"/>
              <a:gd name="connsiteX10" fmla="*/ 25184 w 5662407"/>
              <a:gd name="connsiteY10" fmla="*/ 1170633 h 1240971"/>
              <a:gd name="connsiteX11" fmla="*/ 35232 w 5662407"/>
              <a:gd name="connsiteY11" fmla="*/ 1160584 h 1240971"/>
              <a:gd name="connsiteX12" fmla="*/ 55329 w 5662407"/>
              <a:gd name="connsiteY12" fmla="*/ 1100294 h 1240971"/>
              <a:gd name="connsiteX13" fmla="*/ 60353 w 5662407"/>
              <a:gd name="connsiteY13" fmla="*/ 1085222 h 1240971"/>
              <a:gd name="connsiteX14" fmla="*/ 70402 w 5662407"/>
              <a:gd name="connsiteY14" fmla="*/ 1075173 h 1240971"/>
              <a:gd name="connsiteX15" fmla="*/ 95522 w 5662407"/>
              <a:gd name="connsiteY15" fmla="*/ 1045028 h 1240971"/>
              <a:gd name="connsiteX16" fmla="*/ 110595 w 5662407"/>
              <a:gd name="connsiteY16" fmla="*/ 1040004 h 1240971"/>
              <a:gd name="connsiteX17" fmla="*/ 135716 w 5662407"/>
              <a:gd name="connsiteY17" fmla="*/ 1019908 h 1240971"/>
              <a:gd name="connsiteX18" fmla="*/ 150788 w 5662407"/>
              <a:gd name="connsiteY18" fmla="*/ 1009859 h 1240971"/>
              <a:gd name="connsiteX19" fmla="*/ 175909 w 5662407"/>
              <a:gd name="connsiteY19" fmla="*/ 994787 h 1240971"/>
              <a:gd name="connsiteX20" fmla="*/ 216103 w 5662407"/>
              <a:gd name="connsiteY20" fmla="*/ 984738 h 1240971"/>
              <a:gd name="connsiteX21" fmla="*/ 286441 w 5662407"/>
              <a:gd name="connsiteY21" fmla="*/ 994787 h 1240971"/>
              <a:gd name="connsiteX22" fmla="*/ 301514 w 5662407"/>
              <a:gd name="connsiteY22" fmla="*/ 1004835 h 1240971"/>
              <a:gd name="connsiteX23" fmla="*/ 321610 w 5662407"/>
              <a:gd name="connsiteY23" fmla="*/ 1034980 h 1240971"/>
              <a:gd name="connsiteX24" fmla="*/ 356780 w 5662407"/>
              <a:gd name="connsiteY24" fmla="*/ 1065125 h 1240971"/>
              <a:gd name="connsiteX25" fmla="*/ 366828 w 5662407"/>
              <a:gd name="connsiteY25" fmla="*/ 1080198 h 1240971"/>
              <a:gd name="connsiteX26" fmla="*/ 381900 w 5662407"/>
              <a:gd name="connsiteY26" fmla="*/ 1085222 h 1240971"/>
              <a:gd name="connsiteX27" fmla="*/ 396973 w 5662407"/>
              <a:gd name="connsiteY27" fmla="*/ 1095270 h 1240971"/>
              <a:gd name="connsiteX28" fmla="*/ 407021 w 5662407"/>
              <a:gd name="connsiteY28" fmla="*/ 1105319 h 1240971"/>
              <a:gd name="connsiteX29" fmla="*/ 422094 w 5662407"/>
              <a:gd name="connsiteY29" fmla="*/ 1110343 h 1240971"/>
              <a:gd name="connsiteX30" fmla="*/ 437166 w 5662407"/>
              <a:gd name="connsiteY30" fmla="*/ 1120391 h 1240971"/>
              <a:gd name="connsiteX31" fmla="*/ 467311 w 5662407"/>
              <a:gd name="connsiteY31" fmla="*/ 1130439 h 1240971"/>
              <a:gd name="connsiteX32" fmla="*/ 522577 w 5662407"/>
              <a:gd name="connsiteY32" fmla="*/ 1115367 h 1240971"/>
              <a:gd name="connsiteX33" fmla="*/ 552722 w 5662407"/>
              <a:gd name="connsiteY33" fmla="*/ 1075173 h 1240971"/>
              <a:gd name="connsiteX34" fmla="*/ 567795 w 5662407"/>
              <a:gd name="connsiteY34" fmla="*/ 1070149 h 1240971"/>
              <a:gd name="connsiteX35" fmla="*/ 582867 w 5662407"/>
              <a:gd name="connsiteY35" fmla="*/ 1060101 h 1240971"/>
              <a:gd name="connsiteX36" fmla="*/ 638133 w 5662407"/>
              <a:gd name="connsiteY36" fmla="*/ 1045028 h 1240971"/>
              <a:gd name="connsiteX37" fmla="*/ 653206 w 5662407"/>
              <a:gd name="connsiteY37" fmla="*/ 1040004 h 1240971"/>
              <a:gd name="connsiteX38" fmla="*/ 693399 w 5662407"/>
              <a:gd name="connsiteY38" fmla="*/ 1045028 h 1240971"/>
              <a:gd name="connsiteX39" fmla="*/ 723544 w 5662407"/>
              <a:gd name="connsiteY39" fmla="*/ 1055077 h 1240971"/>
              <a:gd name="connsiteX40" fmla="*/ 733593 w 5662407"/>
              <a:gd name="connsiteY40" fmla="*/ 1065125 h 1240971"/>
              <a:gd name="connsiteX41" fmla="*/ 768762 w 5662407"/>
              <a:gd name="connsiteY41" fmla="*/ 1080198 h 1240971"/>
              <a:gd name="connsiteX42" fmla="*/ 803931 w 5662407"/>
              <a:gd name="connsiteY42" fmla="*/ 1105319 h 1240971"/>
              <a:gd name="connsiteX43" fmla="*/ 834076 w 5662407"/>
              <a:gd name="connsiteY43" fmla="*/ 1130439 h 1240971"/>
              <a:gd name="connsiteX44" fmla="*/ 869246 w 5662407"/>
              <a:gd name="connsiteY44" fmla="*/ 1140488 h 1240971"/>
              <a:gd name="connsiteX45" fmla="*/ 909439 w 5662407"/>
              <a:gd name="connsiteY45" fmla="*/ 1175657 h 1240971"/>
              <a:gd name="connsiteX46" fmla="*/ 939584 w 5662407"/>
              <a:gd name="connsiteY46" fmla="*/ 1185705 h 1240971"/>
              <a:gd name="connsiteX47" fmla="*/ 979777 w 5662407"/>
              <a:gd name="connsiteY47" fmla="*/ 1180681 h 1240971"/>
              <a:gd name="connsiteX48" fmla="*/ 989826 w 5662407"/>
              <a:gd name="connsiteY48" fmla="*/ 1170633 h 1240971"/>
              <a:gd name="connsiteX49" fmla="*/ 1004898 w 5662407"/>
              <a:gd name="connsiteY49" fmla="*/ 1150536 h 1240971"/>
              <a:gd name="connsiteX50" fmla="*/ 1014947 w 5662407"/>
              <a:gd name="connsiteY50" fmla="*/ 1120391 h 1240971"/>
              <a:gd name="connsiteX51" fmla="*/ 1040067 w 5662407"/>
              <a:gd name="connsiteY51" fmla="*/ 1095270 h 1240971"/>
              <a:gd name="connsiteX52" fmla="*/ 1050116 w 5662407"/>
              <a:gd name="connsiteY52" fmla="*/ 1085222 h 1240971"/>
              <a:gd name="connsiteX53" fmla="*/ 1075237 w 5662407"/>
              <a:gd name="connsiteY53" fmla="*/ 1065125 h 1240971"/>
              <a:gd name="connsiteX54" fmla="*/ 1090309 w 5662407"/>
              <a:gd name="connsiteY54" fmla="*/ 1050053 h 1240971"/>
              <a:gd name="connsiteX55" fmla="*/ 1120454 w 5662407"/>
              <a:gd name="connsiteY55" fmla="*/ 1040004 h 1240971"/>
              <a:gd name="connsiteX56" fmla="*/ 1135527 w 5662407"/>
              <a:gd name="connsiteY56" fmla="*/ 1034980 h 1240971"/>
              <a:gd name="connsiteX57" fmla="*/ 1160648 w 5662407"/>
              <a:gd name="connsiteY57" fmla="*/ 1019908 h 1240971"/>
              <a:gd name="connsiteX58" fmla="*/ 1175720 w 5662407"/>
              <a:gd name="connsiteY58" fmla="*/ 1014883 h 1240971"/>
              <a:gd name="connsiteX59" fmla="*/ 1195817 w 5662407"/>
              <a:gd name="connsiteY59" fmla="*/ 1004835 h 1240971"/>
              <a:gd name="connsiteX60" fmla="*/ 1281228 w 5662407"/>
              <a:gd name="connsiteY60" fmla="*/ 1014883 h 1240971"/>
              <a:gd name="connsiteX61" fmla="*/ 1296300 w 5662407"/>
              <a:gd name="connsiteY61" fmla="*/ 1024932 h 1240971"/>
              <a:gd name="connsiteX62" fmla="*/ 1311373 w 5662407"/>
              <a:gd name="connsiteY62" fmla="*/ 1029956 h 1240971"/>
              <a:gd name="connsiteX63" fmla="*/ 1326446 w 5662407"/>
              <a:gd name="connsiteY63" fmla="*/ 1060101 h 1240971"/>
              <a:gd name="connsiteX64" fmla="*/ 1341518 w 5662407"/>
              <a:gd name="connsiteY64" fmla="*/ 1065125 h 1240971"/>
              <a:gd name="connsiteX65" fmla="*/ 1356591 w 5662407"/>
              <a:gd name="connsiteY65" fmla="*/ 1075173 h 1240971"/>
              <a:gd name="connsiteX66" fmla="*/ 1396784 w 5662407"/>
              <a:gd name="connsiteY66" fmla="*/ 1090246 h 1240971"/>
              <a:gd name="connsiteX67" fmla="*/ 1447026 w 5662407"/>
              <a:gd name="connsiteY67" fmla="*/ 1105319 h 1240971"/>
              <a:gd name="connsiteX68" fmla="*/ 1462098 w 5662407"/>
              <a:gd name="connsiteY68" fmla="*/ 1110343 h 1240971"/>
              <a:gd name="connsiteX69" fmla="*/ 1497267 w 5662407"/>
              <a:gd name="connsiteY69" fmla="*/ 1120391 h 1240971"/>
              <a:gd name="connsiteX70" fmla="*/ 1552533 w 5662407"/>
              <a:gd name="connsiteY70" fmla="*/ 1115367 h 1240971"/>
              <a:gd name="connsiteX71" fmla="*/ 1567606 w 5662407"/>
              <a:gd name="connsiteY71" fmla="*/ 1110343 h 1240971"/>
              <a:gd name="connsiteX72" fmla="*/ 1587703 w 5662407"/>
              <a:gd name="connsiteY72" fmla="*/ 1090246 h 1240971"/>
              <a:gd name="connsiteX73" fmla="*/ 1637944 w 5662407"/>
              <a:gd name="connsiteY73" fmla="*/ 1050053 h 1240971"/>
              <a:gd name="connsiteX74" fmla="*/ 1653017 w 5662407"/>
              <a:gd name="connsiteY74" fmla="*/ 1029956 h 1240971"/>
              <a:gd name="connsiteX75" fmla="*/ 1688186 w 5662407"/>
              <a:gd name="connsiteY75" fmla="*/ 1019908 h 1240971"/>
              <a:gd name="connsiteX76" fmla="*/ 1788670 w 5662407"/>
              <a:gd name="connsiteY76" fmla="*/ 1029956 h 1240971"/>
              <a:gd name="connsiteX77" fmla="*/ 1818815 w 5662407"/>
              <a:gd name="connsiteY77" fmla="*/ 1040004 h 1240971"/>
              <a:gd name="connsiteX78" fmla="*/ 1853984 w 5662407"/>
              <a:gd name="connsiteY78" fmla="*/ 1050053 h 1240971"/>
              <a:gd name="connsiteX79" fmla="*/ 1869056 w 5662407"/>
              <a:gd name="connsiteY79" fmla="*/ 1060101 h 1240971"/>
              <a:gd name="connsiteX80" fmla="*/ 1894177 w 5662407"/>
              <a:gd name="connsiteY80" fmla="*/ 1065125 h 1240971"/>
              <a:gd name="connsiteX81" fmla="*/ 1949443 w 5662407"/>
              <a:gd name="connsiteY81" fmla="*/ 1085222 h 1240971"/>
              <a:gd name="connsiteX82" fmla="*/ 1969540 w 5662407"/>
              <a:gd name="connsiteY82" fmla="*/ 1090246 h 1240971"/>
              <a:gd name="connsiteX83" fmla="*/ 2014758 w 5662407"/>
              <a:gd name="connsiteY83" fmla="*/ 1110343 h 1240971"/>
              <a:gd name="connsiteX84" fmla="*/ 2039878 w 5662407"/>
              <a:gd name="connsiteY84" fmla="*/ 1125415 h 1240971"/>
              <a:gd name="connsiteX85" fmla="*/ 2120265 w 5662407"/>
              <a:gd name="connsiteY85" fmla="*/ 1120391 h 1240971"/>
              <a:gd name="connsiteX86" fmla="*/ 2130314 w 5662407"/>
              <a:gd name="connsiteY86" fmla="*/ 1110343 h 1240971"/>
              <a:gd name="connsiteX87" fmla="*/ 2155435 w 5662407"/>
              <a:gd name="connsiteY87" fmla="*/ 1100294 h 1240971"/>
              <a:gd name="connsiteX88" fmla="*/ 2190604 w 5662407"/>
              <a:gd name="connsiteY88" fmla="*/ 1070149 h 1240971"/>
              <a:gd name="connsiteX89" fmla="*/ 2230797 w 5662407"/>
              <a:gd name="connsiteY89" fmla="*/ 1040004 h 1240971"/>
              <a:gd name="connsiteX90" fmla="*/ 2245870 w 5662407"/>
              <a:gd name="connsiteY90" fmla="*/ 1034980 h 1240971"/>
              <a:gd name="connsiteX91" fmla="*/ 2270991 w 5662407"/>
              <a:gd name="connsiteY91" fmla="*/ 1019908 h 1240971"/>
              <a:gd name="connsiteX92" fmla="*/ 2301136 w 5662407"/>
              <a:gd name="connsiteY92" fmla="*/ 994787 h 1240971"/>
              <a:gd name="connsiteX93" fmla="*/ 2316208 w 5662407"/>
              <a:gd name="connsiteY93" fmla="*/ 989763 h 1240971"/>
              <a:gd name="connsiteX94" fmla="*/ 2396595 w 5662407"/>
              <a:gd name="connsiteY94" fmla="*/ 984738 h 1240971"/>
              <a:gd name="connsiteX95" fmla="*/ 2426740 w 5662407"/>
              <a:gd name="connsiteY95" fmla="*/ 989763 h 1240971"/>
              <a:gd name="connsiteX96" fmla="*/ 2461909 w 5662407"/>
              <a:gd name="connsiteY96" fmla="*/ 1024932 h 1240971"/>
              <a:gd name="connsiteX97" fmla="*/ 2476982 w 5662407"/>
              <a:gd name="connsiteY97" fmla="*/ 1029956 h 1240971"/>
              <a:gd name="connsiteX98" fmla="*/ 2487030 w 5662407"/>
              <a:gd name="connsiteY98" fmla="*/ 1045028 h 1240971"/>
              <a:gd name="connsiteX99" fmla="*/ 2497078 w 5662407"/>
              <a:gd name="connsiteY99" fmla="*/ 1055077 h 1240971"/>
              <a:gd name="connsiteX100" fmla="*/ 2532248 w 5662407"/>
              <a:gd name="connsiteY100" fmla="*/ 1095270 h 1240971"/>
              <a:gd name="connsiteX101" fmla="*/ 2567417 w 5662407"/>
              <a:gd name="connsiteY101" fmla="*/ 1135464 h 1240971"/>
              <a:gd name="connsiteX102" fmla="*/ 2582489 w 5662407"/>
              <a:gd name="connsiteY102" fmla="*/ 1145512 h 1240971"/>
              <a:gd name="connsiteX103" fmla="*/ 2622683 w 5662407"/>
              <a:gd name="connsiteY103" fmla="*/ 1170633 h 1240971"/>
              <a:gd name="connsiteX104" fmla="*/ 2657852 w 5662407"/>
              <a:gd name="connsiteY104" fmla="*/ 1160584 h 1240971"/>
              <a:gd name="connsiteX105" fmla="*/ 2682973 w 5662407"/>
              <a:gd name="connsiteY105" fmla="*/ 1145512 h 1240971"/>
              <a:gd name="connsiteX106" fmla="*/ 2713118 w 5662407"/>
              <a:gd name="connsiteY106" fmla="*/ 1130439 h 1240971"/>
              <a:gd name="connsiteX107" fmla="*/ 2728191 w 5662407"/>
              <a:gd name="connsiteY107" fmla="*/ 1120391 h 1240971"/>
              <a:gd name="connsiteX108" fmla="*/ 2748287 w 5662407"/>
              <a:gd name="connsiteY108" fmla="*/ 1115367 h 1240971"/>
              <a:gd name="connsiteX109" fmla="*/ 2778432 w 5662407"/>
              <a:gd name="connsiteY109" fmla="*/ 1105319 h 1240971"/>
              <a:gd name="connsiteX110" fmla="*/ 2868867 w 5662407"/>
              <a:gd name="connsiteY110" fmla="*/ 1075173 h 1240971"/>
              <a:gd name="connsiteX111" fmla="*/ 2893988 w 5662407"/>
              <a:gd name="connsiteY111" fmla="*/ 1070149 h 1240971"/>
              <a:gd name="connsiteX112" fmla="*/ 2919109 w 5662407"/>
              <a:gd name="connsiteY112" fmla="*/ 1075173 h 1240971"/>
              <a:gd name="connsiteX113" fmla="*/ 2934182 w 5662407"/>
              <a:gd name="connsiteY113" fmla="*/ 1080198 h 1240971"/>
              <a:gd name="connsiteX114" fmla="*/ 2944230 w 5662407"/>
              <a:gd name="connsiteY114" fmla="*/ 1110343 h 1240971"/>
              <a:gd name="connsiteX115" fmla="*/ 2959303 w 5662407"/>
              <a:gd name="connsiteY115" fmla="*/ 1125415 h 1240971"/>
              <a:gd name="connsiteX116" fmla="*/ 2979399 w 5662407"/>
              <a:gd name="connsiteY116" fmla="*/ 1155560 h 1240971"/>
              <a:gd name="connsiteX117" fmla="*/ 2994472 w 5662407"/>
              <a:gd name="connsiteY117" fmla="*/ 1160584 h 1240971"/>
              <a:gd name="connsiteX118" fmla="*/ 3014569 w 5662407"/>
              <a:gd name="connsiteY118" fmla="*/ 1180681 h 1240971"/>
              <a:gd name="connsiteX119" fmla="*/ 3024617 w 5662407"/>
              <a:gd name="connsiteY119" fmla="*/ 1190730 h 1240971"/>
              <a:gd name="connsiteX120" fmla="*/ 3069835 w 5662407"/>
              <a:gd name="connsiteY120" fmla="*/ 1215850 h 1240971"/>
              <a:gd name="connsiteX121" fmla="*/ 3079883 w 5662407"/>
              <a:gd name="connsiteY121" fmla="*/ 1225899 h 1240971"/>
              <a:gd name="connsiteX122" fmla="*/ 3099980 w 5662407"/>
              <a:gd name="connsiteY122" fmla="*/ 1230923 h 1240971"/>
              <a:gd name="connsiteX123" fmla="*/ 3130125 w 5662407"/>
              <a:gd name="connsiteY123" fmla="*/ 1240971 h 1240971"/>
              <a:gd name="connsiteX124" fmla="*/ 3180366 w 5662407"/>
              <a:gd name="connsiteY124" fmla="*/ 1235947 h 1240971"/>
              <a:gd name="connsiteX125" fmla="*/ 3195439 w 5662407"/>
              <a:gd name="connsiteY125" fmla="*/ 1225899 h 1240971"/>
              <a:gd name="connsiteX126" fmla="*/ 3220560 w 5662407"/>
              <a:gd name="connsiteY126" fmla="*/ 1215850 h 1240971"/>
              <a:gd name="connsiteX127" fmla="*/ 3255729 w 5662407"/>
              <a:gd name="connsiteY127" fmla="*/ 1185705 h 1240971"/>
              <a:gd name="connsiteX128" fmla="*/ 3295922 w 5662407"/>
              <a:gd name="connsiteY128" fmla="*/ 1160584 h 1240971"/>
              <a:gd name="connsiteX129" fmla="*/ 3310995 w 5662407"/>
              <a:gd name="connsiteY129" fmla="*/ 1145512 h 1240971"/>
              <a:gd name="connsiteX130" fmla="*/ 3351188 w 5662407"/>
              <a:gd name="connsiteY130" fmla="*/ 1140488 h 1240971"/>
              <a:gd name="connsiteX131" fmla="*/ 3406454 w 5662407"/>
              <a:gd name="connsiteY131" fmla="*/ 1155560 h 1240971"/>
              <a:gd name="connsiteX132" fmla="*/ 3426551 w 5662407"/>
              <a:gd name="connsiteY132" fmla="*/ 1165609 h 1240971"/>
              <a:gd name="connsiteX133" fmla="*/ 3441624 w 5662407"/>
              <a:gd name="connsiteY133" fmla="*/ 1175657 h 1240971"/>
              <a:gd name="connsiteX134" fmla="*/ 3456696 w 5662407"/>
              <a:gd name="connsiteY134" fmla="*/ 1180681 h 1240971"/>
              <a:gd name="connsiteX135" fmla="*/ 3466744 w 5662407"/>
              <a:gd name="connsiteY135" fmla="*/ 1195754 h 1240971"/>
              <a:gd name="connsiteX136" fmla="*/ 3527035 w 5662407"/>
              <a:gd name="connsiteY136" fmla="*/ 1200778 h 1240971"/>
              <a:gd name="connsiteX137" fmla="*/ 3542107 w 5662407"/>
              <a:gd name="connsiteY137" fmla="*/ 1190730 h 1240971"/>
              <a:gd name="connsiteX138" fmla="*/ 3567228 w 5662407"/>
              <a:gd name="connsiteY138" fmla="*/ 1180681 h 1240971"/>
              <a:gd name="connsiteX139" fmla="*/ 3587325 w 5662407"/>
              <a:gd name="connsiteY139" fmla="*/ 1150536 h 1240971"/>
              <a:gd name="connsiteX140" fmla="*/ 3617470 w 5662407"/>
              <a:gd name="connsiteY140" fmla="*/ 1125415 h 1240971"/>
              <a:gd name="connsiteX141" fmla="*/ 3632542 w 5662407"/>
              <a:gd name="connsiteY141" fmla="*/ 1105319 h 1240971"/>
              <a:gd name="connsiteX142" fmla="*/ 3662687 w 5662407"/>
              <a:gd name="connsiteY142" fmla="*/ 1085222 h 1240971"/>
              <a:gd name="connsiteX143" fmla="*/ 3697856 w 5662407"/>
              <a:gd name="connsiteY143" fmla="*/ 1070149 h 1240971"/>
              <a:gd name="connsiteX144" fmla="*/ 3707905 w 5662407"/>
              <a:gd name="connsiteY144" fmla="*/ 1060101 h 1240971"/>
              <a:gd name="connsiteX145" fmla="*/ 3743074 w 5662407"/>
              <a:gd name="connsiteY145" fmla="*/ 1040004 h 1240971"/>
              <a:gd name="connsiteX146" fmla="*/ 3813413 w 5662407"/>
              <a:gd name="connsiteY146" fmla="*/ 1024932 h 1240971"/>
              <a:gd name="connsiteX147" fmla="*/ 3833509 w 5662407"/>
              <a:gd name="connsiteY147" fmla="*/ 1014883 h 1240971"/>
              <a:gd name="connsiteX148" fmla="*/ 3858630 w 5662407"/>
              <a:gd name="connsiteY148" fmla="*/ 1009859 h 1240971"/>
              <a:gd name="connsiteX149" fmla="*/ 3873703 w 5662407"/>
              <a:gd name="connsiteY149" fmla="*/ 1004835 h 1240971"/>
              <a:gd name="connsiteX150" fmla="*/ 3923944 w 5662407"/>
              <a:gd name="connsiteY150" fmla="*/ 1014883 h 1240971"/>
              <a:gd name="connsiteX151" fmla="*/ 3933993 w 5662407"/>
              <a:gd name="connsiteY151" fmla="*/ 1029956 h 1240971"/>
              <a:gd name="connsiteX152" fmla="*/ 3964138 w 5662407"/>
              <a:gd name="connsiteY152" fmla="*/ 1075173 h 1240971"/>
              <a:gd name="connsiteX153" fmla="*/ 3969162 w 5662407"/>
              <a:gd name="connsiteY153" fmla="*/ 1100294 h 1240971"/>
              <a:gd name="connsiteX154" fmla="*/ 3979210 w 5662407"/>
              <a:gd name="connsiteY154" fmla="*/ 1110343 h 1240971"/>
              <a:gd name="connsiteX155" fmla="*/ 3984235 w 5662407"/>
              <a:gd name="connsiteY155" fmla="*/ 1130439 h 1240971"/>
              <a:gd name="connsiteX156" fmla="*/ 4019404 w 5662407"/>
              <a:gd name="connsiteY156" fmla="*/ 1165609 h 1240971"/>
              <a:gd name="connsiteX157" fmla="*/ 4064621 w 5662407"/>
              <a:gd name="connsiteY157" fmla="*/ 1150536 h 1240971"/>
              <a:gd name="connsiteX158" fmla="*/ 4079694 w 5662407"/>
              <a:gd name="connsiteY158" fmla="*/ 1125415 h 1240971"/>
              <a:gd name="connsiteX159" fmla="*/ 4099791 w 5662407"/>
              <a:gd name="connsiteY159" fmla="*/ 1105319 h 1240971"/>
              <a:gd name="connsiteX160" fmla="*/ 4129936 w 5662407"/>
              <a:gd name="connsiteY160" fmla="*/ 1075173 h 1240971"/>
              <a:gd name="connsiteX161" fmla="*/ 4150032 w 5662407"/>
              <a:gd name="connsiteY161" fmla="*/ 1040004 h 1240971"/>
              <a:gd name="connsiteX162" fmla="*/ 4160081 w 5662407"/>
              <a:gd name="connsiteY162" fmla="*/ 1019908 h 1240971"/>
              <a:gd name="connsiteX163" fmla="*/ 4165105 w 5662407"/>
              <a:gd name="connsiteY163" fmla="*/ 1004835 h 1240971"/>
              <a:gd name="connsiteX164" fmla="*/ 4185202 w 5662407"/>
              <a:gd name="connsiteY164" fmla="*/ 984738 h 1240971"/>
              <a:gd name="connsiteX165" fmla="*/ 4200274 w 5662407"/>
              <a:gd name="connsiteY165" fmla="*/ 979714 h 1240971"/>
              <a:gd name="connsiteX166" fmla="*/ 4235443 w 5662407"/>
              <a:gd name="connsiteY166" fmla="*/ 954593 h 1240971"/>
              <a:gd name="connsiteX167" fmla="*/ 4275637 w 5662407"/>
              <a:gd name="connsiteY167" fmla="*/ 934497 h 1240971"/>
              <a:gd name="connsiteX168" fmla="*/ 4310806 w 5662407"/>
              <a:gd name="connsiteY168" fmla="*/ 914400 h 1240971"/>
              <a:gd name="connsiteX169" fmla="*/ 4325878 w 5662407"/>
              <a:gd name="connsiteY169" fmla="*/ 904352 h 1240971"/>
              <a:gd name="connsiteX170" fmla="*/ 4381144 w 5662407"/>
              <a:gd name="connsiteY170" fmla="*/ 904352 h 1240971"/>
              <a:gd name="connsiteX171" fmla="*/ 4401241 w 5662407"/>
              <a:gd name="connsiteY171" fmla="*/ 914400 h 1240971"/>
              <a:gd name="connsiteX172" fmla="*/ 4416314 w 5662407"/>
              <a:gd name="connsiteY172" fmla="*/ 919424 h 1240971"/>
              <a:gd name="connsiteX173" fmla="*/ 4431386 w 5662407"/>
              <a:gd name="connsiteY173" fmla="*/ 929472 h 1240971"/>
              <a:gd name="connsiteX174" fmla="*/ 4456507 w 5662407"/>
              <a:gd name="connsiteY174" fmla="*/ 974690 h 1240971"/>
              <a:gd name="connsiteX175" fmla="*/ 4476604 w 5662407"/>
              <a:gd name="connsiteY175" fmla="*/ 999811 h 1240971"/>
              <a:gd name="connsiteX176" fmla="*/ 4567039 w 5662407"/>
              <a:gd name="connsiteY176" fmla="*/ 994787 h 1240971"/>
              <a:gd name="connsiteX177" fmla="*/ 4597184 w 5662407"/>
              <a:gd name="connsiteY177" fmla="*/ 969666 h 1240971"/>
              <a:gd name="connsiteX178" fmla="*/ 4617281 w 5662407"/>
              <a:gd name="connsiteY178" fmla="*/ 959617 h 1240971"/>
              <a:gd name="connsiteX179" fmla="*/ 4632353 w 5662407"/>
              <a:gd name="connsiteY179" fmla="*/ 944545 h 1240971"/>
              <a:gd name="connsiteX180" fmla="*/ 4652450 w 5662407"/>
              <a:gd name="connsiteY180" fmla="*/ 934497 h 1240971"/>
              <a:gd name="connsiteX181" fmla="*/ 4672547 w 5662407"/>
              <a:gd name="connsiteY181" fmla="*/ 919424 h 1240971"/>
              <a:gd name="connsiteX182" fmla="*/ 4737861 w 5662407"/>
              <a:gd name="connsiteY182" fmla="*/ 884255 h 1240971"/>
              <a:gd name="connsiteX183" fmla="*/ 4762982 w 5662407"/>
              <a:gd name="connsiteY183" fmla="*/ 879231 h 1240971"/>
              <a:gd name="connsiteX184" fmla="*/ 4778054 w 5662407"/>
              <a:gd name="connsiteY184" fmla="*/ 874206 h 1240971"/>
              <a:gd name="connsiteX185" fmla="*/ 4819294 w 5662407"/>
              <a:gd name="connsiteY185" fmla="*/ 873944 h 1240971"/>
              <a:gd name="connsiteX186" fmla="*/ 4877465 w 5662407"/>
              <a:gd name="connsiteY186" fmla="*/ 895638 h 1240971"/>
              <a:gd name="connsiteX187" fmla="*/ 4935347 w 5662407"/>
              <a:gd name="connsiteY187" fmla="*/ 934523 h 1240971"/>
              <a:gd name="connsiteX188" fmla="*/ 4995402 w 5662407"/>
              <a:gd name="connsiteY188" fmla="*/ 1006746 h 1240971"/>
              <a:gd name="connsiteX189" fmla="*/ 5024762 w 5662407"/>
              <a:gd name="connsiteY189" fmla="*/ 1051963 h 1240971"/>
              <a:gd name="connsiteX190" fmla="*/ 5092223 w 5662407"/>
              <a:gd name="connsiteY190" fmla="*/ 1016506 h 1240971"/>
              <a:gd name="connsiteX191" fmla="*/ 5144322 w 5662407"/>
              <a:gd name="connsiteY191" fmla="*/ 948261 h 1240971"/>
              <a:gd name="connsiteX192" fmla="*/ 5189252 w 5662407"/>
              <a:gd name="connsiteY192" fmla="*/ 886112 h 1240971"/>
              <a:gd name="connsiteX193" fmla="*/ 5226279 w 5662407"/>
              <a:gd name="connsiteY193" fmla="*/ 856230 h 1240971"/>
              <a:gd name="connsiteX194" fmla="*/ 5260637 w 5662407"/>
              <a:gd name="connsiteY194" fmla="*/ 822918 h 1240971"/>
              <a:gd name="connsiteX195" fmla="*/ 5295282 w 5662407"/>
              <a:gd name="connsiteY195" fmla="*/ 800440 h 1240971"/>
              <a:gd name="connsiteX196" fmla="*/ 5334430 w 5662407"/>
              <a:gd name="connsiteY196" fmla="*/ 794893 h 1240971"/>
              <a:gd name="connsiteX197" fmla="*/ 5412174 w 5662407"/>
              <a:gd name="connsiteY197" fmla="*/ 824252 h 1240971"/>
              <a:gd name="connsiteX198" fmla="*/ 5431197 w 5662407"/>
              <a:gd name="connsiteY198" fmla="*/ 768699 h 1240971"/>
              <a:gd name="connsiteX199" fmla="*/ 5441246 w 5662407"/>
              <a:gd name="connsiteY199" fmla="*/ 753626 h 1240971"/>
              <a:gd name="connsiteX200" fmla="*/ 5456318 w 5662407"/>
              <a:gd name="connsiteY200" fmla="*/ 708409 h 1240971"/>
              <a:gd name="connsiteX201" fmla="*/ 5466366 w 5662407"/>
              <a:gd name="connsiteY201" fmla="*/ 683288 h 1240971"/>
              <a:gd name="connsiteX202" fmla="*/ 5476415 w 5662407"/>
              <a:gd name="connsiteY202" fmla="*/ 643094 h 1240971"/>
              <a:gd name="connsiteX203" fmla="*/ 5491487 w 5662407"/>
              <a:gd name="connsiteY203" fmla="*/ 617973 h 1240971"/>
              <a:gd name="connsiteX204" fmla="*/ 5506560 w 5662407"/>
              <a:gd name="connsiteY204" fmla="*/ 572756 h 1240971"/>
              <a:gd name="connsiteX205" fmla="*/ 5526656 w 5662407"/>
              <a:gd name="connsiteY205" fmla="*/ 522514 h 1240971"/>
              <a:gd name="connsiteX206" fmla="*/ 5546753 w 5662407"/>
              <a:gd name="connsiteY206" fmla="*/ 467248 h 1240971"/>
              <a:gd name="connsiteX207" fmla="*/ 5556802 w 5662407"/>
              <a:gd name="connsiteY207" fmla="*/ 411982 h 1240971"/>
              <a:gd name="connsiteX208" fmla="*/ 5566850 w 5662407"/>
              <a:gd name="connsiteY208" fmla="*/ 381837 h 1240971"/>
              <a:gd name="connsiteX209" fmla="*/ 5576898 w 5662407"/>
              <a:gd name="connsiteY209" fmla="*/ 356716 h 1240971"/>
              <a:gd name="connsiteX210" fmla="*/ 5596995 w 5662407"/>
              <a:gd name="connsiteY210" fmla="*/ 316523 h 1240971"/>
              <a:gd name="connsiteX211" fmla="*/ 5617092 w 5662407"/>
              <a:gd name="connsiteY211" fmla="*/ 246184 h 1240971"/>
              <a:gd name="connsiteX212" fmla="*/ 5622116 w 5662407"/>
              <a:gd name="connsiteY212" fmla="*/ 226088 h 1240971"/>
              <a:gd name="connsiteX213" fmla="*/ 5632164 w 5662407"/>
              <a:gd name="connsiteY213" fmla="*/ 216039 h 1240971"/>
              <a:gd name="connsiteX214" fmla="*/ 5637188 w 5662407"/>
              <a:gd name="connsiteY214" fmla="*/ 200967 h 1240971"/>
              <a:gd name="connsiteX215" fmla="*/ 5642213 w 5662407"/>
              <a:gd name="connsiteY215" fmla="*/ 180870 h 1240971"/>
              <a:gd name="connsiteX216" fmla="*/ 5652261 w 5662407"/>
              <a:gd name="connsiteY216" fmla="*/ 165798 h 1240971"/>
              <a:gd name="connsiteX217" fmla="*/ 5662309 w 5662407"/>
              <a:gd name="connsiteY217" fmla="*/ 115556 h 1240971"/>
              <a:gd name="connsiteX218" fmla="*/ 5657285 w 5662407"/>
              <a:gd name="connsiteY218" fmla="*/ 80387 h 1240971"/>
              <a:gd name="connsiteX219" fmla="*/ 5624759 w 5662407"/>
              <a:gd name="connsiteY219" fmla="*/ 46788 h 1240971"/>
              <a:gd name="connsiteX220" fmla="*/ 5586947 w 5662407"/>
              <a:gd name="connsiteY220" fmla="*/ 65314 h 1240971"/>
              <a:gd name="connsiteX221" fmla="*/ 5470369 w 5662407"/>
              <a:gd name="connsiteY221" fmla="*/ 39381 h 1240971"/>
              <a:gd name="connsiteX222" fmla="*/ 5379124 w 5662407"/>
              <a:gd name="connsiteY222" fmla="*/ 39644 h 1240971"/>
              <a:gd name="connsiteX223" fmla="*/ 5323570 w 5662407"/>
              <a:gd name="connsiteY223" fmla="*/ 61337 h 1240971"/>
              <a:gd name="connsiteX224" fmla="*/ 5238682 w 5662407"/>
              <a:gd name="connsiteY224" fmla="*/ 54455 h 1240971"/>
              <a:gd name="connsiteX225" fmla="*/ 5075554 w 5662407"/>
              <a:gd name="connsiteY225" fmla="*/ 56574 h 1240971"/>
              <a:gd name="connsiteX226" fmla="*/ 4989070 w 5662407"/>
              <a:gd name="connsiteY226" fmla="*/ 65314 h 1240971"/>
              <a:gd name="connsiteX227" fmla="*/ 4943852 w 5662407"/>
              <a:gd name="connsiteY227" fmla="*/ 60290 h 1240971"/>
              <a:gd name="connsiteX228" fmla="*/ 4823272 w 5662407"/>
              <a:gd name="connsiteY228" fmla="*/ 50242 h 1240971"/>
              <a:gd name="connsiteX229" fmla="*/ 4677571 w 5662407"/>
              <a:gd name="connsiteY229" fmla="*/ 55266 h 1240971"/>
              <a:gd name="connsiteX230" fmla="*/ 4647426 w 5662407"/>
              <a:gd name="connsiteY230" fmla="*/ 60290 h 1240971"/>
              <a:gd name="connsiteX231" fmla="*/ 4577087 w 5662407"/>
              <a:gd name="connsiteY231" fmla="*/ 65314 h 1240971"/>
              <a:gd name="connsiteX232" fmla="*/ 4486652 w 5662407"/>
              <a:gd name="connsiteY232" fmla="*/ 75363 h 1240971"/>
              <a:gd name="connsiteX233" fmla="*/ 4139984 w 5662407"/>
              <a:gd name="connsiteY233" fmla="*/ 60290 h 1240971"/>
              <a:gd name="connsiteX234" fmla="*/ 3918920 w 5662407"/>
              <a:gd name="connsiteY234" fmla="*/ 50242 h 1240971"/>
              <a:gd name="connsiteX235" fmla="*/ 3873703 w 5662407"/>
              <a:gd name="connsiteY235" fmla="*/ 45217 h 1240971"/>
              <a:gd name="connsiteX236" fmla="*/ 3687808 w 5662407"/>
              <a:gd name="connsiteY236" fmla="*/ 40193 h 1240971"/>
              <a:gd name="connsiteX237" fmla="*/ 3662687 w 5662407"/>
              <a:gd name="connsiteY237" fmla="*/ 35169 h 1240971"/>
              <a:gd name="connsiteX238" fmla="*/ 3627518 w 5662407"/>
              <a:gd name="connsiteY238" fmla="*/ 25121 h 1240971"/>
              <a:gd name="connsiteX239" fmla="*/ 3547131 w 5662407"/>
              <a:gd name="connsiteY239" fmla="*/ 20097 h 1240971"/>
              <a:gd name="connsiteX240" fmla="*/ 3310995 w 5662407"/>
              <a:gd name="connsiteY240" fmla="*/ 25121 h 1240971"/>
              <a:gd name="connsiteX241" fmla="*/ 3265777 w 5662407"/>
              <a:gd name="connsiteY241" fmla="*/ 30145 h 1240971"/>
              <a:gd name="connsiteX242" fmla="*/ 3175342 w 5662407"/>
              <a:gd name="connsiteY242" fmla="*/ 35169 h 1240971"/>
              <a:gd name="connsiteX243" fmla="*/ 2582489 w 5662407"/>
              <a:gd name="connsiteY243" fmla="*/ 45217 h 1240971"/>
              <a:gd name="connsiteX244" fmla="*/ 2255918 w 5662407"/>
              <a:gd name="connsiteY244" fmla="*/ 40193 h 1240971"/>
              <a:gd name="connsiteX245" fmla="*/ 1974564 w 5662407"/>
              <a:gd name="connsiteY245" fmla="*/ 30145 h 1240971"/>
              <a:gd name="connsiteX246" fmla="*/ 1944419 w 5662407"/>
              <a:gd name="connsiteY246" fmla="*/ 25121 h 1240971"/>
              <a:gd name="connsiteX247" fmla="*/ 1848960 w 5662407"/>
              <a:gd name="connsiteY247" fmla="*/ 20097 h 1240971"/>
              <a:gd name="connsiteX248" fmla="*/ 1768573 w 5662407"/>
              <a:gd name="connsiteY248" fmla="*/ 10048 h 1240971"/>
              <a:gd name="connsiteX249" fmla="*/ 1502292 w 5662407"/>
              <a:gd name="connsiteY249" fmla="*/ 20097 h 1240971"/>
              <a:gd name="connsiteX250" fmla="*/ 1467122 w 5662407"/>
              <a:gd name="connsiteY250" fmla="*/ 25121 h 1240971"/>
              <a:gd name="connsiteX251" fmla="*/ 1426929 w 5662407"/>
              <a:gd name="connsiteY251" fmla="*/ 30145 h 1240971"/>
              <a:gd name="connsiteX252" fmla="*/ 1341518 w 5662407"/>
              <a:gd name="connsiteY252" fmla="*/ 45217 h 1240971"/>
              <a:gd name="connsiteX253" fmla="*/ 1095333 w 5662407"/>
              <a:gd name="connsiteY253" fmla="*/ 35169 h 1240971"/>
              <a:gd name="connsiteX254" fmla="*/ 979777 w 5662407"/>
              <a:gd name="connsiteY254" fmla="*/ 20097 h 1240971"/>
              <a:gd name="connsiteX255" fmla="*/ 939584 w 5662407"/>
              <a:gd name="connsiteY255" fmla="*/ 10048 h 1240971"/>
              <a:gd name="connsiteX256" fmla="*/ 813980 w 5662407"/>
              <a:gd name="connsiteY256" fmla="*/ 0 h 1240971"/>
              <a:gd name="connsiteX257" fmla="*/ 743641 w 5662407"/>
              <a:gd name="connsiteY257" fmla="*/ 5024 h 1240971"/>
              <a:gd name="connsiteX258" fmla="*/ 582867 w 5662407"/>
              <a:gd name="connsiteY258" fmla="*/ 15072 h 1240971"/>
              <a:gd name="connsiteX259" fmla="*/ 432142 w 5662407"/>
              <a:gd name="connsiteY259" fmla="*/ 5024 h 1240971"/>
              <a:gd name="connsiteX260" fmla="*/ 412046 w 5662407"/>
              <a:gd name="connsiteY260" fmla="*/ 0 h 1240971"/>
              <a:gd name="connsiteX261" fmla="*/ 281417 w 5662407"/>
              <a:gd name="connsiteY261" fmla="*/ 10048 h 1240971"/>
              <a:gd name="connsiteX262" fmla="*/ 261320 w 5662407"/>
              <a:gd name="connsiteY262" fmla="*/ 15072 h 1240971"/>
              <a:gd name="connsiteX263" fmla="*/ 100547 w 5662407"/>
              <a:gd name="connsiteY263" fmla="*/ 20097 h 1240971"/>
              <a:gd name="connsiteX264" fmla="*/ 5087 w 5662407"/>
              <a:gd name="connsiteY264" fmla="*/ 30145 h 1240971"/>
              <a:gd name="connsiteX0" fmla="*/ 5087 w 5662407"/>
              <a:gd name="connsiteY0" fmla="*/ 30145 h 1240971"/>
              <a:gd name="connsiteX1" fmla="*/ 15136 w 5662407"/>
              <a:gd name="connsiteY1" fmla="*/ 115556 h 1240971"/>
              <a:gd name="connsiteX2" fmla="*/ 20160 w 5662407"/>
              <a:gd name="connsiteY2" fmla="*/ 150725 h 1240971"/>
              <a:gd name="connsiteX3" fmla="*/ 25184 w 5662407"/>
              <a:gd name="connsiteY3" fmla="*/ 236136 h 1240971"/>
              <a:gd name="connsiteX4" fmla="*/ 35232 w 5662407"/>
              <a:gd name="connsiteY4" fmla="*/ 311499 h 1240971"/>
              <a:gd name="connsiteX5" fmla="*/ 40256 w 5662407"/>
              <a:gd name="connsiteY5" fmla="*/ 783771 h 1240971"/>
              <a:gd name="connsiteX6" fmla="*/ 45281 w 5662407"/>
              <a:gd name="connsiteY6" fmla="*/ 864158 h 1240971"/>
              <a:gd name="connsiteX7" fmla="*/ 35232 w 5662407"/>
              <a:gd name="connsiteY7" fmla="*/ 1034980 h 1240971"/>
              <a:gd name="connsiteX8" fmla="*/ 25184 w 5662407"/>
              <a:gd name="connsiteY8" fmla="*/ 1100294 h 1240971"/>
              <a:gd name="connsiteX9" fmla="*/ 20160 w 5662407"/>
              <a:gd name="connsiteY9" fmla="*/ 1150536 h 1240971"/>
              <a:gd name="connsiteX10" fmla="*/ 25184 w 5662407"/>
              <a:gd name="connsiteY10" fmla="*/ 1170633 h 1240971"/>
              <a:gd name="connsiteX11" fmla="*/ 35232 w 5662407"/>
              <a:gd name="connsiteY11" fmla="*/ 1160584 h 1240971"/>
              <a:gd name="connsiteX12" fmla="*/ 55329 w 5662407"/>
              <a:gd name="connsiteY12" fmla="*/ 1100294 h 1240971"/>
              <a:gd name="connsiteX13" fmla="*/ 60353 w 5662407"/>
              <a:gd name="connsiteY13" fmla="*/ 1085222 h 1240971"/>
              <a:gd name="connsiteX14" fmla="*/ 70402 w 5662407"/>
              <a:gd name="connsiteY14" fmla="*/ 1075173 h 1240971"/>
              <a:gd name="connsiteX15" fmla="*/ 95522 w 5662407"/>
              <a:gd name="connsiteY15" fmla="*/ 1045028 h 1240971"/>
              <a:gd name="connsiteX16" fmla="*/ 110595 w 5662407"/>
              <a:gd name="connsiteY16" fmla="*/ 1040004 h 1240971"/>
              <a:gd name="connsiteX17" fmla="*/ 135716 w 5662407"/>
              <a:gd name="connsiteY17" fmla="*/ 1019908 h 1240971"/>
              <a:gd name="connsiteX18" fmla="*/ 150788 w 5662407"/>
              <a:gd name="connsiteY18" fmla="*/ 1009859 h 1240971"/>
              <a:gd name="connsiteX19" fmla="*/ 175909 w 5662407"/>
              <a:gd name="connsiteY19" fmla="*/ 994787 h 1240971"/>
              <a:gd name="connsiteX20" fmla="*/ 216103 w 5662407"/>
              <a:gd name="connsiteY20" fmla="*/ 984738 h 1240971"/>
              <a:gd name="connsiteX21" fmla="*/ 286441 w 5662407"/>
              <a:gd name="connsiteY21" fmla="*/ 994787 h 1240971"/>
              <a:gd name="connsiteX22" fmla="*/ 301514 w 5662407"/>
              <a:gd name="connsiteY22" fmla="*/ 1004835 h 1240971"/>
              <a:gd name="connsiteX23" fmla="*/ 321610 w 5662407"/>
              <a:gd name="connsiteY23" fmla="*/ 1034980 h 1240971"/>
              <a:gd name="connsiteX24" fmla="*/ 356780 w 5662407"/>
              <a:gd name="connsiteY24" fmla="*/ 1065125 h 1240971"/>
              <a:gd name="connsiteX25" fmla="*/ 366828 w 5662407"/>
              <a:gd name="connsiteY25" fmla="*/ 1080198 h 1240971"/>
              <a:gd name="connsiteX26" fmla="*/ 381900 w 5662407"/>
              <a:gd name="connsiteY26" fmla="*/ 1085222 h 1240971"/>
              <a:gd name="connsiteX27" fmla="*/ 396973 w 5662407"/>
              <a:gd name="connsiteY27" fmla="*/ 1095270 h 1240971"/>
              <a:gd name="connsiteX28" fmla="*/ 407021 w 5662407"/>
              <a:gd name="connsiteY28" fmla="*/ 1105319 h 1240971"/>
              <a:gd name="connsiteX29" fmla="*/ 422094 w 5662407"/>
              <a:gd name="connsiteY29" fmla="*/ 1110343 h 1240971"/>
              <a:gd name="connsiteX30" fmla="*/ 437166 w 5662407"/>
              <a:gd name="connsiteY30" fmla="*/ 1120391 h 1240971"/>
              <a:gd name="connsiteX31" fmla="*/ 467311 w 5662407"/>
              <a:gd name="connsiteY31" fmla="*/ 1130439 h 1240971"/>
              <a:gd name="connsiteX32" fmla="*/ 522577 w 5662407"/>
              <a:gd name="connsiteY32" fmla="*/ 1115367 h 1240971"/>
              <a:gd name="connsiteX33" fmla="*/ 552722 w 5662407"/>
              <a:gd name="connsiteY33" fmla="*/ 1075173 h 1240971"/>
              <a:gd name="connsiteX34" fmla="*/ 567795 w 5662407"/>
              <a:gd name="connsiteY34" fmla="*/ 1070149 h 1240971"/>
              <a:gd name="connsiteX35" fmla="*/ 582867 w 5662407"/>
              <a:gd name="connsiteY35" fmla="*/ 1060101 h 1240971"/>
              <a:gd name="connsiteX36" fmla="*/ 638133 w 5662407"/>
              <a:gd name="connsiteY36" fmla="*/ 1045028 h 1240971"/>
              <a:gd name="connsiteX37" fmla="*/ 653206 w 5662407"/>
              <a:gd name="connsiteY37" fmla="*/ 1040004 h 1240971"/>
              <a:gd name="connsiteX38" fmla="*/ 693399 w 5662407"/>
              <a:gd name="connsiteY38" fmla="*/ 1045028 h 1240971"/>
              <a:gd name="connsiteX39" fmla="*/ 723544 w 5662407"/>
              <a:gd name="connsiteY39" fmla="*/ 1055077 h 1240971"/>
              <a:gd name="connsiteX40" fmla="*/ 733593 w 5662407"/>
              <a:gd name="connsiteY40" fmla="*/ 1065125 h 1240971"/>
              <a:gd name="connsiteX41" fmla="*/ 768762 w 5662407"/>
              <a:gd name="connsiteY41" fmla="*/ 1080198 h 1240971"/>
              <a:gd name="connsiteX42" fmla="*/ 803931 w 5662407"/>
              <a:gd name="connsiteY42" fmla="*/ 1105319 h 1240971"/>
              <a:gd name="connsiteX43" fmla="*/ 834076 w 5662407"/>
              <a:gd name="connsiteY43" fmla="*/ 1130439 h 1240971"/>
              <a:gd name="connsiteX44" fmla="*/ 869246 w 5662407"/>
              <a:gd name="connsiteY44" fmla="*/ 1140488 h 1240971"/>
              <a:gd name="connsiteX45" fmla="*/ 909439 w 5662407"/>
              <a:gd name="connsiteY45" fmla="*/ 1175657 h 1240971"/>
              <a:gd name="connsiteX46" fmla="*/ 939584 w 5662407"/>
              <a:gd name="connsiteY46" fmla="*/ 1185705 h 1240971"/>
              <a:gd name="connsiteX47" fmla="*/ 979777 w 5662407"/>
              <a:gd name="connsiteY47" fmla="*/ 1180681 h 1240971"/>
              <a:gd name="connsiteX48" fmla="*/ 989826 w 5662407"/>
              <a:gd name="connsiteY48" fmla="*/ 1170633 h 1240971"/>
              <a:gd name="connsiteX49" fmla="*/ 1004898 w 5662407"/>
              <a:gd name="connsiteY49" fmla="*/ 1150536 h 1240971"/>
              <a:gd name="connsiteX50" fmla="*/ 1014947 w 5662407"/>
              <a:gd name="connsiteY50" fmla="*/ 1120391 h 1240971"/>
              <a:gd name="connsiteX51" fmla="*/ 1040067 w 5662407"/>
              <a:gd name="connsiteY51" fmla="*/ 1095270 h 1240971"/>
              <a:gd name="connsiteX52" fmla="*/ 1050116 w 5662407"/>
              <a:gd name="connsiteY52" fmla="*/ 1085222 h 1240971"/>
              <a:gd name="connsiteX53" fmla="*/ 1075237 w 5662407"/>
              <a:gd name="connsiteY53" fmla="*/ 1065125 h 1240971"/>
              <a:gd name="connsiteX54" fmla="*/ 1090309 w 5662407"/>
              <a:gd name="connsiteY54" fmla="*/ 1050053 h 1240971"/>
              <a:gd name="connsiteX55" fmla="*/ 1120454 w 5662407"/>
              <a:gd name="connsiteY55" fmla="*/ 1040004 h 1240971"/>
              <a:gd name="connsiteX56" fmla="*/ 1135527 w 5662407"/>
              <a:gd name="connsiteY56" fmla="*/ 1034980 h 1240971"/>
              <a:gd name="connsiteX57" fmla="*/ 1160648 w 5662407"/>
              <a:gd name="connsiteY57" fmla="*/ 1019908 h 1240971"/>
              <a:gd name="connsiteX58" fmla="*/ 1175720 w 5662407"/>
              <a:gd name="connsiteY58" fmla="*/ 1014883 h 1240971"/>
              <a:gd name="connsiteX59" fmla="*/ 1195817 w 5662407"/>
              <a:gd name="connsiteY59" fmla="*/ 1004835 h 1240971"/>
              <a:gd name="connsiteX60" fmla="*/ 1281228 w 5662407"/>
              <a:gd name="connsiteY60" fmla="*/ 1014883 h 1240971"/>
              <a:gd name="connsiteX61" fmla="*/ 1296300 w 5662407"/>
              <a:gd name="connsiteY61" fmla="*/ 1024932 h 1240971"/>
              <a:gd name="connsiteX62" fmla="*/ 1311373 w 5662407"/>
              <a:gd name="connsiteY62" fmla="*/ 1029956 h 1240971"/>
              <a:gd name="connsiteX63" fmla="*/ 1326446 w 5662407"/>
              <a:gd name="connsiteY63" fmla="*/ 1060101 h 1240971"/>
              <a:gd name="connsiteX64" fmla="*/ 1341518 w 5662407"/>
              <a:gd name="connsiteY64" fmla="*/ 1065125 h 1240971"/>
              <a:gd name="connsiteX65" fmla="*/ 1356591 w 5662407"/>
              <a:gd name="connsiteY65" fmla="*/ 1075173 h 1240971"/>
              <a:gd name="connsiteX66" fmla="*/ 1396784 w 5662407"/>
              <a:gd name="connsiteY66" fmla="*/ 1090246 h 1240971"/>
              <a:gd name="connsiteX67" fmla="*/ 1447026 w 5662407"/>
              <a:gd name="connsiteY67" fmla="*/ 1105319 h 1240971"/>
              <a:gd name="connsiteX68" fmla="*/ 1462098 w 5662407"/>
              <a:gd name="connsiteY68" fmla="*/ 1110343 h 1240971"/>
              <a:gd name="connsiteX69" fmla="*/ 1497267 w 5662407"/>
              <a:gd name="connsiteY69" fmla="*/ 1120391 h 1240971"/>
              <a:gd name="connsiteX70" fmla="*/ 1552533 w 5662407"/>
              <a:gd name="connsiteY70" fmla="*/ 1115367 h 1240971"/>
              <a:gd name="connsiteX71" fmla="*/ 1567606 w 5662407"/>
              <a:gd name="connsiteY71" fmla="*/ 1110343 h 1240971"/>
              <a:gd name="connsiteX72" fmla="*/ 1587703 w 5662407"/>
              <a:gd name="connsiteY72" fmla="*/ 1090246 h 1240971"/>
              <a:gd name="connsiteX73" fmla="*/ 1637944 w 5662407"/>
              <a:gd name="connsiteY73" fmla="*/ 1050053 h 1240971"/>
              <a:gd name="connsiteX74" fmla="*/ 1653017 w 5662407"/>
              <a:gd name="connsiteY74" fmla="*/ 1029956 h 1240971"/>
              <a:gd name="connsiteX75" fmla="*/ 1688186 w 5662407"/>
              <a:gd name="connsiteY75" fmla="*/ 1019908 h 1240971"/>
              <a:gd name="connsiteX76" fmla="*/ 1788670 w 5662407"/>
              <a:gd name="connsiteY76" fmla="*/ 1029956 h 1240971"/>
              <a:gd name="connsiteX77" fmla="*/ 1818815 w 5662407"/>
              <a:gd name="connsiteY77" fmla="*/ 1040004 h 1240971"/>
              <a:gd name="connsiteX78" fmla="*/ 1853984 w 5662407"/>
              <a:gd name="connsiteY78" fmla="*/ 1050053 h 1240971"/>
              <a:gd name="connsiteX79" fmla="*/ 1869056 w 5662407"/>
              <a:gd name="connsiteY79" fmla="*/ 1060101 h 1240971"/>
              <a:gd name="connsiteX80" fmla="*/ 1894177 w 5662407"/>
              <a:gd name="connsiteY80" fmla="*/ 1065125 h 1240971"/>
              <a:gd name="connsiteX81" fmla="*/ 1949443 w 5662407"/>
              <a:gd name="connsiteY81" fmla="*/ 1085222 h 1240971"/>
              <a:gd name="connsiteX82" fmla="*/ 1969540 w 5662407"/>
              <a:gd name="connsiteY82" fmla="*/ 1090246 h 1240971"/>
              <a:gd name="connsiteX83" fmla="*/ 2014758 w 5662407"/>
              <a:gd name="connsiteY83" fmla="*/ 1110343 h 1240971"/>
              <a:gd name="connsiteX84" fmla="*/ 2039878 w 5662407"/>
              <a:gd name="connsiteY84" fmla="*/ 1125415 h 1240971"/>
              <a:gd name="connsiteX85" fmla="*/ 2120265 w 5662407"/>
              <a:gd name="connsiteY85" fmla="*/ 1120391 h 1240971"/>
              <a:gd name="connsiteX86" fmla="*/ 2130314 w 5662407"/>
              <a:gd name="connsiteY86" fmla="*/ 1110343 h 1240971"/>
              <a:gd name="connsiteX87" fmla="*/ 2155435 w 5662407"/>
              <a:gd name="connsiteY87" fmla="*/ 1100294 h 1240971"/>
              <a:gd name="connsiteX88" fmla="*/ 2190604 w 5662407"/>
              <a:gd name="connsiteY88" fmla="*/ 1070149 h 1240971"/>
              <a:gd name="connsiteX89" fmla="*/ 2230797 w 5662407"/>
              <a:gd name="connsiteY89" fmla="*/ 1040004 h 1240971"/>
              <a:gd name="connsiteX90" fmla="*/ 2245870 w 5662407"/>
              <a:gd name="connsiteY90" fmla="*/ 1034980 h 1240971"/>
              <a:gd name="connsiteX91" fmla="*/ 2270991 w 5662407"/>
              <a:gd name="connsiteY91" fmla="*/ 1019908 h 1240971"/>
              <a:gd name="connsiteX92" fmla="*/ 2301136 w 5662407"/>
              <a:gd name="connsiteY92" fmla="*/ 994787 h 1240971"/>
              <a:gd name="connsiteX93" fmla="*/ 2316208 w 5662407"/>
              <a:gd name="connsiteY93" fmla="*/ 989763 h 1240971"/>
              <a:gd name="connsiteX94" fmla="*/ 2396595 w 5662407"/>
              <a:gd name="connsiteY94" fmla="*/ 984738 h 1240971"/>
              <a:gd name="connsiteX95" fmla="*/ 2426740 w 5662407"/>
              <a:gd name="connsiteY95" fmla="*/ 989763 h 1240971"/>
              <a:gd name="connsiteX96" fmla="*/ 2461909 w 5662407"/>
              <a:gd name="connsiteY96" fmla="*/ 1024932 h 1240971"/>
              <a:gd name="connsiteX97" fmla="*/ 2476982 w 5662407"/>
              <a:gd name="connsiteY97" fmla="*/ 1029956 h 1240971"/>
              <a:gd name="connsiteX98" fmla="*/ 2487030 w 5662407"/>
              <a:gd name="connsiteY98" fmla="*/ 1045028 h 1240971"/>
              <a:gd name="connsiteX99" fmla="*/ 2497078 w 5662407"/>
              <a:gd name="connsiteY99" fmla="*/ 1055077 h 1240971"/>
              <a:gd name="connsiteX100" fmla="*/ 2532248 w 5662407"/>
              <a:gd name="connsiteY100" fmla="*/ 1095270 h 1240971"/>
              <a:gd name="connsiteX101" fmla="*/ 2567417 w 5662407"/>
              <a:gd name="connsiteY101" fmla="*/ 1135464 h 1240971"/>
              <a:gd name="connsiteX102" fmla="*/ 2582489 w 5662407"/>
              <a:gd name="connsiteY102" fmla="*/ 1145512 h 1240971"/>
              <a:gd name="connsiteX103" fmla="*/ 2622683 w 5662407"/>
              <a:gd name="connsiteY103" fmla="*/ 1170633 h 1240971"/>
              <a:gd name="connsiteX104" fmla="*/ 2657852 w 5662407"/>
              <a:gd name="connsiteY104" fmla="*/ 1160584 h 1240971"/>
              <a:gd name="connsiteX105" fmla="*/ 2682973 w 5662407"/>
              <a:gd name="connsiteY105" fmla="*/ 1145512 h 1240971"/>
              <a:gd name="connsiteX106" fmla="*/ 2713118 w 5662407"/>
              <a:gd name="connsiteY106" fmla="*/ 1130439 h 1240971"/>
              <a:gd name="connsiteX107" fmla="*/ 2728191 w 5662407"/>
              <a:gd name="connsiteY107" fmla="*/ 1120391 h 1240971"/>
              <a:gd name="connsiteX108" fmla="*/ 2748287 w 5662407"/>
              <a:gd name="connsiteY108" fmla="*/ 1115367 h 1240971"/>
              <a:gd name="connsiteX109" fmla="*/ 2778432 w 5662407"/>
              <a:gd name="connsiteY109" fmla="*/ 1105319 h 1240971"/>
              <a:gd name="connsiteX110" fmla="*/ 2868867 w 5662407"/>
              <a:gd name="connsiteY110" fmla="*/ 1075173 h 1240971"/>
              <a:gd name="connsiteX111" fmla="*/ 2893988 w 5662407"/>
              <a:gd name="connsiteY111" fmla="*/ 1070149 h 1240971"/>
              <a:gd name="connsiteX112" fmla="*/ 2919109 w 5662407"/>
              <a:gd name="connsiteY112" fmla="*/ 1075173 h 1240971"/>
              <a:gd name="connsiteX113" fmla="*/ 2934182 w 5662407"/>
              <a:gd name="connsiteY113" fmla="*/ 1080198 h 1240971"/>
              <a:gd name="connsiteX114" fmla="*/ 2944230 w 5662407"/>
              <a:gd name="connsiteY114" fmla="*/ 1110343 h 1240971"/>
              <a:gd name="connsiteX115" fmla="*/ 2959303 w 5662407"/>
              <a:gd name="connsiteY115" fmla="*/ 1125415 h 1240971"/>
              <a:gd name="connsiteX116" fmla="*/ 2979399 w 5662407"/>
              <a:gd name="connsiteY116" fmla="*/ 1155560 h 1240971"/>
              <a:gd name="connsiteX117" fmla="*/ 2994472 w 5662407"/>
              <a:gd name="connsiteY117" fmla="*/ 1160584 h 1240971"/>
              <a:gd name="connsiteX118" fmla="*/ 3014569 w 5662407"/>
              <a:gd name="connsiteY118" fmla="*/ 1180681 h 1240971"/>
              <a:gd name="connsiteX119" fmla="*/ 3024617 w 5662407"/>
              <a:gd name="connsiteY119" fmla="*/ 1190730 h 1240971"/>
              <a:gd name="connsiteX120" fmla="*/ 3069835 w 5662407"/>
              <a:gd name="connsiteY120" fmla="*/ 1215850 h 1240971"/>
              <a:gd name="connsiteX121" fmla="*/ 3079883 w 5662407"/>
              <a:gd name="connsiteY121" fmla="*/ 1225899 h 1240971"/>
              <a:gd name="connsiteX122" fmla="*/ 3099980 w 5662407"/>
              <a:gd name="connsiteY122" fmla="*/ 1230923 h 1240971"/>
              <a:gd name="connsiteX123" fmla="*/ 3130125 w 5662407"/>
              <a:gd name="connsiteY123" fmla="*/ 1240971 h 1240971"/>
              <a:gd name="connsiteX124" fmla="*/ 3180366 w 5662407"/>
              <a:gd name="connsiteY124" fmla="*/ 1235947 h 1240971"/>
              <a:gd name="connsiteX125" fmla="*/ 3195439 w 5662407"/>
              <a:gd name="connsiteY125" fmla="*/ 1225899 h 1240971"/>
              <a:gd name="connsiteX126" fmla="*/ 3220560 w 5662407"/>
              <a:gd name="connsiteY126" fmla="*/ 1215850 h 1240971"/>
              <a:gd name="connsiteX127" fmla="*/ 3255729 w 5662407"/>
              <a:gd name="connsiteY127" fmla="*/ 1185705 h 1240971"/>
              <a:gd name="connsiteX128" fmla="*/ 3295922 w 5662407"/>
              <a:gd name="connsiteY128" fmla="*/ 1160584 h 1240971"/>
              <a:gd name="connsiteX129" fmla="*/ 3310995 w 5662407"/>
              <a:gd name="connsiteY129" fmla="*/ 1145512 h 1240971"/>
              <a:gd name="connsiteX130" fmla="*/ 3351188 w 5662407"/>
              <a:gd name="connsiteY130" fmla="*/ 1140488 h 1240971"/>
              <a:gd name="connsiteX131" fmla="*/ 3406454 w 5662407"/>
              <a:gd name="connsiteY131" fmla="*/ 1155560 h 1240971"/>
              <a:gd name="connsiteX132" fmla="*/ 3426551 w 5662407"/>
              <a:gd name="connsiteY132" fmla="*/ 1165609 h 1240971"/>
              <a:gd name="connsiteX133" fmla="*/ 3441624 w 5662407"/>
              <a:gd name="connsiteY133" fmla="*/ 1175657 h 1240971"/>
              <a:gd name="connsiteX134" fmla="*/ 3456696 w 5662407"/>
              <a:gd name="connsiteY134" fmla="*/ 1180681 h 1240971"/>
              <a:gd name="connsiteX135" fmla="*/ 3466744 w 5662407"/>
              <a:gd name="connsiteY135" fmla="*/ 1195754 h 1240971"/>
              <a:gd name="connsiteX136" fmla="*/ 3527035 w 5662407"/>
              <a:gd name="connsiteY136" fmla="*/ 1200778 h 1240971"/>
              <a:gd name="connsiteX137" fmla="*/ 3542107 w 5662407"/>
              <a:gd name="connsiteY137" fmla="*/ 1190730 h 1240971"/>
              <a:gd name="connsiteX138" fmla="*/ 3567228 w 5662407"/>
              <a:gd name="connsiteY138" fmla="*/ 1180681 h 1240971"/>
              <a:gd name="connsiteX139" fmla="*/ 3587325 w 5662407"/>
              <a:gd name="connsiteY139" fmla="*/ 1150536 h 1240971"/>
              <a:gd name="connsiteX140" fmla="*/ 3617470 w 5662407"/>
              <a:gd name="connsiteY140" fmla="*/ 1125415 h 1240971"/>
              <a:gd name="connsiteX141" fmla="*/ 3632542 w 5662407"/>
              <a:gd name="connsiteY141" fmla="*/ 1105319 h 1240971"/>
              <a:gd name="connsiteX142" fmla="*/ 3662687 w 5662407"/>
              <a:gd name="connsiteY142" fmla="*/ 1085222 h 1240971"/>
              <a:gd name="connsiteX143" fmla="*/ 3697856 w 5662407"/>
              <a:gd name="connsiteY143" fmla="*/ 1070149 h 1240971"/>
              <a:gd name="connsiteX144" fmla="*/ 3707905 w 5662407"/>
              <a:gd name="connsiteY144" fmla="*/ 1060101 h 1240971"/>
              <a:gd name="connsiteX145" fmla="*/ 3743074 w 5662407"/>
              <a:gd name="connsiteY145" fmla="*/ 1040004 h 1240971"/>
              <a:gd name="connsiteX146" fmla="*/ 3813413 w 5662407"/>
              <a:gd name="connsiteY146" fmla="*/ 1024932 h 1240971"/>
              <a:gd name="connsiteX147" fmla="*/ 3833509 w 5662407"/>
              <a:gd name="connsiteY147" fmla="*/ 1014883 h 1240971"/>
              <a:gd name="connsiteX148" fmla="*/ 3858630 w 5662407"/>
              <a:gd name="connsiteY148" fmla="*/ 1009859 h 1240971"/>
              <a:gd name="connsiteX149" fmla="*/ 3873703 w 5662407"/>
              <a:gd name="connsiteY149" fmla="*/ 1004835 h 1240971"/>
              <a:gd name="connsiteX150" fmla="*/ 3923944 w 5662407"/>
              <a:gd name="connsiteY150" fmla="*/ 1014883 h 1240971"/>
              <a:gd name="connsiteX151" fmla="*/ 3933993 w 5662407"/>
              <a:gd name="connsiteY151" fmla="*/ 1029956 h 1240971"/>
              <a:gd name="connsiteX152" fmla="*/ 3964138 w 5662407"/>
              <a:gd name="connsiteY152" fmla="*/ 1075173 h 1240971"/>
              <a:gd name="connsiteX153" fmla="*/ 3969162 w 5662407"/>
              <a:gd name="connsiteY153" fmla="*/ 1100294 h 1240971"/>
              <a:gd name="connsiteX154" fmla="*/ 3979210 w 5662407"/>
              <a:gd name="connsiteY154" fmla="*/ 1110343 h 1240971"/>
              <a:gd name="connsiteX155" fmla="*/ 3984235 w 5662407"/>
              <a:gd name="connsiteY155" fmla="*/ 1130439 h 1240971"/>
              <a:gd name="connsiteX156" fmla="*/ 4019404 w 5662407"/>
              <a:gd name="connsiteY156" fmla="*/ 1165609 h 1240971"/>
              <a:gd name="connsiteX157" fmla="*/ 4064621 w 5662407"/>
              <a:gd name="connsiteY157" fmla="*/ 1150536 h 1240971"/>
              <a:gd name="connsiteX158" fmla="*/ 4079694 w 5662407"/>
              <a:gd name="connsiteY158" fmla="*/ 1125415 h 1240971"/>
              <a:gd name="connsiteX159" fmla="*/ 4099791 w 5662407"/>
              <a:gd name="connsiteY159" fmla="*/ 1105319 h 1240971"/>
              <a:gd name="connsiteX160" fmla="*/ 4129936 w 5662407"/>
              <a:gd name="connsiteY160" fmla="*/ 1075173 h 1240971"/>
              <a:gd name="connsiteX161" fmla="*/ 4150032 w 5662407"/>
              <a:gd name="connsiteY161" fmla="*/ 1040004 h 1240971"/>
              <a:gd name="connsiteX162" fmla="*/ 4160081 w 5662407"/>
              <a:gd name="connsiteY162" fmla="*/ 1019908 h 1240971"/>
              <a:gd name="connsiteX163" fmla="*/ 4165105 w 5662407"/>
              <a:gd name="connsiteY163" fmla="*/ 1004835 h 1240971"/>
              <a:gd name="connsiteX164" fmla="*/ 4185202 w 5662407"/>
              <a:gd name="connsiteY164" fmla="*/ 984738 h 1240971"/>
              <a:gd name="connsiteX165" fmla="*/ 4200274 w 5662407"/>
              <a:gd name="connsiteY165" fmla="*/ 979714 h 1240971"/>
              <a:gd name="connsiteX166" fmla="*/ 4235443 w 5662407"/>
              <a:gd name="connsiteY166" fmla="*/ 954593 h 1240971"/>
              <a:gd name="connsiteX167" fmla="*/ 4275637 w 5662407"/>
              <a:gd name="connsiteY167" fmla="*/ 934497 h 1240971"/>
              <a:gd name="connsiteX168" fmla="*/ 4310806 w 5662407"/>
              <a:gd name="connsiteY168" fmla="*/ 914400 h 1240971"/>
              <a:gd name="connsiteX169" fmla="*/ 4325878 w 5662407"/>
              <a:gd name="connsiteY169" fmla="*/ 904352 h 1240971"/>
              <a:gd name="connsiteX170" fmla="*/ 4381144 w 5662407"/>
              <a:gd name="connsiteY170" fmla="*/ 904352 h 1240971"/>
              <a:gd name="connsiteX171" fmla="*/ 4401241 w 5662407"/>
              <a:gd name="connsiteY171" fmla="*/ 914400 h 1240971"/>
              <a:gd name="connsiteX172" fmla="*/ 4416314 w 5662407"/>
              <a:gd name="connsiteY172" fmla="*/ 919424 h 1240971"/>
              <a:gd name="connsiteX173" fmla="*/ 4431386 w 5662407"/>
              <a:gd name="connsiteY173" fmla="*/ 929472 h 1240971"/>
              <a:gd name="connsiteX174" fmla="*/ 4456507 w 5662407"/>
              <a:gd name="connsiteY174" fmla="*/ 974690 h 1240971"/>
              <a:gd name="connsiteX175" fmla="*/ 4476604 w 5662407"/>
              <a:gd name="connsiteY175" fmla="*/ 999811 h 1240971"/>
              <a:gd name="connsiteX176" fmla="*/ 4567039 w 5662407"/>
              <a:gd name="connsiteY176" fmla="*/ 994787 h 1240971"/>
              <a:gd name="connsiteX177" fmla="*/ 4597184 w 5662407"/>
              <a:gd name="connsiteY177" fmla="*/ 969666 h 1240971"/>
              <a:gd name="connsiteX178" fmla="*/ 4617281 w 5662407"/>
              <a:gd name="connsiteY178" fmla="*/ 959617 h 1240971"/>
              <a:gd name="connsiteX179" fmla="*/ 4632353 w 5662407"/>
              <a:gd name="connsiteY179" fmla="*/ 944545 h 1240971"/>
              <a:gd name="connsiteX180" fmla="*/ 4652450 w 5662407"/>
              <a:gd name="connsiteY180" fmla="*/ 934497 h 1240971"/>
              <a:gd name="connsiteX181" fmla="*/ 4672547 w 5662407"/>
              <a:gd name="connsiteY181" fmla="*/ 919424 h 1240971"/>
              <a:gd name="connsiteX182" fmla="*/ 4737861 w 5662407"/>
              <a:gd name="connsiteY182" fmla="*/ 884255 h 1240971"/>
              <a:gd name="connsiteX183" fmla="*/ 4762982 w 5662407"/>
              <a:gd name="connsiteY183" fmla="*/ 879231 h 1240971"/>
              <a:gd name="connsiteX184" fmla="*/ 4778054 w 5662407"/>
              <a:gd name="connsiteY184" fmla="*/ 874206 h 1240971"/>
              <a:gd name="connsiteX185" fmla="*/ 4819294 w 5662407"/>
              <a:gd name="connsiteY185" fmla="*/ 873944 h 1240971"/>
              <a:gd name="connsiteX186" fmla="*/ 4877465 w 5662407"/>
              <a:gd name="connsiteY186" fmla="*/ 895638 h 1240971"/>
              <a:gd name="connsiteX187" fmla="*/ 4935347 w 5662407"/>
              <a:gd name="connsiteY187" fmla="*/ 934523 h 1240971"/>
              <a:gd name="connsiteX188" fmla="*/ 4995402 w 5662407"/>
              <a:gd name="connsiteY188" fmla="*/ 1006746 h 1240971"/>
              <a:gd name="connsiteX189" fmla="*/ 5024762 w 5662407"/>
              <a:gd name="connsiteY189" fmla="*/ 1051963 h 1240971"/>
              <a:gd name="connsiteX190" fmla="*/ 5092223 w 5662407"/>
              <a:gd name="connsiteY190" fmla="*/ 1016506 h 1240971"/>
              <a:gd name="connsiteX191" fmla="*/ 5144322 w 5662407"/>
              <a:gd name="connsiteY191" fmla="*/ 948261 h 1240971"/>
              <a:gd name="connsiteX192" fmla="*/ 5189252 w 5662407"/>
              <a:gd name="connsiteY192" fmla="*/ 886112 h 1240971"/>
              <a:gd name="connsiteX193" fmla="*/ 5226279 w 5662407"/>
              <a:gd name="connsiteY193" fmla="*/ 856230 h 1240971"/>
              <a:gd name="connsiteX194" fmla="*/ 5260637 w 5662407"/>
              <a:gd name="connsiteY194" fmla="*/ 822918 h 1240971"/>
              <a:gd name="connsiteX195" fmla="*/ 5295282 w 5662407"/>
              <a:gd name="connsiteY195" fmla="*/ 800440 h 1240971"/>
              <a:gd name="connsiteX196" fmla="*/ 5334430 w 5662407"/>
              <a:gd name="connsiteY196" fmla="*/ 794893 h 1240971"/>
              <a:gd name="connsiteX197" fmla="*/ 5412174 w 5662407"/>
              <a:gd name="connsiteY197" fmla="*/ 824252 h 1240971"/>
              <a:gd name="connsiteX198" fmla="*/ 5431197 w 5662407"/>
              <a:gd name="connsiteY198" fmla="*/ 768699 h 1240971"/>
              <a:gd name="connsiteX199" fmla="*/ 5441246 w 5662407"/>
              <a:gd name="connsiteY199" fmla="*/ 753626 h 1240971"/>
              <a:gd name="connsiteX200" fmla="*/ 5456318 w 5662407"/>
              <a:gd name="connsiteY200" fmla="*/ 708409 h 1240971"/>
              <a:gd name="connsiteX201" fmla="*/ 5466366 w 5662407"/>
              <a:gd name="connsiteY201" fmla="*/ 683288 h 1240971"/>
              <a:gd name="connsiteX202" fmla="*/ 5476415 w 5662407"/>
              <a:gd name="connsiteY202" fmla="*/ 643094 h 1240971"/>
              <a:gd name="connsiteX203" fmla="*/ 5491487 w 5662407"/>
              <a:gd name="connsiteY203" fmla="*/ 617973 h 1240971"/>
              <a:gd name="connsiteX204" fmla="*/ 5506560 w 5662407"/>
              <a:gd name="connsiteY204" fmla="*/ 572756 h 1240971"/>
              <a:gd name="connsiteX205" fmla="*/ 5526656 w 5662407"/>
              <a:gd name="connsiteY205" fmla="*/ 522514 h 1240971"/>
              <a:gd name="connsiteX206" fmla="*/ 5546753 w 5662407"/>
              <a:gd name="connsiteY206" fmla="*/ 467248 h 1240971"/>
              <a:gd name="connsiteX207" fmla="*/ 5556802 w 5662407"/>
              <a:gd name="connsiteY207" fmla="*/ 411982 h 1240971"/>
              <a:gd name="connsiteX208" fmla="*/ 5566850 w 5662407"/>
              <a:gd name="connsiteY208" fmla="*/ 381837 h 1240971"/>
              <a:gd name="connsiteX209" fmla="*/ 5576898 w 5662407"/>
              <a:gd name="connsiteY209" fmla="*/ 356716 h 1240971"/>
              <a:gd name="connsiteX210" fmla="*/ 5596995 w 5662407"/>
              <a:gd name="connsiteY210" fmla="*/ 316523 h 1240971"/>
              <a:gd name="connsiteX211" fmla="*/ 5617092 w 5662407"/>
              <a:gd name="connsiteY211" fmla="*/ 246184 h 1240971"/>
              <a:gd name="connsiteX212" fmla="*/ 5622116 w 5662407"/>
              <a:gd name="connsiteY212" fmla="*/ 226088 h 1240971"/>
              <a:gd name="connsiteX213" fmla="*/ 5632164 w 5662407"/>
              <a:gd name="connsiteY213" fmla="*/ 216039 h 1240971"/>
              <a:gd name="connsiteX214" fmla="*/ 5637188 w 5662407"/>
              <a:gd name="connsiteY214" fmla="*/ 200967 h 1240971"/>
              <a:gd name="connsiteX215" fmla="*/ 5642213 w 5662407"/>
              <a:gd name="connsiteY215" fmla="*/ 180870 h 1240971"/>
              <a:gd name="connsiteX216" fmla="*/ 5652261 w 5662407"/>
              <a:gd name="connsiteY216" fmla="*/ 165798 h 1240971"/>
              <a:gd name="connsiteX217" fmla="*/ 5662309 w 5662407"/>
              <a:gd name="connsiteY217" fmla="*/ 115556 h 1240971"/>
              <a:gd name="connsiteX218" fmla="*/ 5657285 w 5662407"/>
              <a:gd name="connsiteY218" fmla="*/ 80387 h 1240971"/>
              <a:gd name="connsiteX219" fmla="*/ 5624759 w 5662407"/>
              <a:gd name="connsiteY219" fmla="*/ 46788 h 1240971"/>
              <a:gd name="connsiteX220" fmla="*/ 5575040 w 5662407"/>
              <a:gd name="connsiteY220" fmla="*/ 39120 h 1240971"/>
              <a:gd name="connsiteX221" fmla="*/ 5470369 w 5662407"/>
              <a:gd name="connsiteY221" fmla="*/ 39381 h 1240971"/>
              <a:gd name="connsiteX222" fmla="*/ 5379124 w 5662407"/>
              <a:gd name="connsiteY222" fmla="*/ 39644 h 1240971"/>
              <a:gd name="connsiteX223" fmla="*/ 5323570 w 5662407"/>
              <a:gd name="connsiteY223" fmla="*/ 61337 h 1240971"/>
              <a:gd name="connsiteX224" fmla="*/ 5238682 w 5662407"/>
              <a:gd name="connsiteY224" fmla="*/ 54455 h 1240971"/>
              <a:gd name="connsiteX225" fmla="*/ 5075554 w 5662407"/>
              <a:gd name="connsiteY225" fmla="*/ 56574 h 1240971"/>
              <a:gd name="connsiteX226" fmla="*/ 4989070 w 5662407"/>
              <a:gd name="connsiteY226" fmla="*/ 65314 h 1240971"/>
              <a:gd name="connsiteX227" fmla="*/ 4943852 w 5662407"/>
              <a:gd name="connsiteY227" fmla="*/ 60290 h 1240971"/>
              <a:gd name="connsiteX228" fmla="*/ 4823272 w 5662407"/>
              <a:gd name="connsiteY228" fmla="*/ 50242 h 1240971"/>
              <a:gd name="connsiteX229" fmla="*/ 4677571 w 5662407"/>
              <a:gd name="connsiteY229" fmla="*/ 55266 h 1240971"/>
              <a:gd name="connsiteX230" fmla="*/ 4647426 w 5662407"/>
              <a:gd name="connsiteY230" fmla="*/ 60290 h 1240971"/>
              <a:gd name="connsiteX231" fmla="*/ 4577087 w 5662407"/>
              <a:gd name="connsiteY231" fmla="*/ 65314 h 1240971"/>
              <a:gd name="connsiteX232" fmla="*/ 4486652 w 5662407"/>
              <a:gd name="connsiteY232" fmla="*/ 75363 h 1240971"/>
              <a:gd name="connsiteX233" fmla="*/ 4139984 w 5662407"/>
              <a:gd name="connsiteY233" fmla="*/ 60290 h 1240971"/>
              <a:gd name="connsiteX234" fmla="*/ 3918920 w 5662407"/>
              <a:gd name="connsiteY234" fmla="*/ 50242 h 1240971"/>
              <a:gd name="connsiteX235" fmla="*/ 3873703 w 5662407"/>
              <a:gd name="connsiteY235" fmla="*/ 45217 h 1240971"/>
              <a:gd name="connsiteX236" fmla="*/ 3687808 w 5662407"/>
              <a:gd name="connsiteY236" fmla="*/ 40193 h 1240971"/>
              <a:gd name="connsiteX237" fmla="*/ 3662687 w 5662407"/>
              <a:gd name="connsiteY237" fmla="*/ 35169 h 1240971"/>
              <a:gd name="connsiteX238" fmla="*/ 3627518 w 5662407"/>
              <a:gd name="connsiteY238" fmla="*/ 25121 h 1240971"/>
              <a:gd name="connsiteX239" fmla="*/ 3547131 w 5662407"/>
              <a:gd name="connsiteY239" fmla="*/ 20097 h 1240971"/>
              <a:gd name="connsiteX240" fmla="*/ 3310995 w 5662407"/>
              <a:gd name="connsiteY240" fmla="*/ 25121 h 1240971"/>
              <a:gd name="connsiteX241" fmla="*/ 3265777 w 5662407"/>
              <a:gd name="connsiteY241" fmla="*/ 30145 h 1240971"/>
              <a:gd name="connsiteX242" fmla="*/ 3175342 w 5662407"/>
              <a:gd name="connsiteY242" fmla="*/ 35169 h 1240971"/>
              <a:gd name="connsiteX243" fmla="*/ 2582489 w 5662407"/>
              <a:gd name="connsiteY243" fmla="*/ 45217 h 1240971"/>
              <a:gd name="connsiteX244" fmla="*/ 2255918 w 5662407"/>
              <a:gd name="connsiteY244" fmla="*/ 40193 h 1240971"/>
              <a:gd name="connsiteX245" fmla="*/ 1974564 w 5662407"/>
              <a:gd name="connsiteY245" fmla="*/ 30145 h 1240971"/>
              <a:gd name="connsiteX246" fmla="*/ 1944419 w 5662407"/>
              <a:gd name="connsiteY246" fmla="*/ 25121 h 1240971"/>
              <a:gd name="connsiteX247" fmla="*/ 1848960 w 5662407"/>
              <a:gd name="connsiteY247" fmla="*/ 20097 h 1240971"/>
              <a:gd name="connsiteX248" fmla="*/ 1768573 w 5662407"/>
              <a:gd name="connsiteY248" fmla="*/ 10048 h 1240971"/>
              <a:gd name="connsiteX249" fmla="*/ 1502292 w 5662407"/>
              <a:gd name="connsiteY249" fmla="*/ 20097 h 1240971"/>
              <a:gd name="connsiteX250" fmla="*/ 1467122 w 5662407"/>
              <a:gd name="connsiteY250" fmla="*/ 25121 h 1240971"/>
              <a:gd name="connsiteX251" fmla="*/ 1426929 w 5662407"/>
              <a:gd name="connsiteY251" fmla="*/ 30145 h 1240971"/>
              <a:gd name="connsiteX252" fmla="*/ 1341518 w 5662407"/>
              <a:gd name="connsiteY252" fmla="*/ 45217 h 1240971"/>
              <a:gd name="connsiteX253" fmla="*/ 1095333 w 5662407"/>
              <a:gd name="connsiteY253" fmla="*/ 35169 h 1240971"/>
              <a:gd name="connsiteX254" fmla="*/ 979777 w 5662407"/>
              <a:gd name="connsiteY254" fmla="*/ 20097 h 1240971"/>
              <a:gd name="connsiteX255" fmla="*/ 939584 w 5662407"/>
              <a:gd name="connsiteY255" fmla="*/ 10048 h 1240971"/>
              <a:gd name="connsiteX256" fmla="*/ 813980 w 5662407"/>
              <a:gd name="connsiteY256" fmla="*/ 0 h 1240971"/>
              <a:gd name="connsiteX257" fmla="*/ 743641 w 5662407"/>
              <a:gd name="connsiteY257" fmla="*/ 5024 h 1240971"/>
              <a:gd name="connsiteX258" fmla="*/ 582867 w 5662407"/>
              <a:gd name="connsiteY258" fmla="*/ 15072 h 1240971"/>
              <a:gd name="connsiteX259" fmla="*/ 432142 w 5662407"/>
              <a:gd name="connsiteY259" fmla="*/ 5024 h 1240971"/>
              <a:gd name="connsiteX260" fmla="*/ 412046 w 5662407"/>
              <a:gd name="connsiteY260" fmla="*/ 0 h 1240971"/>
              <a:gd name="connsiteX261" fmla="*/ 281417 w 5662407"/>
              <a:gd name="connsiteY261" fmla="*/ 10048 h 1240971"/>
              <a:gd name="connsiteX262" fmla="*/ 261320 w 5662407"/>
              <a:gd name="connsiteY262" fmla="*/ 15072 h 1240971"/>
              <a:gd name="connsiteX263" fmla="*/ 100547 w 5662407"/>
              <a:gd name="connsiteY263" fmla="*/ 20097 h 1240971"/>
              <a:gd name="connsiteX264" fmla="*/ 5087 w 5662407"/>
              <a:gd name="connsiteY264" fmla="*/ 30145 h 1240971"/>
              <a:gd name="connsiteX0" fmla="*/ 5087 w 5693265"/>
              <a:gd name="connsiteY0" fmla="*/ 30145 h 1240971"/>
              <a:gd name="connsiteX1" fmla="*/ 15136 w 5693265"/>
              <a:gd name="connsiteY1" fmla="*/ 115556 h 1240971"/>
              <a:gd name="connsiteX2" fmla="*/ 20160 w 5693265"/>
              <a:gd name="connsiteY2" fmla="*/ 150725 h 1240971"/>
              <a:gd name="connsiteX3" fmla="*/ 25184 w 5693265"/>
              <a:gd name="connsiteY3" fmla="*/ 236136 h 1240971"/>
              <a:gd name="connsiteX4" fmla="*/ 35232 w 5693265"/>
              <a:gd name="connsiteY4" fmla="*/ 311499 h 1240971"/>
              <a:gd name="connsiteX5" fmla="*/ 40256 w 5693265"/>
              <a:gd name="connsiteY5" fmla="*/ 783771 h 1240971"/>
              <a:gd name="connsiteX6" fmla="*/ 45281 w 5693265"/>
              <a:gd name="connsiteY6" fmla="*/ 864158 h 1240971"/>
              <a:gd name="connsiteX7" fmla="*/ 35232 w 5693265"/>
              <a:gd name="connsiteY7" fmla="*/ 1034980 h 1240971"/>
              <a:gd name="connsiteX8" fmla="*/ 25184 w 5693265"/>
              <a:gd name="connsiteY8" fmla="*/ 1100294 h 1240971"/>
              <a:gd name="connsiteX9" fmla="*/ 20160 w 5693265"/>
              <a:gd name="connsiteY9" fmla="*/ 1150536 h 1240971"/>
              <a:gd name="connsiteX10" fmla="*/ 25184 w 5693265"/>
              <a:gd name="connsiteY10" fmla="*/ 1170633 h 1240971"/>
              <a:gd name="connsiteX11" fmla="*/ 35232 w 5693265"/>
              <a:gd name="connsiteY11" fmla="*/ 1160584 h 1240971"/>
              <a:gd name="connsiteX12" fmla="*/ 55329 w 5693265"/>
              <a:gd name="connsiteY12" fmla="*/ 1100294 h 1240971"/>
              <a:gd name="connsiteX13" fmla="*/ 60353 w 5693265"/>
              <a:gd name="connsiteY13" fmla="*/ 1085222 h 1240971"/>
              <a:gd name="connsiteX14" fmla="*/ 70402 w 5693265"/>
              <a:gd name="connsiteY14" fmla="*/ 1075173 h 1240971"/>
              <a:gd name="connsiteX15" fmla="*/ 95522 w 5693265"/>
              <a:gd name="connsiteY15" fmla="*/ 1045028 h 1240971"/>
              <a:gd name="connsiteX16" fmla="*/ 110595 w 5693265"/>
              <a:gd name="connsiteY16" fmla="*/ 1040004 h 1240971"/>
              <a:gd name="connsiteX17" fmla="*/ 135716 w 5693265"/>
              <a:gd name="connsiteY17" fmla="*/ 1019908 h 1240971"/>
              <a:gd name="connsiteX18" fmla="*/ 150788 w 5693265"/>
              <a:gd name="connsiteY18" fmla="*/ 1009859 h 1240971"/>
              <a:gd name="connsiteX19" fmla="*/ 175909 w 5693265"/>
              <a:gd name="connsiteY19" fmla="*/ 994787 h 1240971"/>
              <a:gd name="connsiteX20" fmla="*/ 216103 w 5693265"/>
              <a:gd name="connsiteY20" fmla="*/ 984738 h 1240971"/>
              <a:gd name="connsiteX21" fmla="*/ 286441 w 5693265"/>
              <a:gd name="connsiteY21" fmla="*/ 994787 h 1240971"/>
              <a:gd name="connsiteX22" fmla="*/ 301514 w 5693265"/>
              <a:gd name="connsiteY22" fmla="*/ 1004835 h 1240971"/>
              <a:gd name="connsiteX23" fmla="*/ 321610 w 5693265"/>
              <a:gd name="connsiteY23" fmla="*/ 1034980 h 1240971"/>
              <a:gd name="connsiteX24" fmla="*/ 356780 w 5693265"/>
              <a:gd name="connsiteY24" fmla="*/ 1065125 h 1240971"/>
              <a:gd name="connsiteX25" fmla="*/ 366828 w 5693265"/>
              <a:gd name="connsiteY25" fmla="*/ 1080198 h 1240971"/>
              <a:gd name="connsiteX26" fmla="*/ 381900 w 5693265"/>
              <a:gd name="connsiteY26" fmla="*/ 1085222 h 1240971"/>
              <a:gd name="connsiteX27" fmla="*/ 396973 w 5693265"/>
              <a:gd name="connsiteY27" fmla="*/ 1095270 h 1240971"/>
              <a:gd name="connsiteX28" fmla="*/ 407021 w 5693265"/>
              <a:gd name="connsiteY28" fmla="*/ 1105319 h 1240971"/>
              <a:gd name="connsiteX29" fmla="*/ 422094 w 5693265"/>
              <a:gd name="connsiteY29" fmla="*/ 1110343 h 1240971"/>
              <a:gd name="connsiteX30" fmla="*/ 437166 w 5693265"/>
              <a:gd name="connsiteY30" fmla="*/ 1120391 h 1240971"/>
              <a:gd name="connsiteX31" fmla="*/ 467311 w 5693265"/>
              <a:gd name="connsiteY31" fmla="*/ 1130439 h 1240971"/>
              <a:gd name="connsiteX32" fmla="*/ 522577 w 5693265"/>
              <a:gd name="connsiteY32" fmla="*/ 1115367 h 1240971"/>
              <a:gd name="connsiteX33" fmla="*/ 552722 w 5693265"/>
              <a:gd name="connsiteY33" fmla="*/ 1075173 h 1240971"/>
              <a:gd name="connsiteX34" fmla="*/ 567795 w 5693265"/>
              <a:gd name="connsiteY34" fmla="*/ 1070149 h 1240971"/>
              <a:gd name="connsiteX35" fmla="*/ 582867 w 5693265"/>
              <a:gd name="connsiteY35" fmla="*/ 1060101 h 1240971"/>
              <a:gd name="connsiteX36" fmla="*/ 638133 w 5693265"/>
              <a:gd name="connsiteY36" fmla="*/ 1045028 h 1240971"/>
              <a:gd name="connsiteX37" fmla="*/ 653206 w 5693265"/>
              <a:gd name="connsiteY37" fmla="*/ 1040004 h 1240971"/>
              <a:gd name="connsiteX38" fmla="*/ 693399 w 5693265"/>
              <a:gd name="connsiteY38" fmla="*/ 1045028 h 1240971"/>
              <a:gd name="connsiteX39" fmla="*/ 723544 w 5693265"/>
              <a:gd name="connsiteY39" fmla="*/ 1055077 h 1240971"/>
              <a:gd name="connsiteX40" fmla="*/ 733593 w 5693265"/>
              <a:gd name="connsiteY40" fmla="*/ 1065125 h 1240971"/>
              <a:gd name="connsiteX41" fmla="*/ 768762 w 5693265"/>
              <a:gd name="connsiteY41" fmla="*/ 1080198 h 1240971"/>
              <a:gd name="connsiteX42" fmla="*/ 803931 w 5693265"/>
              <a:gd name="connsiteY42" fmla="*/ 1105319 h 1240971"/>
              <a:gd name="connsiteX43" fmla="*/ 834076 w 5693265"/>
              <a:gd name="connsiteY43" fmla="*/ 1130439 h 1240971"/>
              <a:gd name="connsiteX44" fmla="*/ 869246 w 5693265"/>
              <a:gd name="connsiteY44" fmla="*/ 1140488 h 1240971"/>
              <a:gd name="connsiteX45" fmla="*/ 909439 w 5693265"/>
              <a:gd name="connsiteY45" fmla="*/ 1175657 h 1240971"/>
              <a:gd name="connsiteX46" fmla="*/ 939584 w 5693265"/>
              <a:gd name="connsiteY46" fmla="*/ 1185705 h 1240971"/>
              <a:gd name="connsiteX47" fmla="*/ 979777 w 5693265"/>
              <a:gd name="connsiteY47" fmla="*/ 1180681 h 1240971"/>
              <a:gd name="connsiteX48" fmla="*/ 989826 w 5693265"/>
              <a:gd name="connsiteY48" fmla="*/ 1170633 h 1240971"/>
              <a:gd name="connsiteX49" fmla="*/ 1004898 w 5693265"/>
              <a:gd name="connsiteY49" fmla="*/ 1150536 h 1240971"/>
              <a:gd name="connsiteX50" fmla="*/ 1014947 w 5693265"/>
              <a:gd name="connsiteY50" fmla="*/ 1120391 h 1240971"/>
              <a:gd name="connsiteX51" fmla="*/ 1040067 w 5693265"/>
              <a:gd name="connsiteY51" fmla="*/ 1095270 h 1240971"/>
              <a:gd name="connsiteX52" fmla="*/ 1050116 w 5693265"/>
              <a:gd name="connsiteY52" fmla="*/ 1085222 h 1240971"/>
              <a:gd name="connsiteX53" fmla="*/ 1075237 w 5693265"/>
              <a:gd name="connsiteY53" fmla="*/ 1065125 h 1240971"/>
              <a:gd name="connsiteX54" fmla="*/ 1090309 w 5693265"/>
              <a:gd name="connsiteY54" fmla="*/ 1050053 h 1240971"/>
              <a:gd name="connsiteX55" fmla="*/ 1120454 w 5693265"/>
              <a:gd name="connsiteY55" fmla="*/ 1040004 h 1240971"/>
              <a:gd name="connsiteX56" fmla="*/ 1135527 w 5693265"/>
              <a:gd name="connsiteY56" fmla="*/ 1034980 h 1240971"/>
              <a:gd name="connsiteX57" fmla="*/ 1160648 w 5693265"/>
              <a:gd name="connsiteY57" fmla="*/ 1019908 h 1240971"/>
              <a:gd name="connsiteX58" fmla="*/ 1175720 w 5693265"/>
              <a:gd name="connsiteY58" fmla="*/ 1014883 h 1240971"/>
              <a:gd name="connsiteX59" fmla="*/ 1195817 w 5693265"/>
              <a:gd name="connsiteY59" fmla="*/ 1004835 h 1240971"/>
              <a:gd name="connsiteX60" fmla="*/ 1281228 w 5693265"/>
              <a:gd name="connsiteY60" fmla="*/ 1014883 h 1240971"/>
              <a:gd name="connsiteX61" fmla="*/ 1296300 w 5693265"/>
              <a:gd name="connsiteY61" fmla="*/ 1024932 h 1240971"/>
              <a:gd name="connsiteX62" fmla="*/ 1311373 w 5693265"/>
              <a:gd name="connsiteY62" fmla="*/ 1029956 h 1240971"/>
              <a:gd name="connsiteX63" fmla="*/ 1326446 w 5693265"/>
              <a:gd name="connsiteY63" fmla="*/ 1060101 h 1240971"/>
              <a:gd name="connsiteX64" fmla="*/ 1341518 w 5693265"/>
              <a:gd name="connsiteY64" fmla="*/ 1065125 h 1240971"/>
              <a:gd name="connsiteX65" fmla="*/ 1356591 w 5693265"/>
              <a:gd name="connsiteY65" fmla="*/ 1075173 h 1240971"/>
              <a:gd name="connsiteX66" fmla="*/ 1396784 w 5693265"/>
              <a:gd name="connsiteY66" fmla="*/ 1090246 h 1240971"/>
              <a:gd name="connsiteX67" fmla="*/ 1447026 w 5693265"/>
              <a:gd name="connsiteY67" fmla="*/ 1105319 h 1240971"/>
              <a:gd name="connsiteX68" fmla="*/ 1462098 w 5693265"/>
              <a:gd name="connsiteY68" fmla="*/ 1110343 h 1240971"/>
              <a:gd name="connsiteX69" fmla="*/ 1497267 w 5693265"/>
              <a:gd name="connsiteY69" fmla="*/ 1120391 h 1240971"/>
              <a:gd name="connsiteX70" fmla="*/ 1552533 w 5693265"/>
              <a:gd name="connsiteY70" fmla="*/ 1115367 h 1240971"/>
              <a:gd name="connsiteX71" fmla="*/ 1567606 w 5693265"/>
              <a:gd name="connsiteY71" fmla="*/ 1110343 h 1240971"/>
              <a:gd name="connsiteX72" fmla="*/ 1587703 w 5693265"/>
              <a:gd name="connsiteY72" fmla="*/ 1090246 h 1240971"/>
              <a:gd name="connsiteX73" fmla="*/ 1637944 w 5693265"/>
              <a:gd name="connsiteY73" fmla="*/ 1050053 h 1240971"/>
              <a:gd name="connsiteX74" fmla="*/ 1653017 w 5693265"/>
              <a:gd name="connsiteY74" fmla="*/ 1029956 h 1240971"/>
              <a:gd name="connsiteX75" fmla="*/ 1688186 w 5693265"/>
              <a:gd name="connsiteY75" fmla="*/ 1019908 h 1240971"/>
              <a:gd name="connsiteX76" fmla="*/ 1788670 w 5693265"/>
              <a:gd name="connsiteY76" fmla="*/ 1029956 h 1240971"/>
              <a:gd name="connsiteX77" fmla="*/ 1818815 w 5693265"/>
              <a:gd name="connsiteY77" fmla="*/ 1040004 h 1240971"/>
              <a:gd name="connsiteX78" fmla="*/ 1853984 w 5693265"/>
              <a:gd name="connsiteY78" fmla="*/ 1050053 h 1240971"/>
              <a:gd name="connsiteX79" fmla="*/ 1869056 w 5693265"/>
              <a:gd name="connsiteY79" fmla="*/ 1060101 h 1240971"/>
              <a:gd name="connsiteX80" fmla="*/ 1894177 w 5693265"/>
              <a:gd name="connsiteY80" fmla="*/ 1065125 h 1240971"/>
              <a:gd name="connsiteX81" fmla="*/ 1949443 w 5693265"/>
              <a:gd name="connsiteY81" fmla="*/ 1085222 h 1240971"/>
              <a:gd name="connsiteX82" fmla="*/ 1969540 w 5693265"/>
              <a:gd name="connsiteY82" fmla="*/ 1090246 h 1240971"/>
              <a:gd name="connsiteX83" fmla="*/ 2014758 w 5693265"/>
              <a:gd name="connsiteY83" fmla="*/ 1110343 h 1240971"/>
              <a:gd name="connsiteX84" fmla="*/ 2039878 w 5693265"/>
              <a:gd name="connsiteY84" fmla="*/ 1125415 h 1240971"/>
              <a:gd name="connsiteX85" fmla="*/ 2120265 w 5693265"/>
              <a:gd name="connsiteY85" fmla="*/ 1120391 h 1240971"/>
              <a:gd name="connsiteX86" fmla="*/ 2130314 w 5693265"/>
              <a:gd name="connsiteY86" fmla="*/ 1110343 h 1240971"/>
              <a:gd name="connsiteX87" fmla="*/ 2155435 w 5693265"/>
              <a:gd name="connsiteY87" fmla="*/ 1100294 h 1240971"/>
              <a:gd name="connsiteX88" fmla="*/ 2190604 w 5693265"/>
              <a:gd name="connsiteY88" fmla="*/ 1070149 h 1240971"/>
              <a:gd name="connsiteX89" fmla="*/ 2230797 w 5693265"/>
              <a:gd name="connsiteY89" fmla="*/ 1040004 h 1240971"/>
              <a:gd name="connsiteX90" fmla="*/ 2245870 w 5693265"/>
              <a:gd name="connsiteY90" fmla="*/ 1034980 h 1240971"/>
              <a:gd name="connsiteX91" fmla="*/ 2270991 w 5693265"/>
              <a:gd name="connsiteY91" fmla="*/ 1019908 h 1240971"/>
              <a:gd name="connsiteX92" fmla="*/ 2301136 w 5693265"/>
              <a:gd name="connsiteY92" fmla="*/ 994787 h 1240971"/>
              <a:gd name="connsiteX93" fmla="*/ 2316208 w 5693265"/>
              <a:gd name="connsiteY93" fmla="*/ 989763 h 1240971"/>
              <a:gd name="connsiteX94" fmla="*/ 2396595 w 5693265"/>
              <a:gd name="connsiteY94" fmla="*/ 984738 h 1240971"/>
              <a:gd name="connsiteX95" fmla="*/ 2426740 w 5693265"/>
              <a:gd name="connsiteY95" fmla="*/ 989763 h 1240971"/>
              <a:gd name="connsiteX96" fmla="*/ 2461909 w 5693265"/>
              <a:gd name="connsiteY96" fmla="*/ 1024932 h 1240971"/>
              <a:gd name="connsiteX97" fmla="*/ 2476982 w 5693265"/>
              <a:gd name="connsiteY97" fmla="*/ 1029956 h 1240971"/>
              <a:gd name="connsiteX98" fmla="*/ 2487030 w 5693265"/>
              <a:gd name="connsiteY98" fmla="*/ 1045028 h 1240971"/>
              <a:gd name="connsiteX99" fmla="*/ 2497078 w 5693265"/>
              <a:gd name="connsiteY99" fmla="*/ 1055077 h 1240971"/>
              <a:gd name="connsiteX100" fmla="*/ 2532248 w 5693265"/>
              <a:gd name="connsiteY100" fmla="*/ 1095270 h 1240971"/>
              <a:gd name="connsiteX101" fmla="*/ 2567417 w 5693265"/>
              <a:gd name="connsiteY101" fmla="*/ 1135464 h 1240971"/>
              <a:gd name="connsiteX102" fmla="*/ 2582489 w 5693265"/>
              <a:gd name="connsiteY102" fmla="*/ 1145512 h 1240971"/>
              <a:gd name="connsiteX103" fmla="*/ 2622683 w 5693265"/>
              <a:gd name="connsiteY103" fmla="*/ 1170633 h 1240971"/>
              <a:gd name="connsiteX104" fmla="*/ 2657852 w 5693265"/>
              <a:gd name="connsiteY104" fmla="*/ 1160584 h 1240971"/>
              <a:gd name="connsiteX105" fmla="*/ 2682973 w 5693265"/>
              <a:gd name="connsiteY105" fmla="*/ 1145512 h 1240971"/>
              <a:gd name="connsiteX106" fmla="*/ 2713118 w 5693265"/>
              <a:gd name="connsiteY106" fmla="*/ 1130439 h 1240971"/>
              <a:gd name="connsiteX107" fmla="*/ 2728191 w 5693265"/>
              <a:gd name="connsiteY107" fmla="*/ 1120391 h 1240971"/>
              <a:gd name="connsiteX108" fmla="*/ 2748287 w 5693265"/>
              <a:gd name="connsiteY108" fmla="*/ 1115367 h 1240971"/>
              <a:gd name="connsiteX109" fmla="*/ 2778432 w 5693265"/>
              <a:gd name="connsiteY109" fmla="*/ 1105319 h 1240971"/>
              <a:gd name="connsiteX110" fmla="*/ 2868867 w 5693265"/>
              <a:gd name="connsiteY110" fmla="*/ 1075173 h 1240971"/>
              <a:gd name="connsiteX111" fmla="*/ 2893988 w 5693265"/>
              <a:gd name="connsiteY111" fmla="*/ 1070149 h 1240971"/>
              <a:gd name="connsiteX112" fmla="*/ 2919109 w 5693265"/>
              <a:gd name="connsiteY112" fmla="*/ 1075173 h 1240971"/>
              <a:gd name="connsiteX113" fmla="*/ 2934182 w 5693265"/>
              <a:gd name="connsiteY113" fmla="*/ 1080198 h 1240971"/>
              <a:gd name="connsiteX114" fmla="*/ 2944230 w 5693265"/>
              <a:gd name="connsiteY114" fmla="*/ 1110343 h 1240971"/>
              <a:gd name="connsiteX115" fmla="*/ 2959303 w 5693265"/>
              <a:gd name="connsiteY115" fmla="*/ 1125415 h 1240971"/>
              <a:gd name="connsiteX116" fmla="*/ 2979399 w 5693265"/>
              <a:gd name="connsiteY116" fmla="*/ 1155560 h 1240971"/>
              <a:gd name="connsiteX117" fmla="*/ 2994472 w 5693265"/>
              <a:gd name="connsiteY117" fmla="*/ 1160584 h 1240971"/>
              <a:gd name="connsiteX118" fmla="*/ 3014569 w 5693265"/>
              <a:gd name="connsiteY118" fmla="*/ 1180681 h 1240971"/>
              <a:gd name="connsiteX119" fmla="*/ 3024617 w 5693265"/>
              <a:gd name="connsiteY119" fmla="*/ 1190730 h 1240971"/>
              <a:gd name="connsiteX120" fmla="*/ 3069835 w 5693265"/>
              <a:gd name="connsiteY120" fmla="*/ 1215850 h 1240971"/>
              <a:gd name="connsiteX121" fmla="*/ 3079883 w 5693265"/>
              <a:gd name="connsiteY121" fmla="*/ 1225899 h 1240971"/>
              <a:gd name="connsiteX122" fmla="*/ 3099980 w 5693265"/>
              <a:gd name="connsiteY122" fmla="*/ 1230923 h 1240971"/>
              <a:gd name="connsiteX123" fmla="*/ 3130125 w 5693265"/>
              <a:gd name="connsiteY123" fmla="*/ 1240971 h 1240971"/>
              <a:gd name="connsiteX124" fmla="*/ 3180366 w 5693265"/>
              <a:gd name="connsiteY124" fmla="*/ 1235947 h 1240971"/>
              <a:gd name="connsiteX125" fmla="*/ 3195439 w 5693265"/>
              <a:gd name="connsiteY125" fmla="*/ 1225899 h 1240971"/>
              <a:gd name="connsiteX126" fmla="*/ 3220560 w 5693265"/>
              <a:gd name="connsiteY126" fmla="*/ 1215850 h 1240971"/>
              <a:gd name="connsiteX127" fmla="*/ 3255729 w 5693265"/>
              <a:gd name="connsiteY127" fmla="*/ 1185705 h 1240971"/>
              <a:gd name="connsiteX128" fmla="*/ 3295922 w 5693265"/>
              <a:gd name="connsiteY128" fmla="*/ 1160584 h 1240971"/>
              <a:gd name="connsiteX129" fmla="*/ 3310995 w 5693265"/>
              <a:gd name="connsiteY129" fmla="*/ 1145512 h 1240971"/>
              <a:gd name="connsiteX130" fmla="*/ 3351188 w 5693265"/>
              <a:gd name="connsiteY130" fmla="*/ 1140488 h 1240971"/>
              <a:gd name="connsiteX131" fmla="*/ 3406454 w 5693265"/>
              <a:gd name="connsiteY131" fmla="*/ 1155560 h 1240971"/>
              <a:gd name="connsiteX132" fmla="*/ 3426551 w 5693265"/>
              <a:gd name="connsiteY132" fmla="*/ 1165609 h 1240971"/>
              <a:gd name="connsiteX133" fmla="*/ 3441624 w 5693265"/>
              <a:gd name="connsiteY133" fmla="*/ 1175657 h 1240971"/>
              <a:gd name="connsiteX134" fmla="*/ 3456696 w 5693265"/>
              <a:gd name="connsiteY134" fmla="*/ 1180681 h 1240971"/>
              <a:gd name="connsiteX135" fmla="*/ 3466744 w 5693265"/>
              <a:gd name="connsiteY135" fmla="*/ 1195754 h 1240971"/>
              <a:gd name="connsiteX136" fmla="*/ 3527035 w 5693265"/>
              <a:gd name="connsiteY136" fmla="*/ 1200778 h 1240971"/>
              <a:gd name="connsiteX137" fmla="*/ 3542107 w 5693265"/>
              <a:gd name="connsiteY137" fmla="*/ 1190730 h 1240971"/>
              <a:gd name="connsiteX138" fmla="*/ 3567228 w 5693265"/>
              <a:gd name="connsiteY138" fmla="*/ 1180681 h 1240971"/>
              <a:gd name="connsiteX139" fmla="*/ 3587325 w 5693265"/>
              <a:gd name="connsiteY139" fmla="*/ 1150536 h 1240971"/>
              <a:gd name="connsiteX140" fmla="*/ 3617470 w 5693265"/>
              <a:gd name="connsiteY140" fmla="*/ 1125415 h 1240971"/>
              <a:gd name="connsiteX141" fmla="*/ 3632542 w 5693265"/>
              <a:gd name="connsiteY141" fmla="*/ 1105319 h 1240971"/>
              <a:gd name="connsiteX142" fmla="*/ 3662687 w 5693265"/>
              <a:gd name="connsiteY142" fmla="*/ 1085222 h 1240971"/>
              <a:gd name="connsiteX143" fmla="*/ 3697856 w 5693265"/>
              <a:gd name="connsiteY143" fmla="*/ 1070149 h 1240971"/>
              <a:gd name="connsiteX144" fmla="*/ 3707905 w 5693265"/>
              <a:gd name="connsiteY144" fmla="*/ 1060101 h 1240971"/>
              <a:gd name="connsiteX145" fmla="*/ 3743074 w 5693265"/>
              <a:gd name="connsiteY145" fmla="*/ 1040004 h 1240971"/>
              <a:gd name="connsiteX146" fmla="*/ 3813413 w 5693265"/>
              <a:gd name="connsiteY146" fmla="*/ 1024932 h 1240971"/>
              <a:gd name="connsiteX147" fmla="*/ 3833509 w 5693265"/>
              <a:gd name="connsiteY147" fmla="*/ 1014883 h 1240971"/>
              <a:gd name="connsiteX148" fmla="*/ 3858630 w 5693265"/>
              <a:gd name="connsiteY148" fmla="*/ 1009859 h 1240971"/>
              <a:gd name="connsiteX149" fmla="*/ 3873703 w 5693265"/>
              <a:gd name="connsiteY149" fmla="*/ 1004835 h 1240971"/>
              <a:gd name="connsiteX150" fmla="*/ 3923944 w 5693265"/>
              <a:gd name="connsiteY150" fmla="*/ 1014883 h 1240971"/>
              <a:gd name="connsiteX151" fmla="*/ 3933993 w 5693265"/>
              <a:gd name="connsiteY151" fmla="*/ 1029956 h 1240971"/>
              <a:gd name="connsiteX152" fmla="*/ 3964138 w 5693265"/>
              <a:gd name="connsiteY152" fmla="*/ 1075173 h 1240971"/>
              <a:gd name="connsiteX153" fmla="*/ 3969162 w 5693265"/>
              <a:gd name="connsiteY153" fmla="*/ 1100294 h 1240971"/>
              <a:gd name="connsiteX154" fmla="*/ 3979210 w 5693265"/>
              <a:gd name="connsiteY154" fmla="*/ 1110343 h 1240971"/>
              <a:gd name="connsiteX155" fmla="*/ 3984235 w 5693265"/>
              <a:gd name="connsiteY155" fmla="*/ 1130439 h 1240971"/>
              <a:gd name="connsiteX156" fmla="*/ 4019404 w 5693265"/>
              <a:gd name="connsiteY156" fmla="*/ 1165609 h 1240971"/>
              <a:gd name="connsiteX157" fmla="*/ 4064621 w 5693265"/>
              <a:gd name="connsiteY157" fmla="*/ 1150536 h 1240971"/>
              <a:gd name="connsiteX158" fmla="*/ 4079694 w 5693265"/>
              <a:gd name="connsiteY158" fmla="*/ 1125415 h 1240971"/>
              <a:gd name="connsiteX159" fmla="*/ 4099791 w 5693265"/>
              <a:gd name="connsiteY159" fmla="*/ 1105319 h 1240971"/>
              <a:gd name="connsiteX160" fmla="*/ 4129936 w 5693265"/>
              <a:gd name="connsiteY160" fmla="*/ 1075173 h 1240971"/>
              <a:gd name="connsiteX161" fmla="*/ 4150032 w 5693265"/>
              <a:gd name="connsiteY161" fmla="*/ 1040004 h 1240971"/>
              <a:gd name="connsiteX162" fmla="*/ 4160081 w 5693265"/>
              <a:gd name="connsiteY162" fmla="*/ 1019908 h 1240971"/>
              <a:gd name="connsiteX163" fmla="*/ 4165105 w 5693265"/>
              <a:gd name="connsiteY163" fmla="*/ 1004835 h 1240971"/>
              <a:gd name="connsiteX164" fmla="*/ 4185202 w 5693265"/>
              <a:gd name="connsiteY164" fmla="*/ 984738 h 1240971"/>
              <a:gd name="connsiteX165" fmla="*/ 4200274 w 5693265"/>
              <a:gd name="connsiteY165" fmla="*/ 979714 h 1240971"/>
              <a:gd name="connsiteX166" fmla="*/ 4235443 w 5693265"/>
              <a:gd name="connsiteY166" fmla="*/ 954593 h 1240971"/>
              <a:gd name="connsiteX167" fmla="*/ 4275637 w 5693265"/>
              <a:gd name="connsiteY167" fmla="*/ 934497 h 1240971"/>
              <a:gd name="connsiteX168" fmla="*/ 4310806 w 5693265"/>
              <a:gd name="connsiteY168" fmla="*/ 914400 h 1240971"/>
              <a:gd name="connsiteX169" fmla="*/ 4325878 w 5693265"/>
              <a:gd name="connsiteY169" fmla="*/ 904352 h 1240971"/>
              <a:gd name="connsiteX170" fmla="*/ 4381144 w 5693265"/>
              <a:gd name="connsiteY170" fmla="*/ 904352 h 1240971"/>
              <a:gd name="connsiteX171" fmla="*/ 4401241 w 5693265"/>
              <a:gd name="connsiteY171" fmla="*/ 914400 h 1240971"/>
              <a:gd name="connsiteX172" fmla="*/ 4416314 w 5693265"/>
              <a:gd name="connsiteY172" fmla="*/ 919424 h 1240971"/>
              <a:gd name="connsiteX173" fmla="*/ 4431386 w 5693265"/>
              <a:gd name="connsiteY173" fmla="*/ 929472 h 1240971"/>
              <a:gd name="connsiteX174" fmla="*/ 4456507 w 5693265"/>
              <a:gd name="connsiteY174" fmla="*/ 974690 h 1240971"/>
              <a:gd name="connsiteX175" fmla="*/ 4476604 w 5693265"/>
              <a:gd name="connsiteY175" fmla="*/ 999811 h 1240971"/>
              <a:gd name="connsiteX176" fmla="*/ 4567039 w 5693265"/>
              <a:gd name="connsiteY176" fmla="*/ 994787 h 1240971"/>
              <a:gd name="connsiteX177" fmla="*/ 4597184 w 5693265"/>
              <a:gd name="connsiteY177" fmla="*/ 969666 h 1240971"/>
              <a:gd name="connsiteX178" fmla="*/ 4617281 w 5693265"/>
              <a:gd name="connsiteY178" fmla="*/ 959617 h 1240971"/>
              <a:gd name="connsiteX179" fmla="*/ 4632353 w 5693265"/>
              <a:gd name="connsiteY179" fmla="*/ 944545 h 1240971"/>
              <a:gd name="connsiteX180" fmla="*/ 4652450 w 5693265"/>
              <a:gd name="connsiteY180" fmla="*/ 934497 h 1240971"/>
              <a:gd name="connsiteX181" fmla="*/ 4672547 w 5693265"/>
              <a:gd name="connsiteY181" fmla="*/ 919424 h 1240971"/>
              <a:gd name="connsiteX182" fmla="*/ 4737861 w 5693265"/>
              <a:gd name="connsiteY182" fmla="*/ 884255 h 1240971"/>
              <a:gd name="connsiteX183" fmla="*/ 4762982 w 5693265"/>
              <a:gd name="connsiteY183" fmla="*/ 879231 h 1240971"/>
              <a:gd name="connsiteX184" fmla="*/ 4778054 w 5693265"/>
              <a:gd name="connsiteY184" fmla="*/ 874206 h 1240971"/>
              <a:gd name="connsiteX185" fmla="*/ 4819294 w 5693265"/>
              <a:gd name="connsiteY185" fmla="*/ 873944 h 1240971"/>
              <a:gd name="connsiteX186" fmla="*/ 4877465 w 5693265"/>
              <a:gd name="connsiteY186" fmla="*/ 895638 h 1240971"/>
              <a:gd name="connsiteX187" fmla="*/ 4935347 w 5693265"/>
              <a:gd name="connsiteY187" fmla="*/ 934523 h 1240971"/>
              <a:gd name="connsiteX188" fmla="*/ 4995402 w 5693265"/>
              <a:gd name="connsiteY188" fmla="*/ 1006746 h 1240971"/>
              <a:gd name="connsiteX189" fmla="*/ 5024762 w 5693265"/>
              <a:gd name="connsiteY189" fmla="*/ 1051963 h 1240971"/>
              <a:gd name="connsiteX190" fmla="*/ 5092223 w 5693265"/>
              <a:gd name="connsiteY190" fmla="*/ 1016506 h 1240971"/>
              <a:gd name="connsiteX191" fmla="*/ 5144322 w 5693265"/>
              <a:gd name="connsiteY191" fmla="*/ 948261 h 1240971"/>
              <a:gd name="connsiteX192" fmla="*/ 5189252 w 5693265"/>
              <a:gd name="connsiteY192" fmla="*/ 886112 h 1240971"/>
              <a:gd name="connsiteX193" fmla="*/ 5226279 w 5693265"/>
              <a:gd name="connsiteY193" fmla="*/ 856230 h 1240971"/>
              <a:gd name="connsiteX194" fmla="*/ 5260637 w 5693265"/>
              <a:gd name="connsiteY194" fmla="*/ 822918 h 1240971"/>
              <a:gd name="connsiteX195" fmla="*/ 5295282 w 5693265"/>
              <a:gd name="connsiteY195" fmla="*/ 800440 h 1240971"/>
              <a:gd name="connsiteX196" fmla="*/ 5334430 w 5693265"/>
              <a:gd name="connsiteY196" fmla="*/ 794893 h 1240971"/>
              <a:gd name="connsiteX197" fmla="*/ 5412174 w 5693265"/>
              <a:gd name="connsiteY197" fmla="*/ 824252 h 1240971"/>
              <a:gd name="connsiteX198" fmla="*/ 5431197 w 5693265"/>
              <a:gd name="connsiteY198" fmla="*/ 768699 h 1240971"/>
              <a:gd name="connsiteX199" fmla="*/ 5441246 w 5693265"/>
              <a:gd name="connsiteY199" fmla="*/ 753626 h 1240971"/>
              <a:gd name="connsiteX200" fmla="*/ 5456318 w 5693265"/>
              <a:gd name="connsiteY200" fmla="*/ 708409 h 1240971"/>
              <a:gd name="connsiteX201" fmla="*/ 5466366 w 5693265"/>
              <a:gd name="connsiteY201" fmla="*/ 683288 h 1240971"/>
              <a:gd name="connsiteX202" fmla="*/ 5476415 w 5693265"/>
              <a:gd name="connsiteY202" fmla="*/ 643094 h 1240971"/>
              <a:gd name="connsiteX203" fmla="*/ 5491487 w 5693265"/>
              <a:gd name="connsiteY203" fmla="*/ 617973 h 1240971"/>
              <a:gd name="connsiteX204" fmla="*/ 5506560 w 5693265"/>
              <a:gd name="connsiteY204" fmla="*/ 572756 h 1240971"/>
              <a:gd name="connsiteX205" fmla="*/ 5526656 w 5693265"/>
              <a:gd name="connsiteY205" fmla="*/ 522514 h 1240971"/>
              <a:gd name="connsiteX206" fmla="*/ 5546753 w 5693265"/>
              <a:gd name="connsiteY206" fmla="*/ 467248 h 1240971"/>
              <a:gd name="connsiteX207" fmla="*/ 5556802 w 5693265"/>
              <a:gd name="connsiteY207" fmla="*/ 411982 h 1240971"/>
              <a:gd name="connsiteX208" fmla="*/ 5566850 w 5693265"/>
              <a:gd name="connsiteY208" fmla="*/ 381837 h 1240971"/>
              <a:gd name="connsiteX209" fmla="*/ 5576898 w 5693265"/>
              <a:gd name="connsiteY209" fmla="*/ 356716 h 1240971"/>
              <a:gd name="connsiteX210" fmla="*/ 5596995 w 5693265"/>
              <a:gd name="connsiteY210" fmla="*/ 316523 h 1240971"/>
              <a:gd name="connsiteX211" fmla="*/ 5617092 w 5693265"/>
              <a:gd name="connsiteY211" fmla="*/ 246184 h 1240971"/>
              <a:gd name="connsiteX212" fmla="*/ 5622116 w 5693265"/>
              <a:gd name="connsiteY212" fmla="*/ 226088 h 1240971"/>
              <a:gd name="connsiteX213" fmla="*/ 5632164 w 5693265"/>
              <a:gd name="connsiteY213" fmla="*/ 216039 h 1240971"/>
              <a:gd name="connsiteX214" fmla="*/ 5637188 w 5693265"/>
              <a:gd name="connsiteY214" fmla="*/ 200967 h 1240971"/>
              <a:gd name="connsiteX215" fmla="*/ 5642213 w 5693265"/>
              <a:gd name="connsiteY215" fmla="*/ 180870 h 1240971"/>
              <a:gd name="connsiteX216" fmla="*/ 5652261 w 5693265"/>
              <a:gd name="connsiteY216" fmla="*/ 165798 h 1240971"/>
              <a:gd name="connsiteX217" fmla="*/ 5693265 w 5693265"/>
              <a:gd name="connsiteY217" fmla="*/ 101268 h 1240971"/>
              <a:gd name="connsiteX218" fmla="*/ 5657285 w 5693265"/>
              <a:gd name="connsiteY218" fmla="*/ 80387 h 1240971"/>
              <a:gd name="connsiteX219" fmla="*/ 5624759 w 5693265"/>
              <a:gd name="connsiteY219" fmla="*/ 46788 h 1240971"/>
              <a:gd name="connsiteX220" fmla="*/ 5575040 w 5693265"/>
              <a:gd name="connsiteY220" fmla="*/ 39120 h 1240971"/>
              <a:gd name="connsiteX221" fmla="*/ 5470369 w 5693265"/>
              <a:gd name="connsiteY221" fmla="*/ 39381 h 1240971"/>
              <a:gd name="connsiteX222" fmla="*/ 5379124 w 5693265"/>
              <a:gd name="connsiteY222" fmla="*/ 39644 h 1240971"/>
              <a:gd name="connsiteX223" fmla="*/ 5323570 w 5693265"/>
              <a:gd name="connsiteY223" fmla="*/ 61337 h 1240971"/>
              <a:gd name="connsiteX224" fmla="*/ 5238682 w 5693265"/>
              <a:gd name="connsiteY224" fmla="*/ 54455 h 1240971"/>
              <a:gd name="connsiteX225" fmla="*/ 5075554 w 5693265"/>
              <a:gd name="connsiteY225" fmla="*/ 56574 h 1240971"/>
              <a:gd name="connsiteX226" fmla="*/ 4989070 w 5693265"/>
              <a:gd name="connsiteY226" fmla="*/ 65314 h 1240971"/>
              <a:gd name="connsiteX227" fmla="*/ 4943852 w 5693265"/>
              <a:gd name="connsiteY227" fmla="*/ 60290 h 1240971"/>
              <a:gd name="connsiteX228" fmla="*/ 4823272 w 5693265"/>
              <a:gd name="connsiteY228" fmla="*/ 50242 h 1240971"/>
              <a:gd name="connsiteX229" fmla="*/ 4677571 w 5693265"/>
              <a:gd name="connsiteY229" fmla="*/ 55266 h 1240971"/>
              <a:gd name="connsiteX230" fmla="*/ 4647426 w 5693265"/>
              <a:gd name="connsiteY230" fmla="*/ 60290 h 1240971"/>
              <a:gd name="connsiteX231" fmla="*/ 4577087 w 5693265"/>
              <a:gd name="connsiteY231" fmla="*/ 65314 h 1240971"/>
              <a:gd name="connsiteX232" fmla="*/ 4486652 w 5693265"/>
              <a:gd name="connsiteY232" fmla="*/ 75363 h 1240971"/>
              <a:gd name="connsiteX233" fmla="*/ 4139984 w 5693265"/>
              <a:gd name="connsiteY233" fmla="*/ 60290 h 1240971"/>
              <a:gd name="connsiteX234" fmla="*/ 3918920 w 5693265"/>
              <a:gd name="connsiteY234" fmla="*/ 50242 h 1240971"/>
              <a:gd name="connsiteX235" fmla="*/ 3873703 w 5693265"/>
              <a:gd name="connsiteY235" fmla="*/ 45217 h 1240971"/>
              <a:gd name="connsiteX236" fmla="*/ 3687808 w 5693265"/>
              <a:gd name="connsiteY236" fmla="*/ 40193 h 1240971"/>
              <a:gd name="connsiteX237" fmla="*/ 3662687 w 5693265"/>
              <a:gd name="connsiteY237" fmla="*/ 35169 h 1240971"/>
              <a:gd name="connsiteX238" fmla="*/ 3627518 w 5693265"/>
              <a:gd name="connsiteY238" fmla="*/ 25121 h 1240971"/>
              <a:gd name="connsiteX239" fmla="*/ 3547131 w 5693265"/>
              <a:gd name="connsiteY239" fmla="*/ 20097 h 1240971"/>
              <a:gd name="connsiteX240" fmla="*/ 3310995 w 5693265"/>
              <a:gd name="connsiteY240" fmla="*/ 25121 h 1240971"/>
              <a:gd name="connsiteX241" fmla="*/ 3265777 w 5693265"/>
              <a:gd name="connsiteY241" fmla="*/ 30145 h 1240971"/>
              <a:gd name="connsiteX242" fmla="*/ 3175342 w 5693265"/>
              <a:gd name="connsiteY242" fmla="*/ 35169 h 1240971"/>
              <a:gd name="connsiteX243" fmla="*/ 2582489 w 5693265"/>
              <a:gd name="connsiteY243" fmla="*/ 45217 h 1240971"/>
              <a:gd name="connsiteX244" fmla="*/ 2255918 w 5693265"/>
              <a:gd name="connsiteY244" fmla="*/ 40193 h 1240971"/>
              <a:gd name="connsiteX245" fmla="*/ 1974564 w 5693265"/>
              <a:gd name="connsiteY245" fmla="*/ 30145 h 1240971"/>
              <a:gd name="connsiteX246" fmla="*/ 1944419 w 5693265"/>
              <a:gd name="connsiteY246" fmla="*/ 25121 h 1240971"/>
              <a:gd name="connsiteX247" fmla="*/ 1848960 w 5693265"/>
              <a:gd name="connsiteY247" fmla="*/ 20097 h 1240971"/>
              <a:gd name="connsiteX248" fmla="*/ 1768573 w 5693265"/>
              <a:gd name="connsiteY248" fmla="*/ 10048 h 1240971"/>
              <a:gd name="connsiteX249" fmla="*/ 1502292 w 5693265"/>
              <a:gd name="connsiteY249" fmla="*/ 20097 h 1240971"/>
              <a:gd name="connsiteX250" fmla="*/ 1467122 w 5693265"/>
              <a:gd name="connsiteY250" fmla="*/ 25121 h 1240971"/>
              <a:gd name="connsiteX251" fmla="*/ 1426929 w 5693265"/>
              <a:gd name="connsiteY251" fmla="*/ 30145 h 1240971"/>
              <a:gd name="connsiteX252" fmla="*/ 1341518 w 5693265"/>
              <a:gd name="connsiteY252" fmla="*/ 45217 h 1240971"/>
              <a:gd name="connsiteX253" fmla="*/ 1095333 w 5693265"/>
              <a:gd name="connsiteY253" fmla="*/ 35169 h 1240971"/>
              <a:gd name="connsiteX254" fmla="*/ 979777 w 5693265"/>
              <a:gd name="connsiteY254" fmla="*/ 20097 h 1240971"/>
              <a:gd name="connsiteX255" fmla="*/ 939584 w 5693265"/>
              <a:gd name="connsiteY255" fmla="*/ 10048 h 1240971"/>
              <a:gd name="connsiteX256" fmla="*/ 813980 w 5693265"/>
              <a:gd name="connsiteY256" fmla="*/ 0 h 1240971"/>
              <a:gd name="connsiteX257" fmla="*/ 743641 w 5693265"/>
              <a:gd name="connsiteY257" fmla="*/ 5024 h 1240971"/>
              <a:gd name="connsiteX258" fmla="*/ 582867 w 5693265"/>
              <a:gd name="connsiteY258" fmla="*/ 15072 h 1240971"/>
              <a:gd name="connsiteX259" fmla="*/ 432142 w 5693265"/>
              <a:gd name="connsiteY259" fmla="*/ 5024 h 1240971"/>
              <a:gd name="connsiteX260" fmla="*/ 412046 w 5693265"/>
              <a:gd name="connsiteY260" fmla="*/ 0 h 1240971"/>
              <a:gd name="connsiteX261" fmla="*/ 281417 w 5693265"/>
              <a:gd name="connsiteY261" fmla="*/ 10048 h 1240971"/>
              <a:gd name="connsiteX262" fmla="*/ 261320 w 5693265"/>
              <a:gd name="connsiteY262" fmla="*/ 15072 h 1240971"/>
              <a:gd name="connsiteX263" fmla="*/ 100547 w 5693265"/>
              <a:gd name="connsiteY263" fmla="*/ 20097 h 1240971"/>
              <a:gd name="connsiteX264" fmla="*/ 5087 w 5693265"/>
              <a:gd name="connsiteY264" fmla="*/ 30145 h 1240971"/>
              <a:gd name="connsiteX0" fmla="*/ 5087 w 5731022"/>
              <a:gd name="connsiteY0" fmla="*/ 30145 h 1240971"/>
              <a:gd name="connsiteX1" fmla="*/ 15136 w 5731022"/>
              <a:gd name="connsiteY1" fmla="*/ 115556 h 1240971"/>
              <a:gd name="connsiteX2" fmla="*/ 20160 w 5731022"/>
              <a:gd name="connsiteY2" fmla="*/ 150725 h 1240971"/>
              <a:gd name="connsiteX3" fmla="*/ 25184 w 5731022"/>
              <a:gd name="connsiteY3" fmla="*/ 236136 h 1240971"/>
              <a:gd name="connsiteX4" fmla="*/ 35232 w 5731022"/>
              <a:gd name="connsiteY4" fmla="*/ 311499 h 1240971"/>
              <a:gd name="connsiteX5" fmla="*/ 40256 w 5731022"/>
              <a:gd name="connsiteY5" fmla="*/ 783771 h 1240971"/>
              <a:gd name="connsiteX6" fmla="*/ 45281 w 5731022"/>
              <a:gd name="connsiteY6" fmla="*/ 864158 h 1240971"/>
              <a:gd name="connsiteX7" fmla="*/ 35232 w 5731022"/>
              <a:gd name="connsiteY7" fmla="*/ 1034980 h 1240971"/>
              <a:gd name="connsiteX8" fmla="*/ 25184 w 5731022"/>
              <a:gd name="connsiteY8" fmla="*/ 1100294 h 1240971"/>
              <a:gd name="connsiteX9" fmla="*/ 20160 w 5731022"/>
              <a:gd name="connsiteY9" fmla="*/ 1150536 h 1240971"/>
              <a:gd name="connsiteX10" fmla="*/ 25184 w 5731022"/>
              <a:gd name="connsiteY10" fmla="*/ 1170633 h 1240971"/>
              <a:gd name="connsiteX11" fmla="*/ 35232 w 5731022"/>
              <a:gd name="connsiteY11" fmla="*/ 1160584 h 1240971"/>
              <a:gd name="connsiteX12" fmla="*/ 55329 w 5731022"/>
              <a:gd name="connsiteY12" fmla="*/ 1100294 h 1240971"/>
              <a:gd name="connsiteX13" fmla="*/ 60353 w 5731022"/>
              <a:gd name="connsiteY13" fmla="*/ 1085222 h 1240971"/>
              <a:gd name="connsiteX14" fmla="*/ 70402 w 5731022"/>
              <a:gd name="connsiteY14" fmla="*/ 1075173 h 1240971"/>
              <a:gd name="connsiteX15" fmla="*/ 95522 w 5731022"/>
              <a:gd name="connsiteY15" fmla="*/ 1045028 h 1240971"/>
              <a:gd name="connsiteX16" fmla="*/ 110595 w 5731022"/>
              <a:gd name="connsiteY16" fmla="*/ 1040004 h 1240971"/>
              <a:gd name="connsiteX17" fmla="*/ 135716 w 5731022"/>
              <a:gd name="connsiteY17" fmla="*/ 1019908 h 1240971"/>
              <a:gd name="connsiteX18" fmla="*/ 150788 w 5731022"/>
              <a:gd name="connsiteY18" fmla="*/ 1009859 h 1240971"/>
              <a:gd name="connsiteX19" fmla="*/ 175909 w 5731022"/>
              <a:gd name="connsiteY19" fmla="*/ 994787 h 1240971"/>
              <a:gd name="connsiteX20" fmla="*/ 216103 w 5731022"/>
              <a:gd name="connsiteY20" fmla="*/ 984738 h 1240971"/>
              <a:gd name="connsiteX21" fmla="*/ 286441 w 5731022"/>
              <a:gd name="connsiteY21" fmla="*/ 994787 h 1240971"/>
              <a:gd name="connsiteX22" fmla="*/ 301514 w 5731022"/>
              <a:gd name="connsiteY22" fmla="*/ 1004835 h 1240971"/>
              <a:gd name="connsiteX23" fmla="*/ 321610 w 5731022"/>
              <a:gd name="connsiteY23" fmla="*/ 1034980 h 1240971"/>
              <a:gd name="connsiteX24" fmla="*/ 356780 w 5731022"/>
              <a:gd name="connsiteY24" fmla="*/ 1065125 h 1240971"/>
              <a:gd name="connsiteX25" fmla="*/ 366828 w 5731022"/>
              <a:gd name="connsiteY25" fmla="*/ 1080198 h 1240971"/>
              <a:gd name="connsiteX26" fmla="*/ 381900 w 5731022"/>
              <a:gd name="connsiteY26" fmla="*/ 1085222 h 1240971"/>
              <a:gd name="connsiteX27" fmla="*/ 396973 w 5731022"/>
              <a:gd name="connsiteY27" fmla="*/ 1095270 h 1240971"/>
              <a:gd name="connsiteX28" fmla="*/ 407021 w 5731022"/>
              <a:gd name="connsiteY28" fmla="*/ 1105319 h 1240971"/>
              <a:gd name="connsiteX29" fmla="*/ 422094 w 5731022"/>
              <a:gd name="connsiteY29" fmla="*/ 1110343 h 1240971"/>
              <a:gd name="connsiteX30" fmla="*/ 437166 w 5731022"/>
              <a:gd name="connsiteY30" fmla="*/ 1120391 h 1240971"/>
              <a:gd name="connsiteX31" fmla="*/ 467311 w 5731022"/>
              <a:gd name="connsiteY31" fmla="*/ 1130439 h 1240971"/>
              <a:gd name="connsiteX32" fmla="*/ 522577 w 5731022"/>
              <a:gd name="connsiteY32" fmla="*/ 1115367 h 1240971"/>
              <a:gd name="connsiteX33" fmla="*/ 552722 w 5731022"/>
              <a:gd name="connsiteY33" fmla="*/ 1075173 h 1240971"/>
              <a:gd name="connsiteX34" fmla="*/ 567795 w 5731022"/>
              <a:gd name="connsiteY34" fmla="*/ 1070149 h 1240971"/>
              <a:gd name="connsiteX35" fmla="*/ 582867 w 5731022"/>
              <a:gd name="connsiteY35" fmla="*/ 1060101 h 1240971"/>
              <a:gd name="connsiteX36" fmla="*/ 638133 w 5731022"/>
              <a:gd name="connsiteY36" fmla="*/ 1045028 h 1240971"/>
              <a:gd name="connsiteX37" fmla="*/ 653206 w 5731022"/>
              <a:gd name="connsiteY37" fmla="*/ 1040004 h 1240971"/>
              <a:gd name="connsiteX38" fmla="*/ 693399 w 5731022"/>
              <a:gd name="connsiteY38" fmla="*/ 1045028 h 1240971"/>
              <a:gd name="connsiteX39" fmla="*/ 723544 w 5731022"/>
              <a:gd name="connsiteY39" fmla="*/ 1055077 h 1240971"/>
              <a:gd name="connsiteX40" fmla="*/ 733593 w 5731022"/>
              <a:gd name="connsiteY40" fmla="*/ 1065125 h 1240971"/>
              <a:gd name="connsiteX41" fmla="*/ 768762 w 5731022"/>
              <a:gd name="connsiteY41" fmla="*/ 1080198 h 1240971"/>
              <a:gd name="connsiteX42" fmla="*/ 803931 w 5731022"/>
              <a:gd name="connsiteY42" fmla="*/ 1105319 h 1240971"/>
              <a:gd name="connsiteX43" fmla="*/ 834076 w 5731022"/>
              <a:gd name="connsiteY43" fmla="*/ 1130439 h 1240971"/>
              <a:gd name="connsiteX44" fmla="*/ 869246 w 5731022"/>
              <a:gd name="connsiteY44" fmla="*/ 1140488 h 1240971"/>
              <a:gd name="connsiteX45" fmla="*/ 909439 w 5731022"/>
              <a:gd name="connsiteY45" fmla="*/ 1175657 h 1240971"/>
              <a:gd name="connsiteX46" fmla="*/ 939584 w 5731022"/>
              <a:gd name="connsiteY46" fmla="*/ 1185705 h 1240971"/>
              <a:gd name="connsiteX47" fmla="*/ 979777 w 5731022"/>
              <a:gd name="connsiteY47" fmla="*/ 1180681 h 1240971"/>
              <a:gd name="connsiteX48" fmla="*/ 989826 w 5731022"/>
              <a:gd name="connsiteY48" fmla="*/ 1170633 h 1240971"/>
              <a:gd name="connsiteX49" fmla="*/ 1004898 w 5731022"/>
              <a:gd name="connsiteY49" fmla="*/ 1150536 h 1240971"/>
              <a:gd name="connsiteX50" fmla="*/ 1014947 w 5731022"/>
              <a:gd name="connsiteY50" fmla="*/ 1120391 h 1240971"/>
              <a:gd name="connsiteX51" fmla="*/ 1040067 w 5731022"/>
              <a:gd name="connsiteY51" fmla="*/ 1095270 h 1240971"/>
              <a:gd name="connsiteX52" fmla="*/ 1050116 w 5731022"/>
              <a:gd name="connsiteY52" fmla="*/ 1085222 h 1240971"/>
              <a:gd name="connsiteX53" fmla="*/ 1075237 w 5731022"/>
              <a:gd name="connsiteY53" fmla="*/ 1065125 h 1240971"/>
              <a:gd name="connsiteX54" fmla="*/ 1090309 w 5731022"/>
              <a:gd name="connsiteY54" fmla="*/ 1050053 h 1240971"/>
              <a:gd name="connsiteX55" fmla="*/ 1120454 w 5731022"/>
              <a:gd name="connsiteY55" fmla="*/ 1040004 h 1240971"/>
              <a:gd name="connsiteX56" fmla="*/ 1135527 w 5731022"/>
              <a:gd name="connsiteY56" fmla="*/ 1034980 h 1240971"/>
              <a:gd name="connsiteX57" fmla="*/ 1160648 w 5731022"/>
              <a:gd name="connsiteY57" fmla="*/ 1019908 h 1240971"/>
              <a:gd name="connsiteX58" fmla="*/ 1175720 w 5731022"/>
              <a:gd name="connsiteY58" fmla="*/ 1014883 h 1240971"/>
              <a:gd name="connsiteX59" fmla="*/ 1195817 w 5731022"/>
              <a:gd name="connsiteY59" fmla="*/ 1004835 h 1240971"/>
              <a:gd name="connsiteX60" fmla="*/ 1281228 w 5731022"/>
              <a:gd name="connsiteY60" fmla="*/ 1014883 h 1240971"/>
              <a:gd name="connsiteX61" fmla="*/ 1296300 w 5731022"/>
              <a:gd name="connsiteY61" fmla="*/ 1024932 h 1240971"/>
              <a:gd name="connsiteX62" fmla="*/ 1311373 w 5731022"/>
              <a:gd name="connsiteY62" fmla="*/ 1029956 h 1240971"/>
              <a:gd name="connsiteX63" fmla="*/ 1326446 w 5731022"/>
              <a:gd name="connsiteY63" fmla="*/ 1060101 h 1240971"/>
              <a:gd name="connsiteX64" fmla="*/ 1341518 w 5731022"/>
              <a:gd name="connsiteY64" fmla="*/ 1065125 h 1240971"/>
              <a:gd name="connsiteX65" fmla="*/ 1356591 w 5731022"/>
              <a:gd name="connsiteY65" fmla="*/ 1075173 h 1240971"/>
              <a:gd name="connsiteX66" fmla="*/ 1396784 w 5731022"/>
              <a:gd name="connsiteY66" fmla="*/ 1090246 h 1240971"/>
              <a:gd name="connsiteX67" fmla="*/ 1447026 w 5731022"/>
              <a:gd name="connsiteY67" fmla="*/ 1105319 h 1240971"/>
              <a:gd name="connsiteX68" fmla="*/ 1462098 w 5731022"/>
              <a:gd name="connsiteY68" fmla="*/ 1110343 h 1240971"/>
              <a:gd name="connsiteX69" fmla="*/ 1497267 w 5731022"/>
              <a:gd name="connsiteY69" fmla="*/ 1120391 h 1240971"/>
              <a:gd name="connsiteX70" fmla="*/ 1552533 w 5731022"/>
              <a:gd name="connsiteY70" fmla="*/ 1115367 h 1240971"/>
              <a:gd name="connsiteX71" fmla="*/ 1567606 w 5731022"/>
              <a:gd name="connsiteY71" fmla="*/ 1110343 h 1240971"/>
              <a:gd name="connsiteX72" fmla="*/ 1587703 w 5731022"/>
              <a:gd name="connsiteY72" fmla="*/ 1090246 h 1240971"/>
              <a:gd name="connsiteX73" fmla="*/ 1637944 w 5731022"/>
              <a:gd name="connsiteY73" fmla="*/ 1050053 h 1240971"/>
              <a:gd name="connsiteX74" fmla="*/ 1653017 w 5731022"/>
              <a:gd name="connsiteY74" fmla="*/ 1029956 h 1240971"/>
              <a:gd name="connsiteX75" fmla="*/ 1688186 w 5731022"/>
              <a:gd name="connsiteY75" fmla="*/ 1019908 h 1240971"/>
              <a:gd name="connsiteX76" fmla="*/ 1788670 w 5731022"/>
              <a:gd name="connsiteY76" fmla="*/ 1029956 h 1240971"/>
              <a:gd name="connsiteX77" fmla="*/ 1818815 w 5731022"/>
              <a:gd name="connsiteY77" fmla="*/ 1040004 h 1240971"/>
              <a:gd name="connsiteX78" fmla="*/ 1853984 w 5731022"/>
              <a:gd name="connsiteY78" fmla="*/ 1050053 h 1240971"/>
              <a:gd name="connsiteX79" fmla="*/ 1869056 w 5731022"/>
              <a:gd name="connsiteY79" fmla="*/ 1060101 h 1240971"/>
              <a:gd name="connsiteX80" fmla="*/ 1894177 w 5731022"/>
              <a:gd name="connsiteY80" fmla="*/ 1065125 h 1240971"/>
              <a:gd name="connsiteX81" fmla="*/ 1949443 w 5731022"/>
              <a:gd name="connsiteY81" fmla="*/ 1085222 h 1240971"/>
              <a:gd name="connsiteX82" fmla="*/ 1969540 w 5731022"/>
              <a:gd name="connsiteY82" fmla="*/ 1090246 h 1240971"/>
              <a:gd name="connsiteX83" fmla="*/ 2014758 w 5731022"/>
              <a:gd name="connsiteY83" fmla="*/ 1110343 h 1240971"/>
              <a:gd name="connsiteX84" fmla="*/ 2039878 w 5731022"/>
              <a:gd name="connsiteY84" fmla="*/ 1125415 h 1240971"/>
              <a:gd name="connsiteX85" fmla="*/ 2120265 w 5731022"/>
              <a:gd name="connsiteY85" fmla="*/ 1120391 h 1240971"/>
              <a:gd name="connsiteX86" fmla="*/ 2130314 w 5731022"/>
              <a:gd name="connsiteY86" fmla="*/ 1110343 h 1240971"/>
              <a:gd name="connsiteX87" fmla="*/ 2155435 w 5731022"/>
              <a:gd name="connsiteY87" fmla="*/ 1100294 h 1240971"/>
              <a:gd name="connsiteX88" fmla="*/ 2190604 w 5731022"/>
              <a:gd name="connsiteY88" fmla="*/ 1070149 h 1240971"/>
              <a:gd name="connsiteX89" fmla="*/ 2230797 w 5731022"/>
              <a:gd name="connsiteY89" fmla="*/ 1040004 h 1240971"/>
              <a:gd name="connsiteX90" fmla="*/ 2245870 w 5731022"/>
              <a:gd name="connsiteY90" fmla="*/ 1034980 h 1240971"/>
              <a:gd name="connsiteX91" fmla="*/ 2270991 w 5731022"/>
              <a:gd name="connsiteY91" fmla="*/ 1019908 h 1240971"/>
              <a:gd name="connsiteX92" fmla="*/ 2301136 w 5731022"/>
              <a:gd name="connsiteY92" fmla="*/ 994787 h 1240971"/>
              <a:gd name="connsiteX93" fmla="*/ 2316208 w 5731022"/>
              <a:gd name="connsiteY93" fmla="*/ 989763 h 1240971"/>
              <a:gd name="connsiteX94" fmla="*/ 2396595 w 5731022"/>
              <a:gd name="connsiteY94" fmla="*/ 984738 h 1240971"/>
              <a:gd name="connsiteX95" fmla="*/ 2426740 w 5731022"/>
              <a:gd name="connsiteY95" fmla="*/ 989763 h 1240971"/>
              <a:gd name="connsiteX96" fmla="*/ 2461909 w 5731022"/>
              <a:gd name="connsiteY96" fmla="*/ 1024932 h 1240971"/>
              <a:gd name="connsiteX97" fmla="*/ 2476982 w 5731022"/>
              <a:gd name="connsiteY97" fmla="*/ 1029956 h 1240971"/>
              <a:gd name="connsiteX98" fmla="*/ 2487030 w 5731022"/>
              <a:gd name="connsiteY98" fmla="*/ 1045028 h 1240971"/>
              <a:gd name="connsiteX99" fmla="*/ 2497078 w 5731022"/>
              <a:gd name="connsiteY99" fmla="*/ 1055077 h 1240971"/>
              <a:gd name="connsiteX100" fmla="*/ 2532248 w 5731022"/>
              <a:gd name="connsiteY100" fmla="*/ 1095270 h 1240971"/>
              <a:gd name="connsiteX101" fmla="*/ 2567417 w 5731022"/>
              <a:gd name="connsiteY101" fmla="*/ 1135464 h 1240971"/>
              <a:gd name="connsiteX102" fmla="*/ 2582489 w 5731022"/>
              <a:gd name="connsiteY102" fmla="*/ 1145512 h 1240971"/>
              <a:gd name="connsiteX103" fmla="*/ 2622683 w 5731022"/>
              <a:gd name="connsiteY103" fmla="*/ 1170633 h 1240971"/>
              <a:gd name="connsiteX104" fmla="*/ 2657852 w 5731022"/>
              <a:gd name="connsiteY104" fmla="*/ 1160584 h 1240971"/>
              <a:gd name="connsiteX105" fmla="*/ 2682973 w 5731022"/>
              <a:gd name="connsiteY105" fmla="*/ 1145512 h 1240971"/>
              <a:gd name="connsiteX106" fmla="*/ 2713118 w 5731022"/>
              <a:gd name="connsiteY106" fmla="*/ 1130439 h 1240971"/>
              <a:gd name="connsiteX107" fmla="*/ 2728191 w 5731022"/>
              <a:gd name="connsiteY107" fmla="*/ 1120391 h 1240971"/>
              <a:gd name="connsiteX108" fmla="*/ 2748287 w 5731022"/>
              <a:gd name="connsiteY108" fmla="*/ 1115367 h 1240971"/>
              <a:gd name="connsiteX109" fmla="*/ 2778432 w 5731022"/>
              <a:gd name="connsiteY109" fmla="*/ 1105319 h 1240971"/>
              <a:gd name="connsiteX110" fmla="*/ 2868867 w 5731022"/>
              <a:gd name="connsiteY110" fmla="*/ 1075173 h 1240971"/>
              <a:gd name="connsiteX111" fmla="*/ 2893988 w 5731022"/>
              <a:gd name="connsiteY111" fmla="*/ 1070149 h 1240971"/>
              <a:gd name="connsiteX112" fmla="*/ 2919109 w 5731022"/>
              <a:gd name="connsiteY112" fmla="*/ 1075173 h 1240971"/>
              <a:gd name="connsiteX113" fmla="*/ 2934182 w 5731022"/>
              <a:gd name="connsiteY113" fmla="*/ 1080198 h 1240971"/>
              <a:gd name="connsiteX114" fmla="*/ 2944230 w 5731022"/>
              <a:gd name="connsiteY114" fmla="*/ 1110343 h 1240971"/>
              <a:gd name="connsiteX115" fmla="*/ 2959303 w 5731022"/>
              <a:gd name="connsiteY115" fmla="*/ 1125415 h 1240971"/>
              <a:gd name="connsiteX116" fmla="*/ 2979399 w 5731022"/>
              <a:gd name="connsiteY116" fmla="*/ 1155560 h 1240971"/>
              <a:gd name="connsiteX117" fmla="*/ 2994472 w 5731022"/>
              <a:gd name="connsiteY117" fmla="*/ 1160584 h 1240971"/>
              <a:gd name="connsiteX118" fmla="*/ 3014569 w 5731022"/>
              <a:gd name="connsiteY118" fmla="*/ 1180681 h 1240971"/>
              <a:gd name="connsiteX119" fmla="*/ 3024617 w 5731022"/>
              <a:gd name="connsiteY119" fmla="*/ 1190730 h 1240971"/>
              <a:gd name="connsiteX120" fmla="*/ 3069835 w 5731022"/>
              <a:gd name="connsiteY120" fmla="*/ 1215850 h 1240971"/>
              <a:gd name="connsiteX121" fmla="*/ 3079883 w 5731022"/>
              <a:gd name="connsiteY121" fmla="*/ 1225899 h 1240971"/>
              <a:gd name="connsiteX122" fmla="*/ 3099980 w 5731022"/>
              <a:gd name="connsiteY122" fmla="*/ 1230923 h 1240971"/>
              <a:gd name="connsiteX123" fmla="*/ 3130125 w 5731022"/>
              <a:gd name="connsiteY123" fmla="*/ 1240971 h 1240971"/>
              <a:gd name="connsiteX124" fmla="*/ 3180366 w 5731022"/>
              <a:gd name="connsiteY124" fmla="*/ 1235947 h 1240971"/>
              <a:gd name="connsiteX125" fmla="*/ 3195439 w 5731022"/>
              <a:gd name="connsiteY125" fmla="*/ 1225899 h 1240971"/>
              <a:gd name="connsiteX126" fmla="*/ 3220560 w 5731022"/>
              <a:gd name="connsiteY126" fmla="*/ 1215850 h 1240971"/>
              <a:gd name="connsiteX127" fmla="*/ 3255729 w 5731022"/>
              <a:gd name="connsiteY127" fmla="*/ 1185705 h 1240971"/>
              <a:gd name="connsiteX128" fmla="*/ 3295922 w 5731022"/>
              <a:gd name="connsiteY128" fmla="*/ 1160584 h 1240971"/>
              <a:gd name="connsiteX129" fmla="*/ 3310995 w 5731022"/>
              <a:gd name="connsiteY129" fmla="*/ 1145512 h 1240971"/>
              <a:gd name="connsiteX130" fmla="*/ 3351188 w 5731022"/>
              <a:gd name="connsiteY130" fmla="*/ 1140488 h 1240971"/>
              <a:gd name="connsiteX131" fmla="*/ 3406454 w 5731022"/>
              <a:gd name="connsiteY131" fmla="*/ 1155560 h 1240971"/>
              <a:gd name="connsiteX132" fmla="*/ 3426551 w 5731022"/>
              <a:gd name="connsiteY132" fmla="*/ 1165609 h 1240971"/>
              <a:gd name="connsiteX133" fmla="*/ 3441624 w 5731022"/>
              <a:gd name="connsiteY133" fmla="*/ 1175657 h 1240971"/>
              <a:gd name="connsiteX134" fmla="*/ 3456696 w 5731022"/>
              <a:gd name="connsiteY134" fmla="*/ 1180681 h 1240971"/>
              <a:gd name="connsiteX135" fmla="*/ 3466744 w 5731022"/>
              <a:gd name="connsiteY135" fmla="*/ 1195754 h 1240971"/>
              <a:gd name="connsiteX136" fmla="*/ 3527035 w 5731022"/>
              <a:gd name="connsiteY136" fmla="*/ 1200778 h 1240971"/>
              <a:gd name="connsiteX137" fmla="*/ 3542107 w 5731022"/>
              <a:gd name="connsiteY137" fmla="*/ 1190730 h 1240971"/>
              <a:gd name="connsiteX138" fmla="*/ 3567228 w 5731022"/>
              <a:gd name="connsiteY138" fmla="*/ 1180681 h 1240971"/>
              <a:gd name="connsiteX139" fmla="*/ 3587325 w 5731022"/>
              <a:gd name="connsiteY139" fmla="*/ 1150536 h 1240971"/>
              <a:gd name="connsiteX140" fmla="*/ 3617470 w 5731022"/>
              <a:gd name="connsiteY140" fmla="*/ 1125415 h 1240971"/>
              <a:gd name="connsiteX141" fmla="*/ 3632542 w 5731022"/>
              <a:gd name="connsiteY141" fmla="*/ 1105319 h 1240971"/>
              <a:gd name="connsiteX142" fmla="*/ 3662687 w 5731022"/>
              <a:gd name="connsiteY142" fmla="*/ 1085222 h 1240971"/>
              <a:gd name="connsiteX143" fmla="*/ 3697856 w 5731022"/>
              <a:gd name="connsiteY143" fmla="*/ 1070149 h 1240971"/>
              <a:gd name="connsiteX144" fmla="*/ 3707905 w 5731022"/>
              <a:gd name="connsiteY144" fmla="*/ 1060101 h 1240971"/>
              <a:gd name="connsiteX145" fmla="*/ 3743074 w 5731022"/>
              <a:gd name="connsiteY145" fmla="*/ 1040004 h 1240971"/>
              <a:gd name="connsiteX146" fmla="*/ 3813413 w 5731022"/>
              <a:gd name="connsiteY146" fmla="*/ 1024932 h 1240971"/>
              <a:gd name="connsiteX147" fmla="*/ 3833509 w 5731022"/>
              <a:gd name="connsiteY147" fmla="*/ 1014883 h 1240971"/>
              <a:gd name="connsiteX148" fmla="*/ 3858630 w 5731022"/>
              <a:gd name="connsiteY148" fmla="*/ 1009859 h 1240971"/>
              <a:gd name="connsiteX149" fmla="*/ 3873703 w 5731022"/>
              <a:gd name="connsiteY149" fmla="*/ 1004835 h 1240971"/>
              <a:gd name="connsiteX150" fmla="*/ 3923944 w 5731022"/>
              <a:gd name="connsiteY150" fmla="*/ 1014883 h 1240971"/>
              <a:gd name="connsiteX151" fmla="*/ 3933993 w 5731022"/>
              <a:gd name="connsiteY151" fmla="*/ 1029956 h 1240971"/>
              <a:gd name="connsiteX152" fmla="*/ 3964138 w 5731022"/>
              <a:gd name="connsiteY152" fmla="*/ 1075173 h 1240971"/>
              <a:gd name="connsiteX153" fmla="*/ 3969162 w 5731022"/>
              <a:gd name="connsiteY153" fmla="*/ 1100294 h 1240971"/>
              <a:gd name="connsiteX154" fmla="*/ 3979210 w 5731022"/>
              <a:gd name="connsiteY154" fmla="*/ 1110343 h 1240971"/>
              <a:gd name="connsiteX155" fmla="*/ 3984235 w 5731022"/>
              <a:gd name="connsiteY155" fmla="*/ 1130439 h 1240971"/>
              <a:gd name="connsiteX156" fmla="*/ 4019404 w 5731022"/>
              <a:gd name="connsiteY156" fmla="*/ 1165609 h 1240971"/>
              <a:gd name="connsiteX157" fmla="*/ 4064621 w 5731022"/>
              <a:gd name="connsiteY157" fmla="*/ 1150536 h 1240971"/>
              <a:gd name="connsiteX158" fmla="*/ 4079694 w 5731022"/>
              <a:gd name="connsiteY158" fmla="*/ 1125415 h 1240971"/>
              <a:gd name="connsiteX159" fmla="*/ 4099791 w 5731022"/>
              <a:gd name="connsiteY159" fmla="*/ 1105319 h 1240971"/>
              <a:gd name="connsiteX160" fmla="*/ 4129936 w 5731022"/>
              <a:gd name="connsiteY160" fmla="*/ 1075173 h 1240971"/>
              <a:gd name="connsiteX161" fmla="*/ 4150032 w 5731022"/>
              <a:gd name="connsiteY161" fmla="*/ 1040004 h 1240971"/>
              <a:gd name="connsiteX162" fmla="*/ 4160081 w 5731022"/>
              <a:gd name="connsiteY162" fmla="*/ 1019908 h 1240971"/>
              <a:gd name="connsiteX163" fmla="*/ 4165105 w 5731022"/>
              <a:gd name="connsiteY163" fmla="*/ 1004835 h 1240971"/>
              <a:gd name="connsiteX164" fmla="*/ 4185202 w 5731022"/>
              <a:gd name="connsiteY164" fmla="*/ 984738 h 1240971"/>
              <a:gd name="connsiteX165" fmla="*/ 4200274 w 5731022"/>
              <a:gd name="connsiteY165" fmla="*/ 979714 h 1240971"/>
              <a:gd name="connsiteX166" fmla="*/ 4235443 w 5731022"/>
              <a:gd name="connsiteY166" fmla="*/ 954593 h 1240971"/>
              <a:gd name="connsiteX167" fmla="*/ 4275637 w 5731022"/>
              <a:gd name="connsiteY167" fmla="*/ 934497 h 1240971"/>
              <a:gd name="connsiteX168" fmla="*/ 4310806 w 5731022"/>
              <a:gd name="connsiteY168" fmla="*/ 914400 h 1240971"/>
              <a:gd name="connsiteX169" fmla="*/ 4325878 w 5731022"/>
              <a:gd name="connsiteY169" fmla="*/ 904352 h 1240971"/>
              <a:gd name="connsiteX170" fmla="*/ 4381144 w 5731022"/>
              <a:gd name="connsiteY170" fmla="*/ 904352 h 1240971"/>
              <a:gd name="connsiteX171" fmla="*/ 4401241 w 5731022"/>
              <a:gd name="connsiteY171" fmla="*/ 914400 h 1240971"/>
              <a:gd name="connsiteX172" fmla="*/ 4416314 w 5731022"/>
              <a:gd name="connsiteY172" fmla="*/ 919424 h 1240971"/>
              <a:gd name="connsiteX173" fmla="*/ 4431386 w 5731022"/>
              <a:gd name="connsiteY173" fmla="*/ 929472 h 1240971"/>
              <a:gd name="connsiteX174" fmla="*/ 4456507 w 5731022"/>
              <a:gd name="connsiteY174" fmla="*/ 974690 h 1240971"/>
              <a:gd name="connsiteX175" fmla="*/ 4476604 w 5731022"/>
              <a:gd name="connsiteY175" fmla="*/ 999811 h 1240971"/>
              <a:gd name="connsiteX176" fmla="*/ 4567039 w 5731022"/>
              <a:gd name="connsiteY176" fmla="*/ 994787 h 1240971"/>
              <a:gd name="connsiteX177" fmla="*/ 4597184 w 5731022"/>
              <a:gd name="connsiteY177" fmla="*/ 969666 h 1240971"/>
              <a:gd name="connsiteX178" fmla="*/ 4617281 w 5731022"/>
              <a:gd name="connsiteY178" fmla="*/ 959617 h 1240971"/>
              <a:gd name="connsiteX179" fmla="*/ 4632353 w 5731022"/>
              <a:gd name="connsiteY179" fmla="*/ 944545 h 1240971"/>
              <a:gd name="connsiteX180" fmla="*/ 4652450 w 5731022"/>
              <a:gd name="connsiteY180" fmla="*/ 934497 h 1240971"/>
              <a:gd name="connsiteX181" fmla="*/ 4672547 w 5731022"/>
              <a:gd name="connsiteY181" fmla="*/ 919424 h 1240971"/>
              <a:gd name="connsiteX182" fmla="*/ 4737861 w 5731022"/>
              <a:gd name="connsiteY182" fmla="*/ 884255 h 1240971"/>
              <a:gd name="connsiteX183" fmla="*/ 4762982 w 5731022"/>
              <a:gd name="connsiteY183" fmla="*/ 879231 h 1240971"/>
              <a:gd name="connsiteX184" fmla="*/ 4778054 w 5731022"/>
              <a:gd name="connsiteY184" fmla="*/ 874206 h 1240971"/>
              <a:gd name="connsiteX185" fmla="*/ 4819294 w 5731022"/>
              <a:gd name="connsiteY185" fmla="*/ 873944 h 1240971"/>
              <a:gd name="connsiteX186" fmla="*/ 4877465 w 5731022"/>
              <a:gd name="connsiteY186" fmla="*/ 895638 h 1240971"/>
              <a:gd name="connsiteX187" fmla="*/ 4935347 w 5731022"/>
              <a:gd name="connsiteY187" fmla="*/ 934523 h 1240971"/>
              <a:gd name="connsiteX188" fmla="*/ 4995402 w 5731022"/>
              <a:gd name="connsiteY188" fmla="*/ 1006746 h 1240971"/>
              <a:gd name="connsiteX189" fmla="*/ 5024762 w 5731022"/>
              <a:gd name="connsiteY189" fmla="*/ 1051963 h 1240971"/>
              <a:gd name="connsiteX190" fmla="*/ 5092223 w 5731022"/>
              <a:gd name="connsiteY190" fmla="*/ 1016506 h 1240971"/>
              <a:gd name="connsiteX191" fmla="*/ 5144322 w 5731022"/>
              <a:gd name="connsiteY191" fmla="*/ 948261 h 1240971"/>
              <a:gd name="connsiteX192" fmla="*/ 5189252 w 5731022"/>
              <a:gd name="connsiteY192" fmla="*/ 886112 h 1240971"/>
              <a:gd name="connsiteX193" fmla="*/ 5226279 w 5731022"/>
              <a:gd name="connsiteY193" fmla="*/ 856230 h 1240971"/>
              <a:gd name="connsiteX194" fmla="*/ 5260637 w 5731022"/>
              <a:gd name="connsiteY194" fmla="*/ 822918 h 1240971"/>
              <a:gd name="connsiteX195" fmla="*/ 5295282 w 5731022"/>
              <a:gd name="connsiteY195" fmla="*/ 800440 h 1240971"/>
              <a:gd name="connsiteX196" fmla="*/ 5334430 w 5731022"/>
              <a:gd name="connsiteY196" fmla="*/ 794893 h 1240971"/>
              <a:gd name="connsiteX197" fmla="*/ 5412174 w 5731022"/>
              <a:gd name="connsiteY197" fmla="*/ 824252 h 1240971"/>
              <a:gd name="connsiteX198" fmla="*/ 5431197 w 5731022"/>
              <a:gd name="connsiteY198" fmla="*/ 768699 h 1240971"/>
              <a:gd name="connsiteX199" fmla="*/ 5441246 w 5731022"/>
              <a:gd name="connsiteY199" fmla="*/ 753626 h 1240971"/>
              <a:gd name="connsiteX200" fmla="*/ 5456318 w 5731022"/>
              <a:gd name="connsiteY200" fmla="*/ 708409 h 1240971"/>
              <a:gd name="connsiteX201" fmla="*/ 5466366 w 5731022"/>
              <a:gd name="connsiteY201" fmla="*/ 683288 h 1240971"/>
              <a:gd name="connsiteX202" fmla="*/ 5476415 w 5731022"/>
              <a:gd name="connsiteY202" fmla="*/ 643094 h 1240971"/>
              <a:gd name="connsiteX203" fmla="*/ 5491487 w 5731022"/>
              <a:gd name="connsiteY203" fmla="*/ 617973 h 1240971"/>
              <a:gd name="connsiteX204" fmla="*/ 5506560 w 5731022"/>
              <a:gd name="connsiteY204" fmla="*/ 572756 h 1240971"/>
              <a:gd name="connsiteX205" fmla="*/ 5526656 w 5731022"/>
              <a:gd name="connsiteY205" fmla="*/ 522514 h 1240971"/>
              <a:gd name="connsiteX206" fmla="*/ 5546753 w 5731022"/>
              <a:gd name="connsiteY206" fmla="*/ 467248 h 1240971"/>
              <a:gd name="connsiteX207" fmla="*/ 5556802 w 5731022"/>
              <a:gd name="connsiteY207" fmla="*/ 411982 h 1240971"/>
              <a:gd name="connsiteX208" fmla="*/ 5566850 w 5731022"/>
              <a:gd name="connsiteY208" fmla="*/ 381837 h 1240971"/>
              <a:gd name="connsiteX209" fmla="*/ 5576898 w 5731022"/>
              <a:gd name="connsiteY209" fmla="*/ 356716 h 1240971"/>
              <a:gd name="connsiteX210" fmla="*/ 5596995 w 5731022"/>
              <a:gd name="connsiteY210" fmla="*/ 316523 h 1240971"/>
              <a:gd name="connsiteX211" fmla="*/ 5617092 w 5731022"/>
              <a:gd name="connsiteY211" fmla="*/ 246184 h 1240971"/>
              <a:gd name="connsiteX212" fmla="*/ 5622116 w 5731022"/>
              <a:gd name="connsiteY212" fmla="*/ 226088 h 1240971"/>
              <a:gd name="connsiteX213" fmla="*/ 5632164 w 5731022"/>
              <a:gd name="connsiteY213" fmla="*/ 216039 h 1240971"/>
              <a:gd name="connsiteX214" fmla="*/ 5637188 w 5731022"/>
              <a:gd name="connsiteY214" fmla="*/ 200967 h 1240971"/>
              <a:gd name="connsiteX215" fmla="*/ 5642213 w 5731022"/>
              <a:gd name="connsiteY215" fmla="*/ 180870 h 1240971"/>
              <a:gd name="connsiteX216" fmla="*/ 5652261 w 5731022"/>
              <a:gd name="connsiteY216" fmla="*/ 165798 h 1240971"/>
              <a:gd name="connsiteX217" fmla="*/ 5693265 w 5731022"/>
              <a:gd name="connsiteY217" fmla="*/ 101268 h 1240971"/>
              <a:gd name="connsiteX218" fmla="*/ 5728722 w 5731022"/>
              <a:gd name="connsiteY218" fmla="*/ 42287 h 1240971"/>
              <a:gd name="connsiteX219" fmla="*/ 5624759 w 5731022"/>
              <a:gd name="connsiteY219" fmla="*/ 46788 h 1240971"/>
              <a:gd name="connsiteX220" fmla="*/ 5575040 w 5731022"/>
              <a:gd name="connsiteY220" fmla="*/ 39120 h 1240971"/>
              <a:gd name="connsiteX221" fmla="*/ 5470369 w 5731022"/>
              <a:gd name="connsiteY221" fmla="*/ 39381 h 1240971"/>
              <a:gd name="connsiteX222" fmla="*/ 5379124 w 5731022"/>
              <a:gd name="connsiteY222" fmla="*/ 39644 h 1240971"/>
              <a:gd name="connsiteX223" fmla="*/ 5323570 w 5731022"/>
              <a:gd name="connsiteY223" fmla="*/ 61337 h 1240971"/>
              <a:gd name="connsiteX224" fmla="*/ 5238682 w 5731022"/>
              <a:gd name="connsiteY224" fmla="*/ 54455 h 1240971"/>
              <a:gd name="connsiteX225" fmla="*/ 5075554 w 5731022"/>
              <a:gd name="connsiteY225" fmla="*/ 56574 h 1240971"/>
              <a:gd name="connsiteX226" fmla="*/ 4989070 w 5731022"/>
              <a:gd name="connsiteY226" fmla="*/ 65314 h 1240971"/>
              <a:gd name="connsiteX227" fmla="*/ 4943852 w 5731022"/>
              <a:gd name="connsiteY227" fmla="*/ 60290 h 1240971"/>
              <a:gd name="connsiteX228" fmla="*/ 4823272 w 5731022"/>
              <a:gd name="connsiteY228" fmla="*/ 50242 h 1240971"/>
              <a:gd name="connsiteX229" fmla="*/ 4677571 w 5731022"/>
              <a:gd name="connsiteY229" fmla="*/ 55266 h 1240971"/>
              <a:gd name="connsiteX230" fmla="*/ 4647426 w 5731022"/>
              <a:gd name="connsiteY230" fmla="*/ 60290 h 1240971"/>
              <a:gd name="connsiteX231" fmla="*/ 4577087 w 5731022"/>
              <a:gd name="connsiteY231" fmla="*/ 65314 h 1240971"/>
              <a:gd name="connsiteX232" fmla="*/ 4486652 w 5731022"/>
              <a:gd name="connsiteY232" fmla="*/ 75363 h 1240971"/>
              <a:gd name="connsiteX233" fmla="*/ 4139984 w 5731022"/>
              <a:gd name="connsiteY233" fmla="*/ 60290 h 1240971"/>
              <a:gd name="connsiteX234" fmla="*/ 3918920 w 5731022"/>
              <a:gd name="connsiteY234" fmla="*/ 50242 h 1240971"/>
              <a:gd name="connsiteX235" fmla="*/ 3873703 w 5731022"/>
              <a:gd name="connsiteY235" fmla="*/ 45217 h 1240971"/>
              <a:gd name="connsiteX236" fmla="*/ 3687808 w 5731022"/>
              <a:gd name="connsiteY236" fmla="*/ 40193 h 1240971"/>
              <a:gd name="connsiteX237" fmla="*/ 3662687 w 5731022"/>
              <a:gd name="connsiteY237" fmla="*/ 35169 h 1240971"/>
              <a:gd name="connsiteX238" fmla="*/ 3627518 w 5731022"/>
              <a:gd name="connsiteY238" fmla="*/ 25121 h 1240971"/>
              <a:gd name="connsiteX239" fmla="*/ 3547131 w 5731022"/>
              <a:gd name="connsiteY239" fmla="*/ 20097 h 1240971"/>
              <a:gd name="connsiteX240" fmla="*/ 3310995 w 5731022"/>
              <a:gd name="connsiteY240" fmla="*/ 25121 h 1240971"/>
              <a:gd name="connsiteX241" fmla="*/ 3265777 w 5731022"/>
              <a:gd name="connsiteY241" fmla="*/ 30145 h 1240971"/>
              <a:gd name="connsiteX242" fmla="*/ 3175342 w 5731022"/>
              <a:gd name="connsiteY242" fmla="*/ 35169 h 1240971"/>
              <a:gd name="connsiteX243" fmla="*/ 2582489 w 5731022"/>
              <a:gd name="connsiteY243" fmla="*/ 45217 h 1240971"/>
              <a:gd name="connsiteX244" fmla="*/ 2255918 w 5731022"/>
              <a:gd name="connsiteY244" fmla="*/ 40193 h 1240971"/>
              <a:gd name="connsiteX245" fmla="*/ 1974564 w 5731022"/>
              <a:gd name="connsiteY245" fmla="*/ 30145 h 1240971"/>
              <a:gd name="connsiteX246" fmla="*/ 1944419 w 5731022"/>
              <a:gd name="connsiteY246" fmla="*/ 25121 h 1240971"/>
              <a:gd name="connsiteX247" fmla="*/ 1848960 w 5731022"/>
              <a:gd name="connsiteY247" fmla="*/ 20097 h 1240971"/>
              <a:gd name="connsiteX248" fmla="*/ 1768573 w 5731022"/>
              <a:gd name="connsiteY248" fmla="*/ 10048 h 1240971"/>
              <a:gd name="connsiteX249" fmla="*/ 1502292 w 5731022"/>
              <a:gd name="connsiteY249" fmla="*/ 20097 h 1240971"/>
              <a:gd name="connsiteX250" fmla="*/ 1467122 w 5731022"/>
              <a:gd name="connsiteY250" fmla="*/ 25121 h 1240971"/>
              <a:gd name="connsiteX251" fmla="*/ 1426929 w 5731022"/>
              <a:gd name="connsiteY251" fmla="*/ 30145 h 1240971"/>
              <a:gd name="connsiteX252" fmla="*/ 1341518 w 5731022"/>
              <a:gd name="connsiteY252" fmla="*/ 45217 h 1240971"/>
              <a:gd name="connsiteX253" fmla="*/ 1095333 w 5731022"/>
              <a:gd name="connsiteY253" fmla="*/ 35169 h 1240971"/>
              <a:gd name="connsiteX254" fmla="*/ 979777 w 5731022"/>
              <a:gd name="connsiteY254" fmla="*/ 20097 h 1240971"/>
              <a:gd name="connsiteX255" fmla="*/ 939584 w 5731022"/>
              <a:gd name="connsiteY255" fmla="*/ 10048 h 1240971"/>
              <a:gd name="connsiteX256" fmla="*/ 813980 w 5731022"/>
              <a:gd name="connsiteY256" fmla="*/ 0 h 1240971"/>
              <a:gd name="connsiteX257" fmla="*/ 743641 w 5731022"/>
              <a:gd name="connsiteY257" fmla="*/ 5024 h 1240971"/>
              <a:gd name="connsiteX258" fmla="*/ 582867 w 5731022"/>
              <a:gd name="connsiteY258" fmla="*/ 15072 h 1240971"/>
              <a:gd name="connsiteX259" fmla="*/ 432142 w 5731022"/>
              <a:gd name="connsiteY259" fmla="*/ 5024 h 1240971"/>
              <a:gd name="connsiteX260" fmla="*/ 412046 w 5731022"/>
              <a:gd name="connsiteY260" fmla="*/ 0 h 1240971"/>
              <a:gd name="connsiteX261" fmla="*/ 281417 w 5731022"/>
              <a:gd name="connsiteY261" fmla="*/ 10048 h 1240971"/>
              <a:gd name="connsiteX262" fmla="*/ 261320 w 5731022"/>
              <a:gd name="connsiteY262" fmla="*/ 15072 h 1240971"/>
              <a:gd name="connsiteX263" fmla="*/ 100547 w 5731022"/>
              <a:gd name="connsiteY263" fmla="*/ 20097 h 1240971"/>
              <a:gd name="connsiteX264" fmla="*/ 5087 w 5731022"/>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23570 w 5730544"/>
              <a:gd name="connsiteY223" fmla="*/ 6133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77087 w 5730544"/>
              <a:gd name="connsiteY231" fmla="*/ 65314 h 1240971"/>
              <a:gd name="connsiteX232" fmla="*/ 4486652 w 5730544"/>
              <a:gd name="connsiteY232" fmla="*/ 75363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77087 w 5730544"/>
              <a:gd name="connsiteY231" fmla="*/ 65314 h 1240971"/>
              <a:gd name="connsiteX232" fmla="*/ 4486652 w 5730544"/>
              <a:gd name="connsiteY232" fmla="*/ 75363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77087 w 5730544"/>
              <a:gd name="connsiteY231" fmla="*/ 6531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727577 w 5730544"/>
              <a:gd name="connsiteY229" fmla="*/ 29073 h 1240971"/>
              <a:gd name="connsiteX230" fmla="*/ 4647426 w 5730544"/>
              <a:gd name="connsiteY230" fmla="*/ 6029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5020026 w 5730544"/>
              <a:gd name="connsiteY226" fmla="*/ 39120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108892 w 5730544"/>
              <a:gd name="connsiteY225" fmla="*/ 37524 h 1240971"/>
              <a:gd name="connsiteX226" fmla="*/ 5020026 w 5730544"/>
              <a:gd name="connsiteY226" fmla="*/ 39120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36940 w 5730544"/>
              <a:gd name="connsiteY220" fmla="*/ 27214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108892 w 5730544"/>
              <a:gd name="connsiteY225" fmla="*/ 37524 h 1240971"/>
              <a:gd name="connsiteX226" fmla="*/ 5020026 w 5730544"/>
              <a:gd name="connsiteY226" fmla="*/ 39120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8365"/>
              <a:gd name="connsiteY0" fmla="*/ 30145 h 1240971"/>
              <a:gd name="connsiteX1" fmla="*/ 15136 w 5738365"/>
              <a:gd name="connsiteY1" fmla="*/ 115556 h 1240971"/>
              <a:gd name="connsiteX2" fmla="*/ 20160 w 5738365"/>
              <a:gd name="connsiteY2" fmla="*/ 150725 h 1240971"/>
              <a:gd name="connsiteX3" fmla="*/ 25184 w 5738365"/>
              <a:gd name="connsiteY3" fmla="*/ 236136 h 1240971"/>
              <a:gd name="connsiteX4" fmla="*/ 35232 w 5738365"/>
              <a:gd name="connsiteY4" fmla="*/ 311499 h 1240971"/>
              <a:gd name="connsiteX5" fmla="*/ 40256 w 5738365"/>
              <a:gd name="connsiteY5" fmla="*/ 783771 h 1240971"/>
              <a:gd name="connsiteX6" fmla="*/ 45281 w 5738365"/>
              <a:gd name="connsiteY6" fmla="*/ 864158 h 1240971"/>
              <a:gd name="connsiteX7" fmla="*/ 35232 w 5738365"/>
              <a:gd name="connsiteY7" fmla="*/ 1034980 h 1240971"/>
              <a:gd name="connsiteX8" fmla="*/ 25184 w 5738365"/>
              <a:gd name="connsiteY8" fmla="*/ 1100294 h 1240971"/>
              <a:gd name="connsiteX9" fmla="*/ 20160 w 5738365"/>
              <a:gd name="connsiteY9" fmla="*/ 1150536 h 1240971"/>
              <a:gd name="connsiteX10" fmla="*/ 25184 w 5738365"/>
              <a:gd name="connsiteY10" fmla="*/ 1170633 h 1240971"/>
              <a:gd name="connsiteX11" fmla="*/ 35232 w 5738365"/>
              <a:gd name="connsiteY11" fmla="*/ 1160584 h 1240971"/>
              <a:gd name="connsiteX12" fmla="*/ 55329 w 5738365"/>
              <a:gd name="connsiteY12" fmla="*/ 1100294 h 1240971"/>
              <a:gd name="connsiteX13" fmla="*/ 60353 w 5738365"/>
              <a:gd name="connsiteY13" fmla="*/ 1085222 h 1240971"/>
              <a:gd name="connsiteX14" fmla="*/ 70402 w 5738365"/>
              <a:gd name="connsiteY14" fmla="*/ 1075173 h 1240971"/>
              <a:gd name="connsiteX15" fmla="*/ 95522 w 5738365"/>
              <a:gd name="connsiteY15" fmla="*/ 1045028 h 1240971"/>
              <a:gd name="connsiteX16" fmla="*/ 110595 w 5738365"/>
              <a:gd name="connsiteY16" fmla="*/ 1040004 h 1240971"/>
              <a:gd name="connsiteX17" fmla="*/ 135716 w 5738365"/>
              <a:gd name="connsiteY17" fmla="*/ 1019908 h 1240971"/>
              <a:gd name="connsiteX18" fmla="*/ 150788 w 5738365"/>
              <a:gd name="connsiteY18" fmla="*/ 1009859 h 1240971"/>
              <a:gd name="connsiteX19" fmla="*/ 175909 w 5738365"/>
              <a:gd name="connsiteY19" fmla="*/ 994787 h 1240971"/>
              <a:gd name="connsiteX20" fmla="*/ 216103 w 5738365"/>
              <a:gd name="connsiteY20" fmla="*/ 984738 h 1240971"/>
              <a:gd name="connsiteX21" fmla="*/ 286441 w 5738365"/>
              <a:gd name="connsiteY21" fmla="*/ 994787 h 1240971"/>
              <a:gd name="connsiteX22" fmla="*/ 301514 w 5738365"/>
              <a:gd name="connsiteY22" fmla="*/ 1004835 h 1240971"/>
              <a:gd name="connsiteX23" fmla="*/ 321610 w 5738365"/>
              <a:gd name="connsiteY23" fmla="*/ 1034980 h 1240971"/>
              <a:gd name="connsiteX24" fmla="*/ 356780 w 5738365"/>
              <a:gd name="connsiteY24" fmla="*/ 1065125 h 1240971"/>
              <a:gd name="connsiteX25" fmla="*/ 366828 w 5738365"/>
              <a:gd name="connsiteY25" fmla="*/ 1080198 h 1240971"/>
              <a:gd name="connsiteX26" fmla="*/ 381900 w 5738365"/>
              <a:gd name="connsiteY26" fmla="*/ 1085222 h 1240971"/>
              <a:gd name="connsiteX27" fmla="*/ 396973 w 5738365"/>
              <a:gd name="connsiteY27" fmla="*/ 1095270 h 1240971"/>
              <a:gd name="connsiteX28" fmla="*/ 407021 w 5738365"/>
              <a:gd name="connsiteY28" fmla="*/ 1105319 h 1240971"/>
              <a:gd name="connsiteX29" fmla="*/ 422094 w 5738365"/>
              <a:gd name="connsiteY29" fmla="*/ 1110343 h 1240971"/>
              <a:gd name="connsiteX30" fmla="*/ 437166 w 5738365"/>
              <a:gd name="connsiteY30" fmla="*/ 1120391 h 1240971"/>
              <a:gd name="connsiteX31" fmla="*/ 467311 w 5738365"/>
              <a:gd name="connsiteY31" fmla="*/ 1130439 h 1240971"/>
              <a:gd name="connsiteX32" fmla="*/ 522577 w 5738365"/>
              <a:gd name="connsiteY32" fmla="*/ 1115367 h 1240971"/>
              <a:gd name="connsiteX33" fmla="*/ 552722 w 5738365"/>
              <a:gd name="connsiteY33" fmla="*/ 1075173 h 1240971"/>
              <a:gd name="connsiteX34" fmla="*/ 567795 w 5738365"/>
              <a:gd name="connsiteY34" fmla="*/ 1070149 h 1240971"/>
              <a:gd name="connsiteX35" fmla="*/ 582867 w 5738365"/>
              <a:gd name="connsiteY35" fmla="*/ 1060101 h 1240971"/>
              <a:gd name="connsiteX36" fmla="*/ 638133 w 5738365"/>
              <a:gd name="connsiteY36" fmla="*/ 1045028 h 1240971"/>
              <a:gd name="connsiteX37" fmla="*/ 653206 w 5738365"/>
              <a:gd name="connsiteY37" fmla="*/ 1040004 h 1240971"/>
              <a:gd name="connsiteX38" fmla="*/ 693399 w 5738365"/>
              <a:gd name="connsiteY38" fmla="*/ 1045028 h 1240971"/>
              <a:gd name="connsiteX39" fmla="*/ 723544 w 5738365"/>
              <a:gd name="connsiteY39" fmla="*/ 1055077 h 1240971"/>
              <a:gd name="connsiteX40" fmla="*/ 733593 w 5738365"/>
              <a:gd name="connsiteY40" fmla="*/ 1065125 h 1240971"/>
              <a:gd name="connsiteX41" fmla="*/ 768762 w 5738365"/>
              <a:gd name="connsiteY41" fmla="*/ 1080198 h 1240971"/>
              <a:gd name="connsiteX42" fmla="*/ 803931 w 5738365"/>
              <a:gd name="connsiteY42" fmla="*/ 1105319 h 1240971"/>
              <a:gd name="connsiteX43" fmla="*/ 834076 w 5738365"/>
              <a:gd name="connsiteY43" fmla="*/ 1130439 h 1240971"/>
              <a:gd name="connsiteX44" fmla="*/ 869246 w 5738365"/>
              <a:gd name="connsiteY44" fmla="*/ 1140488 h 1240971"/>
              <a:gd name="connsiteX45" fmla="*/ 909439 w 5738365"/>
              <a:gd name="connsiteY45" fmla="*/ 1175657 h 1240971"/>
              <a:gd name="connsiteX46" fmla="*/ 939584 w 5738365"/>
              <a:gd name="connsiteY46" fmla="*/ 1185705 h 1240971"/>
              <a:gd name="connsiteX47" fmla="*/ 979777 w 5738365"/>
              <a:gd name="connsiteY47" fmla="*/ 1180681 h 1240971"/>
              <a:gd name="connsiteX48" fmla="*/ 989826 w 5738365"/>
              <a:gd name="connsiteY48" fmla="*/ 1170633 h 1240971"/>
              <a:gd name="connsiteX49" fmla="*/ 1004898 w 5738365"/>
              <a:gd name="connsiteY49" fmla="*/ 1150536 h 1240971"/>
              <a:gd name="connsiteX50" fmla="*/ 1014947 w 5738365"/>
              <a:gd name="connsiteY50" fmla="*/ 1120391 h 1240971"/>
              <a:gd name="connsiteX51" fmla="*/ 1040067 w 5738365"/>
              <a:gd name="connsiteY51" fmla="*/ 1095270 h 1240971"/>
              <a:gd name="connsiteX52" fmla="*/ 1050116 w 5738365"/>
              <a:gd name="connsiteY52" fmla="*/ 1085222 h 1240971"/>
              <a:gd name="connsiteX53" fmla="*/ 1075237 w 5738365"/>
              <a:gd name="connsiteY53" fmla="*/ 1065125 h 1240971"/>
              <a:gd name="connsiteX54" fmla="*/ 1090309 w 5738365"/>
              <a:gd name="connsiteY54" fmla="*/ 1050053 h 1240971"/>
              <a:gd name="connsiteX55" fmla="*/ 1120454 w 5738365"/>
              <a:gd name="connsiteY55" fmla="*/ 1040004 h 1240971"/>
              <a:gd name="connsiteX56" fmla="*/ 1135527 w 5738365"/>
              <a:gd name="connsiteY56" fmla="*/ 1034980 h 1240971"/>
              <a:gd name="connsiteX57" fmla="*/ 1160648 w 5738365"/>
              <a:gd name="connsiteY57" fmla="*/ 1019908 h 1240971"/>
              <a:gd name="connsiteX58" fmla="*/ 1175720 w 5738365"/>
              <a:gd name="connsiteY58" fmla="*/ 1014883 h 1240971"/>
              <a:gd name="connsiteX59" fmla="*/ 1195817 w 5738365"/>
              <a:gd name="connsiteY59" fmla="*/ 1004835 h 1240971"/>
              <a:gd name="connsiteX60" fmla="*/ 1281228 w 5738365"/>
              <a:gd name="connsiteY60" fmla="*/ 1014883 h 1240971"/>
              <a:gd name="connsiteX61" fmla="*/ 1296300 w 5738365"/>
              <a:gd name="connsiteY61" fmla="*/ 1024932 h 1240971"/>
              <a:gd name="connsiteX62" fmla="*/ 1311373 w 5738365"/>
              <a:gd name="connsiteY62" fmla="*/ 1029956 h 1240971"/>
              <a:gd name="connsiteX63" fmla="*/ 1326446 w 5738365"/>
              <a:gd name="connsiteY63" fmla="*/ 1060101 h 1240971"/>
              <a:gd name="connsiteX64" fmla="*/ 1341518 w 5738365"/>
              <a:gd name="connsiteY64" fmla="*/ 1065125 h 1240971"/>
              <a:gd name="connsiteX65" fmla="*/ 1356591 w 5738365"/>
              <a:gd name="connsiteY65" fmla="*/ 1075173 h 1240971"/>
              <a:gd name="connsiteX66" fmla="*/ 1396784 w 5738365"/>
              <a:gd name="connsiteY66" fmla="*/ 1090246 h 1240971"/>
              <a:gd name="connsiteX67" fmla="*/ 1447026 w 5738365"/>
              <a:gd name="connsiteY67" fmla="*/ 1105319 h 1240971"/>
              <a:gd name="connsiteX68" fmla="*/ 1462098 w 5738365"/>
              <a:gd name="connsiteY68" fmla="*/ 1110343 h 1240971"/>
              <a:gd name="connsiteX69" fmla="*/ 1497267 w 5738365"/>
              <a:gd name="connsiteY69" fmla="*/ 1120391 h 1240971"/>
              <a:gd name="connsiteX70" fmla="*/ 1552533 w 5738365"/>
              <a:gd name="connsiteY70" fmla="*/ 1115367 h 1240971"/>
              <a:gd name="connsiteX71" fmla="*/ 1567606 w 5738365"/>
              <a:gd name="connsiteY71" fmla="*/ 1110343 h 1240971"/>
              <a:gd name="connsiteX72" fmla="*/ 1587703 w 5738365"/>
              <a:gd name="connsiteY72" fmla="*/ 1090246 h 1240971"/>
              <a:gd name="connsiteX73" fmla="*/ 1637944 w 5738365"/>
              <a:gd name="connsiteY73" fmla="*/ 1050053 h 1240971"/>
              <a:gd name="connsiteX74" fmla="*/ 1653017 w 5738365"/>
              <a:gd name="connsiteY74" fmla="*/ 1029956 h 1240971"/>
              <a:gd name="connsiteX75" fmla="*/ 1688186 w 5738365"/>
              <a:gd name="connsiteY75" fmla="*/ 1019908 h 1240971"/>
              <a:gd name="connsiteX76" fmla="*/ 1788670 w 5738365"/>
              <a:gd name="connsiteY76" fmla="*/ 1029956 h 1240971"/>
              <a:gd name="connsiteX77" fmla="*/ 1818815 w 5738365"/>
              <a:gd name="connsiteY77" fmla="*/ 1040004 h 1240971"/>
              <a:gd name="connsiteX78" fmla="*/ 1853984 w 5738365"/>
              <a:gd name="connsiteY78" fmla="*/ 1050053 h 1240971"/>
              <a:gd name="connsiteX79" fmla="*/ 1869056 w 5738365"/>
              <a:gd name="connsiteY79" fmla="*/ 1060101 h 1240971"/>
              <a:gd name="connsiteX80" fmla="*/ 1894177 w 5738365"/>
              <a:gd name="connsiteY80" fmla="*/ 1065125 h 1240971"/>
              <a:gd name="connsiteX81" fmla="*/ 1949443 w 5738365"/>
              <a:gd name="connsiteY81" fmla="*/ 1085222 h 1240971"/>
              <a:gd name="connsiteX82" fmla="*/ 1969540 w 5738365"/>
              <a:gd name="connsiteY82" fmla="*/ 1090246 h 1240971"/>
              <a:gd name="connsiteX83" fmla="*/ 2014758 w 5738365"/>
              <a:gd name="connsiteY83" fmla="*/ 1110343 h 1240971"/>
              <a:gd name="connsiteX84" fmla="*/ 2039878 w 5738365"/>
              <a:gd name="connsiteY84" fmla="*/ 1125415 h 1240971"/>
              <a:gd name="connsiteX85" fmla="*/ 2120265 w 5738365"/>
              <a:gd name="connsiteY85" fmla="*/ 1120391 h 1240971"/>
              <a:gd name="connsiteX86" fmla="*/ 2130314 w 5738365"/>
              <a:gd name="connsiteY86" fmla="*/ 1110343 h 1240971"/>
              <a:gd name="connsiteX87" fmla="*/ 2155435 w 5738365"/>
              <a:gd name="connsiteY87" fmla="*/ 1100294 h 1240971"/>
              <a:gd name="connsiteX88" fmla="*/ 2190604 w 5738365"/>
              <a:gd name="connsiteY88" fmla="*/ 1070149 h 1240971"/>
              <a:gd name="connsiteX89" fmla="*/ 2230797 w 5738365"/>
              <a:gd name="connsiteY89" fmla="*/ 1040004 h 1240971"/>
              <a:gd name="connsiteX90" fmla="*/ 2245870 w 5738365"/>
              <a:gd name="connsiteY90" fmla="*/ 1034980 h 1240971"/>
              <a:gd name="connsiteX91" fmla="*/ 2270991 w 5738365"/>
              <a:gd name="connsiteY91" fmla="*/ 1019908 h 1240971"/>
              <a:gd name="connsiteX92" fmla="*/ 2301136 w 5738365"/>
              <a:gd name="connsiteY92" fmla="*/ 994787 h 1240971"/>
              <a:gd name="connsiteX93" fmla="*/ 2316208 w 5738365"/>
              <a:gd name="connsiteY93" fmla="*/ 989763 h 1240971"/>
              <a:gd name="connsiteX94" fmla="*/ 2396595 w 5738365"/>
              <a:gd name="connsiteY94" fmla="*/ 984738 h 1240971"/>
              <a:gd name="connsiteX95" fmla="*/ 2426740 w 5738365"/>
              <a:gd name="connsiteY95" fmla="*/ 989763 h 1240971"/>
              <a:gd name="connsiteX96" fmla="*/ 2461909 w 5738365"/>
              <a:gd name="connsiteY96" fmla="*/ 1024932 h 1240971"/>
              <a:gd name="connsiteX97" fmla="*/ 2476982 w 5738365"/>
              <a:gd name="connsiteY97" fmla="*/ 1029956 h 1240971"/>
              <a:gd name="connsiteX98" fmla="*/ 2487030 w 5738365"/>
              <a:gd name="connsiteY98" fmla="*/ 1045028 h 1240971"/>
              <a:gd name="connsiteX99" fmla="*/ 2497078 w 5738365"/>
              <a:gd name="connsiteY99" fmla="*/ 1055077 h 1240971"/>
              <a:gd name="connsiteX100" fmla="*/ 2532248 w 5738365"/>
              <a:gd name="connsiteY100" fmla="*/ 1095270 h 1240971"/>
              <a:gd name="connsiteX101" fmla="*/ 2567417 w 5738365"/>
              <a:gd name="connsiteY101" fmla="*/ 1135464 h 1240971"/>
              <a:gd name="connsiteX102" fmla="*/ 2582489 w 5738365"/>
              <a:gd name="connsiteY102" fmla="*/ 1145512 h 1240971"/>
              <a:gd name="connsiteX103" fmla="*/ 2622683 w 5738365"/>
              <a:gd name="connsiteY103" fmla="*/ 1170633 h 1240971"/>
              <a:gd name="connsiteX104" fmla="*/ 2657852 w 5738365"/>
              <a:gd name="connsiteY104" fmla="*/ 1160584 h 1240971"/>
              <a:gd name="connsiteX105" fmla="*/ 2682973 w 5738365"/>
              <a:gd name="connsiteY105" fmla="*/ 1145512 h 1240971"/>
              <a:gd name="connsiteX106" fmla="*/ 2713118 w 5738365"/>
              <a:gd name="connsiteY106" fmla="*/ 1130439 h 1240971"/>
              <a:gd name="connsiteX107" fmla="*/ 2728191 w 5738365"/>
              <a:gd name="connsiteY107" fmla="*/ 1120391 h 1240971"/>
              <a:gd name="connsiteX108" fmla="*/ 2748287 w 5738365"/>
              <a:gd name="connsiteY108" fmla="*/ 1115367 h 1240971"/>
              <a:gd name="connsiteX109" fmla="*/ 2778432 w 5738365"/>
              <a:gd name="connsiteY109" fmla="*/ 1105319 h 1240971"/>
              <a:gd name="connsiteX110" fmla="*/ 2868867 w 5738365"/>
              <a:gd name="connsiteY110" fmla="*/ 1075173 h 1240971"/>
              <a:gd name="connsiteX111" fmla="*/ 2893988 w 5738365"/>
              <a:gd name="connsiteY111" fmla="*/ 1070149 h 1240971"/>
              <a:gd name="connsiteX112" fmla="*/ 2919109 w 5738365"/>
              <a:gd name="connsiteY112" fmla="*/ 1075173 h 1240971"/>
              <a:gd name="connsiteX113" fmla="*/ 2934182 w 5738365"/>
              <a:gd name="connsiteY113" fmla="*/ 1080198 h 1240971"/>
              <a:gd name="connsiteX114" fmla="*/ 2944230 w 5738365"/>
              <a:gd name="connsiteY114" fmla="*/ 1110343 h 1240971"/>
              <a:gd name="connsiteX115" fmla="*/ 2959303 w 5738365"/>
              <a:gd name="connsiteY115" fmla="*/ 1125415 h 1240971"/>
              <a:gd name="connsiteX116" fmla="*/ 2979399 w 5738365"/>
              <a:gd name="connsiteY116" fmla="*/ 1155560 h 1240971"/>
              <a:gd name="connsiteX117" fmla="*/ 2994472 w 5738365"/>
              <a:gd name="connsiteY117" fmla="*/ 1160584 h 1240971"/>
              <a:gd name="connsiteX118" fmla="*/ 3014569 w 5738365"/>
              <a:gd name="connsiteY118" fmla="*/ 1180681 h 1240971"/>
              <a:gd name="connsiteX119" fmla="*/ 3024617 w 5738365"/>
              <a:gd name="connsiteY119" fmla="*/ 1190730 h 1240971"/>
              <a:gd name="connsiteX120" fmla="*/ 3069835 w 5738365"/>
              <a:gd name="connsiteY120" fmla="*/ 1215850 h 1240971"/>
              <a:gd name="connsiteX121" fmla="*/ 3079883 w 5738365"/>
              <a:gd name="connsiteY121" fmla="*/ 1225899 h 1240971"/>
              <a:gd name="connsiteX122" fmla="*/ 3099980 w 5738365"/>
              <a:gd name="connsiteY122" fmla="*/ 1230923 h 1240971"/>
              <a:gd name="connsiteX123" fmla="*/ 3130125 w 5738365"/>
              <a:gd name="connsiteY123" fmla="*/ 1240971 h 1240971"/>
              <a:gd name="connsiteX124" fmla="*/ 3180366 w 5738365"/>
              <a:gd name="connsiteY124" fmla="*/ 1235947 h 1240971"/>
              <a:gd name="connsiteX125" fmla="*/ 3195439 w 5738365"/>
              <a:gd name="connsiteY125" fmla="*/ 1225899 h 1240971"/>
              <a:gd name="connsiteX126" fmla="*/ 3220560 w 5738365"/>
              <a:gd name="connsiteY126" fmla="*/ 1215850 h 1240971"/>
              <a:gd name="connsiteX127" fmla="*/ 3255729 w 5738365"/>
              <a:gd name="connsiteY127" fmla="*/ 1185705 h 1240971"/>
              <a:gd name="connsiteX128" fmla="*/ 3295922 w 5738365"/>
              <a:gd name="connsiteY128" fmla="*/ 1160584 h 1240971"/>
              <a:gd name="connsiteX129" fmla="*/ 3310995 w 5738365"/>
              <a:gd name="connsiteY129" fmla="*/ 1145512 h 1240971"/>
              <a:gd name="connsiteX130" fmla="*/ 3351188 w 5738365"/>
              <a:gd name="connsiteY130" fmla="*/ 1140488 h 1240971"/>
              <a:gd name="connsiteX131" fmla="*/ 3406454 w 5738365"/>
              <a:gd name="connsiteY131" fmla="*/ 1155560 h 1240971"/>
              <a:gd name="connsiteX132" fmla="*/ 3426551 w 5738365"/>
              <a:gd name="connsiteY132" fmla="*/ 1165609 h 1240971"/>
              <a:gd name="connsiteX133" fmla="*/ 3441624 w 5738365"/>
              <a:gd name="connsiteY133" fmla="*/ 1175657 h 1240971"/>
              <a:gd name="connsiteX134" fmla="*/ 3456696 w 5738365"/>
              <a:gd name="connsiteY134" fmla="*/ 1180681 h 1240971"/>
              <a:gd name="connsiteX135" fmla="*/ 3466744 w 5738365"/>
              <a:gd name="connsiteY135" fmla="*/ 1195754 h 1240971"/>
              <a:gd name="connsiteX136" fmla="*/ 3527035 w 5738365"/>
              <a:gd name="connsiteY136" fmla="*/ 1200778 h 1240971"/>
              <a:gd name="connsiteX137" fmla="*/ 3542107 w 5738365"/>
              <a:gd name="connsiteY137" fmla="*/ 1190730 h 1240971"/>
              <a:gd name="connsiteX138" fmla="*/ 3567228 w 5738365"/>
              <a:gd name="connsiteY138" fmla="*/ 1180681 h 1240971"/>
              <a:gd name="connsiteX139" fmla="*/ 3587325 w 5738365"/>
              <a:gd name="connsiteY139" fmla="*/ 1150536 h 1240971"/>
              <a:gd name="connsiteX140" fmla="*/ 3617470 w 5738365"/>
              <a:gd name="connsiteY140" fmla="*/ 1125415 h 1240971"/>
              <a:gd name="connsiteX141" fmla="*/ 3632542 w 5738365"/>
              <a:gd name="connsiteY141" fmla="*/ 1105319 h 1240971"/>
              <a:gd name="connsiteX142" fmla="*/ 3662687 w 5738365"/>
              <a:gd name="connsiteY142" fmla="*/ 1085222 h 1240971"/>
              <a:gd name="connsiteX143" fmla="*/ 3697856 w 5738365"/>
              <a:gd name="connsiteY143" fmla="*/ 1070149 h 1240971"/>
              <a:gd name="connsiteX144" fmla="*/ 3707905 w 5738365"/>
              <a:gd name="connsiteY144" fmla="*/ 1060101 h 1240971"/>
              <a:gd name="connsiteX145" fmla="*/ 3743074 w 5738365"/>
              <a:gd name="connsiteY145" fmla="*/ 1040004 h 1240971"/>
              <a:gd name="connsiteX146" fmla="*/ 3813413 w 5738365"/>
              <a:gd name="connsiteY146" fmla="*/ 1024932 h 1240971"/>
              <a:gd name="connsiteX147" fmla="*/ 3833509 w 5738365"/>
              <a:gd name="connsiteY147" fmla="*/ 1014883 h 1240971"/>
              <a:gd name="connsiteX148" fmla="*/ 3858630 w 5738365"/>
              <a:gd name="connsiteY148" fmla="*/ 1009859 h 1240971"/>
              <a:gd name="connsiteX149" fmla="*/ 3873703 w 5738365"/>
              <a:gd name="connsiteY149" fmla="*/ 1004835 h 1240971"/>
              <a:gd name="connsiteX150" fmla="*/ 3923944 w 5738365"/>
              <a:gd name="connsiteY150" fmla="*/ 1014883 h 1240971"/>
              <a:gd name="connsiteX151" fmla="*/ 3933993 w 5738365"/>
              <a:gd name="connsiteY151" fmla="*/ 1029956 h 1240971"/>
              <a:gd name="connsiteX152" fmla="*/ 3964138 w 5738365"/>
              <a:gd name="connsiteY152" fmla="*/ 1075173 h 1240971"/>
              <a:gd name="connsiteX153" fmla="*/ 3969162 w 5738365"/>
              <a:gd name="connsiteY153" fmla="*/ 1100294 h 1240971"/>
              <a:gd name="connsiteX154" fmla="*/ 3979210 w 5738365"/>
              <a:gd name="connsiteY154" fmla="*/ 1110343 h 1240971"/>
              <a:gd name="connsiteX155" fmla="*/ 3984235 w 5738365"/>
              <a:gd name="connsiteY155" fmla="*/ 1130439 h 1240971"/>
              <a:gd name="connsiteX156" fmla="*/ 4019404 w 5738365"/>
              <a:gd name="connsiteY156" fmla="*/ 1165609 h 1240971"/>
              <a:gd name="connsiteX157" fmla="*/ 4064621 w 5738365"/>
              <a:gd name="connsiteY157" fmla="*/ 1150536 h 1240971"/>
              <a:gd name="connsiteX158" fmla="*/ 4079694 w 5738365"/>
              <a:gd name="connsiteY158" fmla="*/ 1125415 h 1240971"/>
              <a:gd name="connsiteX159" fmla="*/ 4099791 w 5738365"/>
              <a:gd name="connsiteY159" fmla="*/ 1105319 h 1240971"/>
              <a:gd name="connsiteX160" fmla="*/ 4129936 w 5738365"/>
              <a:gd name="connsiteY160" fmla="*/ 1075173 h 1240971"/>
              <a:gd name="connsiteX161" fmla="*/ 4150032 w 5738365"/>
              <a:gd name="connsiteY161" fmla="*/ 1040004 h 1240971"/>
              <a:gd name="connsiteX162" fmla="*/ 4160081 w 5738365"/>
              <a:gd name="connsiteY162" fmla="*/ 1019908 h 1240971"/>
              <a:gd name="connsiteX163" fmla="*/ 4165105 w 5738365"/>
              <a:gd name="connsiteY163" fmla="*/ 1004835 h 1240971"/>
              <a:gd name="connsiteX164" fmla="*/ 4185202 w 5738365"/>
              <a:gd name="connsiteY164" fmla="*/ 984738 h 1240971"/>
              <a:gd name="connsiteX165" fmla="*/ 4200274 w 5738365"/>
              <a:gd name="connsiteY165" fmla="*/ 979714 h 1240971"/>
              <a:gd name="connsiteX166" fmla="*/ 4235443 w 5738365"/>
              <a:gd name="connsiteY166" fmla="*/ 954593 h 1240971"/>
              <a:gd name="connsiteX167" fmla="*/ 4275637 w 5738365"/>
              <a:gd name="connsiteY167" fmla="*/ 934497 h 1240971"/>
              <a:gd name="connsiteX168" fmla="*/ 4310806 w 5738365"/>
              <a:gd name="connsiteY168" fmla="*/ 914400 h 1240971"/>
              <a:gd name="connsiteX169" fmla="*/ 4325878 w 5738365"/>
              <a:gd name="connsiteY169" fmla="*/ 904352 h 1240971"/>
              <a:gd name="connsiteX170" fmla="*/ 4381144 w 5738365"/>
              <a:gd name="connsiteY170" fmla="*/ 904352 h 1240971"/>
              <a:gd name="connsiteX171" fmla="*/ 4401241 w 5738365"/>
              <a:gd name="connsiteY171" fmla="*/ 914400 h 1240971"/>
              <a:gd name="connsiteX172" fmla="*/ 4416314 w 5738365"/>
              <a:gd name="connsiteY172" fmla="*/ 919424 h 1240971"/>
              <a:gd name="connsiteX173" fmla="*/ 4431386 w 5738365"/>
              <a:gd name="connsiteY173" fmla="*/ 929472 h 1240971"/>
              <a:gd name="connsiteX174" fmla="*/ 4456507 w 5738365"/>
              <a:gd name="connsiteY174" fmla="*/ 974690 h 1240971"/>
              <a:gd name="connsiteX175" fmla="*/ 4476604 w 5738365"/>
              <a:gd name="connsiteY175" fmla="*/ 999811 h 1240971"/>
              <a:gd name="connsiteX176" fmla="*/ 4567039 w 5738365"/>
              <a:gd name="connsiteY176" fmla="*/ 994787 h 1240971"/>
              <a:gd name="connsiteX177" fmla="*/ 4597184 w 5738365"/>
              <a:gd name="connsiteY177" fmla="*/ 969666 h 1240971"/>
              <a:gd name="connsiteX178" fmla="*/ 4617281 w 5738365"/>
              <a:gd name="connsiteY178" fmla="*/ 959617 h 1240971"/>
              <a:gd name="connsiteX179" fmla="*/ 4632353 w 5738365"/>
              <a:gd name="connsiteY179" fmla="*/ 944545 h 1240971"/>
              <a:gd name="connsiteX180" fmla="*/ 4652450 w 5738365"/>
              <a:gd name="connsiteY180" fmla="*/ 934497 h 1240971"/>
              <a:gd name="connsiteX181" fmla="*/ 4672547 w 5738365"/>
              <a:gd name="connsiteY181" fmla="*/ 919424 h 1240971"/>
              <a:gd name="connsiteX182" fmla="*/ 4737861 w 5738365"/>
              <a:gd name="connsiteY182" fmla="*/ 884255 h 1240971"/>
              <a:gd name="connsiteX183" fmla="*/ 4762982 w 5738365"/>
              <a:gd name="connsiteY183" fmla="*/ 879231 h 1240971"/>
              <a:gd name="connsiteX184" fmla="*/ 4778054 w 5738365"/>
              <a:gd name="connsiteY184" fmla="*/ 874206 h 1240971"/>
              <a:gd name="connsiteX185" fmla="*/ 4819294 w 5738365"/>
              <a:gd name="connsiteY185" fmla="*/ 873944 h 1240971"/>
              <a:gd name="connsiteX186" fmla="*/ 4877465 w 5738365"/>
              <a:gd name="connsiteY186" fmla="*/ 895638 h 1240971"/>
              <a:gd name="connsiteX187" fmla="*/ 4935347 w 5738365"/>
              <a:gd name="connsiteY187" fmla="*/ 934523 h 1240971"/>
              <a:gd name="connsiteX188" fmla="*/ 4995402 w 5738365"/>
              <a:gd name="connsiteY188" fmla="*/ 1006746 h 1240971"/>
              <a:gd name="connsiteX189" fmla="*/ 5024762 w 5738365"/>
              <a:gd name="connsiteY189" fmla="*/ 1051963 h 1240971"/>
              <a:gd name="connsiteX190" fmla="*/ 5092223 w 5738365"/>
              <a:gd name="connsiteY190" fmla="*/ 1016506 h 1240971"/>
              <a:gd name="connsiteX191" fmla="*/ 5144322 w 5738365"/>
              <a:gd name="connsiteY191" fmla="*/ 948261 h 1240971"/>
              <a:gd name="connsiteX192" fmla="*/ 5189252 w 5738365"/>
              <a:gd name="connsiteY192" fmla="*/ 886112 h 1240971"/>
              <a:gd name="connsiteX193" fmla="*/ 5226279 w 5738365"/>
              <a:gd name="connsiteY193" fmla="*/ 856230 h 1240971"/>
              <a:gd name="connsiteX194" fmla="*/ 5260637 w 5738365"/>
              <a:gd name="connsiteY194" fmla="*/ 822918 h 1240971"/>
              <a:gd name="connsiteX195" fmla="*/ 5295282 w 5738365"/>
              <a:gd name="connsiteY195" fmla="*/ 800440 h 1240971"/>
              <a:gd name="connsiteX196" fmla="*/ 5334430 w 5738365"/>
              <a:gd name="connsiteY196" fmla="*/ 794893 h 1240971"/>
              <a:gd name="connsiteX197" fmla="*/ 5412174 w 5738365"/>
              <a:gd name="connsiteY197" fmla="*/ 824252 h 1240971"/>
              <a:gd name="connsiteX198" fmla="*/ 5431197 w 5738365"/>
              <a:gd name="connsiteY198" fmla="*/ 768699 h 1240971"/>
              <a:gd name="connsiteX199" fmla="*/ 5441246 w 5738365"/>
              <a:gd name="connsiteY199" fmla="*/ 753626 h 1240971"/>
              <a:gd name="connsiteX200" fmla="*/ 5456318 w 5738365"/>
              <a:gd name="connsiteY200" fmla="*/ 708409 h 1240971"/>
              <a:gd name="connsiteX201" fmla="*/ 5466366 w 5738365"/>
              <a:gd name="connsiteY201" fmla="*/ 683288 h 1240971"/>
              <a:gd name="connsiteX202" fmla="*/ 5476415 w 5738365"/>
              <a:gd name="connsiteY202" fmla="*/ 643094 h 1240971"/>
              <a:gd name="connsiteX203" fmla="*/ 5491487 w 5738365"/>
              <a:gd name="connsiteY203" fmla="*/ 617973 h 1240971"/>
              <a:gd name="connsiteX204" fmla="*/ 5506560 w 5738365"/>
              <a:gd name="connsiteY204" fmla="*/ 572756 h 1240971"/>
              <a:gd name="connsiteX205" fmla="*/ 5526656 w 5738365"/>
              <a:gd name="connsiteY205" fmla="*/ 522514 h 1240971"/>
              <a:gd name="connsiteX206" fmla="*/ 5546753 w 5738365"/>
              <a:gd name="connsiteY206" fmla="*/ 467248 h 1240971"/>
              <a:gd name="connsiteX207" fmla="*/ 5556802 w 5738365"/>
              <a:gd name="connsiteY207" fmla="*/ 411982 h 1240971"/>
              <a:gd name="connsiteX208" fmla="*/ 5566850 w 5738365"/>
              <a:gd name="connsiteY208" fmla="*/ 381837 h 1240971"/>
              <a:gd name="connsiteX209" fmla="*/ 5576898 w 5738365"/>
              <a:gd name="connsiteY209" fmla="*/ 356716 h 1240971"/>
              <a:gd name="connsiteX210" fmla="*/ 5596995 w 5738365"/>
              <a:gd name="connsiteY210" fmla="*/ 316523 h 1240971"/>
              <a:gd name="connsiteX211" fmla="*/ 5617092 w 5738365"/>
              <a:gd name="connsiteY211" fmla="*/ 246184 h 1240971"/>
              <a:gd name="connsiteX212" fmla="*/ 5622116 w 5738365"/>
              <a:gd name="connsiteY212" fmla="*/ 226088 h 1240971"/>
              <a:gd name="connsiteX213" fmla="*/ 5632164 w 5738365"/>
              <a:gd name="connsiteY213" fmla="*/ 216039 h 1240971"/>
              <a:gd name="connsiteX214" fmla="*/ 5637188 w 5738365"/>
              <a:gd name="connsiteY214" fmla="*/ 200967 h 1240971"/>
              <a:gd name="connsiteX215" fmla="*/ 5642213 w 5738365"/>
              <a:gd name="connsiteY215" fmla="*/ 180870 h 1240971"/>
              <a:gd name="connsiteX216" fmla="*/ 5652261 w 5738365"/>
              <a:gd name="connsiteY216" fmla="*/ 165798 h 1240971"/>
              <a:gd name="connsiteX217" fmla="*/ 5726602 w 5738365"/>
              <a:gd name="connsiteY217" fmla="*/ 89362 h 1240971"/>
              <a:gd name="connsiteX218" fmla="*/ 5728722 w 5738365"/>
              <a:gd name="connsiteY218" fmla="*/ 42287 h 1240971"/>
              <a:gd name="connsiteX219" fmla="*/ 5634284 w 5738365"/>
              <a:gd name="connsiteY219" fmla="*/ 25357 h 1240971"/>
              <a:gd name="connsiteX220" fmla="*/ 5536940 w 5738365"/>
              <a:gd name="connsiteY220" fmla="*/ 27214 h 1240971"/>
              <a:gd name="connsiteX221" fmla="*/ 5470369 w 5738365"/>
              <a:gd name="connsiteY221" fmla="*/ 39381 h 1240971"/>
              <a:gd name="connsiteX222" fmla="*/ 5379124 w 5738365"/>
              <a:gd name="connsiteY222" fmla="*/ 39644 h 1240971"/>
              <a:gd name="connsiteX223" fmla="*/ 5309282 w 5738365"/>
              <a:gd name="connsiteY223" fmla="*/ 42287 h 1240971"/>
              <a:gd name="connsiteX224" fmla="*/ 5238682 w 5738365"/>
              <a:gd name="connsiteY224" fmla="*/ 54455 h 1240971"/>
              <a:gd name="connsiteX225" fmla="*/ 5108892 w 5738365"/>
              <a:gd name="connsiteY225" fmla="*/ 37524 h 1240971"/>
              <a:gd name="connsiteX226" fmla="*/ 5020026 w 5738365"/>
              <a:gd name="connsiteY226" fmla="*/ 39120 h 1240971"/>
              <a:gd name="connsiteX227" fmla="*/ 4946233 w 5738365"/>
              <a:gd name="connsiteY227" fmla="*/ 41240 h 1240971"/>
              <a:gd name="connsiteX228" fmla="*/ 4823272 w 5738365"/>
              <a:gd name="connsiteY228" fmla="*/ 50242 h 1240971"/>
              <a:gd name="connsiteX229" fmla="*/ 4727577 w 5738365"/>
              <a:gd name="connsiteY229" fmla="*/ 29073 h 1240971"/>
              <a:gd name="connsiteX230" fmla="*/ 4628376 w 5738365"/>
              <a:gd name="connsiteY230" fmla="*/ 41240 h 1240971"/>
              <a:gd name="connsiteX231" fmla="*/ 4565180 w 5738365"/>
              <a:gd name="connsiteY231" fmla="*/ 46264 h 1240971"/>
              <a:gd name="connsiteX232" fmla="*/ 4417596 w 5738365"/>
              <a:gd name="connsiteY232" fmla="*/ 44406 h 1240971"/>
              <a:gd name="connsiteX233" fmla="*/ 4139984 w 5738365"/>
              <a:gd name="connsiteY233" fmla="*/ 60290 h 1240971"/>
              <a:gd name="connsiteX234" fmla="*/ 3918920 w 5738365"/>
              <a:gd name="connsiteY234" fmla="*/ 50242 h 1240971"/>
              <a:gd name="connsiteX235" fmla="*/ 3873703 w 5738365"/>
              <a:gd name="connsiteY235" fmla="*/ 45217 h 1240971"/>
              <a:gd name="connsiteX236" fmla="*/ 3687808 w 5738365"/>
              <a:gd name="connsiteY236" fmla="*/ 40193 h 1240971"/>
              <a:gd name="connsiteX237" fmla="*/ 3662687 w 5738365"/>
              <a:gd name="connsiteY237" fmla="*/ 35169 h 1240971"/>
              <a:gd name="connsiteX238" fmla="*/ 3627518 w 5738365"/>
              <a:gd name="connsiteY238" fmla="*/ 25121 h 1240971"/>
              <a:gd name="connsiteX239" fmla="*/ 3547131 w 5738365"/>
              <a:gd name="connsiteY239" fmla="*/ 20097 h 1240971"/>
              <a:gd name="connsiteX240" fmla="*/ 3310995 w 5738365"/>
              <a:gd name="connsiteY240" fmla="*/ 25121 h 1240971"/>
              <a:gd name="connsiteX241" fmla="*/ 3265777 w 5738365"/>
              <a:gd name="connsiteY241" fmla="*/ 30145 h 1240971"/>
              <a:gd name="connsiteX242" fmla="*/ 3175342 w 5738365"/>
              <a:gd name="connsiteY242" fmla="*/ 35169 h 1240971"/>
              <a:gd name="connsiteX243" fmla="*/ 2582489 w 5738365"/>
              <a:gd name="connsiteY243" fmla="*/ 45217 h 1240971"/>
              <a:gd name="connsiteX244" fmla="*/ 2255918 w 5738365"/>
              <a:gd name="connsiteY244" fmla="*/ 40193 h 1240971"/>
              <a:gd name="connsiteX245" fmla="*/ 1974564 w 5738365"/>
              <a:gd name="connsiteY245" fmla="*/ 30145 h 1240971"/>
              <a:gd name="connsiteX246" fmla="*/ 1944419 w 5738365"/>
              <a:gd name="connsiteY246" fmla="*/ 25121 h 1240971"/>
              <a:gd name="connsiteX247" fmla="*/ 1848960 w 5738365"/>
              <a:gd name="connsiteY247" fmla="*/ 20097 h 1240971"/>
              <a:gd name="connsiteX248" fmla="*/ 1768573 w 5738365"/>
              <a:gd name="connsiteY248" fmla="*/ 10048 h 1240971"/>
              <a:gd name="connsiteX249" fmla="*/ 1502292 w 5738365"/>
              <a:gd name="connsiteY249" fmla="*/ 20097 h 1240971"/>
              <a:gd name="connsiteX250" fmla="*/ 1467122 w 5738365"/>
              <a:gd name="connsiteY250" fmla="*/ 25121 h 1240971"/>
              <a:gd name="connsiteX251" fmla="*/ 1426929 w 5738365"/>
              <a:gd name="connsiteY251" fmla="*/ 30145 h 1240971"/>
              <a:gd name="connsiteX252" fmla="*/ 1341518 w 5738365"/>
              <a:gd name="connsiteY252" fmla="*/ 45217 h 1240971"/>
              <a:gd name="connsiteX253" fmla="*/ 1095333 w 5738365"/>
              <a:gd name="connsiteY253" fmla="*/ 35169 h 1240971"/>
              <a:gd name="connsiteX254" fmla="*/ 979777 w 5738365"/>
              <a:gd name="connsiteY254" fmla="*/ 20097 h 1240971"/>
              <a:gd name="connsiteX255" fmla="*/ 939584 w 5738365"/>
              <a:gd name="connsiteY255" fmla="*/ 10048 h 1240971"/>
              <a:gd name="connsiteX256" fmla="*/ 813980 w 5738365"/>
              <a:gd name="connsiteY256" fmla="*/ 0 h 1240971"/>
              <a:gd name="connsiteX257" fmla="*/ 743641 w 5738365"/>
              <a:gd name="connsiteY257" fmla="*/ 5024 h 1240971"/>
              <a:gd name="connsiteX258" fmla="*/ 582867 w 5738365"/>
              <a:gd name="connsiteY258" fmla="*/ 15072 h 1240971"/>
              <a:gd name="connsiteX259" fmla="*/ 432142 w 5738365"/>
              <a:gd name="connsiteY259" fmla="*/ 5024 h 1240971"/>
              <a:gd name="connsiteX260" fmla="*/ 412046 w 5738365"/>
              <a:gd name="connsiteY260" fmla="*/ 0 h 1240971"/>
              <a:gd name="connsiteX261" fmla="*/ 281417 w 5738365"/>
              <a:gd name="connsiteY261" fmla="*/ 10048 h 1240971"/>
              <a:gd name="connsiteX262" fmla="*/ 261320 w 5738365"/>
              <a:gd name="connsiteY262" fmla="*/ 15072 h 1240971"/>
              <a:gd name="connsiteX263" fmla="*/ 100547 w 5738365"/>
              <a:gd name="connsiteY263" fmla="*/ 20097 h 1240971"/>
              <a:gd name="connsiteX264" fmla="*/ 5087 w 5738365"/>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76604 w 5737264"/>
              <a:gd name="connsiteY175" fmla="*/ 999811 h 1240971"/>
              <a:gd name="connsiteX176" fmla="*/ 4567039 w 5737264"/>
              <a:gd name="connsiteY176" fmla="*/ 994787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42213 w 5737264"/>
              <a:gd name="connsiteY215" fmla="*/ 180870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76604 w 5737264"/>
              <a:gd name="connsiteY175" fmla="*/ 999811 h 1240971"/>
              <a:gd name="connsiteX176" fmla="*/ 4567039 w 5737264"/>
              <a:gd name="connsiteY176" fmla="*/ 994787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51738 w 5737264"/>
              <a:gd name="connsiteY215" fmla="*/ 190395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76604 w 5737264"/>
              <a:gd name="connsiteY175" fmla="*/ 999811 h 1240971"/>
              <a:gd name="connsiteX176" fmla="*/ 4531320 w 5737264"/>
              <a:gd name="connsiteY176" fmla="*/ 1037650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51738 w 5737264"/>
              <a:gd name="connsiteY215" fmla="*/ 190395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62316 w 5737264"/>
              <a:gd name="connsiteY175" fmla="*/ 1006955 h 1240971"/>
              <a:gd name="connsiteX176" fmla="*/ 4531320 w 5737264"/>
              <a:gd name="connsiteY176" fmla="*/ 1037650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51738 w 5737264"/>
              <a:gd name="connsiteY215" fmla="*/ 190395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62316 w 5737264"/>
              <a:gd name="connsiteY174" fmla="*/ 1006955 h 1240971"/>
              <a:gd name="connsiteX175" fmla="*/ 4531320 w 5737264"/>
              <a:gd name="connsiteY175" fmla="*/ 1037650 h 1240971"/>
              <a:gd name="connsiteX176" fmla="*/ 4597184 w 5737264"/>
              <a:gd name="connsiteY176" fmla="*/ 969666 h 1240971"/>
              <a:gd name="connsiteX177" fmla="*/ 4617281 w 5737264"/>
              <a:gd name="connsiteY177" fmla="*/ 959617 h 1240971"/>
              <a:gd name="connsiteX178" fmla="*/ 4632353 w 5737264"/>
              <a:gd name="connsiteY178" fmla="*/ 944545 h 1240971"/>
              <a:gd name="connsiteX179" fmla="*/ 4652450 w 5737264"/>
              <a:gd name="connsiteY179" fmla="*/ 934497 h 1240971"/>
              <a:gd name="connsiteX180" fmla="*/ 4672547 w 5737264"/>
              <a:gd name="connsiteY180" fmla="*/ 919424 h 1240971"/>
              <a:gd name="connsiteX181" fmla="*/ 4737861 w 5737264"/>
              <a:gd name="connsiteY181" fmla="*/ 884255 h 1240971"/>
              <a:gd name="connsiteX182" fmla="*/ 4762982 w 5737264"/>
              <a:gd name="connsiteY182" fmla="*/ 879231 h 1240971"/>
              <a:gd name="connsiteX183" fmla="*/ 4778054 w 5737264"/>
              <a:gd name="connsiteY183" fmla="*/ 874206 h 1240971"/>
              <a:gd name="connsiteX184" fmla="*/ 4819294 w 5737264"/>
              <a:gd name="connsiteY184" fmla="*/ 873944 h 1240971"/>
              <a:gd name="connsiteX185" fmla="*/ 4877465 w 5737264"/>
              <a:gd name="connsiteY185" fmla="*/ 895638 h 1240971"/>
              <a:gd name="connsiteX186" fmla="*/ 4935347 w 5737264"/>
              <a:gd name="connsiteY186" fmla="*/ 934523 h 1240971"/>
              <a:gd name="connsiteX187" fmla="*/ 4995402 w 5737264"/>
              <a:gd name="connsiteY187" fmla="*/ 1006746 h 1240971"/>
              <a:gd name="connsiteX188" fmla="*/ 5024762 w 5737264"/>
              <a:gd name="connsiteY188" fmla="*/ 1051963 h 1240971"/>
              <a:gd name="connsiteX189" fmla="*/ 5092223 w 5737264"/>
              <a:gd name="connsiteY189" fmla="*/ 1016506 h 1240971"/>
              <a:gd name="connsiteX190" fmla="*/ 5144322 w 5737264"/>
              <a:gd name="connsiteY190" fmla="*/ 948261 h 1240971"/>
              <a:gd name="connsiteX191" fmla="*/ 5189252 w 5737264"/>
              <a:gd name="connsiteY191" fmla="*/ 886112 h 1240971"/>
              <a:gd name="connsiteX192" fmla="*/ 5226279 w 5737264"/>
              <a:gd name="connsiteY192" fmla="*/ 856230 h 1240971"/>
              <a:gd name="connsiteX193" fmla="*/ 5260637 w 5737264"/>
              <a:gd name="connsiteY193" fmla="*/ 822918 h 1240971"/>
              <a:gd name="connsiteX194" fmla="*/ 5295282 w 5737264"/>
              <a:gd name="connsiteY194" fmla="*/ 800440 h 1240971"/>
              <a:gd name="connsiteX195" fmla="*/ 5334430 w 5737264"/>
              <a:gd name="connsiteY195" fmla="*/ 794893 h 1240971"/>
              <a:gd name="connsiteX196" fmla="*/ 5412174 w 5737264"/>
              <a:gd name="connsiteY196" fmla="*/ 824252 h 1240971"/>
              <a:gd name="connsiteX197" fmla="*/ 5431197 w 5737264"/>
              <a:gd name="connsiteY197" fmla="*/ 768699 h 1240971"/>
              <a:gd name="connsiteX198" fmla="*/ 5441246 w 5737264"/>
              <a:gd name="connsiteY198" fmla="*/ 753626 h 1240971"/>
              <a:gd name="connsiteX199" fmla="*/ 5456318 w 5737264"/>
              <a:gd name="connsiteY199" fmla="*/ 708409 h 1240971"/>
              <a:gd name="connsiteX200" fmla="*/ 5466366 w 5737264"/>
              <a:gd name="connsiteY200" fmla="*/ 683288 h 1240971"/>
              <a:gd name="connsiteX201" fmla="*/ 5476415 w 5737264"/>
              <a:gd name="connsiteY201" fmla="*/ 643094 h 1240971"/>
              <a:gd name="connsiteX202" fmla="*/ 5491487 w 5737264"/>
              <a:gd name="connsiteY202" fmla="*/ 617973 h 1240971"/>
              <a:gd name="connsiteX203" fmla="*/ 5506560 w 5737264"/>
              <a:gd name="connsiteY203" fmla="*/ 572756 h 1240971"/>
              <a:gd name="connsiteX204" fmla="*/ 5526656 w 5737264"/>
              <a:gd name="connsiteY204" fmla="*/ 522514 h 1240971"/>
              <a:gd name="connsiteX205" fmla="*/ 5546753 w 5737264"/>
              <a:gd name="connsiteY205" fmla="*/ 467248 h 1240971"/>
              <a:gd name="connsiteX206" fmla="*/ 5556802 w 5737264"/>
              <a:gd name="connsiteY206" fmla="*/ 411982 h 1240971"/>
              <a:gd name="connsiteX207" fmla="*/ 5566850 w 5737264"/>
              <a:gd name="connsiteY207" fmla="*/ 381837 h 1240971"/>
              <a:gd name="connsiteX208" fmla="*/ 5576898 w 5737264"/>
              <a:gd name="connsiteY208" fmla="*/ 356716 h 1240971"/>
              <a:gd name="connsiteX209" fmla="*/ 5596995 w 5737264"/>
              <a:gd name="connsiteY209" fmla="*/ 316523 h 1240971"/>
              <a:gd name="connsiteX210" fmla="*/ 5617092 w 5737264"/>
              <a:gd name="connsiteY210" fmla="*/ 246184 h 1240971"/>
              <a:gd name="connsiteX211" fmla="*/ 5622116 w 5737264"/>
              <a:gd name="connsiteY211" fmla="*/ 226088 h 1240971"/>
              <a:gd name="connsiteX212" fmla="*/ 5632164 w 5737264"/>
              <a:gd name="connsiteY212" fmla="*/ 216039 h 1240971"/>
              <a:gd name="connsiteX213" fmla="*/ 5637188 w 5737264"/>
              <a:gd name="connsiteY213" fmla="*/ 200967 h 1240971"/>
              <a:gd name="connsiteX214" fmla="*/ 5651738 w 5737264"/>
              <a:gd name="connsiteY214" fmla="*/ 190395 h 1240971"/>
              <a:gd name="connsiteX215" fmla="*/ 5673692 w 5737264"/>
              <a:gd name="connsiteY215" fmla="*/ 153892 h 1240971"/>
              <a:gd name="connsiteX216" fmla="*/ 5726602 w 5737264"/>
              <a:gd name="connsiteY216" fmla="*/ 89362 h 1240971"/>
              <a:gd name="connsiteX217" fmla="*/ 5728722 w 5737264"/>
              <a:gd name="connsiteY217" fmla="*/ 42287 h 1240971"/>
              <a:gd name="connsiteX218" fmla="*/ 5634284 w 5737264"/>
              <a:gd name="connsiteY218" fmla="*/ 25357 h 1240971"/>
              <a:gd name="connsiteX219" fmla="*/ 5536940 w 5737264"/>
              <a:gd name="connsiteY219" fmla="*/ 27214 h 1240971"/>
              <a:gd name="connsiteX220" fmla="*/ 5470369 w 5737264"/>
              <a:gd name="connsiteY220" fmla="*/ 39381 h 1240971"/>
              <a:gd name="connsiteX221" fmla="*/ 5379124 w 5737264"/>
              <a:gd name="connsiteY221" fmla="*/ 39644 h 1240971"/>
              <a:gd name="connsiteX222" fmla="*/ 5309282 w 5737264"/>
              <a:gd name="connsiteY222" fmla="*/ 42287 h 1240971"/>
              <a:gd name="connsiteX223" fmla="*/ 5238682 w 5737264"/>
              <a:gd name="connsiteY223" fmla="*/ 54455 h 1240971"/>
              <a:gd name="connsiteX224" fmla="*/ 5108892 w 5737264"/>
              <a:gd name="connsiteY224" fmla="*/ 37524 h 1240971"/>
              <a:gd name="connsiteX225" fmla="*/ 5020026 w 5737264"/>
              <a:gd name="connsiteY225" fmla="*/ 39120 h 1240971"/>
              <a:gd name="connsiteX226" fmla="*/ 4946233 w 5737264"/>
              <a:gd name="connsiteY226" fmla="*/ 41240 h 1240971"/>
              <a:gd name="connsiteX227" fmla="*/ 4823272 w 5737264"/>
              <a:gd name="connsiteY227" fmla="*/ 50242 h 1240971"/>
              <a:gd name="connsiteX228" fmla="*/ 4727577 w 5737264"/>
              <a:gd name="connsiteY228" fmla="*/ 29073 h 1240971"/>
              <a:gd name="connsiteX229" fmla="*/ 4628376 w 5737264"/>
              <a:gd name="connsiteY229" fmla="*/ 41240 h 1240971"/>
              <a:gd name="connsiteX230" fmla="*/ 4565180 w 5737264"/>
              <a:gd name="connsiteY230" fmla="*/ 46264 h 1240971"/>
              <a:gd name="connsiteX231" fmla="*/ 4417596 w 5737264"/>
              <a:gd name="connsiteY231" fmla="*/ 44406 h 1240971"/>
              <a:gd name="connsiteX232" fmla="*/ 4139984 w 5737264"/>
              <a:gd name="connsiteY232" fmla="*/ 60290 h 1240971"/>
              <a:gd name="connsiteX233" fmla="*/ 3918920 w 5737264"/>
              <a:gd name="connsiteY233" fmla="*/ 50242 h 1240971"/>
              <a:gd name="connsiteX234" fmla="*/ 3873703 w 5737264"/>
              <a:gd name="connsiteY234" fmla="*/ 45217 h 1240971"/>
              <a:gd name="connsiteX235" fmla="*/ 3687808 w 5737264"/>
              <a:gd name="connsiteY235" fmla="*/ 40193 h 1240971"/>
              <a:gd name="connsiteX236" fmla="*/ 3662687 w 5737264"/>
              <a:gd name="connsiteY236" fmla="*/ 35169 h 1240971"/>
              <a:gd name="connsiteX237" fmla="*/ 3627518 w 5737264"/>
              <a:gd name="connsiteY237" fmla="*/ 25121 h 1240971"/>
              <a:gd name="connsiteX238" fmla="*/ 3547131 w 5737264"/>
              <a:gd name="connsiteY238" fmla="*/ 20097 h 1240971"/>
              <a:gd name="connsiteX239" fmla="*/ 3310995 w 5737264"/>
              <a:gd name="connsiteY239" fmla="*/ 25121 h 1240971"/>
              <a:gd name="connsiteX240" fmla="*/ 3265777 w 5737264"/>
              <a:gd name="connsiteY240" fmla="*/ 30145 h 1240971"/>
              <a:gd name="connsiteX241" fmla="*/ 3175342 w 5737264"/>
              <a:gd name="connsiteY241" fmla="*/ 35169 h 1240971"/>
              <a:gd name="connsiteX242" fmla="*/ 2582489 w 5737264"/>
              <a:gd name="connsiteY242" fmla="*/ 45217 h 1240971"/>
              <a:gd name="connsiteX243" fmla="*/ 2255918 w 5737264"/>
              <a:gd name="connsiteY243" fmla="*/ 40193 h 1240971"/>
              <a:gd name="connsiteX244" fmla="*/ 1974564 w 5737264"/>
              <a:gd name="connsiteY244" fmla="*/ 30145 h 1240971"/>
              <a:gd name="connsiteX245" fmla="*/ 1944419 w 5737264"/>
              <a:gd name="connsiteY245" fmla="*/ 25121 h 1240971"/>
              <a:gd name="connsiteX246" fmla="*/ 1848960 w 5737264"/>
              <a:gd name="connsiteY246" fmla="*/ 20097 h 1240971"/>
              <a:gd name="connsiteX247" fmla="*/ 1768573 w 5737264"/>
              <a:gd name="connsiteY247" fmla="*/ 10048 h 1240971"/>
              <a:gd name="connsiteX248" fmla="*/ 1502292 w 5737264"/>
              <a:gd name="connsiteY248" fmla="*/ 20097 h 1240971"/>
              <a:gd name="connsiteX249" fmla="*/ 1467122 w 5737264"/>
              <a:gd name="connsiteY249" fmla="*/ 25121 h 1240971"/>
              <a:gd name="connsiteX250" fmla="*/ 1426929 w 5737264"/>
              <a:gd name="connsiteY250" fmla="*/ 30145 h 1240971"/>
              <a:gd name="connsiteX251" fmla="*/ 1341518 w 5737264"/>
              <a:gd name="connsiteY251" fmla="*/ 45217 h 1240971"/>
              <a:gd name="connsiteX252" fmla="*/ 1095333 w 5737264"/>
              <a:gd name="connsiteY252" fmla="*/ 35169 h 1240971"/>
              <a:gd name="connsiteX253" fmla="*/ 979777 w 5737264"/>
              <a:gd name="connsiteY253" fmla="*/ 20097 h 1240971"/>
              <a:gd name="connsiteX254" fmla="*/ 939584 w 5737264"/>
              <a:gd name="connsiteY254" fmla="*/ 10048 h 1240971"/>
              <a:gd name="connsiteX255" fmla="*/ 813980 w 5737264"/>
              <a:gd name="connsiteY255" fmla="*/ 0 h 1240971"/>
              <a:gd name="connsiteX256" fmla="*/ 743641 w 5737264"/>
              <a:gd name="connsiteY256" fmla="*/ 5024 h 1240971"/>
              <a:gd name="connsiteX257" fmla="*/ 582867 w 5737264"/>
              <a:gd name="connsiteY257" fmla="*/ 15072 h 1240971"/>
              <a:gd name="connsiteX258" fmla="*/ 432142 w 5737264"/>
              <a:gd name="connsiteY258" fmla="*/ 5024 h 1240971"/>
              <a:gd name="connsiteX259" fmla="*/ 412046 w 5737264"/>
              <a:gd name="connsiteY259" fmla="*/ 0 h 1240971"/>
              <a:gd name="connsiteX260" fmla="*/ 281417 w 5737264"/>
              <a:gd name="connsiteY260" fmla="*/ 10048 h 1240971"/>
              <a:gd name="connsiteX261" fmla="*/ 261320 w 5737264"/>
              <a:gd name="connsiteY261" fmla="*/ 15072 h 1240971"/>
              <a:gd name="connsiteX262" fmla="*/ 100547 w 5737264"/>
              <a:gd name="connsiteY262" fmla="*/ 20097 h 1240971"/>
              <a:gd name="connsiteX263" fmla="*/ 5087 w 5737264"/>
              <a:gd name="connsiteY263"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31386 w 5737264"/>
              <a:gd name="connsiteY172" fmla="*/ 929472 h 1240971"/>
              <a:gd name="connsiteX173" fmla="*/ 4462316 w 5737264"/>
              <a:gd name="connsiteY173" fmla="*/ 1006955 h 1240971"/>
              <a:gd name="connsiteX174" fmla="*/ 4531320 w 5737264"/>
              <a:gd name="connsiteY174" fmla="*/ 1037650 h 1240971"/>
              <a:gd name="connsiteX175" fmla="*/ 4597184 w 5737264"/>
              <a:gd name="connsiteY175" fmla="*/ 969666 h 1240971"/>
              <a:gd name="connsiteX176" fmla="*/ 4617281 w 5737264"/>
              <a:gd name="connsiteY176" fmla="*/ 959617 h 1240971"/>
              <a:gd name="connsiteX177" fmla="*/ 4632353 w 5737264"/>
              <a:gd name="connsiteY177" fmla="*/ 944545 h 1240971"/>
              <a:gd name="connsiteX178" fmla="*/ 4652450 w 5737264"/>
              <a:gd name="connsiteY178" fmla="*/ 934497 h 1240971"/>
              <a:gd name="connsiteX179" fmla="*/ 4672547 w 5737264"/>
              <a:gd name="connsiteY179" fmla="*/ 919424 h 1240971"/>
              <a:gd name="connsiteX180" fmla="*/ 4737861 w 5737264"/>
              <a:gd name="connsiteY180" fmla="*/ 884255 h 1240971"/>
              <a:gd name="connsiteX181" fmla="*/ 4762982 w 5737264"/>
              <a:gd name="connsiteY181" fmla="*/ 879231 h 1240971"/>
              <a:gd name="connsiteX182" fmla="*/ 4778054 w 5737264"/>
              <a:gd name="connsiteY182" fmla="*/ 874206 h 1240971"/>
              <a:gd name="connsiteX183" fmla="*/ 4819294 w 5737264"/>
              <a:gd name="connsiteY183" fmla="*/ 873944 h 1240971"/>
              <a:gd name="connsiteX184" fmla="*/ 4877465 w 5737264"/>
              <a:gd name="connsiteY184" fmla="*/ 895638 h 1240971"/>
              <a:gd name="connsiteX185" fmla="*/ 4935347 w 5737264"/>
              <a:gd name="connsiteY185" fmla="*/ 934523 h 1240971"/>
              <a:gd name="connsiteX186" fmla="*/ 4995402 w 5737264"/>
              <a:gd name="connsiteY186" fmla="*/ 1006746 h 1240971"/>
              <a:gd name="connsiteX187" fmla="*/ 5024762 w 5737264"/>
              <a:gd name="connsiteY187" fmla="*/ 1051963 h 1240971"/>
              <a:gd name="connsiteX188" fmla="*/ 5092223 w 5737264"/>
              <a:gd name="connsiteY188" fmla="*/ 1016506 h 1240971"/>
              <a:gd name="connsiteX189" fmla="*/ 5144322 w 5737264"/>
              <a:gd name="connsiteY189" fmla="*/ 948261 h 1240971"/>
              <a:gd name="connsiteX190" fmla="*/ 5189252 w 5737264"/>
              <a:gd name="connsiteY190" fmla="*/ 886112 h 1240971"/>
              <a:gd name="connsiteX191" fmla="*/ 5226279 w 5737264"/>
              <a:gd name="connsiteY191" fmla="*/ 856230 h 1240971"/>
              <a:gd name="connsiteX192" fmla="*/ 5260637 w 5737264"/>
              <a:gd name="connsiteY192" fmla="*/ 822918 h 1240971"/>
              <a:gd name="connsiteX193" fmla="*/ 5295282 w 5737264"/>
              <a:gd name="connsiteY193" fmla="*/ 800440 h 1240971"/>
              <a:gd name="connsiteX194" fmla="*/ 5334430 w 5737264"/>
              <a:gd name="connsiteY194" fmla="*/ 794893 h 1240971"/>
              <a:gd name="connsiteX195" fmla="*/ 5412174 w 5737264"/>
              <a:gd name="connsiteY195" fmla="*/ 824252 h 1240971"/>
              <a:gd name="connsiteX196" fmla="*/ 5431197 w 5737264"/>
              <a:gd name="connsiteY196" fmla="*/ 768699 h 1240971"/>
              <a:gd name="connsiteX197" fmla="*/ 5441246 w 5737264"/>
              <a:gd name="connsiteY197" fmla="*/ 753626 h 1240971"/>
              <a:gd name="connsiteX198" fmla="*/ 5456318 w 5737264"/>
              <a:gd name="connsiteY198" fmla="*/ 708409 h 1240971"/>
              <a:gd name="connsiteX199" fmla="*/ 5466366 w 5737264"/>
              <a:gd name="connsiteY199" fmla="*/ 683288 h 1240971"/>
              <a:gd name="connsiteX200" fmla="*/ 5476415 w 5737264"/>
              <a:gd name="connsiteY200" fmla="*/ 643094 h 1240971"/>
              <a:gd name="connsiteX201" fmla="*/ 5491487 w 5737264"/>
              <a:gd name="connsiteY201" fmla="*/ 617973 h 1240971"/>
              <a:gd name="connsiteX202" fmla="*/ 5506560 w 5737264"/>
              <a:gd name="connsiteY202" fmla="*/ 572756 h 1240971"/>
              <a:gd name="connsiteX203" fmla="*/ 5526656 w 5737264"/>
              <a:gd name="connsiteY203" fmla="*/ 522514 h 1240971"/>
              <a:gd name="connsiteX204" fmla="*/ 5546753 w 5737264"/>
              <a:gd name="connsiteY204" fmla="*/ 467248 h 1240971"/>
              <a:gd name="connsiteX205" fmla="*/ 5556802 w 5737264"/>
              <a:gd name="connsiteY205" fmla="*/ 411982 h 1240971"/>
              <a:gd name="connsiteX206" fmla="*/ 5566850 w 5737264"/>
              <a:gd name="connsiteY206" fmla="*/ 381837 h 1240971"/>
              <a:gd name="connsiteX207" fmla="*/ 5576898 w 5737264"/>
              <a:gd name="connsiteY207" fmla="*/ 356716 h 1240971"/>
              <a:gd name="connsiteX208" fmla="*/ 5596995 w 5737264"/>
              <a:gd name="connsiteY208" fmla="*/ 316523 h 1240971"/>
              <a:gd name="connsiteX209" fmla="*/ 5617092 w 5737264"/>
              <a:gd name="connsiteY209" fmla="*/ 246184 h 1240971"/>
              <a:gd name="connsiteX210" fmla="*/ 5622116 w 5737264"/>
              <a:gd name="connsiteY210" fmla="*/ 226088 h 1240971"/>
              <a:gd name="connsiteX211" fmla="*/ 5632164 w 5737264"/>
              <a:gd name="connsiteY211" fmla="*/ 216039 h 1240971"/>
              <a:gd name="connsiteX212" fmla="*/ 5637188 w 5737264"/>
              <a:gd name="connsiteY212" fmla="*/ 200967 h 1240971"/>
              <a:gd name="connsiteX213" fmla="*/ 5651738 w 5737264"/>
              <a:gd name="connsiteY213" fmla="*/ 190395 h 1240971"/>
              <a:gd name="connsiteX214" fmla="*/ 5673692 w 5737264"/>
              <a:gd name="connsiteY214" fmla="*/ 153892 h 1240971"/>
              <a:gd name="connsiteX215" fmla="*/ 5726602 w 5737264"/>
              <a:gd name="connsiteY215" fmla="*/ 89362 h 1240971"/>
              <a:gd name="connsiteX216" fmla="*/ 5728722 w 5737264"/>
              <a:gd name="connsiteY216" fmla="*/ 42287 h 1240971"/>
              <a:gd name="connsiteX217" fmla="*/ 5634284 w 5737264"/>
              <a:gd name="connsiteY217" fmla="*/ 25357 h 1240971"/>
              <a:gd name="connsiteX218" fmla="*/ 5536940 w 5737264"/>
              <a:gd name="connsiteY218" fmla="*/ 27214 h 1240971"/>
              <a:gd name="connsiteX219" fmla="*/ 5470369 w 5737264"/>
              <a:gd name="connsiteY219" fmla="*/ 39381 h 1240971"/>
              <a:gd name="connsiteX220" fmla="*/ 5379124 w 5737264"/>
              <a:gd name="connsiteY220" fmla="*/ 39644 h 1240971"/>
              <a:gd name="connsiteX221" fmla="*/ 5309282 w 5737264"/>
              <a:gd name="connsiteY221" fmla="*/ 42287 h 1240971"/>
              <a:gd name="connsiteX222" fmla="*/ 5238682 w 5737264"/>
              <a:gd name="connsiteY222" fmla="*/ 54455 h 1240971"/>
              <a:gd name="connsiteX223" fmla="*/ 5108892 w 5737264"/>
              <a:gd name="connsiteY223" fmla="*/ 37524 h 1240971"/>
              <a:gd name="connsiteX224" fmla="*/ 5020026 w 5737264"/>
              <a:gd name="connsiteY224" fmla="*/ 39120 h 1240971"/>
              <a:gd name="connsiteX225" fmla="*/ 4946233 w 5737264"/>
              <a:gd name="connsiteY225" fmla="*/ 41240 h 1240971"/>
              <a:gd name="connsiteX226" fmla="*/ 4823272 w 5737264"/>
              <a:gd name="connsiteY226" fmla="*/ 50242 h 1240971"/>
              <a:gd name="connsiteX227" fmla="*/ 4727577 w 5737264"/>
              <a:gd name="connsiteY227" fmla="*/ 29073 h 1240971"/>
              <a:gd name="connsiteX228" fmla="*/ 4628376 w 5737264"/>
              <a:gd name="connsiteY228" fmla="*/ 41240 h 1240971"/>
              <a:gd name="connsiteX229" fmla="*/ 4565180 w 5737264"/>
              <a:gd name="connsiteY229" fmla="*/ 46264 h 1240971"/>
              <a:gd name="connsiteX230" fmla="*/ 4417596 w 5737264"/>
              <a:gd name="connsiteY230" fmla="*/ 44406 h 1240971"/>
              <a:gd name="connsiteX231" fmla="*/ 4139984 w 5737264"/>
              <a:gd name="connsiteY231" fmla="*/ 60290 h 1240971"/>
              <a:gd name="connsiteX232" fmla="*/ 3918920 w 5737264"/>
              <a:gd name="connsiteY232" fmla="*/ 50242 h 1240971"/>
              <a:gd name="connsiteX233" fmla="*/ 3873703 w 5737264"/>
              <a:gd name="connsiteY233" fmla="*/ 45217 h 1240971"/>
              <a:gd name="connsiteX234" fmla="*/ 3687808 w 5737264"/>
              <a:gd name="connsiteY234" fmla="*/ 40193 h 1240971"/>
              <a:gd name="connsiteX235" fmla="*/ 3662687 w 5737264"/>
              <a:gd name="connsiteY235" fmla="*/ 35169 h 1240971"/>
              <a:gd name="connsiteX236" fmla="*/ 3627518 w 5737264"/>
              <a:gd name="connsiteY236" fmla="*/ 25121 h 1240971"/>
              <a:gd name="connsiteX237" fmla="*/ 3547131 w 5737264"/>
              <a:gd name="connsiteY237" fmla="*/ 20097 h 1240971"/>
              <a:gd name="connsiteX238" fmla="*/ 3310995 w 5737264"/>
              <a:gd name="connsiteY238" fmla="*/ 25121 h 1240971"/>
              <a:gd name="connsiteX239" fmla="*/ 3265777 w 5737264"/>
              <a:gd name="connsiteY239" fmla="*/ 30145 h 1240971"/>
              <a:gd name="connsiteX240" fmla="*/ 3175342 w 5737264"/>
              <a:gd name="connsiteY240" fmla="*/ 35169 h 1240971"/>
              <a:gd name="connsiteX241" fmla="*/ 2582489 w 5737264"/>
              <a:gd name="connsiteY241" fmla="*/ 45217 h 1240971"/>
              <a:gd name="connsiteX242" fmla="*/ 2255918 w 5737264"/>
              <a:gd name="connsiteY242" fmla="*/ 40193 h 1240971"/>
              <a:gd name="connsiteX243" fmla="*/ 1974564 w 5737264"/>
              <a:gd name="connsiteY243" fmla="*/ 30145 h 1240971"/>
              <a:gd name="connsiteX244" fmla="*/ 1944419 w 5737264"/>
              <a:gd name="connsiteY244" fmla="*/ 25121 h 1240971"/>
              <a:gd name="connsiteX245" fmla="*/ 1848960 w 5737264"/>
              <a:gd name="connsiteY245" fmla="*/ 20097 h 1240971"/>
              <a:gd name="connsiteX246" fmla="*/ 1768573 w 5737264"/>
              <a:gd name="connsiteY246" fmla="*/ 10048 h 1240971"/>
              <a:gd name="connsiteX247" fmla="*/ 1502292 w 5737264"/>
              <a:gd name="connsiteY247" fmla="*/ 20097 h 1240971"/>
              <a:gd name="connsiteX248" fmla="*/ 1467122 w 5737264"/>
              <a:gd name="connsiteY248" fmla="*/ 25121 h 1240971"/>
              <a:gd name="connsiteX249" fmla="*/ 1426929 w 5737264"/>
              <a:gd name="connsiteY249" fmla="*/ 30145 h 1240971"/>
              <a:gd name="connsiteX250" fmla="*/ 1341518 w 5737264"/>
              <a:gd name="connsiteY250" fmla="*/ 45217 h 1240971"/>
              <a:gd name="connsiteX251" fmla="*/ 1095333 w 5737264"/>
              <a:gd name="connsiteY251" fmla="*/ 35169 h 1240971"/>
              <a:gd name="connsiteX252" fmla="*/ 979777 w 5737264"/>
              <a:gd name="connsiteY252" fmla="*/ 20097 h 1240971"/>
              <a:gd name="connsiteX253" fmla="*/ 939584 w 5737264"/>
              <a:gd name="connsiteY253" fmla="*/ 10048 h 1240971"/>
              <a:gd name="connsiteX254" fmla="*/ 813980 w 5737264"/>
              <a:gd name="connsiteY254" fmla="*/ 0 h 1240971"/>
              <a:gd name="connsiteX255" fmla="*/ 743641 w 5737264"/>
              <a:gd name="connsiteY255" fmla="*/ 5024 h 1240971"/>
              <a:gd name="connsiteX256" fmla="*/ 582867 w 5737264"/>
              <a:gd name="connsiteY256" fmla="*/ 15072 h 1240971"/>
              <a:gd name="connsiteX257" fmla="*/ 432142 w 5737264"/>
              <a:gd name="connsiteY257" fmla="*/ 5024 h 1240971"/>
              <a:gd name="connsiteX258" fmla="*/ 412046 w 5737264"/>
              <a:gd name="connsiteY258" fmla="*/ 0 h 1240971"/>
              <a:gd name="connsiteX259" fmla="*/ 281417 w 5737264"/>
              <a:gd name="connsiteY259" fmla="*/ 10048 h 1240971"/>
              <a:gd name="connsiteX260" fmla="*/ 261320 w 5737264"/>
              <a:gd name="connsiteY260" fmla="*/ 15072 h 1240971"/>
              <a:gd name="connsiteX261" fmla="*/ 100547 w 5737264"/>
              <a:gd name="connsiteY261" fmla="*/ 20097 h 1240971"/>
              <a:gd name="connsiteX262" fmla="*/ 5087 w 5737264"/>
              <a:gd name="connsiteY262"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31386 w 5737264"/>
              <a:gd name="connsiteY171" fmla="*/ 929472 h 1240971"/>
              <a:gd name="connsiteX172" fmla="*/ 4462316 w 5737264"/>
              <a:gd name="connsiteY172" fmla="*/ 1006955 h 1240971"/>
              <a:gd name="connsiteX173" fmla="*/ 4531320 w 5737264"/>
              <a:gd name="connsiteY173" fmla="*/ 1037650 h 1240971"/>
              <a:gd name="connsiteX174" fmla="*/ 4597184 w 5737264"/>
              <a:gd name="connsiteY174" fmla="*/ 969666 h 1240971"/>
              <a:gd name="connsiteX175" fmla="*/ 4617281 w 5737264"/>
              <a:gd name="connsiteY175" fmla="*/ 959617 h 1240971"/>
              <a:gd name="connsiteX176" fmla="*/ 4632353 w 5737264"/>
              <a:gd name="connsiteY176" fmla="*/ 944545 h 1240971"/>
              <a:gd name="connsiteX177" fmla="*/ 4652450 w 5737264"/>
              <a:gd name="connsiteY177" fmla="*/ 934497 h 1240971"/>
              <a:gd name="connsiteX178" fmla="*/ 4672547 w 5737264"/>
              <a:gd name="connsiteY178" fmla="*/ 919424 h 1240971"/>
              <a:gd name="connsiteX179" fmla="*/ 4737861 w 5737264"/>
              <a:gd name="connsiteY179" fmla="*/ 884255 h 1240971"/>
              <a:gd name="connsiteX180" fmla="*/ 4762982 w 5737264"/>
              <a:gd name="connsiteY180" fmla="*/ 879231 h 1240971"/>
              <a:gd name="connsiteX181" fmla="*/ 4778054 w 5737264"/>
              <a:gd name="connsiteY181" fmla="*/ 874206 h 1240971"/>
              <a:gd name="connsiteX182" fmla="*/ 4819294 w 5737264"/>
              <a:gd name="connsiteY182" fmla="*/ 873944 h 1240971"/>
              <a:gd name="connsiteX183" fmla="*/ 4877465 w 5737264"/>
              <a:gd name="connsiteY183" fmla="*/ 895638 h 1240971"/>
              <a:gd name="connsiteX184" fmla="*/ 4935347 w 5737264"/>
              <a:gd name="connsiteY184" fmla="*/ 934523 h 1240971"/>
              <a:gd name="connsiteX185" fmla="*/ 4995402 w 5737264"/>
              <a:gd name="connsiteY185" fmla="*/ 1006746 h 1240971"/>
              <a:gd name="connsiteX186" fmla="*/ 5024762 w 5737264"/>
              <a:gd name="connsiteY186" fmla="*/ 1051963 h 1240971"/>
              <a:gd name="connsiteX187" fmla="*/ 5092223 w 5737264"/>
              <a:gd name="connsiteY187" fmla="*/ 1016506 h 1240971"/>
              <a:gd name="connsiteX188" fmla="*/ 5144322 w 5737264"/>
              <a:gd name="connsiteY188" fmla="*/ 948261 h 1240971"/>
              <a:gd name="connsiteX189" fmla="*/ 5189252 w 5737264"/>
              <a:gd name="connsiteY189" fmla="*/ 886112 h 1240971"/>
              <a:gd name="connsiteX190" fmla="*/ 5226279 w 5737264"/>
              <a:gd name="connsiteY190" fmla="*/ 856230 h 1240971"/>
              <a:gd name="connsiteX191" fmla="*/ 5260637 w 5737264"/>
              <a:gd name="connsiteY191" fmla="*/ 822918 h 1240971"/>
              <a:gd name="connsiteX192" fmla="*/ 5295282 w 5737264"/>
              <a:gd name="connsiteY192" fmla="*/ 800440 h 1240971"/>
              <a:gd name="connsiteX193" fmla="*/ 5334430 w 5737264"/>
              <a:gd name="connsiteY193" fmla="*/ 794893 h 1240971"/>
              <a:gd name="connsiteX194" fmla="*/ 5412174 w 5737264"/>
              <a:gd name="connsiteY194" fmla="*/ 824252 h 1240971"/>
              <a:gd name="connsiteX195" fmla="*/ 5431197 w 5737264"/>
              <a:gd name="connsiteY195" fmla="*/ 768699 h 1240971"/>
              <a:gd name="connsiteX196" fmla="*/ 5441246 w 5737264"/>
              <a:gd name="connsiteY196" fmla="*/ 753626 h 1240971"/>
              <a:gd name="connsiteX197" fmla="*/ 5456318 w 5737264"/>
              <a:gd name="connsiteY197" fmla="*/ 708409 h 1240971"/>
              <a:gd name="connsiteX198" fmla="*/ 5466366 w 5737264"/>
              <a:gd name="connsiteY198" fmla="*/ 683288 h 1240971"/>
              <a:gd name="connsiteX199" fmla="*/ 5476415 w 5737264"/>
              <a:gd name="connsiteY199" fmla="*/ 643094 h 1240971"/>
              <a:gd name="connsiteX200" fmla="*/ 5491487 w 5737264"/>
              <a:gd name="connsiteY200" fmla="*/ 617973 h 1240971"/>
              <a:gd name="connsiteX201" fmla="*/ 5506560 w 5737264"/>
              <a:gd name="connsiteY201" fmla="*/ 572756 h 1240971"/>
              <a:gd name="connsiteX202" fmla="*/ 5526656 w 5737264"/>
              <a:gd name="connsiteY202" fmla="*/ 522514 h 1240971"/>
              <a:gd name="connsiteX203" fmla="*/ 5546753 w 5737264"/>
              <a:gd name="connsiteY203" fmla="*/ 467248 h 1240971"/>
              <a:gd name="connsiteX204" fmla="*/ 5556802 w 5737264"/>
              <a:gd name="connsiteY204" fmla="*/ 411982 h 1240971"/>
              <a:gd name="connsiteX205" fmla="*/ 5566850 w 5737264"/>
              <a:gd name="connsiteY205" fmla="*/ 381837 h 1240971"/>
              <a:gd name="connsiteX206" fmla="*/ 5576898 w 5737264"/>
              <a:gd name="connsiteY206" fmla="*/ 356716 h 1240971"/>
              <a:gd name="connsiteX207" fmla="*/ 5596995 w 5737264"/>
              <a:gd name="connsiteY207" fmla="*/ 316523 h 1240971"/>
              <a:gd name="connsiteX208" fmla="*/ 5617092 w 5737264"/>
              <a:gd name="connsiteY208" fmla="*/ 246184 h 1240971"/>
              <a:gd name="connsiteX209" fmla="*/ 5622116 w 5737264"/>
              <a:gd name="connsiteY209" fmla="*/ 226088 h 1240971"/>
              <a:gd name="connsiteX210" fmla="*/ 5632164 w 5737264"/>
              <a:gd name="connsiteY210" fmla="*/ 216039 h 1240971"/>
              <a:gd name="connsiteX211" fmla="*/ 5637188 w 5737264"/>
              <a:gd name="connsiteY211" fmla="*/ 200967 h 1240971"/>
              <a:gd name="connsiteX212" fmla="*/ 5651738 w 5737264"/>
              <a:gd name="connsiteY212" fmla="*/ 190395 h 1240971"/>
              <a:gd name="connsiteX213" fmla="*/ 5673692 w 5737264"/>
              <a:gd name="connsiteY213" fmla="*/ 153892 h 1240971"/>
              <a:gd name="connsiteX214" fmla="*/ 5726602 w 5737264"/>
              <a:gd name="connsiteY214" fmla="*/ 89362 h 1240971"/>
              <a:gd name="connsiteX215" fmla="*/ 5728722 w 5737264"/>
              <a:gd name="connsiteY215" fmla="*/ 42287 h 1240971"/>
              <a:gd name="connsiteX216" fmla="*/ 5634284 w 5737264"/>
              <a:gd name="connsiteY216" fmla="*/ 25357 h 1240971"/>
              <a:gd name="connsiteX217" fmla="*/ 5536940 w 5737264"/>
              <a:gd name="connsiteY217" fmla="*/ 27214 h 1240971"/>
              <a:gd name="connsiteX218" fmla="*/ 5470369 w 5737264"/>
              <a:gd name="connsiteY218" fmla="*/ 39381 h 1240971"/>
              <a:gd name="connsiteX219" fmla="*/ 5379124 w 5737264"/>
              <a:gd name="connsiteY219" fmla="*/ 39644 h 1240971"/>
              <a:gd name="connsiteX220" fmla="*/ 5309282 w 5737264"/>
              <a:gd name="connsiteY220" fmla="*/ 42287 h 1240971"/>
              <a:gd name="connsiteX221" fmla="*/ 5238682 w 5737264"/>
              <a:gd name="connsiteY221" fmla="*/ 54455 h 1240971"/>
              <a:gd name="connsiteX222" fmla="*/ 5108892 w 5737264"/>
              <a:gd name="connsiteY222" fmla="*/ 37524 h 1240971"/>
              <a:gd name="connsiteX223" fmla="*/ 5020026 w 5737264"/>
              <a:gd name="connsiteY223" fmla="*/ 39120 h 1240971"/>
              <a:gd name="connsiteX224" fmla="*/ 4946233 w 5737264"/>
              <a:gd name="connsiteY224" fmla="*/ 41240 h 1240971"/>
              <a:gd name="connsiteX225" fmla="*/ 4823272 w 5737264"/>
              <a:gd name="connsiteY225" fmla="*/ 50242 h 1240971"/>
              <a:gd name="connsiteX226" fmla="*/ 4727577 w 5737264"/>
              <a:gd name="connsiteY226" fmla="*/ 29073 h 1240971"/>
              <a:gd name="connsiteX227" fmla="*/ 4628376 w 5737264"/>
              <a:gd name="connsiteY227" fmla="*/ 41240 h 1240971"/>
              <a:gd name="connsiteX228" fmla="*/ 4565180 w 5737264"/>
              <a:gd name="connsiteY228" fmla="*/ 46264 h 1240971"/>
              <a:gd name="connsiteX229" fmla="*/ 4417596 w 5737264"/>
              <a:gd name="connsiteY229" fmla="*/ 44406 h 1240971"/>
              <a:gd name="connsiteX230" fmla="*/ 4139984 w 5737264"/>
              <a:gd name="connsiteY230" fmla="*/ 60290 h 1240971"/>
              <a:gd name="connsiteX231" fmla="*/ 3918920 w 5737264"/>
              <a:gd name="connsiteY231" fmla="*/ 50242 h 1240971"/>
              <a:gd name="connsiteX232" fmla="*/ 3873703 w 5737264"/>
              <a:gd name="connsiteY232" fmla="*/ 45217 h 1240971"/>
              <a:gd name="connsiteX233" fmla="*/ 3687808 w 5737264"/>
              <a:gd name="connsiteY233" fmla="*/ 40193 h 1240971"/>
              <a:gd name="connsiteX234" fmla="*/ 3662687 w 5737264"/>
              <a:gd name="connsiteY234" fmla="*/ 35169 h 1240971"/>
              <a:gd name="connsiteX235" fmla="*/ 3627518 w 5737264"/>
              <a:gd name="connsiteY235" fmla="*/ 25121 h 1240971"/>
              <a:gd name="connsiteX236" fmla="*/ 3547131 w 5737264"/>
              <a:gd name="connsiteY236" fmla="*/ 20097 h 1240971"/>
              <a:gd name="connsiteX237" fmla="*/ 3310995 w 5737264"/>
              <a:gd name="connsiteY237" fmla="*/ 25121 h 1240971"/>
              <a:gd name="connsiteX238" fmla="*/ 3265777 w 5737264"/>
              <a:gd name="connsiteY238" fmla="*/ 30145 h 1240971"/>
              <a:gd name="connsiteX239" fmla="*/ 3175342 w 5737264"/>
              <a:gd name="connsiteY239" fmla="*/ 35169 h 1240971"/>
              <a:gd name="connsiteX240" fmla="*/ 2582489 w 5737264"/>
              <a:gd name="connsiteY240" fmla="*/ 45217 h 1240971"/>
              <a:gd name="connsiteX241" fmla="*/ 2255918 w 5737264"/>
              <a:gd name="connsiteY241" fmla="*/ 40193 h 1240971"/>
              <a:gd name="connsiteX242" fmla="*/ 1974564 w 5737264"/>
              <a:gd name="connsiteY242" fmla="*/ 30145 h 1240971"/>
              <a:gd name="connsiteX243" fmla="*/ 1944419 w 5737264"/>
              <a:gd name="connsiteY243" fmla="*/ 25121 h 1240971"/>
              <a:gd name="connsiteX244" fmla="*/ 1848960 w 5737264"/>
              <a:gd name="connsiteY244" fmla="*/ 20097 h 1240971"/>
              <a:gd name="connsiteX245" fmla="*/ 1768573 w 5737264"/>
              <a:gd name="connsiteY245" fmla="*/ 10048 h 1240971"/>
              <a:gd name="connsiteX246" fmla="*/ 1502292 w 5737264"/>
              <a:gd name="connsiteY246" fmla="*/ 20097 h 1240971"/>
              <a:gd name="connsiteX247" fmla="*/ 1467122 w 5737264"/>
              <a:gd name="connsiteY247" fmla="*/ 25121 h 1240971"/>
              <a:gd name="connsiteX248" fmla="*/ 1426929 w 5737264"/>
              <a:gd name="connsiteY248" fmla="*/ 30145 h 1240971"/>
              <a:gd name="connsiteX249" fmla="*/ 1341518 w 5737264"/>
              <a:gd name="connsiteY249" fmla="*/ 45217 h 1240971"/>
              <a:gd name="connsiteX250" fmla="*/ 1095333 w 5737264"/>
              <a:gd name="connsiteY250" fmla="*/ 35169 h 1240971"/>
              <a:gd name="connsiteX251" fmla="*/ 979777 w 5737264"/>
              <a:gd name="connsiteY251" fmla="*/ 20097 h 1240971"/>
              <a:gd name="connsiteX252" fmla="*/ 939584 w 5737264"/>
              <a:gd name="connsiteY252" fmla="*/ 10048 h 1240971"/>
              <a:gd name="connsiteX253" fmla="*/ 813980 w 5737264"/>
              <a:gd name="connsiteY253" fmla="*/ 0 h 1240971"/>
              <a:gd name="connsiteX254" fmla="*/ 743641 w 5737264"/>
              <a:gd name="connsiteY254" fmla="*/ 5024 h 1240971"/>
              <a:gd name="connsiteX255" fmla="*/ 582867 w 5737264"/>
              <a:gd name="connsiteY255" fmla="*/ 15072 h 1240971"/>
              <a:gd name="connsiteX256" fmla="*/ 432142 w 5737264"/>
              <a:gd name="connsiteY256" fmla="*/ 5024 h 1240971"/>
              <a:gd name="connsiteX257" fmla="*/ 412046 w 5737264"/>
              <a:gd name="connsiteY257" fmla="*/ 0 h 1240971"/>
              <a:gd name="connsiteX258" fmla="*/ 281417 w 5737264"/>
              <a:gd name="connsiteY258" fmla="*/ 10048 h 1240971"/>
              <a:gd name="connsiteX259" fmla="*/ 261320 w 5737264"/>
              <a:gd name="connsiteY259" fmla="*/ 15072 h 1240971"/>
              <a:gd name="connsiteX260" fmla="*/ 100547 w 5737264"/>
              <a:gd name="connsiteY260" fmla="*/ 20097 h 1240971"/>
              <a:gd name="connsiteX261" fmla="*/ 5087 w 5737264"/>
              <a:gd name="connsiteY261"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17099 w 5737264"/>
              <a:gd name="connsiteY171" fmla="*/ 946141 h 1240971"/>
              <a:gd name="connsiteX172" fmla="*/ 4462316 w 5737264"/>
              <a:gd name="connsiteY172" fmla="*/ 1006955 h 1240971"/>
              <a:gd name="connsiteX173" fmla="*/ 4531320 w 5737264"/>
              <a:gd name="connsiteY173" fmla="*/ 1037650 h 1240971"/>
              <a:gd name="connsiteX174" fmla="*/ 4597184 w 5737264"/>
              <a:gd name="connsiteY174" fmla="*/ 969666 h 1240971"/>
              <a:gd name="connsiteX175" fmla="*/ 4617281 w 5737264"/>
              <a:gd name="connsiteY175" fmla="*/ 959617 h 1240971"/>
              <a:gd name="connsiteX176" fmla="*/ 4632353 w 5737264"/>
              <a:gd name="connsiteY176" fmla="*/ 944545 h 1240971"/>
              <a:gd name="connsiteX177" fmla="*/ 4652450 w 5737264"/>
              <a:gd name="connsiteY177" fmla="*/ 934497 h 1240971"/>
              <a:gd name="connsiteX178" fmla="*/ 4672547 w 5737264"/>
              <a:gd name="connsiteY178" fmla="*/ 919424 h 1240971"/>
              <a:gd name="connsiteX179" fmla="*/ 4737861 w 5737264"/>
              <a:gd name="connsiteY179" fmla="*/ 884255 h 1240971"/>
              <a:gd name="connsiteX180" fmla="*/ 4762982 w 5737264"/>
              <a:gd name="connsiteY180" fmla="*/ 879231 h 1240971"/>
              <a:gd name="connsiteX181" fmla="*/ 4778054 w 5737264"/>
              <a:gd name="connsiteY181" fmla="*/ 874206 h 1240971"/>
              <a:gd name="connsiteX182" fmla="*/ 4819294 w 5737264"/>
              <a:gd name="connsiteY182" fmla="*/ 873944 h 1240971"/>
              <a:gd name="connsiteX183" fmla="*/ 4877465 w 5737264"/>
              <a:gd name="connsiteY183" fmla="*/ 895638 h 1240971"/>
              <a:gd name="connsiteX184" fmla="*/ 4935347 w 5737264"/>
              <a:gd name="connsiteY184" fmla="*/ 934523 h 1240971"/>
              <a:gd name="connsiteX185" fmla="*/ 4995402 w 5737264"/>
              <a:gd name="connsiteY185" fmla="*/ 1006746 h 1240971"/>
              <a:gd name="connsiteX186" fmla="*/ 5024762 w 5737264"/>
              <a:gd name="connsiteY186" fmla="*/ 1051963 h 1240971"/>
              <a:gd name="connsiteX187" fmla="*/ 5092223 w 5737264"/>
              <a:gd name="connsiteY187" fmla="*/ 1016506 h 1240971"/>
              <a:gd name="connsiteX188" fmla="*/ 5144322 w 5737264"/>
              <a:gd name="connsiteY188" fmla="*/ 948261 h 1240971"/>
              <a:gd name="connsiteX189" fmla="*/ 5189252 w 5737264"/>
              <a:gd name="connsiteY189" fmla="*/ 886112 h 1240971"/>
              <a:gd name="connsiteX190" fmla="*/ 5226279 w 5737264"/>
              <a:gd name="connsiteY190" fmla="*/ 856230 h 1240971"/>
              <a:gd name="connsiteX191" fmla="*/ 5260637 w 5737264"/>
              <a:gd name="connsiteY191" fmla="*/ 822918 h 1240971"/>
              <a:gd name="connsiteX192" fmla="*/ 5295282 w 5737264"/>
              <a:gd name="connsiteY192" fmla="*/ 800440 h 1240971"/>
              <a:gd name="connsiteX193" fmla="*/ 5334430 w 5737264"/>
              <a:gd name="connsiteY193" fmla="*/ 794893 h 1240971"/>
              <a:gd name="connsiteX194" fmla="*/ 5412174 w 5737264"/>
              <a:gd name="connsiteY194" fmla="*/ 824252 h 1240971"/>
              <a:gd name="connsiteX195" fmla="*/ 5431197 w 5737264"/>
              <a:gd name="connsiteY195" fmla="*/ 768699 h 1240971"/>
              <a:gd name="connsiteX196" fmla="*/ 5441246 w 5737264"/>
              <a:gd name="connsiteY196" fmla="*/ 753626 h 1240971"/>
              <a:gd name="connsiteX197" fmla="*/ 5456318 w 5737264"/>
              <a:gd name="connsiteY197" fmla="*/ 708409 h 1240971"/>
              <a:gd name="connsiteX198" fmla="*/ 5466366 w 5737264"/>
              <a:gd name="connsiteY198" fmla="*/ 683288 h 1240971"/>
              <a:gd name="connsiteX199" fmla="*/ 5476415 w 5737264"/>
              <a:gd name="connsiteY199" fmla="*/ 643094 h 1240971"/>
              <a:gd name="connsiteX200" fmla="*/ 5491487 w 5737264"/>
              <a:gd name="connsiteY200" fmla="*/ 617973 h 1240971"/>
              <a:gd name="connsiteX201" fmla="*/ 5506560 w 5737264"/>
              <a:gd name="connsiteY201" fmla="*/ 572756 h 1240971"/>
              <a:gd name="connsiteX202" fmla="*/ 5526656 w 5737264"/>
              <a:gd name="connsiteY202" fmla="*/ 522514 h 1240971"/>
              <a:gd name="connsiteX203" fmla="*/ 5546753 w 5737264"/>
              <a:gd name="connsiteY203" fmla="*/ 467248 h 1240971"/>
              <a:gd name="connsiteX204" fmla="*/ 5556802 w 5737264"/>
              <a:gd name="connsiteY204" fmla="*/ 411982 h 1240971"/>
              <a:gd name="connsiteX205" fmla="*/ 5566850 w 5737264"/>
              <a:gd name="connsiteY205" fmla="*/ 381837 h 1240971"/>
              <a:gd name="connsiteX206" fmla="*/ 5576898 w 5737264"/>
              <a:gd name="connsiteY206" fmla="*/ 356716 h 1240971"/>
              <a:gd name="connsiteX207" fmla="*/ 5596995 w 5737264"/>
              <a:gd name="connsiteY207" fmla="*/ 316523 h 1240971"/>
              <a:gd name="connsiteX208" fmla="*/ 5617092 w 5737264"/>
              <a:gd name="connsiteY208" fmla="*/ 246184 h 1240971"/>
              <a:gd name="connsiteX209" fmla="*/ 5622116 w 5737264"/>
              <a:gd name="connsiteY209" fmla="*/ 226088 h 1240971"/>
              <a:gd name="connsiteX210" fmla="*/ 5632164 w 5737264"/>
              <a:gd name="connsiteY210" fmla="*/ 216039 h 1240971"/>
              <a:gd name="connsiteX211" fmla="*/ 5637188 w 5737264"/>
              <a:gd name="connsiteY211" fmla="*/ 200967 h 1240971"/>
              <a:gd name="connsiteX212" fmla="*/ 5651738 w 5737264"/>
              <a:gd name="connsiteY212" fmla="*/ 190395 h 1240971"/>
              <a:gd name="connsiteX213" fmla="*/ 5673692 w 5737264"/>
              <a:gd name="connsiteY213" fmla="*/ 153892 h 1240971"/>
              <a:gd name="connsiteX214" fmla="*/ 5726602 w 5737264"/>
              <a:gd name="connsiteY214" fmla="*/ 89362 h 1240971"/>
              <a:gd name="connsiteX215" fmla="*/ 5728722 w 5737264"/>
              <a:gd name="connsiteY215" fmla="*/ 42287 h 1240971"/>
              <a:gd name="connsiteX216" fmla="*/ 5634284 w 5737264"/>
              <a:gd name="connsiteY216" fmla="*/ 25357 h 1240971"/>
              <a:gd name="connsiteX217" fmla="*/ 5536940 w 5737264"/>
              <a:gd name="connsiteY217" fmla="*/ 27214 h 1240971"/>
              <a:gd name="connsiteX218" fmla="*/ 5470369 w 5737264"/>
              <a:gd name="connsiteY218" fmla="*/ 39381 h 1240971"/>
              <a:gd name="connsiteX219" fmla="*/ 5379124 w 5737264"/>
              <a:gd name="connsiteY219" fmla="*/ 39644 h 1240971"/>
              <a:gd name="connsiteX220" fmla="*/ 5309282 w 5737264"/>
              <a:gd name="connsiteY220" fmla="*/ 42287 h 1240971"/>
              <a:gd name="connsiteX221" fmla="*/ 5238682 w 5737264"/>
              <a:gd name="connsiteY221" fmla="*/ 54455 h 1240971"/>
              <a:gd name="connsiteX222" fmla="*/ 5108892 w 5737264"/>
              <a:gd name="connsiteY222" fmla="*/ 37524 h 1240971"/>
              <a:gd name="connsiteX223" fmla="*/ 5020026 w 5737264"/>
              <a:gd name="connsiteY223" fmla="*/ 39120 h 1240971"/>
              <a:gd name="connsiteX224" fmla="*/ 4946233 w 5737264"/>
              <a:gd name="connsiteY224" fmla="*/ 41240 h 1240971"/>
              <a:gd name="connsiteX225" fmla="*/ 4823272 w 5737264"/>
              <a:gd name="connsiteY225" fmla="*/ 50242 h 1240971"/>
              <a:gd name="connsiteX226" fmla="*/ 4727577 w 5737264"/>
              <a:gd name="connsiteY226" fmla="*/ 29073 h 1240971"/>
              <a:gd name="connsiteX227" fmla="*/ 4628376 w 5737264"/>
              <a:gd name="connsiteY227" fmla="*/ 41240 h 1240971"/>
              <a:gd name="connsiteX228" fmla="*/ 4565180 w 5737264"/>
              <a:gd name="connsiteY228" fmla="*/ 46264 h 1240971"/>
              <a:gd name="connsiteX229" fmla="*/ 4417596 w 5737264"/>
              <a:gd name="connsiteY229" fmla="*/ 44406 h 1240971"/>
              <a:gd name="connsiteX230" fmla="*/ 4139984 w 5737264"/>
              <a:gd name="connsiteY230" fmla="*/ 60290 h 1240971"/>
              <a:gd name="connsiteX231" fmla="*/ 3918920 w 5737264"/>
              <a:gd name="connsiteY231" fmla="*/ 50242 h 1240971"/>
              <a:gd name="connsiteX232" fmla="*/ 3873703 w 5737264"/>
              <a:gd name="connsiteY232" fmla="*/ 45217 h 1240971"/>
              <a:gd name="connsiteX233" fmla="*/ 3687808 w 5737264"/>
              <a:gd name="connsiteY233" fmla="*/ 40193 h 1240971"/>
              <a:gd name="connsiteX234" fmla="*/ 3662687 w 5737264"/>
              <a:gd name="connsiteY234" fmla="*/ 35169 h 1240971"/>
              <a:gd name="connsiteX235" fmla="*/ 3627518 w 5737264"/>
              <a:gd name="connsiteY235" fmla="*/ 25121 h 1240971"/>
              <a:gd name="connsiteX236" fmla="*/ 3547131 w 5737264"/>
              <a:gd name="connsiteY236" fmla="*/ 20097 h 1240971"/>
              <a:gd name="connsiteX237" fmla="*/ 3310995 w 5737264"/>
              <a:gd name="connsiteY237" fmla="*/ 25121 h 1240971"/>
              <a:gd name="connsiteX238" fmla="*/ 3265777 w 5737264"/>
              <a:gd name="connsiteY238" fmla="*/ 30145 h 1240971"/>
              <a:gd name="connsiteX239" fmla="*/ 3175342 w 5737264"/>
              <a:gd name="connsiteY239" fmla="*/ 35169 h 1240971"/>
              <a:gd name="connsiteX240" fmla="*/ 2582489 w 5737264"/>
              <a:gd name="connsiteY240" fmla="*/ 45217 h 1240971"/>
              <a:gd name="connsiteX241" fmla="*/ 2255918 w 5737264"/>
              <a:gd name="connsiteY241" fmla="*/ 40193 h 1240971"/>
              <a:gd name="connsiteX242" fmla="*/ 1974564 w 5737264"/>
              <a:gd name="connsiteY242" fmla="*/ 30145 h 1240971"/>
              <a:gd name="connsiteX243" fmla="*/ 1944419 w 5737264"/>
              <a:gd name="connsiteY243" fmla="*/ 25121 h 1240971"/>
              <a:gd name="connsiteX244" fmla="*/ 1848960 w 5737264"/>
              <a:gd name="connsiteY244" fmla="*/ 20097 h 1240971"/>
              <a:gd name="connsiteX245" fmla="*/ 1768573 w 5737264"/>
              <a:gd name="connsiteY245" fmla="*/ 10048 h 1240971"/>
              <a:gd name="connsiteX246" fmla="*/ 1502292 w 5737264"/>
              <a:gd name="connsiteY246" fmla="*/ 20097 h 1240971"/>
              <a:gd name="connsiteX247" fmla="*/ 1467122 w 5737264"/>
              <a:gd name="connsiteY247" fmla="*/ 25121 h 1240971"/>
              <a:gd name="connsiteX248" fmla="*/ 1426929 w 5737264"/>
              <a:gd name="connsiteY248" fmla="*/ 30145 h 1240971"/>
              <a:gd name="connsiteX249" fmla="*/ 1341518 w 5737264"/>
              <a:gd name="connsiteY249" fmla="*/ 45217 h 1240971"/>
              <a:gd name="connsiteX250" fmla="*/ 1095333 w 5737264"/>
              <a:gd name="connsiteY250" fmla="*/ 35169 h 1240971"/>
              <a:gd name="connsiteX251" fmla="*/ 979777 w 5737264"/>
              <a:gd name="connsiteY251" fmla="*/ 20097 h 1240971"/>
              <a:gd name="connsiteX252" fmla="*/ 939584 w 5737264"/>
              <a:gd name="connsiteY252" fmla="*/ 10048 h 1240971"/>
              <a:gd name="connsiteX253" fmla="*/ 813980 w 5737264"/>
              <a:gd name="connsiteY253" fmla="*/ 0 h 1240971"/>
              <a:gd name="connsiteX254" fmla="*/ 743641 w 5737264"/>
              <a:gd name="connsiteY254" fmla="*/ 5024 h 1240971"/>
              <a:gd name="connsiteX255" fmla="*/ 582867 w 5737264"/>
              <a:gd name="connsiteY255" fmla="*/ 15072 h 1240971"/>
              <a:gd name="connsiteX256" fmla="*/ 432142 w 5737264"/>
              <a:gd name="connsiteY256" fmla="*/ 5024 h 1240971"/>
              <a:gd name="connsiteX257" fmla="*/ 412046 w 5737264"/>
              <a:gd name="connsiteY257" fmla="*/ 0 h 1240971"/>
              <a:gd name="connsiteX258" fmla="*/ 281417 w 5737264"/>
              <a:gd name="connsiteY258" fmla="*/ 10048 h 1240971"/>
              <a:gd name="connsiteX259" fmla="*/ 261320 w 5737264"/>
              <a:gd name="connsiteY259" fmla="*/ 15072 h 1240971"/>
              <a:gd name="connsiteX260" fmla="*/ 100547 w 5737264"/>
              <a:gd name="connsiteY260" fmla="*/ 20097 h 1240971"/>
              <a:gd name="connsiteX261" fmla="*/ 5087 w 5737264"/>
              <a:gd name="connsiteY261"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62094 w 5737264"/>
              <a:gd name="connsiteY170" fmla="*/ 909114 h 1240971"/>
              <a:gd name="connsiteX171" fmla="*/ 4417099 w 5737264"/>
              <a:gd name="connsiteY171" fmla="*/ 946141 h 1240971"/>
              <a:gd name="connsiteX172" fmla="*/ 4462316 w 5737264"/>
              <a:gd name="connsiteY172" fmla="*/ 1006955 h 1240971"/>
              <a:gd name="connsiteX173" fmla="*/ 4531320 w 5737264"/>
              <a:gd name="connsiteY173" fmla="*/ 1037650 h 1240971"/>
              <a:gd name="connsiteX174" fmla="*/ 4597184 w 5737264"/>
              <a:gd name="connsiteY174" fmla="*/ 969666 h 1240971"/>
              <a:gd name="connsiteX175" fmla="*/ 4617281 w 5737264"/>
              <a:gd name="connsiteY175" fmla="*/ 959617 h 1240971"/>
              <a:gd name="connsiteX176" fmla="*/ 4632353 w 5737264"/>
              <a:gd name="connsiteY176" fmla="*/ 944545 h 1240971"/>
              <a:gd name="connsiteX177" fmla="*/ 4652450 w 5737264"/>
              <a:gd name="connsiteY177" fmla="*/ 934497 h 1240971"/>
              <a:gd name="connsiteX178" fmla="*/ 4672547 w 5737264"/>
              <a:gd name="connsiteY178" fmla="*/ 919424 h 1240971"/>
              <a:gd name="connsiteX179" fmla="*/ 4737861 w 5737264"/>
              <a:gd name="connsiteY179" fmla="*/ 884255 h 1240971"/>
              <a:gd name="connsiteX180" fmla="*/ 4762982 w 5737264"/>
              <a:gd name="connsiteY180" fmla="*/ 879231 h 1240971"/>
              <a:gd name="connsiteX181" fmla="*/ 4778054 w 5737264"/>
              <a:gd name="connsiteY181" fmla="*/ 874206 h 1240971"/>
              <a:gd name="connsiteX182" fmla="*/ 4819294 w 5737264"/>
              <a:gd name="connsiteY182" fmla="*/ 873944 h 1240971"/>
              <a:gd name="connsiteX183" fmla="*/ 4877465 w 5737264"/>
              <a:gd name="connsiteY183" fmla="*/ 895638 h 1240971"/>
              <a:gd name="connsiteX184" fmla="*/ 4935347 w 5737264"/>
              <a:gd name="connsiteY184" fmla="*/ 934523 h 1240971"/>
              <a:gd name="connsiteX185" fmla="*/ 4995402 w 5737264"/>
              <a:gd name="connsiteY185" fmla="*/ 1006746 h 1240971"/>
              <a:gd name="connsiteX186" fmla="*/ 5024762 w 5737264"/>
              <a:gd name="connsiteY186" fmla="*/ 1051963 h 1240971"/>
              <a:gd name="connsiteX187" fmla="*/ 5092223 w 5737264"/>
              <a:gd name="connsiteY187" fmla="*/ 1016506 h 1240971"/>
              <a:gd name="connsiteX188" fmla="*/ 5144322 w 5737264"/>
              <a:gd name="connsiteY188" fmla="*/ 948261 h 1240971"/>
              <a:gd name="connsiteX189" fmla="*/ 5189252 w 5737264"/>
              <a:gd name="connsiteY189" fmla="*/ 886112 h 1240971"/>
              <a:gd name="connsiteX190" fmla="*/ 5226279 w 5737264"/>
              <a:gd name="connsiteY190" fmla="*/ 856230 h 1240971"/>
              <a:gd name="connsiteX191" fmla="*/ 5260637 w 5737264"/>
              <a:gd name="connsiteY191" fmla="*/ 822918 h 1240971"/>
              <a:gd name="connsiteX192" fmla="*/ 5295282 w 5737264"/>
              <a:gd name="connsiteY192" fmla="*/ 800440 h 1240971"/>
              <a:gd name="connsiteX193" fmla="*/ 5334430 w 5737264"/>
              <a:gd name="connsiteY193" fmla="*/ 794893 h 1240971"/>
              <a:gd name="connsiteX194" fmla="*/ 5412174 w 5737264"/>
              <a:gd name="connsiteY194" fmla="*/ 824252 h 1240971"/>
              <a:gd name="connsiteX195" fmla="*/ 5431197 w 5737264"/>
              <a:gd name="connsiteY195" fmla="*/ 768699 h 1240971"/>
              <a:gd name="connsiteX196" fmla="*/ 5441246 w 5737264"/>
              <a:gd name="connsiteY196" fmla="*/ 753626 h 1240971"/>
              <a:gd name="connsiteX197" fmla="*/ 5456318 w 5737264"/>
              <a:gd name="connsiteY197" fmla="*/ 708409 h 1240971"/>
              <a:gd name="connsiteX198" fmla="*/ 5466366 w 5737264"/>
              <a:gd name="connsiteY198" fmla="*/ 683288 h 1240971"/>
              <a:gd name="connsiteX199" fmla="*/ 5476415 w 5737264"/>
              <a:gd name="connsiteY199" fmla="*/ 643094 h 1240971"/>
              <a:gd name="connsiteX200" fmla="*/ 5491487 w 5737264"/>
              <a:gd name="connsiteY200" fmla="*/ 617973 h 1240971"/>
              <a:gd name="connsiteX201" fmla="*/ 5506560 w 5737264"/>
              <a:gd name="connsiteY201" fmla="*/ 572756 h 1240971"/>
              <a:gd name="connsiteX202" fmla="*/ 5526656 w 5737264"/>
              <a:gd name="connsiteY202" fmla="*/ 522514 h 1240971"/>
              <a:gd name="connsiteX203" fmla="*/ 5546753 w 5737264"/>
              <a:gd name="connsiteY203" fmla="*/ 467248 h 1240971"/>
              <a:gd name="connsiteX204" fmla="*/ 5556802 w 5737264"/>
              <a:gd name="connsiteY204" fmla="*/ 411982 h 1240971"/>
              <a:gd name="connsiteX205" fmla="*/ 5566850 w 5737264"/>
              <a:gd name="connsiteY205" fmla="*/ 381837 h 1240971"/>
              <a:gd name="connsiteX206" fmla="*/ 5576898 w 5737264"/>
              <a:gd name="connsiteY206" fmla="*/ 356716 h 1240971"/>
              <a:gd name="connsiteX207" fmla="*/ 5596995 w 5737264"/>
              <a:gd name="connsiteY207" fmla="*/ 316523 h 1240971"/>
              <a:gd name="connsiteX208" fmla="*/ 5617092 w 5737264"/>
              <a:gd name="connsiteY208" fmla="*/ 246184 h 1240971"/>
              <a:gd name="connsiteX209" fmla="*/ 5622116 w 5737264"/>
              <a:gd name="connsiteY209" fmla="*/ 226088 h 1240971"/>
              <a:gd name="connsiteX210" fmla="*/ 5632164 w 5737264"/>
              <a:gd name="connsiteY210" fmla="*/ 216039 h 1240971"/>
              <a:gd name="connsiteX211" fmla="*/ 5637188 w 5737264"/>
              <a:gd name="connsiteY211" fmla="*/ 200967 h 1240971"/>
              <a:gd name="connsiteX212" fmla="*/ 5651738 w 5737264"/>
              <a:gd name="connsiteY212" fmla="*/ 190395 h 1240971"/>
              <a:gd name="connsiteX213" fmla="*/ 5673692 w 5737264"/>
              <a:gd name="connsiteY213" fmla="*/ 153892 h 1240971"/>
              <a:gd name="connsiteX214" fmla="*/ 5726602 w 5737264"/>
              <a:gd name="connsiteY214" fmla="*/ 89362 h 1240971"/>
              <a:gd name="connsiteX215" fmla="*/ 5728722 w 5737264"/>
              <a:gd name="connsiteY215" fmla="*/ 42287 h 1240971"/>
              <a:gd name="connsiteX216" fmla="*/ 5634284 w 5737264"/>
              <a:gd name="connsiteY216" fmla="*/ 25357 h 1240971"/>
              <a:gd name="connsiteX217" fmla="*/ 5536940 w 5737264"/>
              <a:gd name="connsiteY217" fmla="*/ 27214 h 1240971"/>
              <a:gd name="connsiteX218" fmla="*/ 5470369 w 5737264"/>
              <a:gd name="connsiteY218" fmla="*/ 39381 h 1240971"/>
              <a:gd name="connsiteX219" fmla="*/ 5379124 w 5737264"/>
              <a:gd name="connsiteY219" fmla="*/ 39644 h 1240971"/>
              <a:gd name="connsiteX220" fmla="*/ 5309282 w 5737264"/>
              <a:gd name="connsiteY220" fmla="*/ 42287 h 1240971"/>
              <a:gd name="connsiteX221" fmla="*/ 5238682 w 5737264"/>
              <a:gd name="connsiteY221" fmla="*/ 54455 h 1240971"/>
              <a:gd name="connsiteX222" fmla="*/ 5108892 w 5737264"/>
              <a:gd name="connsiteY222" fmla="*/ 37524 h 1240971"/>
              <a:gd name="connsiteX223" fmla="*/ 5020026 w 5737264"/>
              <a:gd name="connsiteY223" fmla="*/ 39120 h 1240971"/>
              <a:gd name="connsiteX224" fmla="*/ 4946233 w 5737264"/>
              <a:gd name="connsiteY224" fmla="*/ 41240 h 1240971"/>
              <a:gd name="connsiteX225" fmla="*/ 4823272 w 5737264"/>
              <a:gd name="connsiteY225" fmla="*/ 50242 h 1240971"/>
              <a:gd name="connsiteX226" fmla="*/ 4727577 w 5737264"/>
              <a:gd name="connsiteY226" fmla="*/ 29073 h 1240971"/>
              <a:gd name="connsiteX227" fmla="*/ 4628376 w 5737264"/>
              <a:gd name="connsiteY227" fmla="*/ 41240 h 1240971"/>
              <a:gd name="connsiteX228" fmla="*/ 4565180 w 5737264"/>
              <a:gd name="connsiteY228" fmla="*/ 46264 h 1240971"/>
              <a:gd name="connsiteX229" fmla="*/ 4417596 w 5737264"/>
              <a:gd name="connsiteY229" fmla="*/ 44406 h 1240971"/>
              <a:gd name="connsiteX230" fmla="*/ 4139984 w 5737264"/>
              <a:gd name="connsiteY230" fmla="*/ 60290 h 1240971"/>
              <a:gd name="connsiteX231" fmla="*/ 3918920 w 5737264"/>
              <a:gd name="connsiteY231" fmla="*/ 50242 h 1240971"/>
              <a:gd name="connsiteX232" fmla="*/ 3873703 w 5737264"/>
              <a:gd name="connsiteY232" fmla="*/ 45217 h 1240971"/>
              <a:gd name="connsiteX233" fmla="*/ 3687808 w 5737264"/>
              <a:gd name="connsiteY233" fmla="*/ 40193 h 1240971"/>
              <a:gd name="connsiteX234" fmla="*/ 3662687 w 5737264"/>
              <a:gd name="connsiteY234" fmla="*/ 35169 h 1240971"/>
              <a:gd name="connsiteX235" fmla="*/ 3627518 w 5737264"/>
              <a:gd name="connsiteY235" fmla="*/ 25121 h 1240971"/>
              <a:gd name="connsiteX236" fmla="*/ 3547131 w 5737264"/>
              <a:gd name="connsiteY236" fmla="*/ 20097 h 1240971"/>
              <a:gd name="connsiteX237" fmla="*/ 3310995 w 5737264"/>
              <a:gd name="connsiteY237" fmla="*/ 25121 h 1240971"/>
              <a:gd name="connsiteX238" fmla="*/ 3265777 w 5737264"/>
              <a:gd name="connsiteY238" fmla="*/ 30145 h 1240971"/>
              <a:gd name="connsiteX239" fmla="*/ 3175342 w 5737264"/>
              <a:gd name="connsiteY239" fmla="*/ 35169 h 1240971"/>
              <a:gd name="connsiteX240" fmla="*/ 2582489 w 5737264"/>
              <a:gd name="connsiteY240" fmla="*/ 45217 h 1240971"/>
              <a:gd name="connsiteX241" fmla="*/ 2255918 w 5737264"/>
              <a:gd name="connsiteY241" fmla="*/ 40193 h 1240971"/>
              <a:gd name="connsiteX242" fmla="*/ 1974564 w 5737264"/>
              <a:gd name="connsiteY242" fmla="*/ 30145 h 1240971"/>
              <a:gd name="connsiteX243" fmla="*/ 1944419 w 5737264"/>
              <a:gd name="connsiteY243" fmla="*/ 25121 h 1240971"/>
              <a:gd name="connsiteX244" fmla="*/ 1848960 w 5737264"/>
              <a:gd name="connsiteY244" fmla="*/ 20097 h 1240971"/>
              <a:gd name="connsiteX245" fmla="*/ 1768573 w 5737264"/>
              <a:gd name="connsiteY245" fmla="*/ 10048 h 1240971"/>
              <a:gd name="connsiteX246" fmla="*/ 1502292 w 5737264"/>
              <a:gd name="connsiteY246" fmla="*/ 20097 h 1240971"/>
              <a:gd name="connsiteX247" fmla="*/ 1467122 w 5737264"/>
              <a:gd name="connsiteY247" fmla="*/ 25121 h 1240971"/>
              <a:gd name="connsiteX248" fmla="*/ 1426929 w 5737264"/>
              <a:gd name="connsiteY248" fmla="*/ 30145 h 1240971"/>
              <a:gd name="connsiteX249" fmla="*/ 1341518 w 5737264"/>
              <a:gd name="connsiteY249" fmla="*/ 45217 h 1240971"/>
              <a:gd name="connsiteX250" fmla="*/ 1095333 w 5737264"/>
              <a:gd name="connsiteY250" fmla="*/ 35169 h 1240971"/>
              <a:gd name="connsiteX251" fmla="*/ 979777 w 5737264"/>
              <a:gd name="connsiteY251" fmla="*/ 20097 h 1240971"/>
              <a:gd name="connsiteX252" fmla="*/ 939584 w 5737264"/>
              <a:gd name="connsiteY252" fmla="*/ 10048 h 1240971"/>
              <a:gd name="connsiteX253" fmla="*/ 813980 w 5737264"/>
              <a:gd name="connsiteY253" fmla="*/ 0 h 1240971"/>
              <a:gd name="connsiteX254" fmla="*/ 743641 w 5737264"/>
              <a:gd name="connsiteY254" fmla="*/ 5024 h 1240971"/>
              <a:gd name="connsiteX255" fmla="*/ 582867 w 5737264"/>
              <a:gd name="connsiteY255" fmla="*/ 15072 h 1240971"/>
              <a:gd name="connsiteX256" fmla="*/ 432142 w 5737264"/>
              <a:gd name="connsiteY256" fmla="*/ 5024 h 1240971"/>
              <a:gd name="connsiteX257" fmla="*/ 412046 w 5737264"/>
              <a:gd name="connsiteY257" fmla="*/ 0 h 1240971"/>
              <a:gd name="connsiteX258" fmla="*/ 281417 w 5737264"/>
              <a:gd name="connsiteY258" fmla="*/ 10048 h 1240971"/>
              <a:gd name="connsiteX259" fmla="*/ 261320 w 5737264"/>
              <a:gd name="connsiteY259" fmla="*/ 15072 h 1240971"/>
              <a:gd name="connsiteX260" fmla="*/ 100547 w 5737264"/>
              <a:gd name="connsiteY260" fmla="*/ 20097 h 1240971"/>
              <a:gd name="connsiteX261" fmla="*/ 5087 w 5737264"/>
              <a:gd name="connsiteY261"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923944 w 5737264"/>
              <a:gd name="connsiteY149" fmla="*/ 1014883 h 1240971"/>
              <a:gd name="connsiteX150" fmla="*/ 3933993 w 5737264"/>
              <a:gd name="connsiteY150" fmla="*/ 1029956 h 1240971"/>
              <a:gd name="connsiteX151" fmla="*/ 3964138 w 5737264"/>
              <a:gd name="connsiteY151" fmla="*/ 1075173 h 1240971"/>
              <a:gd name="connsiteX152" fmla="*/ 3969162 w 5737264"/>
              <a:gd name="connsiteY152" fmla="*/ 1100294 h 1240971"/>
              <a:gd name="connsiteX153" fmla="*/ 3979210 w 5737264"/>
              <a:gd name="connsiteY153" fmla="*/ 1110343 h 1240971"/>
              <a:gd name="connsiteX154" fmla="*/ 3984235 w 5737264"/>
              <a:gd name="connsiteY154" fmla="*/ 1130439 h 1240971"/>
              <a:gd name="connsiteX155" fmla="*/ 4019404 w 5737264"/>
              <a:gd name="connsiteY155" fmla="*/ 1165609 h 1240971"/>
              <a:gd name="connsiteX156" fmla="*/ 4064621 w 5737264"/>
              <a:gd name="connsiteY156" fmla="*/ 1150536 h 1240971"/>
              <a:gd name="connsiteX157" fmla="*/ 4079694 w 5737264"/>
              <a:gd name="connsiteY157" fmla="*/ 1125415 h 1240971"/>
              <a:gd name="connsiteX158" fmla="*/ 4099791 w 5737264"/>
              <a:gd name="connsiteY158" fmla="*/ 1105319 h 1240971"/>
              <a:gd name="connsiteX159" fmla="*/ 4129936 w 5737264"/>
              <a:gd name="connsiteY159" fmla="*/ 1075173 h 1240971"/>
              <a:gd name="connsiteX160" fmla="*/ 4150032 w 5737264"/>
              <a:gd name="connsiteY160" fmla="*/ 1040004 h 1240971"/>
              <a:gd name="connsiteX161" fmla="*/ 4160081 w 5737264"/>
              <a:gd name="connsiteY161" fmla="*/ 1019908 h 1240971"/>
              <a:gd name="connsiteX162" fmla="*/ 4165105 w 5737264"/>
              <a:gd name="connsiteY162" fmla="*/ 1004835 h 1240971"/>
              <a:gd name="connsiteX163" fmla="*/ 4185202 w 5737264"/>
              <a:gd name="connsiteY163" fmla="*/ 984738 h 1240971"/>
              <a:gd name="connsiteX164" fmla="*/ 4200274 w 5737264"/>
              <a:gd name="connsiteY164" fmla="*/ 979714 h 1240971"/>
              <a:gd name="connsiteX165" fmla="*/ 4235443 w 5737264"/>
              <a:gd name="connsiteY165" fmla="*/ 954593 h 1240971"/>
              <a:gd name="connsiteX166" fmla="*/ 4275637 w 5737264"/>
              <a:gd name="connsiteY166" fmla="*/ 934497 h 1240971"/>
              <a:gd name="connsiteX167" fmla="*/ 4310806 w 5737264"/>
              <a:gd name="connsiteY167" fmla="*/ 914400 h 1240971"/>
              <a:gd name="connsiteX168" fmla="*/ 4325878 w 5737264"/>
              <a:gd name="connsiteY168" fmla="*/ 904352 h 1240971"/>
              <a:gd name="connsiteX169" fmla="*/ 4362094 w 5737264"/>
              <a:gd name="connsiteY169" fmla="*/ 909114 h 1240971"/>
              <a:gd name="connsiteX170" fmla="*/ 4417099 w 5737264"/>
              <a:gd name="connsiteY170" fmla="*/ 946141 h 1240971"/>
              <a:gd name="connsiteX171" fmla="*/ 4462316 w 5737264"/>
              <a:gd name="connsiteY171" fmla="*/ 1006955 h 1240971"/>
              <a:gd name="connsiteX172" fmla="*/ 4531320 w 5737264"/>
              <a:gd name="connsiteY172" fmla="*/ 1037650 h 1240971"/>
              <a:gd name="connsiteX173" fmla="*/ 4597184 w 5737264"/>
              <a:gd name="connsiteY173" fmla="*/ 969666 h 1240971"/>
              <a:gd name="connsiteX174" fmla="*/ 4617281 w 5737264"/>
              <a:gd name="connsiteY174" fmla="*/ 959617 h 1240971"/>
              <a:gd name="connsiteX175" fmla="*/ 4632353 w 5737264"/>
              <a:gd name="connsiteY175" fmla="*/ 944545 h 1240971"/>
              <a:gd name="connsiteX176" fmla="*/ 4652450 w 5737264"/>
              <a:gd name="connsiteY176" fmla="*/ 934497 h 1240971"/>
              <a:gd name="connsiteX177" fmla="*/ 4672547 w 5737264"/>
              <a:gd name="connsiteY177" fmla="*/ 919424 h 1240971"/>
              <a:gd name="connsiteX178" fmla="*/ 4737861 w 5737264"/>
              <a:gd name="connsiteY178" fmla="*/ 884255 h 1240971"/>
              <a:gd name="connsiteX179" fmla="*/ 4762982 w 5737264"/>
              <a:gd name="connsiteY179" fmla="*/ 879231 h 1240971"/>
              <a:gd name="connsiteX180" fmla="*/ 4778054 w 5737264"/>
              <a:gd name="connsiteY180" fmla="*/ 874206 h 1240971"/>
              <a:gd name="connsiteX181" fmla="*/ 4819294 w 5737264"/>
              <a:gd name="connsiteY181" fmla="*/ 873944 h 1240971"/>
              <a:gd name="connsiteX182" fmla="*/ 4877465 w 5737264"/>
              <a:gd name="connsiteY182" fmla="*/ 895638 h 1240971"/>
              <a:gd name="connsiteX183" fmla="*/ 4935347 w 5737264"/>
              <a:gd name="connsiteY183" fmla="*/ 934523 h 1240971"/>
              <a:gd name="connsiteX184" fmla="*/ 4995402 w 5737264"/>
              <a:gd name="connsiteY184" fmla="*/ 1006746 h 1240971"/>
              <a:gd name="connsiteX185" fmla="*/ 5024762 w 5737264"/>
              <a:gd name="connsiteY185" fmla="*/ 1051963 h 1240971"/>
              <a:gd name="connsiteX186" fmla="*/ 5092223 w 5737264"/>
              <a:gd name="connsiteY186" fmla="*/ 1016506 h 1240971"/>
              <a:gd name="connsiteX187" fmla="*/ 5144322 w 5737264"/>
              <a:gd name="connsiteY187" fmla="*/ 948261 h 1240971"/>
              <a:gd name="connsiteX188" fmla="*/ 5189252 w 5737264"/>
              <a:gd name="connsiteY188" fmla="*/ 886112 h 1240971"/>
              <a:gd name="connsiteX189" fmla="*/ 5226279 w 5737264"/>
              <a:gd name="connsiteY189" fmla="*/ 856230 h 1240971"/>
              <a:gd name="connsiteX190" fmla="*/ 5260637 w 5737264"/>
              <a:gd name="connsiteY190" fmla="*/ 822918 h 1240971"/>
              <a:gd name="connsiteX191" fmla="*/ 5295282 w 5737264"/>
              <a:gd name="connsiteY191" fmla="*/ 800440 h 1240971"/>
              <a:gd name="connsiteX192" fmla="*/ 5334430 w 5737264"/>
              <a:gd name="connsiteY192" fmla="*/ 794893 h 1240971"/>
              <a:gd name="connsiteX193" fmla="*/ 5412174 w 5737264"/>
              <a:gd name="connsiteY193" fmla="*/ 824252 h 1240971"/>
              <a:gd name="connsiteX194" fmla="*/ 5431197 w 5737264"/>
              <a:gd name="connsiteY194" fmla="*/ 768699 h 1240971"/>
              <a:gd name="connsiteX195" fmla="*/ 5441246 w 5737264"/>
              <a:gd name="connsiteY195" fmla="*/ 753626 h 1240971"/>
              <a:gd name="connsiteX196" fmla="*/ 5456318 w 5737264"/>
              <a:gd name="connsiteY196" fmla="*/ 708409 h 1240971"/>
              <a:gd name="connsiteX197" fmla="*/ 5466366 w 5737264"/>
              <a:gd name="connsiteY197" fmla="*/ 683288 h 1240971"/>
              <a:gd name="connsiteX198" fmla="*/ 5476415 w 5737264"/>
              <a:gd name="connsiteY198" fmla="*/ 643094 h 1240971"/>
              <a:gd name="connsiteX199" fmla="*/ 5491487 w 5737264"/>
              <a:gd name="connsiteY199" fmla="*/ 617973 h 1240971"/>
              <a:gd name="connsiteX200" fmla="*/ 5506560 w 5737264"/>
              <a:gd name="connsiteY200" fmla="*/ 572756 h 1240971"/>
              <a:gd name="connsiteX201" fmla="*/ 5526656 w 5737264"/>
              <a:gd name="connsiteY201" fmla="*/ 522514 h 1240971"/>
              <a:gd name="connsiteX202" fmla="*/ 5546753 w 5737264"/>
              <a:gd name="connsiteY202" fmla="*/ 467248 h 1240971"/>
              <a:gd name="connsiteX203" fmla="*/ 5556802 w 5737264"/>
              <a:gd name="connsiteY203" fmla="*/ 411982 h 1240971"/>
              <a:gd name="connsiteX204" fmla="*/ 5566850 w 5737264"/>
              <a:gd name="connsiteY204" fmla="*/ 381837 h 1240971"/>
              <a:gd name="connsiteX205" fmla="*/ 5576898 w 5737264"/>
              <a:gd name="connsiteY205" fmla="*/ 356716 h 1240971"/>
              <a:gd name="connsiteX206" fmla="*/ 5596995 w 5737264"/>
              <a:gd name="connsiteY206" fmla="*/ 316523 h 1240971"/>
              <a:gd name="connsiteX207" fmla="*/ 5617092 w 5737264"/>
              <a:gd name="connsiteY207" fmla="*/ 246184 h 1240971"/>
              <a:gd name="connsiteX208" fmla="*/ 5622116 w 5737264"/>
              <a:gd name="connsiteY208" fmla="*/ 226088 h 1240971"/>
              <a:gd name="connsiteX209" fmla="*/ 5632164 w 5737264"/>
              <a:gd name="connsiteY209" fmla="*/ 216039 h 1240971"/>
              <a:gd name="connsiteX210" fmla="*/ 5637188 w 5737264"/>
              <a:gd name="connsiteY210" fmla="*/ 200967 h 1240971"/>
              <a:gd name="connsiteX211" fmla="*/ 5651738 w 5737264"/>
              <a:gd name="connsiteY211" fmla="*/ 190395 h 1240971"/>
              <a:gd name="connsiteX212" fmla="*/ 5673692 w 5737264"/>
              <a:gd name="connsiteY212" fmla="*/ 153892 h 1240971"/>
              <a:gd name="connsiteX213" fmla="*/ 5726602 w 5737264"/>
              <a:gd name="connsiteY213" fmla="*/ 89362 h 1240971"/>
              <a:gd name="connsiteX214" fmla="*/ 5728722 w 5737264"/>
              <a:gd name="connsiteY214" fmla="*/ 42287 h 1240971"/>
              <a:gd name="connsiteX215" fmla="*/ 5634284 w 5737264"/>
              <a:gd name="connsiteY215" fmla="*/ 25357 h 1240971"/>
              <a:gd name="connsiteX216" fmla="*/ 5536940 w 5737264"/>
              <a:gd name="connsiteY216" fmla="*/ 27214 h 1240971"/>
              <a:gd name="connsiteX217" fmla="*/ 5470369 w 5737264"/>
              <a:gd name="connsiteY217" fmla="*/ 39381 h 1240971"/>
              <a:gd name="connsiteX218" fmla="*/ 5379124 w 5737264"/>
              <a:gd name="connsiteY218" fmla="*/ 39644 h 1240971"/>
              <a:gd name="connsiteX219" fmla="*/ 5309282 w 5737264"/>
              <a:gd name="connsiteY219" fmla="*/ 42287 h 1240971"/>
              <a:gd name="connsiteX220" fmla="*/ 5238682 w 5737264"/>
              <a:gd name="connsiteY220" fmla="*/ 54455 h 1240971"/>
              <a:gd name="connsiteX221" fmla="*/ 5108892 w 5737264"/>
              <a:gd name="connsiteY221" fmla="*/ 37524 h 1240971"/>
              <a:gd name="connsiteX222" fmla="*/ 5020026 w 5737264"/>
              <a:gd name="connsiteY222" fmla="*/ 39120 h 1240971"/>
              <a:gd name="connsiteX223" fmla="*/ 4946233 w 5737264"/>
              <a:gd name="connsiteY223" fmla="*/ 41240 h 1240971"/>
              <a:gd name="connsiteX224" fmla="*/ 4823272 w 5737264"/>
              <a:gd name="connsiteY224" fmla="*/ 50242 h 1240971"/>
              <a:gd name="connsiteX225" fmla="*/ 4727577 w 5737264"/>
              <a:gd name="connsiteY225" fmla="*/ 29073 h 1240971"/>
              <a:gd name="connsiteX226" fmla="*/ 4628376 w 5737264"/>
              <a:gd name="connsiteY226" fmla="*/ 41240 h 1240971"/>
              <a:gd name="connsiteX227" fmla="*/ 4565180 w 5737264"/>
              <a:gd name="connsiteY227" fmla="*/ 46264 h 1240971"/>
              <a:gd name="connsiteX228" fmla="*/ 4417596 w 5737264"/>
              <a:gd name="connsiteY228" fmla="*/ 44406 h 1240971"/>
              <a:gd name="connsiteX229" fmla="*/ 4139984 w 5737264"/>
              <a:gd name="connsiteY229" fmla="*/ 60290 h 1240971"/>
              <a:gd name="connsiteX230" fmla="*/ 3918920 w 5737264"/>
              <a:gd name="connsiteY230" fmla="*/ 50242 h 1240971"/>
              <a:gd name="connsiteX231" fmla="*/ 3873703 w 5737264"/>
              <a:gd name="connsiteY231" fmla="*/ 45217 h 1240971"/>
              <a:gd name="connsiteX232" fmla="*/ 3687808 w 5737264"/>
              <a:gd name="connsiteY232" fmla="*/ 40193 h 1240971"/>
              <a:gd name="connsiteX233" fmla="*/ 3662687 w 5737264"/>
              <a:gd name="connsiteY233" fmla="*/ 35169 h 1240971"/>
              <a:gd name="connsiteX234" fmla="*/ 3627518 w 5737264"/>
              <a:gd name="connsiteY234" fmla="*/ 25121 h 1240971"/>
              <a:gd name="connsiteX235" fmla="*/ 3547131 w 5737264"/>
              <a:gd name="connsiteY235" fmla="*/ 20097 h 1240971"/>
              <a:gd name="connsiteX236" fmla="*/ 3310995 w 5737264"/>
              <a:gd name="connsiteY236" fmla="*/ 25121 h 1240971"/>
              <a:gd name="connsiteX237" fmla="*/ 3265777 w 5737264"/>
              <a:gd name="connsiteY237" fmla="*/ 30145 h 1240971"/>
              <a:gd name="connsiteX238" fmla="*/ 3175342 w 5737264"/>
              <a:gd name="connsiteY238" fmla="*/ 35169 h 1240971"/>
              <a:gd name="connsiteX239" fmla="*/ 2582489 w 5737264"/>
              <a:gd name="connsiteY239" fmla="*/ 45217 h 1240971"/>
              <a:gd name="connsiteX240" fmla="*/ 2255918 w 5737264"/>
              <a:gd name="connsiteY240" fmla="*/ 40193 h 1240971"/>
              <a:gd name="connsiteX241" fmla="*/ 1974564 w 5737264"/>
              <a:gd name="connsiteY241" fmla="*/ 30145 h 1240971"/>
              <a:gd name="connsiteX242" fmla="*/ 1944419 w 5737264"/>
              <a:gd name="connsiteY242" fmla="*/ 25121 h 1240971"/>
              <a:gd name="connsiteX243" fmla="*/ 1848960 w 5737264"/>
              <a:gd name="connsiteY243" fmla="*/ 20097 h 1240971"/>
              <a:gd name="connsiteX244" fmla="*/ 1768573 w 5737264"/>
              <a:gd name="connsiteY244" fmla="*/ 10048 h 1240971"/>
              <a:gd name="connsiteX245" fmla="*/ 1502292 w 5737264"/>
              <a:gd name="connsiteY245" fmla="*/ 20097 h 1240971"/>
              <a:gd name="connsiteX246" fmla="*/ 1467122 w 5737264"/>
              <a:gd name="connsiteY246" fmla="*/ 25121 h 1240971"/>
              <a:gd name="connsiteX247" fmla="*/ 1426929 w 5737264"/>
              <a:gd name="connsiteY247" fmla="*/ 30145 h 1240971"/>
              <a:gd name="connsiteX248" fmla="*/ 1341518 w 5737264"/>
              <a:gd name="connsiteY248" fmla="*/ 45217 h 1240971"/>
              <a:gd name="connsiteX249" fmla="*/ 1095333 w 5737264"/>
              <a:gd name="connsiteY249" fmla="*/ 35169 h 1240971"/>
              <a:gd name="connsiteX250" fmla="*/ 979777 w 5737264"/>
              <a:gd name="connsiteY250" fmla="*/ 20097 h 1240971"/>
              <a:gd name="connsiteX251" fmla="*/ 939584 w 5737264"/>
              <a:gd name="connsiteY251" fmla="*/ 10048 h 1240971"/>
              <a:gd name="connsiteX252" fmla="*/ 813980 w 5737264"/>
              <a:gd name="connsiteY252" fmla="*/ 0 h 1240971"/>
              <a:gd name="connsiteX253" fmla="*/ 743641 w 5737264"/>
              <a:gd name="connsiteY253" fmla="*/ 5024 h 1240971"/>
              <a:gd name="connsiteX254" fmla="*/ 582867 w 5737264"/>
              <a:gd name="connsiteY254" fmla="*/ 15072 h 1240971"/>
              <a:gd name="connsiteX255" fmla="*/ 432142 w 5737264"/>
              <a:gd name="connsiteY255" fmla="*/ 5024 h 1240971"/>
              <a:gd name="connsiteX256" fmla="*/ 412046 w 5737264"/>
              <a:gd name="connsiteY256" fmla="*/ 0 h 1240971"/>
              <a:gd name="connsiteX257" fmla="*/ 281417 w 5737264"/>
              <a:gd name="connsiteY257" fmla="*/ 10048 h 1240971"/>
              <a:gd name="connsiteX258" fmla="*/ 261320 w 5737264"/>
              <a:gd name="connsiteY258" fmla="*/ 15072 h 1240971"/>
              <a:gd name="connsiteX259" fmla="*/ 100547 w 5737264"/>
              <a:gd name="connsiteY259" fmla="*/ 20097 h 1240971"/>
              <a:gd name="connsiteX260" fmla="*/ 5087 w 5737264"/>
              <a:gd name="connsiteY260"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923944 w 5737264"/>
              <a:gd name="connsiteY148" fmla="*/ 1014883 h 1240971"/>
              <a:gd name="connsiteX149" fmla="*/ 3933993 w 5737264"/>
              <a:gd name="connsiteY149" fmla="*/ 1029956 h 1240971"/>
              <a:gd name="connsiteX150" fmla="*/ 3964138 w 5737264"/>
              <a:gd name="connsiteY150" fmla="*/ 1075173 h 1240971"/>
              <a:gd name="connsiteX151" fmla="*/ 3969162 w 5737264"/>
              <a:gd name="connsiteY151" fmla="*/ 1100294 h 1240971"/>
              <a:gd name="connsiteX152" fmla="*/ 3979210 w 5737264"/>
              <a:gd name="connsiteY152" fmla="*/ 1110343 h 1240971"/>
              <a:gd name="connsiteX153" fmla="*/ 3984235 w 5737264"/>
              <a:gd name="connsiteY153" fmla="*/ 1130439 h 1240971"/>
              <a:gd name="connsiteX154" fmla="*/ 4019404 w 5737264"/>
              <a:gd name="connsiteY154" fmla="*/ 1165609 h 1240971"/>
              <a:gd name="connsiteX155" fmla="*/ 4064621 w 5737264"/>
              <a:gd name="connsiteY155" fmla="*/ 1150536 h 1240971"/>
              <a:gd name="connsiteX156" fmla="*/ 4079694 w 5737264"/>
              <a:gd name="connsiteY156" fmla="*/ 1125415 h 1240971"/>
              <a:gd name="connsiteX157" fmla="*/ 4099791 w 5737264"/>
              <a:gd name="connsiteY157" fmla="*/ 1105319 h 1240971"/>
              <a:gd name="connsiteX158" fmla="*/ 4129936 w 5737264"/>
              <a:gd name="connsiteY158" fmla="*/ 1075173 h 1240971"/>
              <a:gd name="connsiteX159" fmla="*/ 4150032 w 5737264"/>
              <a:gd name="connsiteY159" fmla="*/ 1040004 h 1240971"/>
              <a:gd name="connsiteX160" fmla="*/ 4160081 w 5737264"/>
              <a:gd name="connsiteY160" fmla="*/ 1019908 h 1240971"/>
              <a:gd name="connsiteX161" fmla="*/ 4165105 w 5737264"/>
              <a:gd name="connsiteY161" fmla="*/ 1004835 h 1240971"/>
              <a:gd name="connsiteX162" fmla="*/ 4185202 w 5737264"/>
              <a:gd name="connsiteY162" fmla="*/ 984738 h 1240971"/>
              <a:gd name="connsiteX163" fmla="*/ 4200274 w 5737264"/>
              <a:gd name="connsiteY163" fmla="*/ 979714 h 1240971"/>
              <a:gd name="connsiteX164" fmla="*/ 4235443 w 5737264"/>
              <a:gd name="connsiteY164" fmla="*/ 954593 h 1240971"/>
              <a:gd name="connsiteX165" fmla="*/ 4275637 w 5737264"/>
              <a:gd name="connsiteY165" fmla="*/ 934497 h 1240971"/>
              <a:gd name="connsiteX166" fmla="*/ 4310806 w 5737264"/>
              <a:gd name="connsiteY166" fmla="*/ 914400 h 1240971"/>
              <a:gd name="connsiteX167" fmla="*/ 4325878 w 5737264"/>
              <a:gd name="connsiteY167" fmla="*/ 904352 h 1240971"/>
              <a:gd name="connsiteX168" fmla="*/ 4362094 w 5737264"/>
              <a:gd name="connsiteY168" fmla="*/ 909114 h 1240971"/>
              <a:gd name="connsiteX169" fmla="*/ 4417099 w 5737264"/>
              <a:gd name="connsiteY169" fmla="*/ 946141 h 1240971"/>
              <a:gd name="connsiteX170" fmla="*/ 4462316 w 5737264"/>
              <a:gd name="connsiteY170" fmla="*/ 1006955 h 1240971"/>
              <a:gd name="connsiteX171" fmla="*/ 4531320 w 5737264"/>
              <a:gd name="connsiteY171" fmla="*/ 1037650 h 1240971"/>
              <a:gd name="connsiteX172" fmla="*/ 4597184 w 5737264"/>
              <a:gd name="connsiteY172" fmla="*/ 969666 h 1240971"/>
              <a:gd name="connsiteX173" fmla="*/ 4617281 w 5737264"/>
              <a:gd name="connsiteY173" fmla="*/ 959617 h 1240971"/>
              <a:gd name="connsiteX174" fmla="*/ 4632353 w 5737264"/>
              <a:gd name="connsiteY174" fmla="*/ 944545 h 1240971"/>
              <a:gd name="connsiteX175" fmla="*/ 4652450 w 5737264"/>
              <a:gd name="connsiteY175" fmla="*/ 934497 h 1240971"/>
              <a:gd name="connsiteX176" fmla="*/ 4672547 w 5737264"/>
              <a:gd name="connsiteY176" fmla="*/ 919424 h 1240971"/>
              <a:gd name="connsiteX177" fmla="*/ 4737861 w 5737264"/>
              <a:gd name="connsiteY177" fmla="*/ 884255 h 1240971"/>
              <a:gd name="connsiteX178" fmla="*/ 4762982 w 5737264"/>
              <a:gd name="connsiteY178" fmla="*/ 879231 h 1240971"/>
              <a:gd name="connsiteX179" fmla="*/ 4778054 w 5737264"/>
              <a:gd name="connsiteY179" fmla="*/ 874206 h 1240971"/>
              <a:gd name="connsiteX180" fmla="*/ 4819294 w 5737264"/>
              <a:gd name="connsiteY180" fmla="*/ 873944 h 1240971"/>
              <a:gd name="connsiteX181" fmla="*/ 4877465 w 5737264"/>
              <a:gd name="connsiteY181" fmla="*/ 895638 h 1240971"/>
              <a:gd name="connsiteX182" fmla="*/ 4935347 w 5737264"/>
              <a:gd name="connsiteY182" fmla="*/ 934523 h 1240971"/>
              <a:gd name="connsiteX183" fmla="*/ 4995402 w 5737264"/>
              <a:gd name="connsiteY183" fmla="*/ 1006746 h 1240971"/>
              <a:gd name="connsiteX184" fmla="*/ 5024762 w 5737264"/>
              <a:gd name="connsiteY184" fmla="*/ 1051963 h 1240971"/>
              <a:gd name="connsiteX185" fmla="*/ 5092223 w 5737264"/>
              <a:gd name="connsiteY185" fmla="*/ 1016506 h 1240971"/>
              <a:gd name="connsiteX186" fmla="*/ 5144322 w 5737264"/>
              <a:gd name="connsiteY186" fmla="*/ 948261 h 1240971"/>
              <a:gd name="connsiteX187" fmla="*/ 5189252 w 5737264"/>
              <a:gd name="connsiteY187" fmla="*/ 886112 h 1240971"/>
              <a:gd name="connsiteX188" fmla="*/ 5226279 w 5737264"/>
              <a:gd name="connsiteY188" fmla="*/ 856230 h 1240971"/>
              <a:gd name="connsiteX189" fmla="*/ 5260637 w 5737264"/>
              <a:gd name="connsiteY189" fmla="*/ 822918 h 1240971"/>
              <a:gd name="connsiteX190" fmla="*/ 5295282 w 5737264"/>
              <a:gd name="connsiteY190" fmla="*/ 800440 h 1240971"/>
              <a:gd name="connsiteX191" fmla="*/ 5334430 w 5737264"/>
              <a:gd name="connsiteY191" fmla="*/ 794893 h 1240971"/>
              <a:gd name="connsiteX192" fmla="*/ 5412174 w 5737264"/>
              <a:gd name="connsiteY192" fmla="*/ 824252 h 1240971"/>
              <a:gd name="connsiteX193" fmla="*/ 5431197 w 5737264"/>
              <a:gd name="connsiteY193" fmla="*/ 768699 h 1240971"/>
              <a:gd name="connsiteX194" fmla="*/ 5441246 w 5737264"/>
              <a:gd name="connsiteY194" fmla="*/ 753626 h 1240971"/>
              <a:gd name="connsiteX195" fmla="*/ 5456318 w 5737264"/>
              <a:gd name="connsiteY195" fmla="*/ 708409 h 1240971"/>
              <a:gd name="connsiteX196" fmla="*/ 5466366 w 5737264"/>
              <a:gd name="connsiteY196" fmla="*/ 683288 h 1240971"/>
              <a:gd name="connsiteX197" fmla="*/ 5476415 w 5737264"/>
              <a:gd name="connsiteY197" fmla="*/ 643094 h 1240971"/>
              <a:gd name="connsiteX198" fmla="*/ 5491487 w 5737264"/>
              <a:gd name="connsiteY198" fmla="*/ 617973 h 1240971"/>
              <a:gd name="connsiteX199" fmla="*/ 5506560 w 5737264"/>
              <a:gd name="connsiteY199" fmla="*/ 572756 h 1240971"/>
              <a:gd name="connsiteX200" fmla="*/ 5526656 w 5737264"/>
              <a:gd name="connsiteY200" fmla="*/ 522514 h 1240971"/>
              <a:gd name="connsiteX201" fmla="*/ 5546753 w 5737264"/>
              <a:gd name="connsiteY201" fmla="*/ 467248 h 1240971"/>
              <a:gd name="connsiteX202" fmla="*/ 5556802 w 5737264"/>
              <a:gd name="connsiteY202" fmla="*/ 411982 h 1240971"/>
              <a:gd name="connsiteX203" fmla="*/ 5566850 w 5737264"/>
              <a:gd name="connsiteY203" fmla="*/ 381837 h 1240971"/>
              <a:gd name="connsiteX204" fmla="*/ 5576898 w 5737264"/>
              <a:gd name="connsiteY204" fmla="*/ 356716 h 1240971"/>
              <a:gd name="connsiteX205" fmla="*/ 5596995 w 5737264"/>
              <a:gd name="connsiteY205" fmla="*/ 316523 h 1240971"/>
              <a:gd name="connsiteX206" fmla="*/ 5617092 w 5737264"/>
              <a:gd name="connsiteY206" fmla="*/ 246184 h 1240971"/>
              <a:gd name="connsiteX207" fmla="*/ 5622116 w 5737264"/>
              <a:gd name="connsiteY207" fmla="*/ 226088 h 1240971"/>
              <a:gd name="connsiteX208" fmla="*/ 5632164 w 5737264"/>
              <a:gd name="connsiteY208" fmla="*/ 216039 h 1240971"/>
              <a:gd name="connsiteX209" fmla="*/ 5637188 w 5737264"/>
              <a:gd name="connsiteY209" fmla="*/ 200967 h 1240971"/>
              <a:gd name="connsiteX210" fmla="*/ 5651738 w 5737264"/>
              <a:gd name="connsiteY210" fmla="*/ 190395 h 1240971"/>
              <a:gd name="connsiteX211" fmla="*/ 5673692 w 5737264"/>
              <a:gd name="connsiteY211" fmla="*/ 153892 h 1240971"/>
              <a:gd name="connsiteX212" fmla="*/ 5726602 w 5737264"/>
              <a:gd name="connsiteY212" fmla="*/ 89362 h 1240971"/>
              <a:gd name="connsiteX213" fmla="*/ 5728722 w 5737264"/>
              <a:gd name="connsiteY213" fmla="*/ 42287 h 1240971"/>
              <a:gd name="connsiteX214" fmla="*/ 5634284 w 5737264"/>
              <a:gd name="connsiteY214" fmla="*/ 25357 h 1240971"/>
              <a:gd name="connsiteX215" fmla="*/ 5536940 w 5737264"/>
              <a:gd name="connsiteY215" fmla="*/ 27214 h 1240971"/>
              <a:gd name="connsiteX216" fmla="*/ 5470369 w 5737264"/>
              <a:gd name="connsiteY216" fmla="*/ 39381 h 1240971"/>
              <a:gd name="connsiteX217" fmla="*/ 5379124 w 5737264"/>
              <a:gd name="connsiteY217" fmla="*/ 39644 h 1240971"/>
              <a:gd name="connsiteX218" fmla="*/ 5309282 w 5737264"/>
              <a:gd name="connsiteY218" fmla="*/ 42287 h 1240971"/>
              <a:gd name="connsiteX219" fmla="*/ 5238682 w 5737264"/>
              <a:gd name="connsiteY219" fmla="*/ 54455 h 1240971"/>
              <a:gd name="connsiteX220" fmla="*/ 5108892 w 5737264"/>
              <a:gd name="connsiteY220" fmla="*/ 37524 h 1240971"/>
              <a:gd name="connsiteX221" fmla="*/ 5020026 w 5737264"/>
              <a:gd name="connsiteY221" fmla="*/ 39120 h 1240971"/>
              <a:gd name="connsiteX222" fmla="*/ 4946233 w 5737264"/>
              <a:gd name="connsiteY222" fmla="*/ 41240 h 1240971"/>
              <a:gd name="connsiteX223" fmla="*/ 4823272 w 5737264"/>
              <a:gd name="connsiteY223" fmla="*/ 50242 h 1240971"/>
              <a:gd name="connsiteX224" fmla="*/ 4727577 w 5737264"/>
              <a:gd name="connsiteY224" fmla="*/ 29073 h 1240971"/>
              <a:gd name="connsiteX225" fmla="*/ 4628376 w 5737264"/>
              <a:gd name="connsiteY225" fmla="*/ 41240 h 1240971"/>
              <a:gd name="connsiteX226" fmla="*/ 4565180 w 5737264"/>
              <a:gd name="connsiteY226" fmla="*/ 46264 h 1240971"/>
              <a:gd name="connsiteX227" fmla="*/ 4417596 w 5737264"/>
              <a:gd name="connsiteY227" fmla="*/ 44406 h 1240971"/>
              <a:gd name="connsiteX228" fmla="*/ 4139984 w 5737264"/>
              <a:gd name="connsiteY228" fmla="*/ 60290 h 1240971"/>
              <a:gd name="connsiteX229" fmla="*/ 3918920 w 5737264"/>
              <a:gd name="connsiteY229" fmla="*/ 50242 h 1240971"/>
              <a:gd name="connsiteX230" fmla="*/ 3873703 w 5737264"/>
              <a:gd name="connsiteY230" fmla="*/ 45217 h 1240971"/>
              <a:gd name="connsiteX231" fmla="*/ 3687808 w 5737264"/>
              <a:gd name="connsiteY231" fmla="*/ 40193 h 1240971"/>
              <a:gd name="connsiteX232" fmla="*/ 3662687 w 5737264"/>
              <a:gd name="connsiteY232" fmla="*/ 35169 h 1240971"/>
              <a:gd name="connsiteX233" fmla="*/ 3627518 w 5737264"/>
              <a:gd name="connsiteY233" fmla="*/ 25121 h 1240971"/>
              <a:gd name="connsiteX234" fmla="*/ 3547131 w 5737264"/>
              <a:gd name="connsiteY234" fmla="*/ 20097 h 1240971"/>
              <a:gd name="connsiteX235" fmla="*/ 3310995 w 5737264"/>
              <a:gd name="connsiteY235" fmla="*/ 25121 h 1240971"/>
              <a:gd name="connsiteX236" fmla="*/ 3265777 w 5737264"/>
              <a:gd name="connsiteY236" fmla="*/ 30145 h 1240971"/>
              <a:gd name="connsiteX237" fmla="*/ 3175342 w 5737264"/>
              <a:gd name="connsiteY237" fmla="*/ 35169 h 1240971"/>
              <a:gd name="connsiteX238" fmla="*/ 2582489 w 5737264"/>
              <a:gd name="connsiteY238" fmla="*/ 45217 h 1240971"/>
              <a:gd name="connsiteX239" fmla="*/ 2255918 w 5737264"/>
              <a:gd name="connsiteY239" fmla="*/ 40193 h 1240971"/>
              <a:gd name="connsiteX240" fmla="*/ 1974564 w 5737264"/>
              <a:gd name="connsiteY240" fmla="*/ 30145 h 1240971"/>
              <a:gd name="connsiteX241" fmla="*/ 1944419 w 5737264"/>
              <a:gd name="connsiteY241" fmla="*/ 25121 h 1240971"/>
              <a:gd name="connsiteX242" fmla="*/ 1848960 w 5737264"/>
              <a:gd name="connsiteY242" fmla="*/ 20097 h 1240971"/>
              <a:gd name="connsiteX243" fmla="*/ 1768573 w 5737264"/>
              <a:gd name="connsiteY243" fmla="*/ 10048 h 1240971"/>
              <a:gd name="connsiteX244" fmla="*/ 1502292 w 5737264"/>
              <a:gd name="connsiteY244" fmla="*/ 20097 h 1240971"/>
              <a:gd name="connsiteX245" fmla="*/ 1467122 w 5737264"/>
              <a:gd name="connsiteY245" fmla="*/ 25121 h 1240971"/>
              <a:gd name="connsiteX246" fmla="*/ 1426929 w 5737264"/>
              <a:gd name="connsiteY246" fmla="*/ 30145 h 1240971"/>
              <a:gd name="connsiteX247" fmla="*/ 1341518 w 5737264"/>
              <a:gd name="connsiteY247" fmla="*/ 45217 h 1240971"/>
              <a:gd name="connsiteX248" fmla="*/ 1095333 w 5737264"/>
              <a:gd name="connsiteY248" fmla="*/ 35169 h 1240971"/>
              <a:gd name="connsiteX249" fmla="*/ 979777 w 5737264"/>
              <a:gd name="connsiteY249" fmla="*/ 20097 h 1240971"/>
              <a:gd name="connsiteX250" fmla="*/ 939584 w 5737264"/>
              <a:gd name="connsiteY250" fmla="*/ 10048 h 1240971"/>
              <a:gd name="connsiteX251" fmla="*/ 813980 w 5737264"/>
              <a:gd name="connsiteY251" fmla="*/ 0 h 1240971"/>
              <a:gd name="connsiteX252" fmla="*/ 743641 w 5737264"/>
              <a:gd name="connsiteY252" fmla="*/ 5024 h 1240971"/>
              <a:gd name="connsiteX253" fmla="*/ 582867 w 5737264"/>
              <a:gd name="connsiteY253" fmla="*/ 15072 h 1240971"/>
              <a:gd name="connsiteX254" fmla="*/ 432142 w 5737264"/>
              <a:gd name="connsiteY254" fmla="*/ 5024 h 1240971"/>
              <a:gd name="connsiteX255" fmla="*/ 412046 w 5737264"/>
              <a:gd name="connsiteY255" fmla="*/ 0 h 1240971"/>
              <a:gd name="connsiteX256" fmla="*/ 281417 w 5737264"/>
              <a:gd name="connsiteY256" fmla="*/ 10048 h 1240971"/>
              <a:gd name="connsiteX257" fmla="*/ 261320 w 5737264"/>
              <a:gd name="connsiteY257" fmla="*/ 15072 h 1240971"/>
              <a:gd name="connsiteX258" fmla="*/ 100547 w 5737264"/>
              <a:gd name="connsiteY258" fmla="*/ 20097 h 1240971"/>
              <a:gd name="connsiteX259" fmla="*/ 5087 w 5737264"/>
              <a:gd name="connsiteY259"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923944 w 5737264"/>
              <a:gd name="connsiteY148" fmla="*/ 1014883 h 1240971"/>
              <a:gd name="connsiteX149" fmla="*/ 3964138 w 5737264"/>
              <a:gd name="connsiteY149" fmla="*/ 1075173 h 1240971"/>
              <a:gd name="connsiteX150" fmla="*/ 3969162 w 5737264"/>
              <a:gd name="connsiteY150" fmla="*/ 1100294 h 1240971"/>
              <a:gd name="connsiteX151" fmla="*/ 3979210 w 5737264"/>
              <a:gd name="connsiteY151" fmla="*/ 1110343 h 1240971"/>
              <a:gd name="connsiteX152" fmla="*/ 3984235 w 5737264"/>
              <a:gd name="connsiteY152" fmla="*/ 1130439 h 1240971"/>
              <a:gd name="connsiteX153" fmla="*/ 4019404 w 5737264"/>
              <a:gd name="connsiteY153" fmla="*/ 1165609 h 1240971"/>
              <a:gd name="connsiteX154" fmla="*/ 4064621 w 5737264"/>
              <a:gd name="connsiteY154" fmla="*/ 1150536 h 1240971"/>
              <a:gd name="connsiteX155" fmla="*/ 4079694 w 5737264"/>
              <a:gd name="connsiteY155" fmla="*/ 1125415 h 1240971"/>
              <a:gd name="connsiteX156" fmla="*/ 4099791 w 5737264"/>
              <a:gd name="connsiteY156" fmla="*/ 1105319 h 1240971"/>
              <a:gd name="connsiteX157" fmla="*/ 4129936 w 5737264"/>
              <a:gd name="connsiteY157" fmla="*/ 1075173 h 1240971"/>
              <a:gd name="connsiteX158" fmla="*/ 4150032 w 5737264"/>
              <a:gd name="connsiteY158" fmla="*/ 1040004 h 1240971"/>
              <a:gd name="connsiteX159" fmla="*/ 4160081 w 5737264"/>
              <a:gd name="connsiteY159" fmla="*/ 1019908 h 1240971"/>
              <a:gd name="connsiteX160" fmla="*/ 4165105 w 5737264"/>
              <a:gd name="connsiteY160" fmla="*/ 1004835 h 1240971"/>
              <a:gd name="connsiteX161" fmla="*/ 4185202 w 5737264"/>
              <a:gd name="connsiteY161" fmla="*/ 984738 h 1240971"/>
              <a:gd name="connsiteX162" fmla="*/ 4200274 w 5737264"/>
              <a:gd name="connsiteY162" fmla="*/ 979714 h 1240971"/>
              <a:gd name="connsiteX163" fmla="*/ 4235443 w 5737264"/>
              <a:gd name="connsiteY163" fmla="*/ 954593 h 1240971"/>
              <a:gd name="connsiteX164" fmla="*/ 4275637 w 5737264"/>
              <a:gd name="connsiteY164" fmla="*/ 934497 h 1240971"/>
              <a:gd name="connsiteX165" fmla="*/ 4310806 w 5737264"/>
              <a:gd name="connsiteY165" fmla="*/ 914400 h 1240971"/>
              <a:gd name="connsiteX166" fmla="*/ 4325878 w 5737264"/>
              <a:gd name="connsiteY166" fmla="*/ 904352 h 1240971"/>
              <a:gd name="connsiteX167" fmla="*/ 4362094 w 5737264"/>
              <a:gd name="connsiteY167" fmla="*/ 909114 h 1240971"/>
              <a:gd name="connsiteX168" fmla="*/ 4417099 w 5737264"/>
              <a:gd name="connsiteY168" fmla="*/ 946141 h 1240971"/>
              <a:gd name="connsiteX169" fmla="*/ 4462316 w 5737264"/>
              <a:gd name="connsiteY169" fmla="*/ 1006955 h 1240971"/>
              <a:gd name="connsiteX170" fmla="*/ 4531320 w 5737264"/>
              <a:gd name="connsiteY170" fmla="*/ 1037650 h 1240971"/>
              <a:gd name="connsiteX171" fmla="*/ 4597184 w 5737264"/>
              <a:gd name="connsiteY171" fmla="*/ 969666 h 1240971"/>
              <a:gd name="connsiteX172" fmla="*/ 4617281 w 5737264"/>
              <a:gd name="connsiteY172" fmla="*/ 959617 h 1240971"/>
              <a:gd name="connsiteX173" fmla="*/ 4632353 w 5737264"/>
              <a:gd name="connsiteY173" fmla="*/ 944545 h 1240971"/>
              <a:gd name="connsiteX174" fmla="*/ 4652450 w 5737264"/>
              <a:gd name="connsiteY174" fmla="*/ 934497 h 1240971"/>
              <a:gd name="connsiteX175" fmla="*/ 4672547 w 5737264"/>
              <a:gd name="connsiteY175" fmla="*/ 919424 h 1240971"/>
              <a:gd name="connsiteX176" fmla="*/ 4737861 w 5737264"/>
              <a:gd name="connsiteY176" fmla="*/ 884255 h 1240971"/>
              <a:gd name="connsiteX177" fmla="*/ 4762982 w 5737264"/>
              <a:gd name="connsiteY177" fmla="*/ 879231 h 1240971"/>
              <a:gd name="connsiteX178" fmla="*/ 4778054 w 5737264"/>
              <a:gd name="connsiteY178" fmla="*/ 874206 h 1240971"/>
              <a:gd name="connsiteX179" fmla="*/ 4819294 w 5737264"/>
              <a:gd name="connsiteY179" fmla="*/ 873944 h 1240971"/>
              <a:gd name="connsiteX180" fmla="*/ 4877465 w 5737264"/>
              <a:gd name="connsiteY180" fmla="*/ 895638 h 1240971"/>
              <a:gd name="connsiteX181" fmla="*/ 4935347 w 5737264"/>
              <a:gd name="connsiteY181" fmla="*/ 934523 h 1240971"/>
              <a:gd name="connsiteX182" fmla="*/ 4995402 w 5737264"/>
              <a:gd name="connsiteY182" fmla="*/ 1006746 h 1240971"/>
              <a:gd name="connsiteX183" fmla="*/ 5024762 w 5737264"/>
              <a:gd name="connsiteY183" fmla="*/ 1051963 h 1240971"/>
              <a:gd name="connsiteX184" fmla="*/ 5092223 w 5737264"/>
              <a:gd name="connsiteY184" fmla="*/ 1016506 h 1240971"/>
              <a:gd name="connsiteX185" fmla="*/ 5144322 w 5737264"/>
              <a:gd name="connsiteY185" fmla="*/ 948261 h 1240971"/>
              <a:gd name="connsiteX186" fmla="*/ 5189252 w 5737264"/>
              <a:gd name="connsiteY186" fmla="*/ 886112 h 1240971"/>
              <a:gd name="connsiteX187" fmla="*/ 5226279 w 5737264"/>
              <a:gd name="connsiteY187" fmla="*/ 856230 h 1240971"/>
              <a:gd name="connsiteX188" fmla="*/ 5260637 w 5737264"/>
              <a:gd name="connsiteY188" fmla="*/ 822918 h 1240971"/>
              <a:gd name="connsiteX189" fmla="*/ 5295282 w 5737264"/>
              <a:gd name="connsiteY189" fmla="*/ 800440 h 1240971"/>
              <a:gd name="connsiteX190" fmla="*/ 5334430 w 5737264"/>
              <a:gd name="connsiteY190" fmla="*/ 794893 h 1240971"/>
              <a:gd name="connsiteX191" fmla="*/ 5412174 w 5737264"/>
              <a:gd name="connsiteY191" fmla="*/ 824252 h 1240971"/>
              <a:gd name="connsiteX192" fmla="*/ 5431197 w 5737264"/>
              <a:gd name="connsiteY192" fmla="*/ 768699 h 1240971"/>
              <a:gd name="connsiteX193" fmla="*/ 5441246 w 5737264"/>
              <a:gd name="connsiteY193" fmla="*/ 753626 h 1240971"/>
              <a:gd name="connsiteX194" fmla="*/ 5456318 w 5737264"/>
              <a:gd name="connsiteY194" fmla="*/ 708409 h 1240971"/>
              <a:gd name="connsiteX195" fmla="*/ 5466366 w 5737264"/>
              <a:gd name="connsiteY195" fmla="*/ 683288 h 1240971"/>
              <a:gd name="connsiteX196" fmla="*/ 5476415 w 5737264"/>
              <a:gd name="connsiteY196" fmla="*/ 643094 h 1240971"/>
              <a:gd name="connsiteX197" fmla="*/ 5491487 w 5737264"/>
              <a:gd name="connsiteY197" fmla="*/ 617973 h 1240971"/>
              <a:gd name="connsiteX198" fmla="*/ 5506560 w 5737264"/>
              <a:gd name="connsiteY198" fmla="*/ 572756 h 1240971"/>
              <a:gd name="connsiteX199" fmla="*/ 5526656 w 5737264"/>
              <a:gd name="connsiteY199" fmla="*/ 522514 h 1240971"/>
              <a:gd name="connsiteX200" fmla="*/ 5546753 w 5737264"/>
              <a:gd name="connsiteY200" fmla="*/ 467248 h 1240971"/>
              <a:gd name="connsiteX201" fmla="*/ 5556802 w 5737264"/>
              <a:gd name="connsiteY201" fmla="*/ 411982 h 1240971"/>
              <a:gd name="connsiteX202" fmla="*/ 5566850 w 5737264"/>
              <a:gd name="connsiteY202" fmla="*/ 381837 h 1240971"/>
              <a:gd name="connsiteX203" fmla="*/ 5576898 w 5737264"/>
              <a:gd name="connsiteY203" fmla="*/ 356716 h 1240971"/>
              <a:gd name="connsiteX204" fmla="*/ 5596995 w 5737264"/>
              <a:gd name="connsiteY204" fmla="*/ 316523 h 1240971"/>
              <a:gd name="connsiteX205" fmla="*/ 5617092 w 5737264"/>
              <a:gd name="connsiteY205" fmla="*/ 246184 h 1240971"/>
              <a:gd name="connsiteX206" fmla="*/ 5622116 w 5737264"/>
              <a:gd name="connsiteY206" fmla="*/ 226088 h 1240971"/>
              <a:gd name="connsiteX207" fmla="*/ 5632164 w 5737264"/>
              <a:gd name="connsiteY207" fmla="*/ 216039 h 1240971"/>
              <a:gd name="connsiteX208" fmla="*/ 5637188 w 5737264"/>
              <a:gd name="connsiteY208" fmla="*/ 200967 h 1240971"/>
              <a:gd name="connsiteX209" fmla="*/ 5651738 w 5737264"/>
              <a:gd name="connsiteY209" fmla="*/ 190395 h 1240971"/>
              <a:gd name="connsiteX210" fmla="*/ 5673692 w 5737264"/>
              <a:gd name="connsiteY210" fmla="*/ 153892 h 1240971"/>
              <a:gd name="connsiteX211" fmla="*/ 5726602 w 5737264"/>
              <a:gd name="connsiteY211" fmla="*/ 89362 h 1240971"/>
              <a:gd name="connsiteX212" fmla="*/ 5728722 w 5737264"/>
              <a:gd name="connsiteY212" fmla="*/ 42287 h 1240971"/>
              <a:gd name="connsiteX213" fmla="*/ 5634284 w 5737264"/>
              <a:gd name="connsiteY213" fmla="*/ 25357 h 1240971"/>
              <a:gd name="connsiteX214" fmla="*/ 5536940 w 5737264"/>
              <a:gd name="connsiteY214" fmla="*/ 27214 h 1240971"/>
              <a:gd name="connsiteX215" fmla="*/ 5470369 w 5737264"/>
              <a:gd name="connsiteY215" fmla="*/ 39381 h 1240971"/>
              <a:gd name="connsiteX216" fmla="*/ 5379124 w 5737264"/>
              <a:gd name="connsiteY216" fmla="*/ 39644 h 1240971"/>
              <a:gd name="connsiteX217" fmla="*/ 5309282 w 5737264"/>
              <a:gd name="connsiteY217" fmla="*/ 42287 h 1240971"/>
              <a:gd name="connsiteX218" fmla="*/ 5238682 w 5737264"/>
              <a:gd name="connsiteY218" fmla="*/ 54455 h 1240971"/>
              <a:gd name="connsiteX219" fmla="*/ 5108892 w 5737264"/>
              <a:gd name="connsiteY219" fmla="*/ 37524 h 1240971"/>
              <a:gd name="connsiteX220" fmla="*/ 5020026 w 5737264"/>
              <a:gd name="connsiteY220" fmla="*/ 39120 h 1240971"/>
              <a:gd name="connsiteX221" fmla="*/ 4946233 w 5737264"/>
              <a:gd name="connsiteY221" fmla="*/ 41240 h 1240971"/>
              <a:gd name="connsiteX222" fmla="*/ 4823272 w 5737264"/>
              <a:gd name="connsiteY222" fmla="*/ 50242 h 1240971"/>
              <a:gd name="connsiteX223" fmla="*/ 4727577 w 5737264"/>
              <a:gd name="connsiteY223" fmla="*/ 29073 h 1240971"/>
              <a:gd name="connsiteX224" fmla="*/ 4628376 w 5737264"/>
              <a:gd name="connsiteY224" fmla="*/ 41240 h 1240971"/>
              <a:gd name="connsiteX225" fmla="*/ 4565180 w 5737264"/>
              <a:gd name="connsiteY225" fmla="*/ 46264 h 1240971"/>
              <a:gd name="connsiteX226" fmla="*/ 4417596 w 5737264"/>
              <a:gd name="connsiteY226" fmla="*/ 44406 h 1240971"/>
              <a:gd name="connsiteX227" fmla="*/ 4139984 w 5737264"/>
              <a:gd name="connsiteY227" fmla="*/ 60290 h 1240971"/>
              <a:gd name="connsiteX228" fmla="*/ 3918920 w 5737264"/>
              <a:gd name="connsiteY228" fmla="*/ 50242 h 1240971"/>
              <a:gd name="connsiteX229" fmla="*/ 3873703 w 5737264"/>
              <a:gd name="connsiteY229" fmla="*/ 45217 h 1240971"/>
              <a:gd name="connsiteX230" fmla="*/ 3687808 w 5737264"/>
              <a:gd name="connsiteY230" fmla="*/ 40193 h 1240971"/>
              <a:gd name="connsiteX231" fmla="*/ 3662687 w 5737264"/>
              <a:gd name="connsiteY231" fmla="*/ 35169 h 1240971"/>
              <a:gd name="connsiteX232" fmla="*/ 3627518 w 5737264"/>
              <a:gd name="connsiteY232" fmla="*/ 25121 h 1240971"/>
              <a:gd name="connsiteX233" fmla="*/ 3547131 w 5737264"/>
              <a:gd name="connsiteY233" fmla="*/ 20097 h 1240971"/>
              <a:gd name="connsiteX234" fmla="*/ 3310995 w 5737264"/>
              <a:gd name="connsiteY234" fmla="*/ 25121 h 1240971"/>
              <a:gd name="connsiteX235" fmla="*/ 3265777 w 5737264"/>
              <a:gd name="connsiteY235" fmla="*/ 30145 h 1240971"/>
              <a:gd name="connsiteX236" fmla="*/ 3175342 w 5737264"/>
              <a:gd name="connsiteY236" fmla="*/ 35169 h 1240971"/>
              <a:gd name="connsiteX237" fmla="*/ 2582489 w 5737264"/>
              <a:gd name="connsiteY237" fmla="*/ 45217 h 1240971"/>
              <a:gd name="connsiteX238" fmla="*/ 2255918 w 5737264"/>
              <a:gd name="connsiteY238" fmla="*/ 40193 h 1240971"/>
              <a:gd name="connsiteX239" fmla="*/ 1974564 w 5737264"/>
              <a:gd name="connsiteY239" fmla="*/ 30145 h 1240971"/>
              <a:gd name="connsiteX240" fmla="*/ 1944419 w 5737264"/>
              <a:gd name="connsiteY240" fmla="*/ 25121 h 1240971"/>
              <a:gd name="connsiteX241" fmla="*/ 1848960 w 5737264"/>
              <a:gd name="connsiteY241" fmla="*/ 20097 h 1240971"/>
              <a:gd name="connsiteX242" fmla="*/ 1768573 w 5737264"/>
              <a:gd name="connsiteY242" fmla="*/ 10048 h 1240971"/>
              <a:gd name="connsiteX243" fmla="*/ 1502292 w 5737264"/>
              <a:gd name="connsiteY243" fmla="*/ 20097 h 1240971"/>
              <a:gd name="connsiteX244" fmla="*/ 1467122 w 5737264"/>
              <a:gd name="connsiteY244" fmla="*/ 25121 h 1240971"/>
              <a:gd name="connsiteX245" fmla="*/ 1426929 w 5737264"/>
              <a:gd name="connsiteY245" fmla="*/ 30145 h 1240971"/>
              <a:gd name="connsiteX246" fmla="*/ 1341518 w 5737264"/>
              <a:gd name="connsiteY246" fmla="*/ 45217 h 1240971"/>
              <a:gd name="connsiteX247" fmla="*/ 1095333 w 5737264"/>
              <a:gd name="connsiteY247" fmla="*/ 35169 h 1240971"/>
              <a:gd name="connsiteX248" fmla="*/ 979777 w 5737264"/>
              <a:gd name="connsiteY248" fmla="*/ 20097 h 1240971"/>
              <a:gd name="connsiteX249" fmla="*/ 939584 w 5737264"/>
              <a:gd name="connsiteY249" fmla="*/ 10048 h 1240971"/>
              <a:gd name="connsiteX250" fmla="*/ 813980 w 5737264"/>
              <a:gd name="connsiteY250" fmla="*/ 0 h 1240971"/>
              <a:gd name="connsiteX251" fmla="*/ 743641 w 5737264"/>
              <a:gd name="connsiteY251" fmla="*/ 5024 h 1240971"/>
              <a:gd name="connsiteX252" fmla="*/ 582867 w 5737264"/>
              <a:gd name="connsiteY252" fmla="*/ 15072 h 1240971"/>
              <a:gd name="connsiteX253" fmla="*/ 432142 w 5737264"/>
              <a:gd name="connsiteY253" fmla="*/ 5024 h 1240971"/>
              <a:gd name="connsiteX254" fmla="*/ 412046 w 5737264"/>
              <a:gd name="connsiteY254" fmla="*/ 0 h 1240971"/>
              <a:gd name="connsiteX255" fmla="*/ 281417 w 5737264"/>
              <a:gd name="connsiteY255" fmla="*/ 10048 h 1240971"/>
              <a:gd name="connsiteX256" fmla="*/ 261320 w 5737264"/>
              <a:gd name="connsiteY256" fmla="*/ 15072 h 1240971"/>
              <a:gd name="connsiteX257" fmla="*/ 100547 w 5737264"/>
              <a:gd name="connsiteY257" fmla="*/ 20097 h 1240971"/>
              <a:gd name="connsiteX258" fmla="*/ 5087 w 5737264"/>
              <a:gd name="connsiteY258"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64138 w 5737264"/>
              <a:gd name="connsiteY149" fmla="*/ 1075173 h 1240971"/>
              <a:gd name="connsiteX150" fmla="*/ 3969162 w 5737264"/>
              <a:gd name="connsiteY150" fmla="*/ 1100294 h 1240971"/>
              <a:gd name="connsiteX151" fmla="*/ 3979210 w 5737264"/>
              <a:gd name="connsiteY151" fmla="*/ 1110343 h 1240971"/>
              <a:gd name="connsiteX152" fmla="*/ 3984235 w 5737264"/>
              <a:gd name="connsiteY152" fmla="*/ 1130439 h 1240971"/>
              <a:gd name="connsiteX153" fmla="*/ 4019404 w 5737264"/>
              <a:gd name="connsiteY153" fmla="*/ 1165609 h 1240971"/>
              <a:gd name="connsiteX154" fmla="*/ 4064621 w 5737264"/>
              <a:gd name="connsiteY154" fmla="*/ 1150536 h 1240971"/>
              <a:gd name="connsiteX155" fmla="*/ 4079694 w 5737264"/>
              <a:gd name="connsiteY155" fmla="*/ 1125415 h 1240971"/>
              <a:gd name="connsiteX156" fmla="*/ 4099791 w 5737264"/>
              <a:gd name="connsiteY156" fmla="*/ 1105319 h 1240971"/>
              <a:gd name="connsiteX157" fmla="*/ 4129936 w 5737264"/>
              <a:gd name="connsiteY157" fmla="*/ 1075173 h 1240971"/>
              <a:gd name="connsiteX158" fmla="*/ 4150032 w 5737264"/>
              <a:gd name="connsiteY158" fmla="*/ 1040004 h 1240971"/>
              <a:gd name="connsiteX159" fmla="*/ 4160081 w 5737264"/>
              <a:gd name="connsiteY159" fmla="*/ 1019908 h 1240971"/>
              <a:gd name="connsiteX160" fmla="*/ 4165105 w 5737264"/>
              <a:gd name="connsiteY160" fmla="*/ 1004835 h 1240971"/>
              <a:gd name="connsiteX161" fmla="*/ 4185202 w 5737264"/>
              <a:gd name="connsiteY161" fmla="*/ 984738 h 1240971"/>
              <a:gd name="connsiteX162" fmla="*/ 4200274 w 5737264"/>
              <a:gd name="connsiteY162" fmla="*/ 979714 h 1240971"/>
              <a:gd name="connsiteX163" fmla="*/ 4235443 w 5737264"/>
              <a:gd name="connsiteY163" fmla="*/ 954593 h 1240971"/>
              <a:gd name="connsiteX164" fmla="*/ 4275637 w 5737264"/>
              <a:gd name="connsiteY164" fmla="*/ 934497 h 1240971"/>
              <a:gd name="connsiteX165" fmla="*/ 4310806 w 5737264"/>
              <a:gd name="connsiteY165" fmla="*/ 914400 h 1240971"/>
              <a:gd name="connsiteX166" fmla="*/ 4325878 w 5737264"/>
              <a:gd name="connsiteY166" fmla="*/ 904352 h 1240971"/>
              <a:gd name="connsiteX167" fmla="*/ 4362094 w 5737264"/>
              <a:gd name="connsiteY167" fmla="*/ 909114 h 1240971"/>
              <a:gd name="connsiteX168" fmla="*/ 4417099 w 5737264"/>
              <a:gd name="connsiteY168" fmla="*/ 946141 h 1240971"/>
              <a:gd name="connsiteX169" fmla="*/ 4462316 w 5737264"/>
              <a:gd name="connsiteY169" fmla="*/ 1006955 h 1240971"/>
              <a:gd name="connsiteX170" fmla="*/ 4531320 w 5737264"/>
              <a:gd name="connsiteY170" fmla="*/ 1037650 h 1240971"/>
              <a:gd name="connsiteX171" fmla="*/ 4597184 w 5737264"/>
              <a:gd name="connsiteY171" fmla="*/ 969666 h 1240971"/>
              <a:gd name="connsiteX172" fmla="*/ 4617281 w 5737264"/>
              <a:gd name="connsiteY172" fmla="*/ 959617 h 1240971"/>
              <a:gd name="connsiteX173" fmla="*/ 4632353 w 5737264"/>
              <a:gd name="connsiteY173" fmla="*/ 944545 h 1240971"/>
              <a:gd name="connsiteX174" fmla="*/ 4652450 w 5737264"/>
              <a:gd name="connsiteY174" fmla="*/ 934497 h 1240971"/>
              <a:gd name="connsiteX175" fmla="*/ 4672547 w 5737264"/>
              <a:gd name="connsiteY175" fmla="*/ 919424 h 1240971"/>
              <a:gd name="connsiteX176" fmla="*/ 4737861 w 5737264"/>
              <a:gd name="connsiteY176" fmla="*/ 884255 h 1240971"/>
              <a:gd name="connsiteX177" fmla="*/ 4762982 w 5737264"/>
              <a:gd name="connsiteY177" fmla="*/ 879231 h 1240971"/>
              <a:gd name="connsiteX178" fmla="*/ 4778054 w 5737264"/>
              <a:gd name="connsiteY178" fmla="*/ 874206 h 1240971"/>
              <a:gd name="connsiteX179" fmla="*/ 4819294 w 5737264"/>
              <a:gd name="connsiteY179" fmla="*/ 873944 h 1240971"/>
              <a:gd name="connsiteX180" fmla="*/ 4877465 w 5737264"/>
              <a:gd name="connsiteY180" fmla="*/ 895638 h 1240971"/>
              <a:gd name="connsiteX181" fmla="*/ 4935347 w 5737264"/>
              <a:gd name="connsiteY181" fmla="*/ 934523 h 1240971"/>
              <a:gd name="connsiteX182" fmla="*/ 4995402 w 5737264"/>
              <a:gd name="connsiteY182" fmla="*/ 1006746 h 1240971"/>
              <a:gd name="connsiteX183" fmla="*/ 5024762 w 5737264"/>
              <a:gd name="connsiteY183" fmla="*/ 1051963 h 1240971"/>
              <a:gd name="connsiteX184" fmla="*/ 5092223 w 5737264"/>
              <a:gd name="connsiteY184" fmla="*/ 1016506 h 1240971"/>
              <a:gd name="connsiteX185" fmla="*/ 5144322 w 5737264"/>
              <a:gd name="connsiteY185" fmla="*/ 948261 h 1240971"/>
              <a:gd name="connsiteX186" fmla="*/ 5189252 w 5737264"/>
              <a:gd name="connsiteY186" fmla="*/ 886112 h 1240971"/>
              <a:gd name="connsiteX187" fmla="*/ 5226279 w 5737264"/>
              <a:gd name="connsiteY187" fmla="*/ 856230 h 1240971"/>
              <a:gd name="connsiteX188" fmla="*/ 5260637 w 5737264"/>
              <a:gd name="connsiteY188" fmla="*/ 822918 h 1240971"/>
              <a:gd name="connsiteX189" fmla="*/ 5295282 w 5737264"/>
              <a:gd name="connsiteY189" fmla="*/ 800440 h 1240971"/>
              <a:gd name="connsiteX190" fmla="*/ 5334430 w 5737264"/>
              <a:gd name="connsiteY190" fmla="*/ 794893 h 1240971"/>
              <a:gd name="connsiteX191" fmla="*/ 5412174 w 5737264"/>
              <a:gd name="connsiteY191" fmla="*/ 824252 h 1240971"/>
              <a:gd name="connsiteX192" fmla="*/ 5431197 w 5737264"/>
              <a:gd name="connsiteY192" fmla="*/ 768699 h 1240971"/>
              <a:gd name="connsiteX193" fmla="*/ 5441246 w 5737264"/>
              <a:gd name="connsiteY193" fmla="*/ 753626 h 1240971"/>
              <a:gd name="connsiteX194" fmla="*/ 5456318 w 5737264"/>
              <a:gd name="connsiteY194" fmla="*/ 708409 h 1240971"/>
              <a:gd name="connsiteX195" fmla="*/ 5466366 w 5737264"/>
              <a:gd name="connsiteY195" fmla="*/ 683288 h 1240971"/>
              <a:gd name="connsiteX196" fmla="*/ 5476415 w 5737264"/>
              <a:gd name="connsiteY196" fmla="*/ 643094 h 1240971"/>
              <a:gd name="connsiteX197" fmla="*/ 5491487 w 5737264"/>
              <a:gd name="connsiteY197" fmla="*/ 617973 h 1240971"/>
              <a:gd name="connsiteX198" fmla="*/ 5506560 w 5737264"/>
              <a:gd name="connsiteY198" fmla="*/ 572756 h 1240971"/>
              <a:gd name="connsiteX199" fmla="*/ 5526656 w 5737264"/>
              <a:gd name="connsiteY199" fmla="*/ 522514 h 1240971"/>
              <a:gd name="connsiteX200" fmla="*/ 5546753 w 5737264"/>
              <a:gd name="connsiteY200" fmla="*/ 467248 h 1240971"/>
              <a:gd name="connsiteX201" fmla="*/ 5556802 w 5737264"/>
              <a:gd name="connsiteY201" fmla="*/ 411982 h 1240971"/>
              <a:gd name="connsiteX202" fmla="*/ 5566850 w 5737264"/>
              <a:gd name="connsiteY202" fmla="*/ 381837 h 1240971"/>
              <a:gd name="connsiteX203" fmla="*/ 5576898 w 5737264"/>
              <a:gd name="connsiteY203" fmla="*/ 356716 h 1240971"/>
              <a:gd name="connsiteX204" fmla="*/ 5596995 w 5737264"/>
              <a:gd name="connsiteY204" fmla="*/ 316523 h 1240971"/>
              <a:gd name="connsiteX205" fmla="*/ 5617092 w 5737264"/>
              <a:gd name="connsiteY205" fmla="*/ 246184 h 1240971"/>
              <a:gd name="connsiteX206" fmla="*/ 5622116 w 5737264"/>
              <a:gd name="connsiteY206" fmla="*/ 226088 h 1240971"/>
              <a:gd name="connsiteX207" fmla="*/ 5632164 w 5737264"/>
              <a:gd name="connsiteY207" fmla="*/ 216039 h 1240971"/>
              <a:gd name="connsiteX208" fmla="*/ 5637188 w 5737264"/>
              <a:gd name="connsiteY208" fmla="*/ 200967 h 1240971"/>
              <a:gd name="connsiteX209" fmla="*/ 5651738 w 5737264"/>
              <a:gd name="connsiteY209" fmla="*/ 190395 h 1240971"/>
              <a:gd name="connsiteX210" fmla="*/ 5673692 w 5737264"/>
              <a:gd name="connsiteY210" fmla="*/ 153892 h 1240971"/>
              <a:gd name="connsiteX211" fmla="*/ 5726602 w 5737264"/>
              <a:gd name="connsiteY211" fmla="*/ 89362 h 1240971"/>
              <a:gd name="connsiteX212" fmla="*/ 5728722 w 5737264"/>
              <a:gd name="connsiteY212" fmla="*/ 42287 h 1240971"/>
              <a:gd name="connsiteX213" fmla="*/ 5634284 w 5737264"/>
              <a:gd name="connsiteY213" fmla="*/ 25357 h 1240971"/>
              <a:gd name="connsiteX214" fmla="*/ 5536940 w 5737264"/>
              <a:gd name="connsiteY214" fmla="*/ 27214 h 1240971"/>
              <a:gd name="connsiteX215" fmla="*/ 5470369 w 5737264"/>
              <a:gd name="connsiteY215" fmla="*/ 39381 h 1240971"/>
              <a:gd name="connsiteX216" fmla="*/ 5379124 w 5737264"/>
              <a:gd name="connsiteY216" fmla="*/ 39644 h 1240971"/>
              <a:gd name="connsiteX217" fmla="*/ 5309282 w 5737264"/>
              <a:gd name="connsiteY217" fmla="*/ 42287 h 1240971"/>
              <a:gd name="connsiteX218" fmla="*/ 5238682 w 5737264"/>
              <a:gd name="connsiteY218" fmla="*/ 54455 h 1240971"/>
              <a:gd name="connsiteX219" fmla="*/ 5108892 w 5737264"/>
              <a:gd name="connsiteY219" fmla="*/ 37524 h 1240971"/>
              <a:gd name="connsiteX220" fmla="*/ 5020026 w 5737264"/>
              <a:gd name="connsiteY220" fmla="*/ 39120 h 1240971"/>
              <a:gd name="connsiteX221" fmla="*/ 4946233 w 5737264"/>
              <a:gd name="connsiteY221" fmla="*/ 41240 h 1240971"/>
              <a:gd name="connsiteX222" fmla="*/ 4823272 w 5737264"/>
              <a:gd name="connsiteY222" fmla="*/ 50242 h 1240971"/>
              <a:gd name="connsiteX223" fmla="*/ 4727577 w 5737264"/>
              <a:gd name="connsiteY223" fmla="*/ 29073 h 1240971"/>
              <a:gd name="connsiteX224" fmla="*/ 4628376 w 5737264"/>
              <a:gd name="connsiteY224" fmla="*/ 41240 h 1240971"/>
              <a:gd name="connsiteX225" fmla="*/ 4565180 w 5737264"/>
              <a:gd name="connsiteY225" fmla="*/ 46264 h 1240971"/>
              <a:gd name="connsiteX226" fmla="*/ 4417596 w 5737264"/>
              <a:gd name="connsiteY226" fmla="*/ 44406 h 1240971"/>
              <a:gd name="connsiteX227" fmla="*/ 4139984 w 5737264"/>
              <a:gd name="connsiteY227" fmla="*/ 60290 h 1240971"/>
              <a:gd name="connsiteX228" fmla="*/ 3918920 w 5737264"/>
              <a:gd name="connsiteY228" fmla="*/ 50242 h 1240971"/>
              <a:gd name="connsiteX229" fmla="*/ 3873703 w 5737264"/>
              <a:gd name="connsiteY229" fmla="*/ 45217 h 1240971"/>
              <a:gd name="connsiteX230" fmla="*/ 3687808 w 5737264"/>
              <a:gd name="connsiteY230" fmla="*/ 40193 h 1240971"/>
              <a:gd name="connsiteX231" fmla="*/ 3662687 w 5737264"/>
              <a:gd name="connsiteY231" fmla="*/ 35169 h 1240971"/>
              <a:gd name="connsiteX232" fmla="*/ 3627518 w 5737264"/>
              <a:gd name="connsiteY232" fmla="*/ 25121 h 1240971"/>
              <a:gd name="connsiteX233" fmla="*/ 3547131 w 5737264"/>
              <a:gd name="connsiteY233" fmla="*/ 20097 h 1240971"/>
              <a:gd name="connsiteX234" fmla="*/ 3310995 w 5737264"/>
              <a:gd name="connsiteY234" fmla="*/ 25121 h 1240971"/>
              <a:gd name="connsiteX235" fmla="*/ 3265777 w 5737264"/>
              <a:gd name="connsiteY235" fmla="*/ 30145 h 1240971"/>
              <a:gd name="connsiteX236" fmla="*/ 3175342 w 5737264"/>
              <a:gd name="connsiteY236" fmla="*/ 35169 h 1240971"/>
              <a:gd name="connsiteX237" fmla="*/ 2582489 w 5737264"/>
              <a:gd name="connsiteY237" fmla="*/ 45217 h 1240971"/>
              <a:gd name="connsiteX238" fmla="*/ 2255918 w 5737264"/>
              <a:gd name="connsiteY238" fmla="*/ 40193 h 1240971"/>
              <a:gd name="connsiteX239" fmla="*/ 1974564 w 5737264"/>
              <a:gd name="connsiteY239" fmla="*/ 30145 h 1240971"/>
              <a:gd name="connsiteX240" fmla="*/ 1944419 w 5737264"/>
              <a:gd name="connsiteY240" fmla="*/ 25121 h 1240971"/>
              <a:gd name="connsiteX241" fmla="*/ 1848960 w 5737264"/>
              <a:gd name="connsiteY241" fmla="*/ 20097 h 1240971"/>
              <a:gd name="connsiteX242" fmla="*/ 1768573 w 5737264"/>
              <a:gd name="connsiteY242" fmla="*/ 10048 h 1240971"/>
              <a:gd name="connsiteX243" fmla="*/ 1502292 w 5737264"/>
              <a:gd name="connsiteY243" fmla="*/ 20097 h 1240971"/>
              <a:gd name="connsiteX244" fmla="*/ 1467122 w 5737264"/>
              <a:gd name="connsiteY244" fmla="*/ 25121 h 1240971"/>
              <a:gd name="connsiteX245" fmla="*/ 1426929 w 5737264"/>
              <a:gd name="connsiteY245" fmla="*/ 30145 h 1240971"/>
              <a:gd name="connsiteX246" fmla="*/ 1341518 w 5737264"/>
              <a:gd name="connsiteY246" fmla="*/ 45217 h 1240971"/>
              <a:gd name="connsiteX247" fmla="*/ 1095333 w 5737264"/>
              <a:gd name="connsiteY247" fmla="*/ 35169 h 1240971"/>
              <a:gd name="connsiteX248" fmla="*/ 979777 w 5737264"/>
              <a:gd name="connsiteY248" fmla="*/ 20097 h 1240971"/>
              <a:gd name="connsiteX249" fmla="*/ 939584 w 5737264"/>
              <a:gd name="connsiteY249" fmla="*/ 10048 h 1240971"/>
              <a:gd name="connsiteX250" fmla="*/ 813980 w 5737264"/>
              <a:gd name="connsiteY250" fmla="*/ 0 h 1240971"/>
              <a:gd name="connsiteX251" fmla="*/ 743641 w 5737264"/>
              <a:gd name="connsiteY251" fmla="*/ 5024 h 1240971"/>
              <a:gd name="connsiteX252" fmla="*/ 582867 w 5737264"/>
              <a:gd name="connsiteY252" fmla="*/ 15072 h 1240971"/>
              <a:gd name="connsiteX253" fmla="*/ 432142 w 5737264"/>
              <a:gd name="connsiteY253" fmla="*/ 5024 h 1240971"/>
              <a:gd name="connsiteX254" fmla="*/ 412046 w 5737264"/>
              <a:gd name="connsiteY254" fmla="*/ 0 h 1240971"/>
              <a:gd name="connsiteX255" fmla="*/ 281417 w 5737264"/>
              <a:gd name="connsiteY255" fmla="*/ 10048 h 1240971"/>
              <a:gd name="connsiteX256" fmla="*/ 261320 w 5737264"/>
              <a:gd name="connsiteY256" fmla="*/ 15072 h 1240971"/>
              <a:gd name="connsiteX257" fmla="*/ 100547 w 5737264"/>
              <a:gd name="connsiteY257" fmla="*/ 20097 h 1240971"/>
              <a:gd name="connsiteX258" fmla="*/ 5087 w 5737264"/>
              <a:gd name="connsiteY258"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69162 w 5737264"/>
              <a:gd name="connsiteY150" fmla="*/ 1100294 h 1240971"/>
              <a:gd name="connsiteX151" fmla="*/ 3979210 w 5737264"/>
              <a:gd name="connsiteY151" fmla="*/ 1110343 h 1240971"/>
              <a:gd name="connsiteX152" fmla="*/ 3984235 w 5737264"/>
              <a:gd name="connsiteY152" fmla="*/ 1130439 h 1240971"/>
              <a:gd name="connsiteX153" fmla="*/ 4019404 w 5737264"/>
              <a:gd name="connsiteY153" fmla="*/ 1165609 h 1240971"/>
              <a:gd name="connsiteX154" fmla="*/ 4064621 w 5737264"/>
              <a:gd name="connsiteY154" fmla="*/ 1150536 h 1240971"/>
              <a:gd name="connsiteX155" fmla="*/ 4079694 w 5737264"/>
              <a:gd name="connsiteY155" fmla="*/ 1125415 h 1240971"/>
              <a:gd name="connsiteX156" fmla="*/ 4099791 w 5737264"/>
              <a:gd name="connsiteY156" fmla="*/ 1105319 h 1240971"/>
              <a:gd name="connsiteX157" fmla="*/ 4129936 w 5737264"/>
              <a:gd name="connsiteY157" fmla="*/ 1075173 h 1240971"/>
              <a:gd name="connsiteX158" fmla="*/ 4150032 w 5737264"/>
              <a:gd name="connsiteY158" fmla="*/ 1040004 h 1240971"/>
              <a:gd name="connsiteX159" fmla="*/ 4160081 w 5737264"/>
              <a:gd name="connsiteY159" fmla="*/ 1019908 h 1240971"/>
              <a:gd name="connsiteX160" fmla="*/ 4165105 w 5737264"/>
              <a:gd name="connsiteY160" fmla="*/ 1004835 h 1240971"/>
              <a:gd name="connsiteX161" fmla="*/ 4185202 w 5737264"/>
              <a:gd name="connsiteY161" fmla="*/ 984738 h 1240971"/>
              <a:gd name="connsiteX162" fmla="*/ 4200274 w 5737264"/>
              <a:gd name="connsiteY162" fmla="*/ 979714 h 1240971"/>
              <a:gd name="connsiteX163" fmla="*/ 4235443 w 5737264"/>
              <a:gd name="connsiteY163" fmla="*/ 954593 h 1240971"/>
              <a:gd name="connsiteX164" fmla="*/ 4275637 w 5737264"/>
              <a:gd name="connsiteY164" fmla="*/ 934497 h 1240971"/>
              <a:gd name="connsiteX165" fmla="*/ 4310806 w 5737264"/>
              <a:gd name="connsiteY165" fmla="*/ 914400 h 1240971"/>
              <a:gd name="connsiteX166" fmla="*/ 4325878 w 5737264"/>
              <a:gd name="connsiteY166" fmla="*/ 904352 h 1240971"/>
              <a:gd name="connsiteX167" fmla="*/ 4362094 w 5737264"/>
              <a:gd name="connsiteY167" fmla="*/ 909114 h 1240971"/>
              <a:gd name="connsiteX168" fmla="*/ 4417099 w 5737264"/>
              <a:gd name="connsiteY168" fmla="*/ 946141 h 1240971"/>
              <a:gd name="connsiteX169" fmla="*/ 4462316 w 5737264"/>
              <a:gd name="connsiteY169" fmla="*/ 1006955 h 1240971"/>
              <a:gd name="connsiteX170" fmla="*/ 4531320 w 5737264"/>
              <a:gd name="connsiteY170" fmla="*/ 1037650 h 1240971"/>
              <a:gd name="connsiteX171" fmla="*/ 4597184 w 5737264"/>
              <a:gd name="connsiteY171" fmla="*/ 969666 h 1240971"/>
              <a:gd name="connsiteX172" fmla="*/ 4617281 w 5737264"/>
              <a:gd name="connsiteY172" fmla="*/ 959617 h 1240971"/>
              <a:gd name="connsiteX173" fmla="*/ 4632353 w 5737264"/>
              <a:gd name="connsiteY173" fmla="*/ 944545 h 1240971"/>
              <a:gd name="connsiteX174" fmla="*/ 4652450 w 5737264"/>
              <a:gd name="connsiteY174" fmla="*/ 934497 h 1240971"/>
              <a:gd name="connsiteX175" fmla="*/ 4672547 w 5737264"/>
              <a:gd name="connsiteY175" fmla="*/ 919424 h 1240971"/>
              <a:gd name="connsiteX176" fmla="*/ 4737861 w 5737264"/>
              <a:gd name="connsiteY176" fmla="*/ 884255 h 1240971"/>
              <a:gd name="connsiteX177" fmla="*/ 4762982 w 5737264"/>
              <a:gd name="connsiteY177" fmla="*/ 879231 h 1240971"/>
              <a:gd name="connsiteX178" fmla="*/ 4778054 w 5737264"/>
              <a:gd name="connsiteY178" fmla="*/ 874206 h 1240971"/>
              <a:gd name="connsiteX179" fmla="*/ 4819294 w 5737264"/>
              <a:gd name="connsiteY179" fmla="*/ 873944 h 1240971"/>
              <a:gd name="connsiteX180" fmla="*/ 4877465 w 5737264"/>
              <a:gd name="connsiteY180" fmla="*/ 895638 h 1240971"/>
              <a:gd name="connsiteX181" fmla="*/ 4935347 w 5737264"/>
              <a:gd name="connsiteY181" fmla="*/ 934523 h 1240971"/>
              <a:gd name="connsiteX182" fmla="*/ 4995402 w 5737264"/>
              <a:gd name="connsiteY182" fmla="*/ 1006746 h 1240971"/>
              <a:gd name="connsiteX183" fmla="*/ 5024762 w 5737264"/>
              <a:gd name="connsiteY183" fmla="*/ 1051963 h 1240971"/>
              <a:gd name="connsiteX184" fmla="*/ 5092223 w 5737264"/>
              <a:gd name="connsiteY184" fmla="*/ 1016506 h 1240971"/>
              <a:gd name="connsiteX185" fmla="*/ 5144322 w 5737264"/>
              <a:gd name="connsiteY185" fmla="*/ 948261 h 1240971"/>
              <a:gd name="connsiteX186" fmla="*/ 5189252 w 5737264"/>
              <a:gd name="connsiteY186" fmla="*/ 886112 h 1240971"/>
              <a:gd name="connsiteX187" fmla="*/ 5226279 w 5737264"/>
              <a:gd name="connsiteY187" fmla="*/ 856230 h 1240971"/>
              <a:gd name="connsiteX188" fmla="*/ 5260637 w 5737264"/>
              <a:gd name="connsiteY188" fmla="*/ 822918 h 1240971"/>
              <a:gd name="connsiteX189" fmla="*/ 5295282 w 5737264"/>
              <a:gd name="connsiteY189" fmla="*/ 800440 h 1240971"/>
              <a:gd name="connsiteX190" fmla="*/ 5334430 w 5737264"/>
              <a:gd name="connsiteY190" fmla="*/ 794893 h 1240971"/>
              <a:gd name="connsiteX191" fmla="*/ 5412174 w 5737264"/>
              <a:gd name="connsiteY191" fmla="*/ 824252 h 1240971"/>
              <a:gd name="connsiteX192" fmla="*/ 5431197 w 5737264"/>
              <a:gd name="connsiteY192" fmla="*/ 768699 h 1240971"/>
              <a:gd name="connsiteX193" fmla="*/ 5441246 w 5737264"/>
              <a:gd name="connsiteY193" fmla="*/ 753626 h 1240971"/>
              <a:gd name="connsiteX194" fmla="*/ 5456318 w 5737264"/>
              <a:gd name="connsiteY194" fmla="*/ 708409 h 1240971"/>
              <a:gd name="connsiteX195" fmla="*/ 5466366 w 5737264"/>
              <a:gd name="connsiteY195" fmla="*/ 683288 h 1240971"/>
              <a:gd name="connsiteX196" fmla="*/ 5476415 w 5737264"/>
              <a:gd name="connsiteY196" fmla="*/ 643094 h 1240971"/>
              <a:gd name="connsiteX197" fmla="*/ 5491487 w 5737264"/>
              <a:gd name="connsiteY197" fmla="*/ 617973 h 1240971"/>
              <a:gd name="connsiteX198" fmla="*/ 5506560 w 5737264"/>
              <a:gd name="connsiteY198" fmla="*/ 572756 h 1240971"/>
              <a:gd name="connsiteX199" fmla="*/ 5526656 w 5737264"/>
              <a:gd name="connsiteY199" fmla="*/ 522514 h 1240971"/>
              <a:gd name="connsiteX200" fmla="*/ 5546753 w 5737264"/>
              <a:gd name="connsiteY200" fmla="*/ 467248 h 1240971"/>
              <a:gd name="connsiteX201" fmla="*/ 5556802 w 5737264"/>
              <a:gd name="connsiteY201" fmla="*/ 411982 h 1240971"/>
              <a:gd name="connsiteX202" fmla="*/ 5566850 w 5737264"/>
              <a:gd name="connsiteY202" fmla="*/ 381837 h 1240971"/>
              <a:gd name="connsiteX203" fmla="*/ 5576898 w 5737264"/>
              <a:gd name="connsiteY203" fmla="*/ 356716 h 1240971"/>
              <a:gd name="connsiteX204" fmla="*/ 5596995 w 5737264"/>
              <a:gd name="connsiteY204" fmla="*/ 316523 h 1240971"/>
              <a:gd name="connsiteX205" fmla="*/ 5617092 w 5737264"/>
              <a:gd name="connsiteY205" fmla="*/ 246184 h 1240971"/>
              <a:gd name="connsiteX206" fmla="*/ 5622116 w 5737264"/>
              <a:gd name="connsiteY206" fmla="*/ 226088 h 1240971"/>
              <a:gd name="connsiteX207" fmla="*/ 5632164 w 5737264"/>
              <a:gd name="connsiteY207" fmla="*/ 216039 h 1240971"/>
              <a:gd name="connsiteX208" fmla="*/ 5637188 w 5737264"/>
              <a:gd name="connsiteY208" fmla="*/ 200967 h 1240971"/>
              <a:gd name="connsiteX209" fmla="*/ 5651738 w 5737264"/>
              <a:gd name="connsiteY209" fmla="*/ 190395 h 1240971"/>
              <a:gd name="connsiteX210" fmla="*/ 5673692 w 5737264"/>
              <a:gd name="connsiteY210" fmla="*/ 153892 h 1240971"/>
              <a:gd name="connsiteX211" fmla="*/ 5726602 w 5737264"/>
              <a:gd name="connsiteY211" fmla="*/ 89362 h 1240971"/>
              <a:gd name="connsiteX212" fmla="*/ 5728722 w 5737264"/>
              <a:gd name="connsiteY212" fmla="*/ 42287 h 1240971"/>
              <a:gd name="connsiteX213" fmla="*/ 5634284 w 5737264"/>
              <a:gd name="connsiteY213" fmla="*/ 25357 h 1240971"/>
              <a:gd name="connsiteX214" fmla="*/ 5536940 w 5737264"/>
              <a:gd name="connsiteY214" fmla="*/ 27214 h 1240971"/>
              <a:gd name="connsiteX215" fmla="*/ 5470369 w 5737264"/>
              <a:gd name="connsiteY215" fmla="*/ 39381 h 1240971"/>
              <a:gd name="connsiteX216" fmla="*/ 5379124 w 5737264"/>
              <a:gd name="connsiteY216" fmla="*/ 39644 h 1240971"/>
              <a:gd name="connsiteX217" fmla="*/ 5309282 w 5737264"/>
              <a:gd name="connsiteY217" fmla="*/ 42287 h 1240971"/>
              <a:gd name="connsiteX218" fmla="*/ 5238682 w 5737264"/>
              <a:gd name="connsiteY218" fmla="*/ 54455 h 1240971"/>
              <a:gd name="connsiteX219" fmla="*/ 5108892 w 5737264"/>
              <a:gd name="connsiteY219" fmla="*/ 37524 h 1240971"/>
              <a:gd name="connsiteX220" fmla="*/ 5020026 w 5737264"/>
              <a:gd name="connsiteY220" fmla="*/ 39120 h 1240971"/>
              <a:gd name="connsiteX221" fmla="*/ 4946233 w 5737264"/>
              <a:gd name="connsiteY221" fmla="*/ 41240 h 1240971"/>
              <a:gd name="connsiteX222" fmla="*/ 4823272 w 5737264"/>
              <a:gd name="connsiteY222" fmla="*/ 50242 h 1240971"/>
              <a:gd name="connsiteX223" fmla="*/ 4727577 w 5737264"/>
              <a:gd name="connsiteY223" fmla="*/ 29073 h 1240971"/>
              <a:gd name="connsiteX224" fmla="*/ 4628376 w 5737264"/>
              <a:gd name="connsiteY224" fmla="*/ 41240 h 1240971"/>
              <a:gd name="connsiteX225" fmla="*/ 4565180 w 5737264"/>
              <a:gd name="connsiteY225" fmla="*/ 46264 h 1240971"/>
              <a:gd name="connsiteX226" fmla="*/ 4417596 w 5737264"/>
              <a:gd name="connsiteY226" fmla="*/ 44406 h 1240971"/>
              <a:gd name="connsiteX227" fmla="*/ 4139984 w 5737264"/>
              <a:gd name="connsiteY227" fmla="*/ 60290 h 1240971"/>
              <a:gd name="connsiteX228" fmla="*/ 3918920 w 5737264"/>
              <a:gd name="connsiteY228" fmla="*/ 50242 h 1240971"/>
              <a:gd name="connsiteX229" fmla="*/ 3873703 w 5737264"/>
              <a:gd name="connsiteY229" fmla="*/ 45217 h 1240971"/>
              <a:gd name="connsiteX230" fmla="*/ 3687808 w 5737264"/>
              <a:gd name="connsiteY230" fmla="*/ 40193 h 1240971"/>
              <a:gd name="connsiteX231" fmla="*/ 3662687 w 5737264"/>
              <a:gd name="connsiteY231" fmla="*/ 35169 h 1240971"/>
              <a:gd name="connsiteX232" fmla="*/ 3627518 w 5737264"/>
              <a:gd name="connsiteY232" fmla="*/ 25121 h 1240971"/>
              <a:gd name="connsiteX233" fmla="*/ 3547131 w 5737264"/>
              <a:gd name="connsiteY233" fmla="*/ 20097 h 1240971"/>
              <a:gd name="connsiteX234" fmla="*/ 3310995 w 5737264"/>
              <a:gd name="connsiteY234" fmla="*/ 25121 h 1240971"/>
              <a:gd name="connsiteX235" fmla="*/ 3265777 w 5737264"/>
              <a:gd name="connsiteY235" fmla="*/ 30145 h 1240971"/>
              <a:gd name="connsiteX236" fmla="*/ 3175342 w 5737264"/>
              <a:gd name="connsiteY236" fmla="*/ 35169 h 1240971"/>
              <a:gd name="connsiteX237" fmla="*/ 2582489 w 5737264"/>
              <a:gd name="connsiteY237" fmla="*/ 45217 h 1240971"/>
              <a:gd name="connsiteX238" fmla="*/ 2255918 w 5737264"/>
              <a:gd name="connsiteY238" fmla="*/ 40193 h 1240971"/>
              <a:gd name="connsiteX239" fmla="*/ 1974564 w 5737264"/>
              <a:gd name="connsiteY239" fmla="*/ 30145 h 1240971"/>
              <a:gd name="connsiteX240" fmla="*/ 1944419 w 5737264"/>
              <a:gd name="connsiteY240" fmla="*/ 25121 h 1240971"/>
              <a:gd name="connsiteX241" fmla="*/ 1848960 w 5737264"/>
              <a:gd name="connsiteY241" fmla="*/ 20097 h 1240971"/>
              <a:gd name="connsiteX242" fmla="*/ 1768573 w 5737264"/>
              <a:gd name="connsiteY242" fmla="*/ 10048 h 1240971"/>
              <a:gd name="connsiteX243" fmla="*/ 1502292 w 5737264"/>
              <a:gd name="connsiteY243" fmla="*/ 20097 h 1240971"/>
              <a:gd name="connsiteX244" fmla="*/ 1467122 w 5737264"/>
              <a:gd name="connsiteY244" fmla="*/ 25121 h 1240971"/>
              <a:gd name="connsiteX245" fmla="*/ 1426929 w 5737264"/>
              <a:gd name="connsiteY245" fmla="*/ 30145 h 1240971"/>
              <a:gd name="connsiteX246" fmla="*/ 1341518 w 5737264"/>
              <a:gd name="connsiteY246" fmla="*/ 45217 h 1240971"/>
              <a:gd name="connsiteX247" fmla="*/ 1095333 w 5737264"/>
              <a:gd name="connsiteY247" fmla="*/ 35169 h 1240971"/>
              <a:gd name="connsiteX248" fmla="*/ 979777 w 5737264"/>
              <a:gd name="connsiteY248" fmla="*/ 20097 h 1240971"/>
              <a:gd name="connsiteX249" fmla="*/ 939584 w 5737264"/>
              <a:gd name="connsiteY249" fmla="*/ 10048 h 1240971"/>
              <a:gd name="connsiteX250" fmla="*/ 813980 w 5737264"/>
              <a:gd name="connsiteY250" fmla="*/ 0 h 1240971"/>
              <a:gd name="connsiteX251" fmla="*/ 743641 w 5737264"/>
              <a:gd name="connsiteY251" fmla="*/ 5024 h 1240971"/>
              <a:gd name="connsiteX252" fmla="*/ 582867 w 5737264"/>
              <a:gd name="connsiteY252" fmla="*/ 15072 h 1240971"/>
              <a:gd name="connsiteX253" fmla="*/ 432142 w 5737264"/>
              <a:gd name="connsiteY253" fmla="*/ 5024 h 1240971"/>
              <a:gd name="connsiteX254" fmla="*/ 412046 w 5737264"/>
              <a:gd name="connsiteY254" fmla="*/ 0 h 1240971"/>
              <a:gd name="connsiteX255" fmla="*/ 281417 w 5737264"/>
              <a:gd name="connsiteY255" fmla="*/ 10048 h 1240971"/>
              <a:gd name="connsiteX256" fmla="*/ 261320 w 5737264"/>
              <a:gd name="connsiteY256" fmla="*/ 15072 h 1240971"/>
              <a:gd name="connsiteX257" fmla="*/ 100547 w 5737264"/>
              <a:gd name="connsiteY257" fmla="*/ 20097 h 1240971"/>
              <a:gd name="connsiteX258" fmla="*/ 5087 w 5737264"/>
              <a:gd name="connsiteY258"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69162 w 5737264"/>
              <a:gd name="connsiteY150" fmla="*/ 1100294 h 1240971"/>
              <a:gd name="connsiteX151" fmla="*/ 3984235 w 5737264"/>
              <a:gd name="connsiteY151" fmla="*/ 1130439 h 1240971"/>
              <a:gd name="connsiteX152" fmla="*/ 4019404 w 5737264"/>
              <a:gd name="connsiteY152" fmla="*/ 1165609 h 1240971"/>
              <a:gd name="connsiteX153" fmla="*/ 4064621 w 5737264"/>
              <a:gd name="connsiteY153" fmla="*/ 1150536 h 1240971"/>
              <a:gd name="connsiteX154" fmla="*/ 4079694 w 5737264"/>
              <a:gd name="connsiteY154" fmla="*/ 1125415 h 1240971"/>
              <a:gd name="connsiteX155" fmla="*/ 4099791 w 5737264"/>
              <a:gd name="connsiteY155" fmla="*/ 1105319 h 1240971"/>
              <a:gd name="connsiteX156" fmla="*/ 4129936 w 5737264"/>
              <a:gd name="connsiteY156" fmla="*/ 1075173 h 1240971"/>
              <a:gd name="connsiteX157" fmla="*/ 4150032 w 5737264"/>
              <a:gd name="connsiteY157" fmla="*/ 1040004 h 1240971"/>
              <a:gd name="connsiteX158" fmla="*/ 4160081 w 5737264"/>
              <a:gd name="connsiteY158" fmla="*/ 1019908 h 1240971"/>
              <a:gd name="connsiteX159" fmla="*/ 4165105 w 5737264"/>
              <a:gd name="connsiteY159" fmla="*/ 1004835 h 1240971"/>
              <a:gd name="connsiteX160" fmla="*/ 4185202 w 5737264"/>
              <a:gd name="connsiteY160" fmla="*/ 984738 h 1240971"/>
              <a:gd name="connsiteX161" fmla="*/ 4200274 w 5737264"/>
              <a:gd name="connsiteY161" fmla="*/ 979714 h 1240971"/>
              <a:gd name="connsiteX162" fmla="*/ 4235443 w 5737264"/>
              <a:gd name="connsiteY162" fmla="*/ 954593 h 1240971"/>
              <a:gd name="connsiteX163" fmla="*/ 4275637 w 5737264"/>
              <a:gd name="connsiteY163" fmla="*/ 934497 h 1240971"/>
              <a:gd name="connsiteX164" fmla="*/ 4310806 w 5737264"/>
              <a:gd name="connsiteY164" fmla="*/ 914400 h 1240971"/>
              <a:gd name="connsiteX165" fmla="*/ 4325878 w 5737264"/>
              <a:gd name="connsiteY165" fmla="*/ 904352 h 1240971"/>
              <a:gd name="connsiteX166" fmla="*/ 4362094 w 5737264"/>
              <a:gd name="connsiteY166" fmla="*/ 909114 h 1240971"/>
              <a:gd name="connsiteX167" fmla="*/ 4417099 w 5737264"/>
              <a:gd name="connsiteY167" fmla="*/ 946141 h 1240971"/>
              <a:gd name="connsiteX168" fmla="*/ 4462316 w 5737264"/>
              <a:gd name="connsiteY168" fmla="*/ 1006955 h 1240971"/>
              <a:gd name="connsiteX169" fmla="*/ 4531320 w 5737264"/>
              <a:gd name="connsiteY169" fmla="*/ 1037650 h 1240971"/>
              <a:gd name="connsiteX170" fmla="*/ 4597184 w 5737264"/>
              <a:gd name="connsiteY170" fmla="*/ 969666 h 1240971"/>
              <a:gd name="connsiteX171" fmla="*/ 4617281 w 5737264"/>
              <a:gd name="connsiteY171" fmla="*/ 959617 h 1240971"/>
              <a:gd name="connsiteX172" fmla="*/ 4632353 w 5737264"/>
              <a:gd name="connsiteY172" fmla="*/ 944545 h 1240971"/>
              <a:gd name="connsiteX173" fmla="*/ 4652450 w 5737264"/>
              <a:gd name="connsiteY173" fmla="*/ 934497 h 1240971"/>
              <a:gd name="connsiteX174" fmla="*/ 4672547 w 5737264"/>
              <a:gd name="connsiteY174" fmla="*/ 919424 h 1240971"/>
              <a:gd name="connsiteX175" fmla="*/ 4737861 w 5737264"/>
              <a:gd name="connsiteY175" fmla="*/ 884255 h 1240971"/>
              <a:gd name="connsiteX176" fmla="*/ 4762982 w 5737264"/>
              <a:gd name="connsiteY176" fmla="*/ 879231 h 1240971"/>
              <a:gd name="connsiteX177" fmla="*/ 4778054 w 5737264"/>
              <a:gd name="connsiteY177" fmla="*/ 874206 h 1240971"/>
              <a:gd name="connsiteX178" fmla="*/ 4819294 w 5737264"/>
              <a:gd name="connsiteY178" fmla="*/ 873944 h 1240971"/>
              <a:gd name="connsiteX179" fmla="*/ 4877465 w 5737264"/>
              <a:gd name="connsiteY179" fmla="*/ 895638 h 1240971"/>
              <a:gd name="connsiteX180" fmla="*/ 4935347 w 5737264"/>
              <a:gd name="connsiteY180" fmla="*/ 934523 h 1240971"/>
              <a:gd name="connsiteX181" fmla="*/ 4995402 w 5737264"/>
              <a:gd name="connsiteY181" fmla="*/ 1006746 h 1240971"/>
              <a:gd name="connsiteX182" fmla="*/ 5024762 w 5737264"/>
              <a:gd name="connsiteY182" fmla="*/ 1051963 h 1240971"/>
              <a:gd name="connsiteX183" fmla="*/ 5092223 w 5737264"/>
              <a:gd name="connsiteY183" fmla="*/ 1016506 h 1240971"/>
              <a:gd name="connsiteX184" fmla="*/ 5144322 w 5737264"/>
              <a:gd name="connsiteY184" fmla="*/ 948261 h 1240971"/>
              <a:gd name="connsiteX185" fmla="*/ 5189252 w 5737264"/>
              <a:gd name="connsiteY185" fmla="*/ 886112 h 1240971"/>
              <a:gd name="connsiteX186" fmla="*/ 5226279 w 5737264"/>
              <a:gd name="connsiteY186" fmla="*/ 856230 h 1240971"/>
              <a:gd name="connsiteX187" fmla="*/ 5260637 w 5737264"/>
              <a:gd name="connsiteY187" fmla="*/ 822918 h 1240971"/>
              <a:gd name="connsiteX188" fmla="*/ 5295282 w 5737264"/>
              <a:gd name="connsiteY188" fmla="*/ 800440 h 1240971"/>
              <a:gd name="connsiteX189" fmla="*/ 5334430 w 5737264"/>
              <a:gd name="connsiteY189" fmla="*/ 794893 h 1240971"/>
              <a:gd name="connsiteX190" fmla="*/ 5412174 w 5737264"/>
              <a:gd name="connsiteY190" fmla="*/ 824252 h 1240971"/>
              <a:gd name="connsiteX191" fmla="*/ 5431197 w 5737264"/>
              <a:gd name="connsiteY191" fmla="*/ 768699 h 1240971"/>
              <a:gd name="connsiteX192" fmla="*/ 5441246 w 5737264"/>
              <a:gd name="connsiteY192" fmla="*/ 753626 h 1240971"/>
              <a:gd name="connsiteX193" fmla="*/ 5456318 w 5737264"/>
              <a:gd name="connsiteY193" fmla="*/ 708409 h 1240971"/>
              <a:gd name="connsiteX194" fmla="*/ 5466366 w 5737264"/>
              <a:gd name="connsiteY194" fmla="*/ 683288 h 1240971"/>
              <a:gd name="connsiteX195" fmla="*/ 5476415 w 5737264"/>
              <a:gd name="connsiteY195" fmla="*/ 643094 h 1240971"/>
              <a:gd name="connsiteX196" fmla="*/ 5491487 w 5737264"/>
              <a:gd name="connsiteY196" fmla="*/ 617973 h 1240971"/>
              <a:gd name="connsiteX197" fmla="*/ 5506560 w 5737264"/>
              <a:gd name="connsiteY197" fmla="*/ 572756 h 1240971"/>
              <a:gd name="connsiteX198" fmla="*/ 5526656 w 5737264"/>
              <a:gd name="connsiteY198" fmla="*/ 522514 h 1240971"/>
              <a:gd name="connsiteX199" fmla="*/ 5546753 w 5737264"/>
              <a:gd name="connsiteY199" fmla="*/ 467248 h 1240971"/>
              <a:gd name="connsiteX200" fmla="*/ 5556802 w 5737264"/>
              <a:gd name="connsiteY200" fmla="*/ 411982 h 1240971"/>
              <a:gd name="connsiteX201" fmla="*/ 5566850 w 5737264"/>
              <a:gd name="connsiteY201" fmla="*/ 381837 h 1240971"/>
              <a:gd name="connsiteX202" fmla="*/ 5576898 w 5737264"/>
              <a:gd name="connsiteY202" fmla="*/ 356716 h 1240971"/>
              <a:gd name="connsiteX203" fmla="*/ 5596995 w 5737264"/>
              <a:gd name="connsiteY203" fmla="*/ 316523 h 1240971"/>
              <a:gd name="connsiteX204" fmla="*/ 5617092 w 5737264"/>
              <a:gd name="connsiteY204" fmla="*/ 246184 h 1240971"/>
              <a:gd name="connsiteX205" fmla="*/ 5622116 w 5737264"/>
              <a:gd name="connsiteY205" fmla="*/ 226088 h 1240971"/>
              <a:gd name="connsiteX206" fmla="*/ 5632164 w 5737264"/>
              <a:gd name="connsiteY206" fmla="*/ 216039 h 1240971"/>
              <a:gd name="connsiteX207" fmla="*/ 5637188 w 5737264"/>
              <a:gd name="connsiteY207" fmla="*/ 200967 h 1240971"/>
              <a:gd name="connsiteX208" fmla="*/ 5651738 w 5737264"/>
              <a:gd name="connsiteY208" fmla="*/ 190395 h 1240971"/>
              <a:gd name="connsiteX209" fmla="*/ 5673692 w 5737264"/>
              <a:gd name="connsiteY209" fmla="*/ 153892 h 1240971"/>
              <a:gd name="connsiteX210" fmla="*/ 5726602 w 5737264"/>
              <a:gd name="connsiteY210" fmla="*/ 89362 h 1240971"/>
              <a:gd name="connsiteX211" fmla="*/ 5728722 w 5737264"/>
              <a:gd name="connsiteY211" fmla="*/ 42287 h 1240971"/>
              <a:gd name="connsiteX212" fmla="*/ 5634284 w 5737264"/>
              <a:gd name="connsiteY212" fmla="*/ 25357 h 1240971"/>
              <a:gd name="connsiteX213" fmla="*/ 5536940 w 5737264"/>
              <a:gd name="connsiteY213" fmla="*/ 27214 h 1240971"/>
              <a:gd name="connsiteX214" fmla="*/ 5470369 w 5737264"/>
              <a:gd name="connsiteY214" fmla="*/ 39381 h 1240971"/>
              <a:gd name="connsiteX215" fmla="*/ 5379124 w 5737264"/>
              <a:gd name="connsiteY215" fmla="*/ 39644 h 1240971"/>
              <a:gd name="connsiteX216" fmla="*/ 5309282 w 5737264"/>
              <a:gd name="connsiteY216" fmla="*/ 42287 h 1240971"/>
              <a:gd name="connsiteX217" fmla="*/ 5238682 w 5737264"/>
              <a:gd name="connsiteY217" fmla="*/ 54455 h 1240971"/>
              <a:gd name="connsiteX218" fmla="*/ 5108892 w 5737264"/>
              <a:gd name="connsiteY218" fmla="*/ 37524 h 1240971"/>
              <a:gd name="connsiteX219" fmla="*/ 5020026 w 5737264"/>
              <a:gd name="connsiteY219" fmla="*/ 39120 h 1240971"/>
              <a:gd name="connsiteX220" fmla="*/ 4946233 w 5737264"/>
              <a:gd name="connsiteY220" fmla="*/ 41240 h 1240971"/>
              <a:gd name="connsiteX221" fmla="*/ 4823272 w 5737264"/>
              <a:gd name="connsiteY221" fmla="*/ 50242 h 1240971"/>
              <a:gd name="connsiteX222" fmla="*/ 4727577 w 5737264"/>
              <a:gd name="connsiteY222" fmla="*/ 29073 h 1240971"/>
              <a:gd name="connsiteX223" fmla="*/ 4628376 w 5737264"/>
              <a:gd name="connsiteY223" fmla="*/ 41240 h 1240971"/>
              <a:gd name="connsiteX224" fmla="*/ 4565180 w 5737264"/>
              <a:gd name="connsiteY224" fmla="*/ 46264 h 1240971"/>
              <a:gd name="connsiteX225" fmla="*/ 4417596 w 5737264"/>
              <a:gd name="connsiteY225" fmla="*/ 44406 h 1240971"/>
              <a:gd name="connsiteX226" fmla="*/ 4139984 w 5737264"/>
              <a:gd name="connsiteY226" fmla="*/ 60290 h 1240971"/>
              <a:gd name="connsiteX227" fmla="*/ 3918920 w 5737264"/>
              <a:gd name="connsiteY227" fmla="*/ 50242 h 1240971"/>
              <a:gd name="connsiteX228" fmla="*/ 3873703 w 5737264"/>
              <a:gd name="connsiteY228" fmla="*/ 45217 h 1240971"/>
              <a:gd name="connsiteX229" fmla="*/ 3687808 w 5737264"/>
              <a:gd name="connsiteY229" fmla="*/ 40193 h 1240971"/>
              <a:gd name="connsiteX230" fmla="*/ 3662687 w 5737264"/>
              <a:gd name="connsiteY230" fmla="*/ 35169 h 1240971"/>
              <a:gd name="connsiteX231" fmla="*/ 3627518 w 5737264"/>
              <a:gd name="connsiteY231" fmla="*/ 25121 h 1240971"/>
              <a:gd name="connsiteX232" fmla="*/ 3547131 w 5737264"/>
              <a:gd name="connsiteY232" fmla="*/ 20097 h 1240971"/>
              <a:gd name="connsiteX233" fmla="*/ 3310995 w 5737264"/>
              <a:gd name="connsiteY233" fmla="*/ 25121 h 1240971"/>
              <a:gd name="connsiteX234" fmla="*/ 3265777 w 5737264"/>
              <a:gd name="connsiteY234" fmla="*/ 30145 h 1240971"/>
              <a:gd name="connsiteX235" fmla="*/ 3175342 w 5737264"/>
              <a:gd name="connsiteY235" fmla="*/ 35169 h 1240971"/>
              <a:gd name="connsiteX236" fmla="*/ 2582489 w 5737264"/>
              <a:gd name="connsiteY236" fmla="*/ 45217 h 1240971"/>
              <a:gd name="connsiteX237" fmla="*/ 2255918 w 5737264"/>
              <a:gd name="connsiteY237" fmla="*/ 40193 h 1240971"/>
              <a:gd name="connsiteX238" fmla="*/ 1974564 w 5737264"/>
              <a:gd name="connsiteY238" fmla="*/ 30145 h 1240971"/>
              <a:gd name="connsiteX239" fmla="*/ 1944419 w 5737264"/>
              <a:gd name="connsiteY239" fmla="*/ 25121 h 1240971"/>
              <a:gd name="connsiteX240" fmla="*/ 1848960 w 5737264"/>
              <a:gd name="connsiteY240" fmla="*/ 20097 h 1240971"/>
              <a:gd name="connsiteX241" fmla="*/ 1768573 w 5737264"/>
              <a:gd name="connsiteY241" fmla="*/ 10048 h 1240971"/>
              <a:gd name="connsiteX242" fmla="*/ 1502292 w 5737264"/>
              <a:gd name="connsiteY242" fmla="*/ 20097 h 1240971"/>
              <a:gd name="connsiteX243" fmla="*/ 1467122 w 5737264"/>
              <a:gd name="connsiteY243" fmla="*/ 25121 h 1240971"/>
              <a:gd name="connsiteX244" fmla="*/ 1426929 w 5737264"/>
              <a:gd name="connsiteY244" fmla="*/ 30145 h 1240971"/>
              <a:gd name="connsiteX245" fmla="*/ 1341518 w 5737264"/>
              <a:gd name="connsiteY245" fmla="*/ 45217 h 1240971"/>
              <a:gd name="connsiteX246" fmla="*/ 1095333 w 5737264"/>
              <a:gd name="connsiteY246" fmla="*/ 35169 h 1240971"/>
              <a:gd name="connsiteX247" fmla="*/ 979777 w 5737264"/>
              <a:gd name="connsiteY247" fmla="*/ 20097 h 1240971"/>
              <a:gd name="connsiteX248" fmla="*/ 939584 w 5737264"/>
              <a:gd name="connsiteY248" fmla="*/ 10048 h 1240971"/>
              <a:gd name="connsiteX249" fmla="*/ 813980 w 5737264"/>
              <a:gd name="connsiteY249" fmla="*/ 0 h 1240971"/>
              <a:gd name="connsiteX250" fmla="*/ 743641 w 5737264"/>
              <a:gd name="connsiteY250" fmla="*/ 5024 h 1240971"/>
              <a:gd name="connsiteX251" fmla="*/ 582867 w 5737264"/>
              <a:gd name="connsiteY251" fmla="*/ 15072 h 1240971"/>
              <a:gd name="connsiteX252" fmla="*/ 432142 w 5737264"/>
              <a:gd name="connsiteY252" fmla="*/ 5024 h 1240971"/>
              <a:gd name="connsiteX253" fmla="*/ 412046 w 5737264"/>
              <a:gd name="connsiteY253" fmla="*/ 0 h 1240971"/>
              <a:gd name="connsiteX254" fmla="*/ 281417 w 5737264"/>
              <a:gd name="connsiteY254" fmla="*/ 10048 h 1240971"/>
              <a:gd name="connsiteX255" fmla="*/ 261320 w 5737264"/>
              <a:gd name="connsiteY255" fmla="*/ 15072 h 1240971"/>
              <a:gd name="connsiteX256" fmla="*/ 100547 w 5737264"/>
              <a:gd name="connsiteY256" fmla="*/ 20097 h 1240971"/>
              <a:gd name="connsiteX257" fmla="*/ 5087 w 5737264"/>
              <a:gd name="connsiteY257"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84235 w 5737264"/>
              <a:gd name="connsiteY150" fmla="*/ 1130439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58041 w 5737264"/>
              <a:gd name="connsiteY150" fmla="*/ 1142346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02226 w 5737264"/>
              <a:gd name="connsiteY149" fmla="*/ 1101367 h 1240971"/>
              <a:gd name="connsiteX150" fmla="*/ 3958041 w 5737264"/>
              <a:gd name="connsiteY150" fmla="*/ 1142346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9651 w 5737264"/>
              <a:gd name="connsiteY148" fmla="*/ 1072033 h 1240971"/>
              <a:gd name="connsiteX149" fmla="*/ 3902226 w 5737264"/>
              <a:gd name="connsiteY149" fmla="*/ 1101367 h 1240971"/>
              <a:gd name="connsiteX150" fmla="*/ 3958041 w 5737264"/>
              <a:gd name="connsiteY150" fmla="*/ 1142346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7148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81634 w 5737264"/>
              <a:gd name="connsiteY128" fmla="*/ 1153440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7148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29535 w 5737264"/>
              <a:gd name="connsiteY127" fmla="*/ 1178561 h 1240971"/>
              <a:gd name="connsiteX128" fmla="*/ 3281634 w 5737264"/>
              <a:gd name="connsiteY128" fmla="*/ 1153440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7148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9535 w 5737264"/>
              <a:gd name="connsiteY126" fmla="*/ 1178561 h 1240971"/>
              <a:gd name="connsiteX127" fmla="*/ 3281634 w 5737264"/>
              <a:gd name="connsiteY127" fmla="*/ 1153440 h 1240971"/>
              <a:gd name="connsiteX128" fmla="*/ 3310995 w 5737264"/>
              <a:gd name="connsiteY128" fmla="*/ 1145512 h 1240971"/>
              <a:gd name="connsiteX129" fmla="*/ 3351188 w 5737264"/>
              <a:gd name="connsiteY129" fmla="*/ 1140488 h 1240971"/>
              <a:gd name="connsiteX130" fmla="*/ 3406454 w 5737264"/>
              <a:gd name="connsiteY130" fmla="*/ 1155560 h 1240971"/>
              <a:gd name="connsiteX131" fmla="*/ 3426551 w 5737264"/>
              <a:gd name="connsiteY131" fmla="*/ 1165609 h 1240971"/>
              <a:gd name="connsiteX132" fmla="*/ 3441624 w 5737264"/>
              <a:gd name="connsiteY132" fmla="*/ 1175657 h 1240971"/>
              <a:gd name="connsiteX133" fmla="*/ 3456696 w 5737264"/>
              <a:gd name="connsiteY133" fmla="*/ 1180681 h 1240971"/>
              <a:gd name="connsiteX134" fmla="*/ 3466744 w 5737264"/>
              <a:gd name="connsiteY134" fmla="*/ 1195754 h 1240971"/>
              <a:gd name="connsiteX135" fmla="*/ 3527035 w 5737264"/>
              <a:gd name="connsiteY135" fmla="*/ 1200778 h 1240971"/>
              <a:gd name="connsiteX136" fmla="*/ 3542107 w 5737264"/>
              <a:gd name="connsiteY136" fmla="*/ 1190730 h 1240971"/>
              <a:gd name="connsiteX137" fmla="*/ 3567228 w 5737264"/>
              <a:gd name="connsiteY137" fmla="*/ 1180681 h 1240971"/>
              <a:gd name="connsiteX138" fmla="*/ 3587325 w 5737264"/>
              <a:gd name="connsiteY138" fmla="*/ 1150536 h 1240971"/>
              <a:gd name="connsiteX139" fmla="*/ 3617470 w 5737264"/>
              <a:gd name="connsiteY139" fmla="*/ 1125415 h 1240971"/>
              <a:gd name="connsiteX140" fmla="*/ 3632542 w 5737264"/>
              <a:gd name="connsiteY140" fmla="*/ 1105319 h 1240971"/>
              <a:gd name="connsiteX141" fmla="*/ 3662687 w 5737264"/>
              <a:gd name="connsiteY141" fmla="*/ 1085222 h 1240971"/>
              <a:gd name="connsiteX142" fmla="*/ 3697856 w 5737264"/>
              <a:gd name="connsiteY142" fmla="*/ 1070149 h 1240971"/>
              <a:gd name="connsiteX143" fmla="*/ 3707905 w 5737264"/>
              <a:gd name="connsiteY143" fmla="*/ 1060101 h 1240971"/>
              <a:gd name="connsiteX144" fmla="*/ 3743074 w 5737264"/>
              <a:gd name="connsiteY144" fmla="*/ 1047148 h 1240971"/>
              <a:gd name="connsiteX145" fmla="*/ 3799125 w 5737264"/>
              <a:gd name="connsiteY145" fmla="*/ 1043982 h 1240971"/>
              <a:gd name="connsiteX146" fmla="*/ 3859651 w 5737264"/>
              <a:gd name="connsiteY146" fmla="*/ 1072033 h 1240971"/>
              <a:gd name="connsiteX147" fmla="*/ 3902226 w 5737264"/>
              <a:gd name="connsiteY147" fmla="*/ 1101367 h 1240971"/>
              <a:gd name="connsiteX148" fmla="*/ 3958041 w 5737264"/>
              <a:gd name="connsiteY148" fmla="*/ 1142346 h 1240971"/>
              <a:gd name="connsiteX149" fmla="*/ 4019404 w 5737264"/>
              <a:gd name="connsiteY149" fmla="*/ 1165609 h 1240971"/>
              <a:gd name="connsiteX150" fmla="*/ 4064621 w 5737264"/>
              <a:gd name="connsiteY150" fmla="*/ 1150536 h 1240971"/>
              <a:gd name="connsiteX151" fmla="*/ 4079694 w 5737264"/>
              <a:gd name="connsiteY151" fmla="*/ 1125415 h 1240971"/>
              <a:gd name="connsiteX152" fmla="*/ 4099791 w 5737264"/>
              <a:gd name="connsiteY152" fmla="*/ 1105319 h 1240971"/>
              <a:gd name="connsiteX153" fmla="*/ 4129936 w 5737264"/>
              <a:gd name="connsiteY153" fmla="*/ 1075173 h 1240971"/>
              <a:gd name="connsiteX154" fmla="*/ 4150032 w 5737264"/>
              <a:gd name="connsiteY154" fmla="*/ 1040004 h 1240971"/>
              <a:gd name="connsiteX155" fmla="*/ 4160081 w 5737264"/>
              <a:gd name="connsiteY155" fmla="*/ 1019908 h 1240971"/>
              <a:gd name="connsiteX156" fmla="*/ 4165105 w 5737264"/>
              <a:gd name="connsiteY156" fmla="*/ 1004835 h 1240971"/>
              <a:gd name="connsiteX157" fmla="*/ 4185202 w 5737264"/>
              <a:gd name="connsiteY157" fmla="*/ 984738 h 1240971"/>
              <a:gd name="connsiteX158" fmla="*/ 4200274 w 5737264"/>
              <a:gd name="connsiteY158" fmla="*/ 979714 h 1240971"/>
              <a:gd name="connsiteX159" fmla="*/ 4235443 w 5737264"/>
              <a:gd name="connsiteY159" fmla="*/ 954593 h 1240971"/>
              <a:gd name="connsiteX160" fmla="*/ 4275637 w 5737264"/>
              <a:gd name="connsiteY160" fmla="*/ 934497 h 1240971"/>
              <a:gd name="connsiteX161" fmla="*/ 4310806 w 5737264"/>
              <a:gd name="connsiteY161" fmla="*/ 914400 h 1240971"/>
              <a:gd name="connsiteX162" fmla="*/ 4325878 w 5737264"/>
              <a:gd name="connsiteY162" fmla="*/ 904352 h 1240971"/>
              <a:gd name="connsiteX163" fmla="*/ 4362094 w 5737264"/>
              <a:gd name="connsiteY163" fmla="*/ 909114 h 1240971"/>
              <a:gd name="connsiteX164" fmla="*/ 4417099 w 5737264"/>
              <a:gd name="connsiteY164" fmla="*/ 946141 h 1240971"/>
              <a:gd name="connsiteX165" fmla="*/ 4462316 w 5737264"/>
              <a:gd name="connsiteY165" fmla="*/ 1006955 h 1240971"/>
              <a:gd name="connsiteX166" fmla="*/ 4531320 w 5737264"/>
              <a:gd name="connsiteY166" fmla="*/ 1037650 h 1240971"/>
              <a:gd name="connsiteX167" fmla="*/ 4597184 w 5737264"/>
              <a:gd name="connsiteY167" fmla="*/ 969666 h 1240971"/>
              <a:gd name="connsiteX168" fmla="*/ 4617281 w 5737264"/>
              <a:gd name="connsiteY168" fmla="*/ 959617 h 1240971"/>
              <a:gd name="connsiteX169" fmla="*/ 4632353 w 5737264"/>
              <a:gd name="connsiteY169" fmla="*/ 944545 h 1240971"/>
              <a:gd name="connsiteX170" fmla="*/ 4652450 w 5737264"/>
              <a:gd name="connsiteY170" fmla="*/ 934497 h 1240971"/>
              <a:gd name="connsiteX171" fmla="*/ 4672547 w 5737264"/>
              <a:gd name="connsiteY171" fmla="*/ 919424 h 1240971"/>
              <a:gd name="connsiteX172" fmla="*/ 4737861 w 5737264"/>
              <a:gd name="connsiteY172" fmla="*/ 884255 h 1240971"/>
              <a:gd name="connsiteX173" fmla="*/ 4762982 w 5737264"/>
              <a:gd name="connsiteY173" fmla="*/ 879231 h 1240971"/>
              <a:gd name="connsiteX174" fmla="*/ 4778054 w 5737264"/>
              <a:gd name="connsiteY174" fmla="*/ 874206 h 1240971"/>
              <a:gd name="connsiteX175" fmla="*/ 4819294 w 5737264"/>
              <a:gd name="connsiteY175" fmla="*/ 873944 h 1240971"/>
              <a:gd name="connsiteX176" fmla="*/ 4877465 w 5737264"/>
              <a:gd name="connsiteY176" fmla="*/ 895638 h 1240971"/>
              <a:gd name="connsiteX177" fmla="*/ 4935347 w 5737264"/>
              <a:gd name="connsiteY177" fmla="*/ 934523 h 1240971"/>
              <a:gd name="connsiteX178" fmla="*/ 4995402 w 5737264"/>
              <a:gd name="connsiteY178" fmla="*/ 1006746 h 1240971"/>
              <a:gd name="connsiteX179" fmla="*/ 5024762 w 5737264"/>
              <a:gd name="connsiteY179" fmla="*/ 1051963 h 1240971"/>
              <a:gd name="connsiteX180" fmla="*/ 5092223 w 5737264"/>
              <a:gd name="connsiteY180" fmla="*/ 1016506 h 1240971"/>
              <a:gd name="connsiteX181" fmla="*/ 5144322 w 5737264"/>
              <a:gd name="connsiteY181" fmla="*/ 948261 h 1240971"/>
              <a:gd name="connsiteX182" fmla="*/ 5189252 w 5737264"/>
              <a:gd name="connsiteY182" fmla="*/ 886112 h 1240971"/>
              <a:gd name="connsiteX183" fmla="*/ 5226279 w 5737264"/>
              <a:gd name="connsiteY183" fmla="*/ 856230 h 1240971"/>
              <a:gd name="connsiteX184" fmla="*/ 5260637 w 5737264"/>
              <a:gd name="connsiteY184" fmla="*/ 822918 h 1240971"/>
              <a:gd name="connsiteX185" fmla="*/ 5295282 w 5737264"/>
              <a:gd name="connsiteY185" fmla="*/ 800440 h 1240971"/>
              <a:gd name="connsiteX186" fmla="*/ 5334430 w 5737264"/>
              <a:gd name="connsiteY186" fmla="*/ 794893 h 1240971"/>
              <a:gd name="connsiteX187" fmla="*/ 5412174 w 5737264"/>
              <a:gd name="connsiteY187" fmla="*/ 824252 h 1240971"/>
              <a:gd name="connsiteX188" fmla="*/ 5431197 w 5737264"/>
              <a:gd name="connsiteY188" fmla="*/ 768699 h 1240971"/>
              <a:gd name="connsiteX189" fmla="*/ 5441246 w 5737264"/>
              <a:gd name="connsiteY189" fmla="*/ 753626 h 1240971"/>
              <a:gd name="connsiteX190" fmla="*/ 5456318 w 5737264"/>
              <a:gd name="connsiteY190" fmla="*/ 708409 h 1240971"/>
              <a:gd name="connsiteX191" fmla="*/ 5466366 w 5737264"/>
              <a:gd name="connsiteY191" fmla="*/ 683288 h 1240971"/>
              <a:gd name="connsiteX192" fmla="*/ 5476415 w 5737264"/>
              <a:gd name="connsiteY192" fmla="*/ 643094 h 1240971"/>
              <a:gd name="connsiteX193" fmla="*/ 5491487 w 5737264"/>
              <a:gd name="connsiteY193" fmla="*/ 617973 h 1240971"/>
              <a:gd name="connsiteX194" fmla="*/ 5506560 w 5737264"/>
              <a:gd name="connsiteY194" fmla="*/ 572756 h 1240971"/>
              <a:gd name="connsiteX195" fmla="*/ 5526656 w 5737264"/>
              <a:gd name="connsiteY195" fmla="*/ 522514 h 1240971"/>
              <a:gd name="connsiteX196" fmla="*/ 5546753 w 5737264"/>
              <a:gd name="connsiteY196" fmla="*/ 467248 h 1240971"/>
              <a:gd name="connsiteX197" fmla="*/ 5556802 w 5737264"/>
              <a:gd name="connsiteY197" fmla="*/ 411982 h 1240971"/>
              <a:gd name="connsiteX198" fmla="*/ 5566850 w 5737264"/>
              <a:gd name="connsiteY198" fmla="*/ 381837 h 1240971"/>
              <a:gd name="connsiteX199" fmla="*/ 5576898 w 5737264"/>
              <a:gd name="connsiteY199" fmla="*/ 356716 h 1240971"/>
              <a:gd name="connsiteX200" fmla="*/ 5596995 w 5737264"/>
              <a:gd name="connsiteY200" fmla="*/ 316523 h 1240971"/>
              <a:gd name="connsiteX201" fmla="*/ 5617092 w 5737264"/>
              <a:gd name="connsiteY201" fmla="*/ 246184 h 1240971"/>
              <a:gd name="connsiteX202" fmla="*/ 5622116 w 5737264"/>
              <a:gd name="connsiteY202" fmla="*/ 226088 h 1240971"/>
              <a:gd name="connsiteX203" fmla="*/ 5632164 w 5737264"/>
              <a:gd name="connsiteY203" fmla="*/ 216039 h 1240971"/>
              <a:gd name="connsiteX204" fmla="*/ 5637188 w 5737264"/>
              <a:gd name="connsiteY204" fmla="*/ 200967 h 1240971"/>
              <a:gd name="connsiteX205" fmla="*/ 5651738 w 5737264"/>
              <a:gd name="connsiteY205" fmla="*/ 190395 h 1240971"/>
              <a:gd name="connsiteX206" fmla="*/ 5673692 w 5737264"/>
              <a:gd name="connsiteY206" fmla="*/ 153892 h 1240971"/>
              <a:gd name="connsiteX207" fmla="*/ 5726602 w 5737264"/>
              <a:gd name="connsiteY207" fmla="*/ 89362 h 1240971"/>
              <a:gd name="connsiteX208" fmla="*/ 5728722 w 5737264"/>
              <a:gd name="connsiteY208" fmla="*/ 42287 h 1240971"/>
              <a:gd name="connsiteX209" fmla="*/ 5634284 w 5737264"/>
              <a:gd name="connsiteY209" fmla="*/ 25357 h 1240971"/>
              <a:gd name="connsiteX210" fmla="*/ 5536940 w 5737264"/>
              <a:gd name="connsiteY210" fmla="*/ 27214 h 1240971"/>
              <a:gd name="connsiteX211" fmla="*/ 5470369 w 5737264"/>
              <a:gd name="connsiteY211" fmla="*/ 39381 h 1240971"/>
              <a:gd name="connsiteX212" fmla="*/ 5379124 w 5737264"/>
              <a:gd name="connsiteY212" fmla="*/ 39644 h 1240971"/>
              <a:gd name="connsiteX213" fmla="*/ 5309282 w 5737264"/>
              <a:gd name="connsiteY213" fmla="*/ 42287 h 1240971"/>
              <a:gd name="connsiteX214" fmla="*/ 5238682 w 5737264"/>
              <a:gd name="connsiteY214" fmla="*/ 54455 h 1240971"/>
              <a:gd name="connsiteX215" fmla="*/ 5108892 w 5737264"/>
              <a:gd name="connsiteY215" fmla="*/ 37524 h 1240971"/>
              <a:gd name="connsiteX216" fmla="*/ 5020026 w 5737264"/>
              <a:gd name="connsiteY216" fmla="*/ 39120 h 1240971"/>
              <a:gd name="connsiteX217" fmla="*/ 4946233 w 5737264"/>
              <a:gd name="connsiteY217" fmla="*/ 41240 h 1240971"/>
              <a:gd name="connsiteX218" fmla="*/ 4823272 w 5737264"/>
              <a:gd name="connsiteY218" fmla="*/ 50242 h 1240971"/>
              <a:gd name="connsiteX219" fmla="*/ 4727577 w 5737264"/>
              <a:gd name="connsiteY219" fmla="*/ 29073 h 1240971"/>
              <a:gd name="connsiteX220" fmla="*/ 4628376 w 5737264"/>
              <a:gd name="connsiteY220" fmla="*/ 41240 h 1240971"/>
              <a:gd name="connsiteX221" fmla="*/ 4565180 w 5737264"/>
              <a:gd name="connsiteY221" fmla="*/ 46264 h 1240971"/>
              <a:gd name="connsiteX222" fmla="*/ 4417596 w 5737264"/>
              <a:gd name="connsiteY222" fmla="*/ 44406 h 1240971"/>
              <a:gd name="connsiteX223" fmla="*/ 4139984 w 5737264"/>
              <a:gd name="connsiteY223" fmla="*/ 60290 h 1240971"/>
              <a:gd name="connsiteX224" fmla="*/ 3918920 w 5737264"/>
              <a:gd name="connsiteY224" fmla="*/ 50242 h 1240971"/>
              <a:gd name="connsiteX225" fmla="*/ 3873703 w 5737264"/>
              <a:gd name="connsiteY225" fmla="*/ 45217 h 1240971"/>
              <a:gd name="connsiteX226" fmla="*/ 3687808 w 5737264"/>
              <a:gd name="connsiteY226" fmla="*/ 40193 h 1240971"/>
              <a:gd name="connsiteX227" fmla="*/ 3662687 w 5737264"/>
              <a:gd name="connsiteY227" fmla="*/ 35169 h 1240971"/>
              <a:gd name="connsiteX228" fmla="*/ 3627518 w 5737264"/>
              <a:gd name="connsiteY228" fmla="*/ 25121 h 1240971"/>
              <a:gd name="connsiteX229" fmla="*/ 3547131 w 5737264"/>
              <a:gd name="connsiteY229" fmla="*/ 20097 h 1240971"/>
              <a:gd name="connsiteX230" fmla="*/ 3310995 w 5737264"/>
              <a:gd name="connsiteY230" fmla="*/ 25121 h 1240971"/>
              <a:gd name="connsiteX231" fmla="*/ 3265777 w 5737264"/>
              <a:gd name="connsiteY231" fmla="*/ 30145 h 1240971"/>
              <a:gd name="connsiteX232" fmla="*/ 3175342 w 5737264"/>
              <a:gd name="connsiteY232" fmla="*/ 35169 h 1240971"/>
              <a:gd name="connsiteX233" fmla="*/ 2582489 w 5737264"/>
              <a:gd name="connsiteY233" fmla="*/ 45217 h 1240971"/>
              <a:gd name="connsiteX234" fmla="*/ 2255918 w 5737264"/>
              <a:gd name="connsiteY234" fmla="*/ 40193 h 1240971"/>
              <a:gd name="connsiteX235" fmla="*/ 1974564 w 5737264"/>
              <a:gd name="connsiteY235" fmla="*/ 30145 h 1240971"/>
              <a:gd name="connsiteX236" fmla="*/ 1944419 w 5737264"/>
              <a:gd name="connsiteY236" fmla="*/ 25121 h 1240971"/>
              <a:gd name="connsiteX237" fmla="*/ 1848960 w 5737264"/>
              <a:gd name="connsiteY237" fmla="*/ 20097 h 1240971"/>
              <a:gd name="connsiteX238" fmla="*/ 1768573 w 5737264"/>
              <a:gd name="connsiteY238" fmla="*/ 10048 h 1240971"/>
              <a:gd name="connsiteX239" fmla="*/ 1502292 w 5737264"/>
              <a:gd name="connsiteY239" fmla="*/ 20097 h 1240971"/>
              <a:gd name="connsiteX240" fmla="*/ 1467122 w 5737264"/>
              <a:gd name="connsiteY240" fmla="*/ 25121 h 1240971"/>
              <a:gd name="connsiteX241" fmla="*/ 1426929 w 5737264"/>
              <a:gd name="connsiteY241" fmla="*/ 30145 h 1240971"/>
              <a:gd name="connsiteX242" fmla="*/ 1341518 w 5737264"/>
              <a:gd name="connsiteY242" fmla="*/ 45217 h 1240971"/>
              <a:gd name="connsiteX243" fmla="*/ 1095333 w 5737264"/>
              <a:gd name="connsiteY243" fmla="*/ 35169 h 1240971"/>
              <a:gd name="connsiteX244" fmla="*/ 979777 w 5737264"/>
              <a:gd name="connsiteY244" fmla="*/ 20097 h 1240971"/>
              <a:gd name="connsiteX245" fmla="*/ 939584 w 5737264"/>
              <a:gd name="connsiteY245" fmla="*/ 10048 h 1240971"/>
              <a:gd name="connsiteX246" fmla="*/ 813980 w 5737264"/>
              <a:gd name="connsiteY246" fmla="*/ 0 h 1240971"/>
              <a:gd name="connsiteX247" fmla="*/ 743641 w 5737264"/>
              <a:gd name="connsiteY247" fmla="*/ 5024 h 1240971"/>
              <a:gd name="connsiteX248" fmla="*/ 582867 w 5737264"/>
              <a:gd name="connsiteY248" fmla="*/ 15072 h 1240971"/>
              <a:gd name="connsiteX249" fmla="*/ 432142 w 5737264"/>
              <a:gd name="connsiteY249" fmla="*/ 5024 h 1240971"/>
              <a:gd name="connsiteX250" fmla="*/ 412046 w 5737264"/>
              <a:gd name="connsiteY250" fmla="*/ 0 h 1240971"/>
              <a:gd name="connsiteX251" fmla="*/ 281417 w 5737264"/>
              <a:gd name="connsiteY251" fmla="*/ 10048 h 1240971"/>
              <a:gd name="connsiteX252" fmla="*/ 261320 w 5737264"/>
              <a:gd name="connsiteY252" fmla="*/ 15072 h 1240971"/>
              <a:gd name="connsiteX253" fmla="*/ 100547 w 5737264"/>
              <a:gd name="connsiteY253" fmla="*/ 20097 h 1240971"/>
              <a:gd name="connsiteX254" fmla="*/ 5087 w 5737264"/>
              <a:gd name="connsiteY254" fmla="*/ 30145 h 1240971"/>
              <a:gd name="connsiteX0" fmla="*/ 5087 w 5737264"/>
              <a:gd name="connsiteY0" fmla="*/ 30145 h 1241771"/>
              <a:gd name="connsiteX1" fmla="*/ 15136 w 5737264"/>
              <a:gd name="connsiteY1" fmla="*/ 115556 h 1241771"/>
              <a:gd name="connsiteX2" fmla="*/ 20160 w 5737264"/>
              <a:gd name="connsiteY2" fmla="*/ 150725 h 1241771"/>
              <a:gd name="connsiteX3" fmla="*/ 25184 w 5737264"/>
              <a:gd name="connsiteY3" fmla="*/ 236136 h 1241771"/>
              <a:gd name="connsiteX4" fmla="*/ 35232 w 5737264"/>
              <a:gd name="connsiteY4" fmla="*/ 311499 h 1241771"/>
              <a:gd name="connsiteX5" fmla="*/ 40256 w 5737264"/>
              <a:gd name="connsiteY5" fmla="*/ 783771 h 1241771"/>
              <a:gd name="connsiteX6" fmla="*/ 45281 w 5737264"/>
              <a:gd name="connsiteY6" fmla="*/ 864158 h 1241771"/>
              <a:gd name="connsiteX7" fmla="*/ 35232 w 5737264"/>
              <a:gd name="connsiteY7" fmla="*/ 1034980 h 1241771"/>
              <a:gd name="connsiteX8" fmla="*/ 25184 w 5737264"/>
              <a:gd name="connsiteY8" fmla="*/ 1100294 h 1241771"/>
              <a:gd name="connsiteX9" fmla="*/ 20160 w 5737264"/>
              <a:gd name="connsiteY9" fmla="*/ 1150536 h 1241771"/>
              <a:gd name="connsiteX10" fmla="*/ 25184 w 5737264"/>
              <a:gd name="connsiteY10" fmla="*/ 1170633 h 1241771"/>
              <a:gd name="connsiteX11" fmla="*/ 35232 w 5737264"/>
              <a:gd name="connsiteY11" fmla="*/ 1160584 h 1241771"/>
              <a:gd name="connsiteX12" fmla="*/ 55329 w 5737264"/>
              <a:gd name="connsiteY12" fmla="*/ 1100294 h 1241771"/>
              <a:gd name="connsiteX13" fmla="*/ 60353 w 5737264"/>
              <a:gd name="connsiteY13" fmla="*/ 1085222 h 1241771"/>
              <a:gd name="connsiteX14" fmla="*/ 70402 w 5737264"/>
              <a:gd name="connsiteY14" fmla="*/ 1075173 h 1241771"/>
              <a:gd name="connsiteX15" fmla="*/ 95522 w 5737264"/>
              <a:gd name="connsiteY15" fmla="*/ 1045028 h 1241771"/>
              <a:gd name="connsiteX16" fmla="*/ 110595 w 5737264"/>
              <a:gd name="connsiteY16" fmla="*/ 1040004 h 1241771"/>
              <a:gd name="connsiteX17" fmla="*/ 135716 w 5737264"/>
              <a:gd name="connsiteY17" fmla="*/ 1019908 h 1241771"/>
              <a:gd name="connsiteX18" fmla="*/ 150788 w 5737264"/>
              <a:gd name="connsiteY18" fmla="*/ 1009859 h 1241771"/>
              <a:gd name="connsiteX19" fmla="*/ 175909 w 5737264"/>
              <a:gd name="connsiteY19" fmla="*/ 994787 h 1241771"/>
              <a:gd name="connsiteX20" fmla="*/ 216103 w 5737264"/>
              <a:gd name="connsiteY20" fmla="*/ 984738 h 1241771"/>
              <a:gd name="connsiteX21" fmla="*/ 286441 w 5737264"/>
              <a:gd name="connsiteY21" fmla="*/ 994787 h 1241771"/>
              <a:gd name="connsiteX22" fmla="*/ 301514 w 5737264"/>
              <a:gd name="connsiteY22" fmla="*/ 1004835 h 1241771"/>
              <a:gd name="connsiteX23" fmla="*/ 321610 w 5737264"/>
              <a:gd name="connsiteY23" fmla="*/ 1034980 h 1241771"/>
              <a:gd name="connsiteX24" fmla="*/ 356780 w 5737264"/>
              <a:gd name="connsiteY24" fmla="*/ 1065125 h 1241771"/>
              <a:gd name="connsiteX25" fmla="*/ 366828 w 5737264"/>
              <a:gd name="connsiteY25" fmla="*/ 1080198 h 1241771"/>
              <a:gd name="connsiteX26" fmla="*/ 381900 w 5737264"/>
              <a:gd name="connsiteY26" fmla="*/ 1085222 h 1241771"/>
              <a:gd name="connsiteX27" fmla="*/ 396973 w 5737264"/>
              <a:gd name="connsiteY27" fmla="*/ 1095270 h 1241771"/>
              <a:gd name="connsiteX28" fmla="*/ 407021 w 5737264"/>
              <a:gd name="connsiteY28" fmla="*/ 1105319 h 1241771"/>
              <a:gd name="connsiteX29" fmla="*/ 422094 w 5737264"/>
              <a:gd name="connsiteY29" fmla="*/ 1110343 h 1241771"/>
              <a:gd name="connsiteX30" fmla="*/ 437166 w 5737264"/>
              <a:gd name="connsiteY30" fmla="*/ 1120391 h 1241771"/>
              <a:gd name="connsiteX31" fmla="*/ 467311 w 5737264"/>
              <a:gd name="connsiteY31" fmla="*/ 1130439 h 1241771"/>
              <a:gd name="connsiteX32" fmla="*/ 522577 w 5737264"/>
              <a:gd name="connsiteY32" fmla="*/ 1115367 h 1241771"/>
              <a:gd name="connsiteX33" fmla="*/ 552722 w 5737264"/>
              <a:gd name="connsiteY33" fmla="*/ 1075173 h 1241771"/>
              <a:gd name="connsiteX34" fmla="*/ 567795 w 5737264"/>
              <a:gd name="connsiteY34" fmla="*/ 1070149 h 1241771"/>
              <a:gd name="connsiteX35" fmla="*/ 582867 w 5737264"/>
              <a:gd name="connsiteY35" fmla="*/ 1060101 h 1241771"/>
              <a:gd name="connsiteX36" fmla="*/ 638133 w 5737264"/>
              <a:gd name="connsiteY36" fmla="*/ 1045028 h 1241771"/>
              <a:gd name="connsiteX37" fmla="*/ 653206 w 5737264"/>
              <a:gd name="connsiteY37" fmla="*/ 1040004 h 1241771"/>
              <a:gd name="connsiteX38" fmla="*/ 693399 w 5737264"/>
              <a:gd name="connsiteY38" fmla="*/ 1045028 h 1241771"/>
              <a:gd name="connsiteX39" fmla="*/ 723544 w 5737264"/>
              <a:gd name="connsiteY39" fmla="*/ 1055077 h 1241771"/>
              <a:gd name="connsiteX40" fmla="*/ 733593 w 5737264"/>
              <a:gd name="connsiteY40" fmla="*/ 1065125 h 1241771"/>
              <a:gd name="connsiteX41" fmla="*/ 768762 w 5737264"/>
              <a:gd name="connsiteY41" fmla="*/ 1080198 h 1241771"/>
              <a:gd name="connsiteX42" fmla="*/ 803931 w 5737264"/>
              <a:gd name="connsiteY42" fmla="*/ 1105319 h 1241771"/>
              <a:gd name="connsiteX43" fmla="*/ 834076 w 5737264"/>
              <a:gd name="connsiteY43" fmla="*/ 1130439 h 1241771"/>
              <a:gd name="connsiteX44" fmla="*/ 869246 w 5737264"/>
              <a:gd name="connsiteY44" fmla="*/ 1140488 h 1241771"/>
              <a:gd name="connsiteX45" fmla="*/ 909439 w 5737264"/>
              <a:gd name="connsiteY45" fmla="*/ 1175657 h 1241771"/>
              <a:gd name="connsiteX46" fmla="*/ 939584 w 5737264"/>
              <a:gd name="connsiteY46" fmla="*/ 1185705 h 1241771"/>
              <a:gd name="connsiteX47" fmla="*/ 979777 w 5737264"/>
              <a:gd name="connsiteY47" fmla="*/ 1180681 h 1241771"/>
              <a:gd name="connsiteX48" fmla="*/ 989826 w 5737264"/>
              <a:gd name="connsiteY48" fmla="*/ 1170633 h 1241771"/>
              <a:gd name="connsiteX49" fmla="*/ 1004898 w 5737264"/>
              <a:gd name="connsiteY49" fmla="*/ 1150536 h 1241771"/>
              <a:gd name="connsiteX50" fmla="*/ 1014947 w 5737264"/>
              <a:gd name="connsiteY50" fmla="*/ 1120391 h 1241771"/>
              <a:gd name="connsiteX51" fmla="*/ 1040067 w 5737264"/>
              <a:gd name="connsiteY51" fmla="*/ 1095270 h 1241771"/>
              <a:gd name="connsiteX52" fmla="*/ 1050116 w 5737264"/>
              <a:gd name="connsiteY52" fmla="*/ 1085222 h 1241771"/>
              <a:gd name="connsiteX53" fmla="*/ 1075237 w 5737264"/>
              <a:gd name="connsiteY53" fmla="*/ 1065125 h 1241771"/>
              <a:gd name="connsiteX54" fmla="*/ 1090309 w 5737264"/>
              <a:gd name="connsiteY54" fmla="*/ 1050053 h 1241771"/>
              <a:gd name="connsiteX55" fmla="*/ 1120454 w 5737264"/>
              <a:gd name="connsiteY55" fmla="*/ 1040004 h 1241771"/>
              <a:gd name="connsiteX56" fmla="*/ 1135527 w 5737264"/>
              <a:gd name="connsiteY56" fmla="*/ 1034980 h 1241771"/>
              <a:gd name="connsiteX57" fmla="*/ 1160648 w 5737264"/>
              <a:gd name="connsiteY57" fmla="*/ 1019908 h 1241771"/>
              <a:gd name="connsiteX58" fmla="*/ 1175720 w 5737264"/>
              <a:gd name="connsiteY58" fmla="*/ 1014883 h 1241771"/>
              <a:gd name="connsiteX59" fmla="*/ 1195817 w 5737264"/>
              <a:gd name="connsiteY59" fmla="*/ 1004835 h 1241771"/>
              <a:gd name="connsiteX60" fmla="*/ 1281228 w 5737264"/>
              <a:gd name="connsiteY60" fmla="*/ 1014883 h 1241771"/>
              <a:gd name="connsiteX61" fmla="*/ 1296300 w 5737264"/>
              <a:gd name="connsiteY61" fmla="*/ 1024932 h 1241771"/>
              <a:gd name="connsiteX62" fmla="*/ 1311373 w 5737264"/>
              <a:gd name="connsiteY62" fmla="*/ 1029956 h 1241771"/>
              <a:gd name="connsiteX63" fmla="*/ 1326446 w 5737264"/>
              <a:gd name="connsiteY63" fmla="*/ 1060101 h 1241771"/>
              <a:gd name="connsiteX64" fmla="*/ 1341518 w 5737264"/>
              <a:gd name="connsiteY64" fmla="*/ 1065125 h 1241771"/>
              <a:gd name="connsiteX65" fmla="*/ 1356591 w 5737264"/>
              <a:gd name="connsiteY65" fmla="*/ 1075173 h 1241771"/>
              <a:gd name="connsiteX66" fmla="*/ 1396784 w 5737264"/>
              <a:gd name="connsiteY66" fmla="*/ 1090246 h 1241771"/>
              <a:gd name="connsiteX67" fmla="*/ 1447026 w 5737264"/>
              <a:gd name="connsiteY67" fmla="*/ 1105319 h 1241771"/>
              <a:gd name="connsiteX68" fmla="*/ 1462098 w 5737264"/>
              <a:gd name="connsiteY68" fmla="*/ 1110343 h 1241771"/>
              <a:gd name="connsiteX69" fmla="*/ 1497267 w 5737264"/>
              <a:gd name="connsiteY69" fmla="*/ 1120391 h 1241771"/>
              <a:gd name="connsiteX70" fmla="*/ 1552533 w 5737264"/>
              <a:gd name="connsiteY70" fmla="*/ 1115367 h 1241771"/>
              <a:gd name="connsiteX71" fmla="*/ 1567606 w 5737264"/>
              <a:gd name="connsiteY71" fmla="*/ 1110343 h 1241771"/>
              <a:gd name="connsiteX72" fmla="*/ 1587703 w 5737264"/>
              <a:gd name="connsiteY72" fmla="*/ 1090246 h 1241771"/>
              <a:gd name="connsiteX73" fmla="*/ 1637944 w 5737264"/>
              <a:gd name="connsiteY73" fmla="*/ 1050053 h 1241771"/>
              <a:gd name="connsiteX74" fmla="*/ 1653017 w 5737264"/>
              <a:gd name="connsiteY74" fmla="*/ 1029956 h 1241771"/>
              <a:gd name="connsiteX75" fmla="*/ 1688186 w 5737264"/>
              <a:gd name="connsiteY75" fmla="*/ 1019908 h 1241771"/>
              <a:gd name="connsiteX76" fmla="*/ 1788670 w 5737264"/>
              <a:gd name="connsiteY76" fmla="*/ 1029956 h 1241771"/>
              <a:gd name="connsiteX77" fmla="*/ 1818815 w 5737264"/>
              <a:gd name="connsiteY77" fmla="*/ 1040004 h 1241771"/>
              <a:gd name="connsiteX78" fmla="*/ 1853984 w 5737264"/>
              <a:gd name="connsiteY78" fmla="*/ 1050053 h 1241771"/>
              <a:gd name="connsiteX79" fmla="*/ 1869056 w 5737264"/>
              <a:gd name="connsiteY79" fmla="*/ 1060101 h 1241771"/>
              <a:gd name="connsiteX80" fmla="*/ 1894177 w 5737264"/>
              <a:gd name="connsiteY80" fmla="*/ 1065125 h 1241771"/>
              <a:gd name="connsiteX81" fmla="*/ 1949443 w 5737264"/>
              <a:gd name="connsiteY81" fmla="*/ 1085222 h 1241771"/>
              <a:gd name="connsiteX82" fmla="*/ 1969540 w 5737264"/>
              <a:gd name="connsiteY82" fmla="*/ 1090246 h 1241771"/>
              <a:gd name="connsiteX83" fmla="*/ 2014758 w 5737264"/>
              <a:gd name="connsiteY83" fmla="*/ 1110343 h 1241771"/>
              <a:gd name="connsiteX84" fmla="*/ 2039878 w 5737264"/>
              <a:gd name="connsiteY84" fmla="*/ 1125415 h 1241771"/>
              <a:gd name="connsiteX85" fmla="*/ 2120265 w 5737264"/>
              <a:gd name="connsiteY85" fmla="*/ 1120391 h 1241771"/>
              <a:gd name="connsiteX86" fmla="*/ 2130314 w 5737264"/>
              <a:gd name="connsiteY86" fmla="*/ 1110343 h 1241771"/>
              <a:gd name="connsiteX87" fmla="*/ 2155435 w 5737264"/>
              <a:gd name="connsiteY87" fmla="*/ 1100294 h 1241771"/>
              <a:gd name="connsiteX88" fmla="*/ 2190604 w 5737264"/>
              <a:gd name="connsiteY88" fmla="*/ 1070149 h 1241771"/>
              <a:gd name="connsiteX89" fmla="*/ 2230797 w 5737264"/>
              <a:gd name="connsiteY89" fmla="*/ 1040004 h 1241771"/>
              <a:gd name="connsiteX90" fmla="*/ 2245870 w 5737264"/>
              <a:gd name="connsiteY90" fmla="*/ 1034980 h 1241771"/>
              <a:gd name="connsiteX91" fmla="*/ 2270991 w 5737264"/>
              <a:gd name="connsiteY91" fmla="*/ 1019908 h 1241771"/>
              <a:gd name="connsiteX92" fmla="*/ 2301136 w 5737264"/>
              <a:gd name="connsiteY92" fmla="*/ 994787 h 1241771"/>
              <a:gd name="connsiteX93" fmla="*/ 2316208 w 5737264"/>
              <a:gd name="connsiteY93" fmla="*/ 989763 h 1241771"/>
              <a:gd name="connsiteX94" fmla="*/ 2396595 w 5737264"/>
              <a:gd name="connsiteY94" fmla="*/ 984738 h 1241771"/>
              <a:gd name="connsiteX95" fmla="*/ 2426740 w 5737264"/>
              <a:gd name="connsiteY95" fmla="*/ 989763 h 1241771"/>
              <a:gd name="connsiteX96" fmla="*/ 2461909 w 5737264"/>
              <a:gd name="connsiteY96" fmla="*/ 1024932 h 1241771"/>
              <a:gd name="connsiteX97" fmla="*/ 2476982 w 5737264"/>
              <a:gd name="connsiteY97" fmla="*/ 1029956 h 1241771"/>
              <a:gd name="connsiteX98" fmla="*/ 2487030 w 5737264"/>
              <a:gd name="connsiteY98" fmla="*/ 1045028 h 1241771"/>
              <a:gd name="connsiteX99" fmla="*/ 2497078 w 5737264"/>
              <a:gd name="connsiteY99" fmla="*/ 1055077 h 1241771"/>
              <a:gd name="connsiteX100" fmla="*/ 2532248 w 5737264"/>
              <a:gd name="connsiteY100" fmla="*/ 1095270 h 1241771"/>
              <a:gd name="connsiteX101" fmla="*/ 2567417 w 5737264"/>
              <a:gd name="connsiteY101" fmla="*/ 1135464 h 1241771"/>
              <a:gd name="connsiteX102" fmla="*/ 2582489 w 5737264"/>
              <a:gd name="connsiteY102" fmla="*/ 1145512 h 1241771"/>
              <a:gd name="connsiteX103" fmla="*/ 2622683 w 5737264"/>
              <a:gd name="connsiteY103" fmla="*/ 1170633 h 1241771"/>
              <a:gd name="connsiteX104" fmla="*/ 2657852 w 5737264"/>
              <a:gd name="connsiteY104" fmla="*/ 1160584 h 1241771"/>
              <a:gd name="connsiteX105" fmla="*/ 2682973 w 5737264"/>
              <a:gd name="connsiteY105" fmla="*/ 1145512 h 1241771"/>
              <a:gd name="connsiteX106" fmla="*/ 2713118 w 5737264"/>
              <a:gd name="connsiteY106" fmla="*/ 1130439 h 1241771"/>
              <a:gd name="connsiteX107" fmla="*/ 2728191 w 5737264"/>
              <a:gd name="connsiteY107" fmla="*/ 1120391 h 1241771"/>
              <a:gd name="connsiteX108" fmla="*/ 2748287 w 5737264"/>
              <a:gd name="connsiteY108" fmla="*/ 1115367 h 1241771"/>
              <a:gd name="connsiteX109" fmla="*/ 2778432 w 5737264"/>
              <a:gd name="connsiteY109" fmla="*/ 1105319 h 1241771"/>
              <a:gd name="connsiteX110" fmla="*/ 2868867 w 5737264"/>
              <a:gd name="connsiteY110" fmla="*/ 1075173 h 1241771"/>
              <a:gd name="connsiteX111" fmla="*/ 2893988 w 5737264"/>
              <a:gd name="connsiteY111" fmla="*/ 1070149 h 1241771"/>
              <a:gd name="connsiteX112" fmla="*/ 2919109 w 5737264"/>
              <a:gd name="connsiteY112" fmla="*/ 1075173 h 1241771"/>
              <a:gd name="connsiteX113" fmla="*/ 2934182 w 5737264"/>
              <a:gd name="connsiteY113" fmla="*/ 1080198 h 1241771"/>
              <a:gd name="connsiteX114" fmla="*/ 2944230 w 5737264"/>
              <a:gd name="connsiteY114" fmla="*/ 1110343 h 1241771"/>
              <a:gd name="connsiteX115" fmla="*/ 2959303 w 5737264"/>
              <a:gd name="connsiteY115" fmla="*/ 1125415 h 1241771"/>
              <a:gd name="connsiteX116" fmla="*/ 2979399 w 5737264"/>
              <a:gd name="connsiteY116" fmla="*/ 1155560 h 1241771"/>
              <a:gd name="connsiteX117" fmla="*/ 2994472 w 5737264"/>
              <a:gd name="connsiteY117" fmla="*/ 1160584 h 1241771"/>
              <a:gd name="connsiteX118" fmla="*/ 3014569 w 5737264"/>
              <a:gd name="connsiteY118" fmla="*/ 1180681 h 1241771"/>
              <a:gd name="connsiteX119" fmla="*/ 3024617 w 5737264"/>
              <a:gd name="connsiteY119" fmla="*/ 1190730 h 1241771"/>
              <a:gd name="connsiteX120" fmla="*/ 3069835 w 5737264"/>
              <a:gd name="connsiteY120" fmla="*/ 1215850 h 1241771"/>
              <a:gd name="connsiteX121" fmla="*/ 3079883 w 5737264"/>
              <a:gd name="connsiteY121" fmla="*/ 1225899 h 1241771"/>
              <a:gd name="connsiteX122" fmla="*/ 3099980 w 5737264"/>
              <a:gd name="connsiteY122" fmla="*/ 1230923 h 1241771"/>
              <a:gd name="connsiteX123" fmla="*/ 3130125 w 5737264"/>
              <a:gd name="connsiteY123" fmla="*/ 1240971 h 1241771"/>
              <a:gd name="connsiteX124" fmla="*/ 3180366 w 5737264"/>
              <a:gd name="connsiteY124" fmla="*/ 1235947 h 1241771"/>
              <a:gd name="connsiteX125" fmla="*/ 3229535 w 5737264"/>
              <a:gd name="connsiteY125" fmla="*/ 1178561 h 1241771"/>
              <a:gd name="connsiteX126" fmla="*/ 3281634 w 5737264"/>
              <a:gd name="connsiteY126" fmla="*/ 1153440 h 1241771"/>
              <a:gd name="connsiteX127" fmla="*/ 3310995 w 5737264"/>
              <a:gd name="connsiteY127" fmla="*/ 1145512 h 1241771"/>
              <a:gd name="connsiteX128" fmla="*/ 3351188 w 5737264"/>
              <a:gd name="connsiteY128" fmla="*/ 1140488 h 1241771"/>
              <a:gd name="connsiteX129" fmla="*/ 3406454 w 5737264"/>
              <a:gd name="connsiteY129" fmla="*/ 1155560 h 1241771"/>
              <a:gd name="connsiteX130" fmla="*/ 3426551 w 5737264"/>
              <a:gd name="connsiteY130" fmla="*/ 1165609 h 1241771"/>
              <a:gd name="connsiteX131" fmla="*/ 3441624 w 5737264"/>
              <a:gd name="connsiteY131" fmla="*/ 1175657 h 1241771"/>
              <a:gd name="connsiteX132" fmla="*/ 3456696 w 5737264"/>
              <a:gd name="connsiteY132" fmla="*/ 1180681 h 1241771"/>
              <a:gd name="connsiteX133" fmla="*/ 3466744 w 5737264"/>
              <a:gd name="connsiteY133" fmla="*/ 1195754 h 1241771"/>
              <a:gd name="connsiteX134" fmla="*/ 3527035 w 5737264"/>
              <a:gd name="connsiteY134" fmla="*/ 1200778 h 1241771"/>
              <a:gd name="connsiteX135" fmla="*/ 3542107 w 5737264"/>
              <a:gd name="connsiteY135" fmla="*/ 1190730 h 1241771"/>
              <a:gd name="connsiteX136" fmla="*/ 3567228 w 5737264"/>
              <a:gd name="connsiteY136" fmla="*/ 1180681 h 1241771"/>
              <a:gd name="connsiteX137" fmla="*/ 3587325 w 5737264"/>
              <a:gd name="connsiteY137" fmla="*/ 1150536 h 1241771"/>
              <a:gd name="connsiteX138" fmla="*/ 3617470 w 5737264"/>
              <a:gd name="connsiteY138" fmla="*/ 1125415 h 1241771"/>
              <a:gd name="connsiteX139" fmla="*/ 3632542 w 5737264"/>
              <a:gd name="connsiteY139" fmla="*/ 1105319 h 1241771"/>
              <a:gd name="connsiteX140" fmla="*/ 3662687 w 5737264"/>
              <a:gd name="connsiteY140" fmla="*/ 1085222 h 1241771"/>
              <a:gd name="connsiteX141" fmla="*/ 3697856 w 5737264"/>
              <a:gd name="connsiteY141" fmla="*/ 1070149 h 1241771"/>
              <a:gd name="connsiteX142" fmla="*/ 3707905 w 5737264"/>
              <a:gd name="connsiteY142" fmla="*/ 1060101 h 1241771"/>
              <a:gd name="connsiteX143" fmla="*/ 3743074 w 5737264"/>
              <a:gd name="connsiteY143" fmla="*/ 1047148 h 1241771"/>
              <a:gd name="connsiteX144" fmla="*/ 3799125 w 5737264"/>
              <a:gd name="connsiteY144" fmla="*/ 1043982 h 1241771"/>
              <a:gd name="connsiteX145" fmla="*/ 3859651 w 5737264"/>
              <a:gd name="connsiteY145" fmla="*/ 1072033 h 1241771"/>
              <a:gd name="connsiteX146" fmla="*/ 3902226 w 5737264"/>
              <a:gd name="connsiteY146" fmla="*/ 1101367 h 1241771"/>
              <a:gd name="connsiteX147" fmla="*/ 3958041 w 5737264"/>
              <a:gd name="connsiteY147" fmla="*/ 1142346 h 1241771"/>
              <a:gd name="connsiteX148" fmla="*/ 4019404 w 5737264"/>
              <a:gd name="connsiteY148" fmla="*/ 1165609 h 1241771"/>
              <a:gd name="connsiteX149" fmla="*/ 4064621 w 5737264"/>
              <a:gd name="connsiteY149" fmla="*/ 1150536 h 1241771"/>
              <a:gd name="connsiteX150" fmla="*/ 4079694 w 5737264"/>
              <a:gd name="connsiteY150" fmla="*/ 1125415 h 1241771"/>
              <a:gd name="connsiteX151" fmla="*/ 4099791 w 5737264"/>
              <a:gd name="connsiteY151" fmla="*/ 1105319 h 1241771"/>
              <a:gd name="connsiteX152" fmla="*/ 4129936 w 5737264"/>
              <a:gd name="connsiteY152" fmla="*/ 1075173 h 1241771"/>
              <a:gd name="connsiteX153" fmla="*/ 4150032 w 5737264"/>
              <a:gd name="connsiteY153" fmla="*/ 1040004 h 1241771"/>
              <a:gd name="connsiteX154" fmla="*/ 4160081 w 5737264"/>
              <a:gd name="connsiteY154" fmla="*/ 1019908 h 1241771"/>
              <a:gd name="connsiteX155" fmla="*/ 4165105 w 5737264"/>
              <a:gd name="connsiteY155" fmla="*/ 1004835 h 1241771"/>
              <a:gd name="connsiteX156" fmla="*/ 4185202 w 5737264"/>
              <a:gd name="connsiteY156" fmla="*/ 984738 h 1241771"/>
              <a:gd name="connsiteX157" fmla="*/ 4200274 w 5737264"/>
              <a:gd name="connsiteY157" fmla="*/ 979714 h 1241771"/>
              <a:gd name="connsiteX158" fmla="*/ 4235443 w 5737264"/>
              <a:gd name="connsiteY158" fmla="*/ 954593 h 1241771"/>
              <a:gd name="connsiteX159" fmla="*/ 4275637 w 5737264"/>
              <a:gd name="connsiteY159" fmla="*/ 934497 h 1241771"/>
              <a:gd name="connsiteX160" fmla="*/ 4310806 w 5737264"/>
              <a:gd name="connsiteY160" fmla="*/ 914400 h 1241771"/>
              <a:gd name="connsiteX161" fmla="*/ 4325878 w 5737264"/>
              <a:gd name="connsiteY161" fmla="*/ 904352 h 1241771"/>
              <a:gd name="connsiteX162" fmla="*/ 4362094 w 5737264"/>
              <a:gd name="connsiteY162" fmla="*/ 909114 h 1241771"/>
              <a:gd name="connsiteX163" fmla="*/ 4417099 w 5737264"/>
              <a:gd name="connsiteY163" fmla="*/ 946141 h 1241771"/>
              <a:gd name="connsiteX164" fmla="*/ 4462316 w 5737264"/>
              <a:gd name="connsiteY164" fmla="*/ 1006955 h 1241771"/>
              <a:gd name="connsiteX165" fmla="*/ 4531320 w 5737264"/>
              <a:gd name="connsiteY165" fmla="*/ 1037650 h 1241771"/>
              <a:gd name="connsiteX166" fmla="*/ 4597184 w 5737264"/>
              <a:gd name="connsiteY166" fmla="*/ 969666 h 1241771"/>
              <a:gd name="connsiteX167" fmla="*/ 4617281 w 5737264"/>
              <a:gd name="connsiteY167" fmla="*/ 959617 h 1241771"/>
              <a:gd name="connsiteX168" fmla="*/ 4632353 w 5737264"/>
              <a:gd name="connsiteY168" fmla="*/ 944545 h 1241771"/>
              <a:gd name="connsiteX169" fmla="*/ 4652450 w 5737264"/>
              <a:gd name="connsiteY169" fmla="*/ 934497 h 1241771"/>
              <a:gd name="connsiteX170" fmla="*/ 4672547 w 5737264"/>
              <a:gd name="connsiteY170" fmla="*/ 919424 h 1241771"/>
              <a:gd name="connsiteX171" fmla="*/ 4737861 w 5737264"/>
              <a:gd name="connsiteY171" fmla="*/ 884255 h 1241771"/>
              <a:gd name="connsiteX172" fmla="*/ 4762982 w 5737264"/>
              <a:gd name="connsiteY172" fmla="*/ 879231 h 1241771"/>
              <a:gd name="connsiteX173" fmla="*/ 4778054 w 5737264"/>
              <a:gd name="connsiteY173" fmla="*/ 874206 h 1241771"/>
              <a:gd name="connsiteX174" fmla="*/ 4819294 w 5737264"/>
              <a:gd name="connsiteY174" fmla="*/ 873944 h 1241771"/>
              <a:gd name="connsiteX175" fmla="*/ 4877465 w 5737264"/>
              <a:gd name="connsiteY175" fmla="*/ 895638 h 1241771"/>
              <a:gd name="connsiteX176" fmla="*/ 4935347 w 5737264"/>
              <a:gd name="connsiteY176" fmla="*/ 934523 h 1241771"/>
              <a:gd name="connsiteX177" fmla="*/ 4995402 w 5737264"/>
              <a:gd name="connsiteY177" fmla="*/ 1006746 h 1241771"/>
              <a:gd name="connsiteX178" fmla="*/ 5024762 w 5737264"/>
              <a:gd name="connsiteY178" fmla="*/ 1051963 h 1241771"/>
              <a:gd name="connsiteX179" fmla="*/ 5092223 w 5737264"/>
              <a:gd name="connsiteY179" fmla="*/ 1016506 h 1241771"/>
              <a:gd name="connsiteX180" fmla="*/ 5144322 w 5737264"/>
              <a:gd name="connsiteY180" fmla="*/ 948261 h 1241771"/>
              <a:gd name="connsiteX181" fmla="*/ 5189252 w 5737264"/>
              <a:gd name="connsiteY181" fmla="*/ 886112 h 1241771"/>
              <a:gd name="connsiteX182" fmla="*/ 5226279 w 5737264"/>
              <a:gd name="connsiteY182" fmla="*/ 856230 h 1241771"/>
              <a:gd name="connsiteX183" fmla="*/ 5260637 w 5737264"/>
              <a:gd name="connsiteY183" fmla="*/ 822918 h 1241771"/>
              <a:gd name="connsiteX184" fmla="*/ 5295282 w 5737264"/>
              <a:gd name="connsiteY184" fmla="*/ 800440 h 1241771"/>
              <a:gd name="connsiteX185" fmla="*/ 5334430 w 5737264"/>
              <a:gd name="connsiteY185" fmla="*/ 794893 h 1241771"/>
              <a:gd name="connsiteX186" fmla="*/ 5412174 w 5737264"/>
              <a:gd name="connsiteY186" fmla="*/ 824252 h 1241771"/>
              <a:gd name="connsiteX187" fmla="*/ 5431197 w 5737264"/>
              <a:gd name="connsiteY187" fmla="*/ 768699 h 1241771"/>
              <a:gd name="connsiteX188" fmla="*/ 5441246 w 5737264"/>
              <a:gd name="connsiteY188" fmla="*/ 753626 h 1241771"/>
              <a:gd name="connsiteX189" fmla="*/ 5456318 w 5737264"/>
              <a:gd name="connsiteY189" fmla="*/ 708409 h 1241771"/>
              <a:gd name="connsiteX190" fmla="*/ 5466366 w 5737264"/>
              <a:gd name="connsiteY190" fmla="*/ 683288 h 1241771"/>
              <a:gd name="connsiteX191" fmla="*/ 5476415 w 5737264"/>
              <a:gd name="connsiteY191" fmla="*/ 643094 h 1241771"/>
              <a:gd name="connsiteX192" fmla="*/ 5491487 w 5737264"/>
              <a:gd name="connsiteY192" fmla="*/ 617973 h 1241771"/>
              <a:gd name="connsiteX193" fmla="*/ 5506560 w 5737264"/>
              <a:gd name="connsiteY193" fmla="*/ 572756 h 1241771"/>
              <a:gd name="connsiteX194" fmla="*/ 5526656 w 5737264"/>
              <a:gd name="connsiteY194" fmla="*/ 522514 h 1241771"/>
              <a:gd name="connsiteX195" fmla="*/ 5546753 w 5737264"/>
              <a:gd name="connsiteY195" fmla="*/ 467248 h 1241771"/>
              <a:gd name="connsiteX196" fmla="*/ 5556802 w 5737264"/>
              <a:gd name="connsiteY196" fmla="*/ 411982 h 1241771"/>
              <a:gd name="connsiteX197" fmla="*/ 5566850 w 5737264"/>
              <a:gd name="connsiteY197" fmla="*/ 381837 h 1241771"/>
              <a:gd name="connsiteX198" fmla="*/ 5576898 w 5737264"/>
              <a:gd name="connsiteY198" fmla="*/ 356716 h 1241771"/>
              <a:gd name="connsiteX199" fmla="*/ 5596995 w 5737264"/>
              <a:gd name="connsiteY199" fmla="*/ 316523 h 1241771"/>
              <a:gd name="connsiteX200" fmla="*/ 5617092 w 5737264"/>
              <a:gd name="connsiteY200" fmla="*/ 246184 h 1241771"/>
              <a:gd name="connsiteX201" fmla="*/ 5622116 w 5737264"/>
              <a:gd name="connsiteY201" fmla="*/ 226088 h 1241771"/>
              <a:gd name="connsiteX202" fmla="*/ 5632164 w 5737264"/>
              <a:gd name="connsiteY202" fmla="*/ 216039 h 1241771"/>
              <a:gd name="connsiteX203" fmla="*/ 5637188 w 5737264"/>
              <a:gd name="connsiteY203" fmla="*/ 200967 h 1241771"/>
              <a:gd name="connsiteX204" fmla="*/ 5651738 w 5737264"/>
              <a:gd name="connsiteY204" fmla="*/ 190395 h 1241771"/>
              <a:gd name="connsiteX205" fmla="*/ 5673692 w 5737264"/>
              <a:gd name="connsiteY205" fmla="*/ 153892 h 1241771"/>
              <a:gd name="connsiteX206" fmla="*/ 5726602 w 5737264"/>
              <a:gd name="connsiteY206" fmla="*/ 89362 h 1241771"/>
              <a:gd name="connsiteX207" fmla="*/ 5728722 w 5737264"/>
              <a:gd name="connsiteY207" fmla="*/ 42287 h 1241771"/>
              <a:gd name="connsiteX208" fmla="*/ 5634284 w 5737264"/>
              <a:gd name="connsiteY208" fmla="*/ 25357 h 1241771"/>
              <a:gd name="connsiteX209" fmla="*/ 5536940 w 5737264"/>
              <a:gd name="connsiteY209" fmla="*/ 27214 h 1241771"/>
              <a:gd name="connsiteX210" fmla="*/ 5470369 w 5737264"/>
              <a:gd name="connsiteY210" fmla="*/ 39381 h 1241771"/>
              <a:gd name="connsiteX211" fmla="*/ 5379124 w 5737264"/>
              <a:gd name="connsiteY211" fmla="*/ 39644 h 1241771"/>
              <a:gd name="connsiteX212" fmla="*/ 5309282 w 5737264"/>
              <a:gd name="connsiteY212" fmla="*/ 42287 h 1241771"/>
              <a:gd name="connsiteX213" fmla="*/ 5238682 w 5737264"/>
              <a:gd name="connsiteY213" fmla="*/ 54455 h 1241771"/>
              <a:gd name="connsiteX214" fmla="*/ 5108892 w 5737264"/>
              <a:gd name="connsiteY214" fmla="*/ 37524 h 1241771"/>
              <a:gd name="connsiteX215" fmla="*/ 5020026 w 5737264"/>
              <a:gd name="connsiteY215" fmla="*/ 39120 h 1241771"/>
              <a:gd name="connsiteX216" fmla="*/ 4946233 w 5737264"/>
              <a:gd name="connsiteY216" fmla="*/ 41240 h 1241771"/>
              <a:gd name="connsiteX217" fmla="*/ 4823272 w 5737264"/>
              <a:gd name="connsiteY217" fmla="*/ 50242 h 1241771"/>
              <a:gd name="connsiteX218" fmla="*/ 4727577 w 5737264"/>
              <a:gd name="connsiteY218" fmla="*/ 29073 h 1241771"/>
              <a:gd name="connsiteX219" fmla="*/ 4628376 w 5737264"/>
              <a:gd name="connsiteY219" fmla="*/ 41240 h 1241771"/>
              <a:gd name="connsiteX220" fmla="*/ 4565180 w 5737264"/>
              <a:gd name="connsiteY220" fmla="*/ 46264 h 1241771"/>
              <a:gd name="connsiteX221" fmla="*/ 4417596 w 5737264"/>
              <a:gd name="connsiteY221" fmla="*/ 44406 h 1241771"/>
              <a:gd name="connsiteX222" fmla="*/ 4139984 w 5737264"/>
              <a:gd name="connsiteY222" fmla="*/ 60290 h 1241771"/>
              <a:gd name="connsiteX223" fmla="*/ 3918920 w 5737264"/>
              <a:gd name="connsiteY223" fmla="*/ 50242 h 1241771"/>
              <a:gd name="connsiteX224" fmla="*/ 3873703 w 5737264"/>
              <a:gd name="connsiteY224" fmla="*/ 45217 h 1241771"/>
              <a:gd name="connsiteX225" fmla="*/ 3687808 w 5737264"/>
              <a:gd name="connsiteY225" fmla="*/ 40193 h 1241771"/>
              <a:gd name="connsiteX226" fmla="*/ 3662687 w 5737264"/>
              <a:gd name="connsiteY226" fmla="*/ 35169 h 1241771"/>
              <a:gd name="connsiteX227" fmla="*/ 3627518 w 5737264"/>
              <a:gd name="connsiteY227" fmla="*/ 25121 h 1241771"/>
              <a:gd name="connsiteX228" fmla="*/ 3547131 w 5737264"/>
              <a:gd name="connsiteY228" fmla="*/ 20097 h 1241771"/>
              <a:gd name="connsiteX229" fmla="*/ 3310995 w 5737264"/>
              <a:gd name="connsiteY229" fmla="*/ 25121 h 1241771"/>
              <a:gd name="connsiteX230" fmla="*/ 3265777 w 5737264"/>
              <a:gd name="connsiteY230" fmla="*/ 30145 h 1241771"/>
              <a:gd name="connsiteX231" fmla="*/ 3175342 w 5737264"/>
              <a:gd name="connsiteY231" fmla="*/ 35169 h 1241771"/>
              <a:gd name="connsiteX232" fmla="*/ 2582489 w 5737264"/>
              <a:gd name="connsiteY232" fmla="*/ 45217 h 1241771"/>
              <a:gd name="connsiteX233" fmla="*/ 2255918 w 5737264"/>
              <a:gd name="connsiteY233" fmla="*/ 40193 h 1241771"/>
              <a:gd name="connsiteX234" fmla="*/ 1974564 w 5737264"/>
              <a:gd name="connsiteY234" fmla="*/ 30145 h 1241771"/>
              <a:gd name="connsiteX235" fmla="*/ 1944419 w 5737264"/>
              <a:gd name="connsiteY235" fmla="*/ 25121 h 1241771"/>
              <a:gd name="connsiteX236" fmla="*/ 1848960 w 5737264"/>
              <a:gd name="connsiteY236" fmla="*/ 20097 h 1241771"/>
              <a:gd name="connsiteX237" fmla="*/ 1768573 w 5737264"/>
              <a:gd name="connsiteY237" fmla="*/ 10048 h 1241771"/>
              <a:gd name="connsiteX238" fmla="*/ 1502292 w 5737264"/>
              <a:gd name="connsiteY238" fmla="*/ 20097 h 1241771"/>
              <a:gd name="connsiteX239" fmla="*/ 1467122 w 5737264"/>
              <a:gd name="connsiteY239" fmla="*/ 25121 h 1241771"/>
              <a:gd name="connsiteX240" fmla="*/ 1426929 w 5737264"/>
              <a:gd name="connsiteY240" fmla="*/ 30145 h 1241771"/>
              <a:gd name="connsiteX241" fmla="*/ 1341518 w 5737264"/>
              <a:gd name="connsiteY241" fmla="*/ 45217 h 1241771"/>
              <a:gd name="connsiteX242" fmla="*/ 1095333 w 5737264"/>
              <a:gd name="connsiteY242" fmla="*/ 35169 h 1241771"/>
              <a:gd name="connsiteX243" fmla="*/ 979777 w 5737264"/>
              <a:gd name="connsiteY243" fmla="*/ 20097 h 1241771"/>
              <a:gd name="connsiteX244" fmla="*/ 939584 w 5737264"/>
              <a:gd name="connsiteY244" fmla="*/ 10048 h 1241771"/>
              <a:gd name="connsiteX245" fmla="*/ 813980 w 5737264"/>
              <a:gd name="connsiteY245" fmla="*/ 0 h 1241771"/>
              <a:gd name="connsiteX246" fmla="*/ 743641 w 5737264"/>
              <a:gd name="connsiteY246" fmla="*/ 5024 h 1241771"/>
              <a:gd name="connsiteX247" fmla="*/ 582867 w 5737264"/>
              <a:gd name="connsiteY247" fmla="*/ 15072 h 1241771"/>
              <a:gd name="connsiteX248" fmla="*/ 432142 w 5737264"/>
              <a:gd name="connsiteY248" fmla="*/ 5024 h 1241771"/>
              <a:gd name="connsiteX249" fmla="*/ 412046 w 5737264"/>
              <a:gd name="connsiteY249" fmla="*/ 0 h 1241771"/>
              <a:gd name="connsiteX250" fmla="*/ 281417 w 5737264"/>
              <a:gd name="connsiteY250" fmla="*/ 10048 h 1241771"/>
              <a:gd name="connsiteX251" fmla="*/ 261320 w 5737264"/>
              <a:gd name="connsiteY251" fmla="*/ 15072 h 1241771"/>
              <a:gd name="connsiteX252" fmla="*/ 100547 w 5737264"/>
              <a:gd name="connsiteY252" fmla="*/ 20097 h 1241771"/>
              <a:gd name="connsiteX253" fmla="*/ 5087 w 5737264"/>
              <a:gd name="connsiteY253" fmla="*/ 30145 h 1241771"/>
              <a:gd name="connsiteX0" fmla="*/ 5087 w 5737264"/>
              <a:gd name="connsiteY0" fmla="*/ 30145 h 1403084"/>
              <a:gd name="connsiteX1" fmla="*/ 15136 w 5737264"/>
              <a:gd name="connsiteY1" fmla="*/ 115556 h 1403084"/>
              <a:gd name="connsiteX2" fmla="*/ 20160 w 5737264"/>
              <a:gd name="connsiteY2" fmla="*/ 150725 h 1403084"/>
              <a:gd name="connsiteX3" fmla="*/ 25184 w 5737264"/>
              <a:gd name="connsiteY3" fmla="*/ 236136 h 1403084"/>
              <a:gd name="connsiteX4" fmla="*/ 35232 w 5737264"/>
              <a:gd name="connsiteY4" fmla="*/ 311499 h 1403084"/>
              <a:gd name="connsiteX5" fmla="*/ 40256 w 5737264"/>
              <a:gd name="connsiteY5" fmla="*/ 783771 h 1403084"/>
              <a:gd name="connsiteX6" fmla="*/ 45281 w 5737264"/>
              <a:gd name="connsiteY6" fmla="*/ 864158 h 1403084"/>
              <a:gd name="connsiteX7" fmla="*/ 35232 w 5737264"/>
              <a:gd name="connsiteY7" fmla="*/ 1034980 h 1403084"/>
              <a:gd name="connsiteX8" fmla="*/ 25184 w 5737264"/>
              <a:gd name="connsiteY8" fmla="*/ 1100294 h 1403084"/>
              <a:gd name="connsiteX9" fmla="*/ 20160 w 5737264"/>
              <a:gd name="connsiteY9" fmla="*/ 1150536 h 1403084"/>
              <a:gd name="connsiteX10" fmla="*/ 25184 w 5737264"/>
              <a:gd name="connsiteY10" fmla="*/ 1170633 h 1403084"/>
              <a:gd name="connsiteX11" fmla="*/ 35232 w 5737264"/>
              <a:gd name="connsiteY11" fmla="*/ 1160584 h 1403084"/>
              <a:gd name="connsiteX12" fmla="*/ 55329 w 5737264"/>
              <a:gd name="connsiteY12" fmla="*/ 1100294 h 1403084"/>
              <a:gd name="connsiteX13" fmla="*/ 60353 w 5737264"/>
              <a:gd name="connsiteY13" fmla="*/ 1085222 h 1403084"/>
              <a:gd name="connsiteX14" fmla="*/ 70402 w 5737264"/>
              <a:gd name="connsiteY14" fmla="*/ 1075173 h 1403084"/>
              <a:gd name="connsiteX15" fmla="*/ 95522 w 5737264"/>
              <a:gd name="connsiteY15" fmla="*/ 1045028 h 1403084"/>
              <a:gd name="connsiteX16" fmla="*/ 110595 w 5737264"/>
              <a:gd name="connsiteY16" fmla="*/ 1040004 h 1403084"/>
              <a:gd name="connsiteX17" fmla="*/ 135716 w 5737264"/>
              <a:gd name="connsiteY17" fmla="*/ 1019908 h 1403084"/>
              <a:gd name="connsiteX18" fmla="*/ 150788 w 5737264"/>
              <a:gd name="connsiteY18" fmla="*/ 1009859 h 1403084"/>
              <a:gd name="connsiteX19" fmla="*/ 175909 w 5737264"/>
              <a:gd name="connsiteY19" fmla="*/ 994787 h 1403084"/>
              <a:gd name="connsiteX20" fmla="*/ 216103 w 5737264"/>
              <a:gd name="connsiteY20" fmla="*/ 984738 h 1403084"/>
              <a:gd name="connsiteX21" fmla="*/ 286441 w 5737264"/>
              <a:gd name="connsiteY21" fmla="*/ 994787 h 1403084"/>
              <a:gd name="connsiteX22" fmla="*/ 301514 w 5737264"/>
              <a:gd name="connsiteY22" fmla="*/ 1004835 h 1403084"/>
              <a:gd name="connsiteX23" fmla="*/ 321610 w 5737264"/>
              <a:gd name="connsiteY23" fmla="*/ 1034980 h 1403084"/>
              <a:gd name="connsiteX24" fmla="*/ 356780 w 5737264"/>
              <a:gd name="connsiteY24" fmla="*/ 1065125 h 1403084"/>
              <a:gd name="connsiteX25" fmla="*/ 366828 w 5737264"/>
              <a:gd name="connsiteY25" fmla="*/ 1080198 h 1403084"/>
              <a:gd name="connsiteX26" fmla="*/ 381900 w 5737264"/>
              <a:gd name="connsiteY26" fmla="*/ 1085222 h 1403084"/>
              <a:gd name="connsiteX27" fmla="*/ 396973 w 5737264"/>
              <a:gd name="connsiteY27" fmla="*/ 1095270 h 1403084"/>
              <a:gd name="connsiteX28" fmla="*/ 407021 w 5737264"/>
              <a:gd name="connsiteY28" fmla="*/ 1105319 h 1403084"/>
              <a:gd name="connsiteX29" fmla="*/ 422094 w 5737264"/>
              <a:gd name="connsiteY29" fmla="*/ 1110343 h 1403084"/>
              <a:gd name="connsiteX30" fmla="*/ 437166 w 5737264"/>
              <a:gd name="connsiteY30" fmla="*/ 1120391 h 1403084"/>
              <a:gd name="connsiteX31" fmla="*/ 467311 w 5737264"/>
              <a:gd name="connsiteY31" fmla="*/ 1130439 h 1403084"/>
              <a:gd name="connsiteX32" fmla="*/ 522577 w 5737264"/>
              <a:gd name="connsiteY32" fmla="*/ 1115367 h 1403084"/>
              <a:gd name="connsiteX33" fmla="*/ 552722 w 5737264"/>
              <a:gd name="connsiteY33" fmla="*/ 1075173 h 1403084"/>
              <a:gd name="connsiteX34" fmla="*/ 567795 w 5737264"/>
              <a:gd name="connsiteY34" fmla="*/ 1070149 h 1403084"/>
              <a:gd name="connsiteX35" fmla="*/ 582867 w 5737264"/>
              <a:gd name="connsiteY35" fmla="*/ 1060101 h 1403084"/>
              <a:gd name="connsiteX36" fmla="*/ 638133 w 5737264"/>
              <a:gd name="connsiteY36" fmla="*/ 1045028 h 1403084"/>
              <a:gd name="connsiteX37" fmla="*/ 653206 w 5737264"/>
              <a:gd name="connsiteY37" fmla="*/ 1040004 h 1403084"/>
              <a:gd name="connsiteX38" fmla="*/ 693399 w 5737264"/>
              <a:gd name="connsiteY38" fmla="*/ 1045028 h 1403084"/>
              <a:gd name="connsiteX39" fmla="*/ 723544 w 5737264"/>
              <a:gd name="connsiteY39" fmla="*/ 1055077 h 1403084"/>
              <a:gd name="connsiteX40" fmla="*/ 733593 w 5737264"/>
              <a:gd name="connsiteY40" fmla="*/ 1065125 h 1403084"/>
              <a:gd name="connsiteX41" fmla="*/ 768762 w 5737264"/>
              <a:gd name="connsiteY41" fmla="*/ 1080198 h 1403084"/>
              <a:gd name="connsiteX42" fmla="*/ 803931 w 5737264"/>
              <a:gd name="connsiteY42" fmla="*/ 1105319 h 1403084"/>
              <a:gd name="connsiteX43" fmla="*/ 834076 w 5737264"/>
              <a:gd name="connsiteY43" fmla="*/ 1130439 h 1403084"/>
              <a:gd name="connsiteX44" fmla="*/ 869246 w 5737264"/>
              <a:gd name="connsiteY44" fmla="*/ 1140488 h 1403084"/>
              <a:gd name="connsiteX45" fmla="*/ 909439 w 5737264"/>
              <a:gd name="connsiteY45" fmla="*/ 1175657 h 1403084"/>
              <a:gd name="connsiteX46" fmla="*/ 939584 w 5737264"/>
              <a:gd name="connsiteY46" fmla="*/ 1185705 h 1403084"/>
              <a:gd name="connsiteX47" fmla="*/ 979777 w 5737264"/>
              <a:gd name="connsiteY47" fmla="*/ 1180681 h 1403084"/>
              <a:gd name="connsiteX48" fmla="*/ 989826 w 5737264"/>
              <a:gd name="connsiteY48" fmla="*/ 1170633 h 1403084"/>
              <a:gd name="connsiteX49" fmla="*/ 1004898 w 5737264"/>
              <a:gd name="connsiteY49" fmla="*/ 1150536 h 1403084"/>
              <a:gd name="connsiteX50" fmla="*/ 1014947 w 5737264"/>
              <a:gd name="connsiteY50" fmla="*/ 1120391 h 1403084"/>
              <a:gd name="connsiteX51" fmla="*/ 1040067 w 5737264"/>
              <a:gd name="connsiteY51" fmla="*/ 1095270 h 1403084"/>
              <a:gd name="connsiteX52" fmla="*/ 1050116 w 5737264"/>
              <a:gd name="connsiteY52" fmla="*/ 1085222 h 1403084"/>
              <a:gd name="connsiteX53" fmla="*/ 1075237 w 5737264"/>
              <a:gd name="connsiteY53" fmla="*/ 1065125 h 1403084"/>
              <a:gd name="connsiteX54" fmla="*/ 1090309 w 5737264"/>
              <a:gd name="connsiteY54" fmla="*/ 1050053 h 1403084"/>
              <a:gd name="connsiteX55" fmla="*/ 1120454 w 5737264"/>
              <a:gd name="connsiteY55" fmla="*/ 1040004 h 1403084"/>
              <a:gd name="connsiteX56" fmla="*/ 1135527 w 5737264"/>
              <a:gd name="connsiteY56" fmla="*/ 1034980 h 1403084"/>
              <a:gd name="connsiteX57" fmla="*/ 1160648 w 5737264"/>
              <a:gd name="connsiteY57" fmla="*/ 1019908 h 1403084"/>
              <a:gd name="connsiteX58" fmla="*/ 1175720 w 5737264"/>
              <a:gd name="connsiteY58" fmla="*/ 1014883 h 1403084"/>
              <a:gd name="connsiteX59" fmla="*/ 1195817 w 5737264"/>
              <a:gd name="connsiteY59" fmla="*/ 1004835 h 1403084"/>
              <a:gd name="connsiteX60" fmla="*/ 1281228 w 5737264"/>
              <a:gd name="connsiteY60" fmla="*/ 1014883 h 1403084"/>
              <a:gd name="connsiteX61" fmla="*/ 1296300 w 5737264"/>
              <a:gd name="connsiteY61" fmla="*/ 1024932 h 1403084"/>
              <a:gd name="connsiteX62" fmla="*/ 1311373 w 5737264"/>
              <a:gd name="connsiteY62" fmla="*/ 1029956 h 1403084"/>
              <a:gd name="connsiteX63" fmla="*/ 1326446 w 5737264"/>
              <a:gd name="connsiteY63" fmla="*/ 1060101 h 1403084"/>
              <a:gd name="connsiteX64" fmla="*/ 1341518 w 5737264"/>
              <a:gd name="connsiteY64" fmla="*/ 1065125 h 1403084"/>
              <a:gd name="connsiteX65" fmla="*/ 1356591 w 5737264"/>
              <a:gd name="connsiteY65" fmla="*/ 1075173 h 1403084"/>
              <a:gd name="connsiteX66" fmla="*/ 1396784 w 5737264"/>
              <a:gd name="connsiteY66" fmla="*/ 1090246 h 1403084"/>
              <a:gd name="connsiteX67" fmla="*/ 1447026 w 5737264"/>
              <a:gd name="connsiteY67" fmla="*/ 1105319 h 1403084"/>
              <a:gd name="connsiteX68" fmla="*/ 1462098 w 5737264"/>
              <a:gd name="connsiteY68" fmla="*/ 1110343 h 1403084"/>
              <a:gd name="connsiteX69" fmla="*/ 1497267 w 5737264"/>
              <a:gd name="connsiteY69" fmla="*/ 1120391 h 1403084"/>
              <a:gd name="connsiteX70" fmla="*/ 1552533 w 5737264"/>
              <a:gd name="connsiteY70" fmla="*/ 1115367 h 1403084"/>
              <a:gd name="connsiteX71" fmla="*/ 1567606 w 5737264"/>
              <a:gd name="connsiteY71" fmla="*/ 1110343 h 1403084"/>
              <a:gd name="connsiteX72" fmla="*/ 1587703 w 5737264"/>
              <a:gd name="connsiteY72" fmla="*/ 1090246 h 1403084"/>
              <a:gd name="connsiteX73" fmla="*/ 1637944 w 5737264"/>
              <a:gd name="connsiteY73" fmla="*/ 1050053 h 1403084"/>
              <a:gd name="connsiteX74" fmla="*/ 1653017 w 5737264"/>
              <a:gd name="connsiteY74" fmla="*/ 1029956 h 1403084"/>
              <a:gd name="connsiteX75" fmla="*/ 1688186 w 5737264"/>
              <a:gd name="connsiteY75" fmla="*/ 1019908 h 1403084"/>
              <a:gd name="connsiteX76" fmla="*/ 1788670 w 5737264"/>
              <a:gd name="connsiteY76" fmla="*/ 1029956 h 1403084"/>
              <a:gd name="connsiteX77" fmla="*/ 1818815 w 5737264"/>
              <a:gd name="connsiteY77" fmla="*/ 1040004 h 1403084"/>
              <a:gd name="connsiteX78" fmla="*/ 1853984 w 5737264"/>
              <a:gd name="connsiteY78" fmla="*/ 1050053 h 1403084"/>
              <a:gd name="connsiteX79" fmla="*/ 1869056 w 5737264"/>
              <a:gd name="connsiteY79" fmla="*/ 1060101 h 1403084"/>
              <a:gd name="connsiteX80" fmla="*/ 1894177 w 5737264"/>
              <a:gd name="connsiteY80" fmla="*/ 1065125 h 1403084"/>
              <a:gd name="connsiteX81" fmla="*/ 1949443 w 5737264"/>
              <a:gd name="connsiteY81" fmla="*/ 1085222 h 1403084"/>
              <a:gd name="connsiteX82" fmla="*/ 1969540 w 5737264"/>
              <a:gd name="connsiteY82" fmla="*/ 1090246 h 1403084"/>
              <a:gd name="connsiteX83" fmla="*/ 2014758 w 5737264"/>
              <a:gd name="connsiteY83" fmla="*/ 1110343 h 1403084"/>
              <a:gd name="connsiteX84" fmla="*/ 2039878 w 5737264"/>
              <a:gd name="connsiteY84" fmla="*/ 1125415 h 1403084"/>
              <a:gd name="connsiteX85" fmla="*/ 2120265 w 5737264"/>
              <a:gd name="connsiteY85" fmla="*/ 1120391 h 1403084"/>
              <a:gd name="connsiteX86" fmla="*/ 2130314 w 5737264"/>
              <a:gd name="connsiteY86" fmla="*/ 1110343 h 1403084"/>
              <a:gd name="connsiteX87" fmla="*/ 2155435 w 5737264"/>
              <a:gd name="connsiteY87" fmla="*/ 1100294 h 1403084"/>
              <a:gd name="connsiteX88" fmla="*/ 2190604 w 5737264"/>
              <a:gd name="connsiteY88" fmla="*/ 1070149 h 1403084"/>
              <a:gd name="connsiteX89" fmla="*/ 2230797 w 5737264"/>
              <a:gd name="connsiteY89" fmla="*/ 1040004 h 1403084"/>
              <a:gd name="connsiteX90" fmla="*/ 2245870 w 5737264"/>
              <a:gd name="connsiteY90" fmla="*/ 1034980 h 1403084"/>
              <a:gd name="connsiteX91" fmla="*/ 2270991 w 5737264"/>
              <a:gd name="connsiteY91" fmla="*/ 1019908 h 1403084"/>
              <a:gd name="connsiteX92" fmla="*/ 2301136 w 5737264"/>
              <a:gd name="connsiteY92" fmla="*/ 994787 h 1403084"/>
              <a:gd name="connsiteX93" fmla="*/ 2316208 w 5737264"/>
              <a:gd name="connsiteY93" fmla="*/ 989763 h 1403084"/>
              <a:gd name="connsiteX94" fmla="*/ 2396595 w 5737264"/>
              <a:gd name="connsiteY94" fmla="*/ 984738 h 1403084"/>
              <a:gd name="connsiteX95" fmla="*/ 2426740 w 5737264"/>
              <a:gd name="connsiteY95" fmla="*/ 989763 h 1403084"/>
              <a:gd name="connsiteX96" fmla="*/ 2461909 w 5737264"/>
              <a:gd name="connsiteY96" fmla="*/ 1024932 h 1403084"/>
              <a:gd name="connsiteX97" fmla="*/ 2476982 w 5737264"/>
              <a:gd name="connsiteY97" fmla="*/ 1029956 h 1403084"/>
              <a:gd name="connsiteX98" fmla="*/ 2487030 w 5737264"/>
              <a:gd name="connsiteY98" fmla="*/ 1045028 h 1403084"/>
              <a:gd name="connsiteX99" fmla="*/ 2497078 w 5737264"/>
              <a:gd name="connsiteY99" fmla="*/ 1055077 h 1403084"/>
              <a:gd name="connsiteX100" fmla="*/ 2532248 w 5737264"/>
              <a:gd name="connsiteY100" fmla="*/ 1095270 h 1403084"/>
              <a:gd name="connsiteX101" fmla="*/ 2567417 w 5737264"/>
              <a:gd name="connsiteY101" fmla="*/ 1135464 h 1403084"/>
              <a:gd name="connsiteX102" fmla="*/ 2582489 w 5737264"/>
              <a:gd name="connsiteY102" fmla="*/ 1145512 h 1403084"/>
              <a:gd name="connsiteX103" fmla="*/ 2622683 w 5737264"/>
              <a:gd name="connsiteY103" fmla="*/ 1170633 h 1403084"/>
              <a:gd name="connsiteX104" fmla="*/ 2657852 w 5737264"/>
              <a:gd name="connsiteY104" fmla="*/ 1160584 h 1403084"/>
              <a:gd name="connsiteX105" fmla="*/ 2682973 w 5737264"/>
              <a:gd name="connsiteY105" fmla="*/ 1145512 h 1403084"/>
              <a:gd name="connsiteX106" fmla="*/ 2713118 w 5737264"/>
              <a:gd name="connsiteY106" fmla="*/ 1130439 h 1403084"/>
              <a:gd name="connsiteX107" fmla="*/ 2728191 w 5737264"/>
              <a:gd name="connsiteY107" fmla="*/ 1120391 h 1403084"/>
              <a:gd name="connsiteX108" fmla="*/ 2748287 w 5737264"/>
              <a:gd name="connsiteY108" fmla="*/ 1115367 h 1403084"/>
              <a:gd name="connsiteX109" fmla="*/ 2778432 w 5737264"/>
              <a:gd name="connsiteY109" fmla="*/ 1105319 h 1403084"/>
              <a:gd name="connsiteX110" fmla="*/ 2868867 w 5737264"/>
              <a:gd name="connsiteY110" fmla="*/ 1075173 h 1403084"/>
              <a:gd name="connsiteX111" fmla="*/ 2893988 w 5737264"/>
              <a:gd name="connsiteY111" fmla="*/ 1070149 h 1403084"/>
              <a:gd name="connsiteX112" fmla="*/ 2919109 w 5737264"/>
              <a:gd name="connsiteY112" fmla="*/ 1075173 h 1403084"/>
              <a:gd name="connsiteX113" fmla="*/ 2934182 w 5737264"/>
              <a:gd name="connsiteY113" fmla="*/ 1080198 h 1403084"/>
              <a:gd name="connsiteX114" fmla="*/ 2944230 w 5737264"/>
              <a:gd name="connsiteY114" fmla="*/ 1110343 h 1403084"/>
              <a:gd name="connsiteX115" fmla="*/ 2959303 w 5737264"/>
              <a:gd name="connsiteY115" fmla="*/ 1125415 h 1403084"/>
              <a:gd name="connsiteX116" fmla="*/ 2979399 w 5737264"/>
              <a:gd name="connsiteY116" fmla="*/ 1155560 h 1403084"/>
              <a:gd name="connsiteX117" fmla="*/ 2994472 w 5737264"/>
              <a:gd name="connsiteY117" fmla="*/ 1160584 h 1403084"/>
              <a:gd name="connsiteX118" fmla="*/ 3014569 w 5737264"/>
              <a:gd name="connsiteY118" fmla="*/ 1180681 h 1403084"/>
              <a:gd name="connsiteX119" fmla="*/ 3024617 w 5737264"/>
              <a:gd name="connsiteY119" fmla="*/ 1190730 h 1403084"/>
              <a:gd name="connsiteX120" fmla="*/ 3069835 w 5737264"/>
              <a:gd name="connsiteY120" fmla="*/ 1215850 h 1403084"/>
              <a:gd name="connsiteX121" fmla="*/ 3079883 w 5737264"/>
              <a:gd name="connsiteY121" fmla="*/ 1225899 h 1403084"/>
              <a:gd name="connsiteX122" fmla="*/ 3099980 w 5737264"/>
              <a:gd name="connsiteY122" fmla="*/ 1230923 h 1403084"/>
              <a:gd name="connsiteX123" fmla="*/ 3130125 w 5737264"/>
              <a:gd name="connsiteY123" fmla="*/ 1240971 h 1403084"/>
              <a:gd name="connsiteX124" fmla="*/ 3018441 w 5737264"/>
              <a:gd name="connsiteY124" fmla="*/ 1402635 h 1403084"/>
              <a:gd name="connsiteX125" fmla="*/ 3229535 w 5737264"/>
              <a:gd name="connsiteY125" fmla="*/ 1178561 h 1403084"/>
              <a:gd name="connsiteX126" fmla="*/ 3281634 w 5737264"/>
              <a:gd name="connsiteY126" fmla="*/ 1153440 h 1403084"/>
              <a:gd name="connsiteX127" fmla="*/ 3310995 w 5737264"/>
              <a:gd name="connsiteY127" fmla="*/ 1145512 h 1403084"/>
              <a:gd name="connsiteX128" fmla="*/ 3351188 w 5737264"/>
              <a:gd name="connsiteY128" fmla="*/ 1140488 h 1403084"/>
              <a:gd name="connsiteX129" fmla="*/ 3406454 w 5737264"/>
              <a:gd name="connsiteY129" fmla="*/ 1155560 h 1403084"/>
              <a:gd name="connsiteX130" fmla="*/ 3426551 w 5737264"/>
              <a:gd name="connsiteY130" fmla="*/ 1165609 h 1403084"/>
              <a:gd name="connsiteX131" fmla="*/ 3441624 w 5737264"/>
              <a:gd name="connsiteY131" fmla="*/ 1175657 h 1403084"/>
              <a:gd name="connsiteX132" fmla="*/ 3456696 w 5737264"/>
              <a:gd name="connsiteY132" fmla="*/ 1180681 h 1403084"/>
              <a:gd name="connsiteX133" fmla="*/ 3466744 w 5737264"/>
              <a:gd name="connsiteY133" fmla="*/ 1195754 h 1403084"/>
              <a:gd name="connsiteX134" fmla="*/ 3527035 w 5737264"/>
              <a:gd name="connsiteY134" fmla="*/ 1200778 h 1403084"/>
              <a:gd name="connsiteX135" fmla="*/ 3542107 w 5737264"/>
              <a:gd name="connsiteY135" fmla="*/ 1190730 h 1403084"/>
              <a:gd name="connsiteX136" fmla="*/ 3567228 w 5737264"/>
              <a:gd name="connsiteY136" fmla="*/ 1180681 h 1403084"/>
              <a:gd name="connsiteX137" fmla="*/ 3587325 w 5737264"/>
              <a:gd name="connsiteY137" fmla="*/ 1150536 h 1403084"/>
              <a:gd name="connsiteX138" fmla="*/ 3617470 w 5737264"/>
              <a:gd name="connsiteY138" fmla="*/ 1125415 h 1403084"/>
              <a:gd name="connsiteX139" fmla="*/ 3632542 w 5737264"/>
              <a:gd name="connsiteY139" fmla="*/ 1105319 h 1403084"/>
              <a:gd name="connsiteX140" fmla="*/ 3662687 w 5737264"/>
              <a:gd name="connsiteY140" fmla="*/ 1085222 h 1403084"/>
              <a:gd name="connsiteX141" fmla="*/ 3697856 w 5737264"/>
              <a:gd name="connsiteY141" fmla="*/ 1070149 h 1403084"/>
              <a:gd name="connsiteX142" fmla="*/ 3707905 w 5737264"/>
              <a:gd name="connsiteY142" fmla="*/ 1060101 h 1403084"/>
              <a:gd name="connsiteX143" fmla="*/ 3743074 w 5737264"/>
              <a:gd name="connsiteY143" fmla="*/ 1047148 h 1403084"/>
              <a:gd name="connsiteX144" fmla="*/ 3799125 w 5737264"/>
              <a:gd name="connsiteY144" fmla="*/ 1043982 h 1403084"/>
              <a:gd name="connsiteX145" fmla="*/ 3859651 w 5737264"/>
              <a:gd name="connsiteY145" fmla="*/ 1072033 h 1403084"/>
              <a:gd name="connsiteX146" fmla="*/ 3902226 w 5737264"/>
              <a:gd name="connsiteY146" fmla="*/ 1101367 h 1403084"/>
              <a:gd name="connsiteX147" fmla="*/ 3958041 w 5737264"/>
              <a:gd name="connsiteY147" fmla="*/ 1142346 h 1403084"/>
              <a:gd name="connsiteX148" fmla="*/ 4019404 w 5737264"/>
              <a:gd name="connsiteY148" fmla="*/ 1165609 h 1403084"/>
              <a:gd name="connsiteX149" fmla="*/ 4064621 w 5737264"/>
              <a:gd name="connsiteY149" fmla="*/ 1150536 h 1403084"/>
              <a:gd name="connsiteX150" fmla="*/ 4079694 w 5737264"/>
              <a:gd name="connsiteY150" fmla="*/ 1125415 h 1403084"/>
              <a:gd name="connsiteX151" fmla="*/ 4099791 w 5737264"/>
              <a:gd name="connsiteY151" fmla="*/ 1105319 h 1403084"/>
              <a:gd name="connsiteX152" fmla="*/ 4129936 w 5737264"/>
              <a:gd name="connsiteY152" fmla="*/ 1075173 h 1403084"/>
              <a:gd name="connsiteX153" fmla="*/ 4150032 w 5737264"/>
              <a:gd name="connsiteY153" fmla="*/ 1040004 h 1403084"/>
              <a:gd name="connsiteX154" fmla="*/ 4160081 w 5737264"/>
              <a:gd name="connsiteY154" fmla="*/ 1019908 h 1403084"/>
              <a:gd name="connsiteX155" fmla="*/ 4165105 w 5737264"/>
              <a:gd name="connsiteY155" fmla="*/ 1004835 h 1403084"/>
              <a:gd name="connsiteX156" fmla="*/ 4185202 w 5737264"/>
              <a:gd name="connsiteY156" fmla="*/ 984738 h 1403084"/>
              <a:gd name="connsiteX157" fmla="*/ 4200274 w 5737264"/>
              <a:gd name="connsiteY157" fmla="*/ 979714 h 1403084"/>
              <a:gd name="connsiteX158" fmla="*/ 4235443 w 5737264"/>
              <a:gd name="connsiteY158" fmla="*/ 954593 h 1403084"/>
              <a:gd name="connsiteX159" fmla="*/ 4275637 w 5737264"/>
              <a:gd name="connsiteY159" fmla="*/ 934497 h 1403084"/>
              <a:gd name="connsiteX160" fmla="*/ 4310806 w 5737264"/>
              <a:gd name="connsiteY160" fmla="*/ 914400 h 1403084"/>
              <a:gd name="connsiteX161" fmla="*/ 4325878 w 5737264"/>
              <a:gd name="connsiteY161" fmla="*/ 904352 h 1403084"/>
              <a:gd name="connsiteX162" fmla="*/ 4362094 w 5737264"/>
              <a:gd name="connsiteY162" fmla="*/ 909114 h 1403084"/>
              <a:gd name="connsiteX163" fmla="*/ 4417099 w 5737264"/>
              <a:gd name="connsiteY163" fmla="*/ 946141 h 1403084"/>
              <a:gd name="connsiteX164" fmla="*/ 4462316 w 5737264"/>
              <a:gd name="connsiteY164" fmla="*/ 1006955 h 1403084"/>
              <a:gd name="connsiteX165" fmla="*/ 4531320 w 5737264"/>
              <a:gd name="connsiteY165" fmla="*/ 1037650 h 1403084"/>
              <a:gd name="connsiteX166" fmla="*/ 4597184 w 5737264"/>
              <a:gd name="connsiteY166" fmla="*/ 969666 h 1403084"/>
              <a:gd name="connsiteX167" fmla="*/ 4617281 w 5737264"/>
              <a:gd name="connsiteY167" fmla="*/ 959617 h 1403084"/>
              <a:gd name="connsiteX168" fmla="*/ 4632353 w 5737264"/>
              <a:gd name="connsiteY168" fmla="*/ 944545 h 1403084"/>
              <a:gd name="connsiteX169" fmla="*/ 4652450 w 5737264"/>
              <a:gd name="connsiteY169" fmla="*/ 934497 h 1403084"/>
              <a:gd name="connsiteX170" fmla="*/ 4672547 w 5737264"/>
              <a:gd name="connsiteY170" fmla="*/ 919424 h 1403084"/>
              <a:gd name="connsiteX171" fmla="*/ 4737861 w 5737264"/>
              <a:gd name="connsiteY171" fmla="*/ 884255 h 1403084"/>
              <a:gd name="connsiteX172" fmla="*/ 4762982 w 5737264"/>
              <a:gd name="connsiteY172" fmla="*/ 879231 h 1403084"/>
              <a:gd name="connsiteX173" fmla="*/ 4778054 w 5737264"/>
              <a:gd name="connsiteY173" fmla="*/ 874206 h 1403084"/>
              <a:gd name="connsiteX174" fmla="*/ 4819294 w 5737264"/>
              <a:gd name="connsiteY174" fmla="*/ 873944 h 1403084"/>
              <a:gd name="connsiteX175" fmla="*/ 4877465 w 5737264"/>
              <a:gd name="connsiteY175" fmla="*/ 895638 h 1403084"/>
              <a:gd name="connsiteX176" fmla="*/ 4935347 w 5737264"/>
              <a:gd name="connsiteY176" fmla="*/ 934523 h 1403084"/>
              <a:gd name="connsiteX177" fmla="*/ 4995402 w 5737264"/>
              <a:gd name="connsiteY177" fmla="*/ 1006746 h 1403084"/>
              <a:gd name="connsiteX178" fmla="*/ 5024762 w 5737264"/>
              <a:gd name="connsiteY178" fmla="*/ 1051963 h 1403084"/>
              <a:gd name="connsiteX179" fmla="*/ 5092223 w 5737264"/>
              <a:gd name="connsiteY179" fmla="*/ 1016506 h 1403084"/>
              <a:gd name="connsiteX180" fmla="*/ 5144322 w 5737264"/>
              <a:gd name="connsiteY180" fmla="*/ 948261 h 1403084"/>
              <a:gd name="connsiteX181" fmla="*/ 5189252 w 5737264"/>
              <a:gd name="connsiteY181" fmla="*/ 886112 h 1403084"/>
              <a:gd name="connsiteX182" fmla="*/ 5226279 w 5737264"/>
              <a:gd name="connsiteY182" fmla="*/ 856230 h 1403084"/>
              <a:gd name="connsiteX183" fmla="*/ 5260637 w 5737264"/>
              <a:gd name="connsiteY183" fmla="*/ 822918 h 1403084"/>
              <a:gd name="connsiteX184" fmla="*/ 5295282 w 5737264"/>
              <a:gd name="connsiteY184" fmla="*/ 800440 h 1403084"/>
              <a:gd name="connsiteX185" fmla="*/ 5334430 w 5737264"/>
              <a:gd name="connsiteY185" fmla="*/ 794893 h 1403084"/>
              <a:gd name="connsiteX186" fmla="*/ 5412174 w 5737264"/>
              <a:gd name="connsiteY186" fmla="*/ 824252 h 1403084"/>
              <a:gd name="connsiteX187" fmla="*/ 5431197 w 5737264"/>
              <a:gd name="connsiteY187" fmla="*/ 768699 h 1403084"/>
              <a:gd name="connsiteX188" fmla="*/ 5441246 w 5737264"/>
              <a:gd name="connsiteY188" fmla="*/ 753626 h 1403084"/>
              <a:gd name="connsiteX189" fmla="*/ 5456318 w 5737264"/>
              <a:gd name="connsiteY189" fmla="*/ 708409 h 1403084"/>
              <a:gd name="connsiteX190" fmla="*/ 5466366 w 5737264"/>
              <a:gd name="connsiteY190" fmla="*/ 683288 h 1403084"/>
              <a:gd name="connsiteX191" fmla="*/ 5476415 w 5737264"/>
              <a:gd name="connsiteY191" fmla="*/ 643094 h 1403084"/>
              <a:gd name="connsiteX192" fmla="*/ 5491487 w 5737264"/>
              <a:gd name="connsiteY192" fmla="*/ 617973 h 1403084"/>
              <a:gd name="connsiteX193" fmla="*/ 5506560 w 5737264"/>
              <a:gd name="connsiteY193" fmla="*/ 572756 h 1403084"/>
              <a:gd name="connsiteX194" fmla="*/ 5526656 w 5737264"/>
              <a:gd name="connsiteY194" fmla="*/ 522514 h 1403084"/>
              <a:gd name="connsiteX195" fmla="*/ 5546753 w 5737264"/>
              <a:gd name="connsiteY195" fmla="*/ 467248 h 1403084"/>
              <a:gd name="connsiteX196" fmla="*/ 5556802 w 5737264"/>
              <a:gd name="connsiteY196" fmla="*/ 411982 h 1403084"/>
              <a:gd name="connsiteX197" fmla="*/ 5566850 w 5737264"/>
              <a:gd name="connsiteY197" fmla="*/ 381837 h 1403084"/>
              <a:gd name="connsiteX198" fmla="*/ 5576898 w 5737264"/>
              <a:gd name="connsiteY198" fmla="*/ 356716 h 1403084"/>
              <a:gd name="connsiteX199" fmla="*/ 5596995 w 5737264"/>
              <a:gd name="connsiteY199" fmla="*/ 316523 h 1403084"/>
              <a:gd name="connsiteX200" fmla="*/ 5617092 w 5737264"/>
              <a:gd name="connsiteY200" fmla="*/ 246184 h 1403084"/>
              <a:gd name="connsiteX201" fmla="*/ 5622116 w 5737264"/>
              <a:gd name="connsiteY201" fmla="*/ 226088 h 1403084"/>
              <a:gd name="connsiteX202" fmla="*/ 5632164 w 5737264"/>
              <a:gd name="connsiteY202" fmla="*/ 216039 h 1403084"/>
              <a:gd name="connsiteX203" fmla="*/ 5637188 w 5737264"/>
              <a:gd name="connsiteY203" fmla="*/ 200967 h 1403084"/>
              <a:gd name="connsiteX204" fmla="*/ 5651738 w 5737264"/>
              <a:gd name="connsiteY204" fmla="*/ 190395 h 1403084"/>
              <a:gd name="connsiteX205" fmla="*/ 5673692 w 5737264"/>
              <a:gd name="connsiteY205" fmla="*/ 153892 h 1403084"/>
              <a:gd name="connsiteX206" fmla="*/ 5726602 w 5737264"/>
              <a:gd name="connsiteY206" fmla="*/ 89362 h 1403084"/>
              <a:gd name="connsiteX207" fmla="*/ 5728722 w 5737264"/>
              <a:gd name="connsiteY207" fmla="*/ 42287 h 1403084"/>
              <a:gd name="connsiteX208" fmla="*/ 5634284 w 5737264"/>
              <a:gd name="connsiteY208" fmla="*/ 25357 h 1403084"/>
              <a:gd name="connsiteX209" fmla="*/ 5536940 w 5737264"/>
              <a:gd name="connsiteY209" fmla="*/ 27214 h 1403084"/>
              <a:gd name="connsiteX210" fmla="*/ 5470369 w 5737264"/>
              <a:gd name="connsiteY210" fmla="*/ 39381 h 1403084"/>
              <a:gd name="connsiteX211" fmla="*/ 5379124 w 5737264"/>
              <a:gd name="connsiteY211" fmla="*/ 39644 h 1403084"/>
              <a:gd name="connsiteX212" fmla="*/ 5309282 w 5737264"/>
              <a:gd name="connsiteY212" fmla="*/ 42287 h 1403084"/>
              <a:gd name="connsiteX213" fmla="*/ 5238682 w 5737264"/>
              <a:gd name="connsiteY213" fmla="*/ 54455 h 1403084"/>
              <a:gd name="connsiteX214" fmla="*/ 5108892 w 5737264"/>
              <a:gd name="connsiteY214" fmla="*/ 37524 h 1403084"/>
              <a:gd name="connsiteX215" fmla="*/ 5020026 w 5737264"/>
              <a:gd name="connsiteY215" fmla="*/ 39120 h 1403084"/>
              <a:gd name="connsiteX216" fmla="*/ 4946233 w 5737264"/>
              <a:gd name="connsiteY216" fmla="*/ 41240 h 1403084"/>
              <a:gd name="connsiteX217" fmla="*/ 4823272 w 5737264"/>
              <a:gd name="connsiteY217" fmla="*/ 50242 h 1403084"/>
              <a:gd name="connsiteX218" fmla="*/ 4727577 w 5737264"/>
              <a:gd name="connsiteY218" fmla="*/ 29073 h 1403084"/>
              <a:gd name="connsiteX219" fmla="*/ 4628376 w 5737264"/>
              <a:gd name="connsiteY219" fmla="*/ 41240 h 1403084"/>
              <a:gd name="connsiteX220" fmla="*/ 4565180 w 5737264"/>
              <a:gd name="connsiteY220" fmla="*/ 46264 h 1403084"/>
              <a:gd name="connsiteX221" fmla="*/ 4417596 w 5737264"/>
              <a:gd name="connsiteY221" fmla="*/ 44406 h 1403084"/>
              <a:gd name="connsiteX222" fmla="*/ 4139984 w 5737264"/>
              <a:gd name="connsiteY222" fmla="*/ 60290 h 1403084"/>
              <a:gd name="connsiteX223" fmla="*/ 3918920 w 5737264"/>
              <a:gd name="connsiteY223" fmla="*/ 50242 h 1403084"/>
              <a:gd name="connsiteX224" fmla="*/ 3873703 w 5737264"/>
              <a:gd name="connsiteY224" fmla="*/ 45217 h 1403084"/>
              <a:gd name="connsiteX225" fmla="*/ 3687808 w 5737264"/>
              <a:gd name="connsiteY225" fmla="*/ 40193 h 1403084"/>
              <a:gd name="connsiteX226" fmla="*/ 3662687 w 5737264"/>
              <a:gd name="connsiteY226" fmla="*/ 35169 h 1403084"/>
              <a:gd name="connsiteX227" fmla="*/ 3627518 w 5737264"/>
              <a:gd name="connsiteY227" fmla="*/ 25121 h 1403084"/>
              <a:gd name="connsiteX228" fmla="*/ 3547131 w 5737264"/>
              <a:gd name="connsiteY228" fmla="*/ 20097 h 1403084"/>
              <a:gd name="connsiteX229" fmla="*/ 3310995 w 5737264"/>
              <a:gd name="connsiteY229" fmla="*/ 25121 h 1403084"/>
              <a:gd name="connsiteX230" fmla="*/ 3265777 w 5737264"/>
              <a:gd name="connsiteY230" fmla="*/ 30145 h 1403084"/>
              <a:gd name="connsiteX231" fmla="*/ 3175342 w 5737264"/>
              <a:gd name="connsiteY231" fmla="*/ 35169 h 1403084"/>
              <a:gd name="connsiteX232" fmla="*/ 2582489 w 5737264"/>
              <a:gd name="connsiteY232" fmla="*/ 45217 h 1403084"/>
              <a:gd name="connsiteX233" fmla="*/ 2255918 w 5737264"/>
              <a:gd name="connsiteY233" fmla="*/ 40193 h 1403084"/>
              <a:gd name="connsiteX234" fmla="*/ 1974564 w 5737264"/>
              <a:gd name="connsiteY234" fmla="*/ 30145 h 1403084"/>
              <a:gd name="connsiteX235" fmla="*/ 1944419 w 5737264"/>
              <a:gd name="connsiteY235" fmla="*/ 25121 h 1403084"/>
              <a:gd name="connsiteX236" fmla="*/ 1848960 w 5737264"/>
              <a:gd name="connsiteY236" fmla="*/ 20097 h 1403084"/>
              <a:gd name="connsiteX237" fmla="*/ 1768573 w 5737264"/>
              <a:gd name="connsiteY237" fmla="*/ 10048 h 1403084"/>
              <a:gd name="connsiteX238" fmla="*/ 1502292 w 5737264"/>
              <a:gd name="connsiteY238" fmla="*/ 20097 h 1403084"/>
              <a:gd name="connsiteX239" fmla="*/ 1467122 w 5737264"/>
              <a:gd name="connsiteY239" fmla="*/ 25121 h 1403084"/>
              <a:gd name="connsiteX240" fmla="*/ 1426929 w 5737264"/>
              <a:gd name="connsiteY240" fmla="*/ 30145 h 1403084"/>
              <a:gd name="connsiteX241" fmla="*/ 1341518 w 5737264"/>
              <a:gd name="connsiteY241" fmla="*/ 45217 h 1403084"/>
              <a:gd name="connsiteX242" fmla="*/ 1095333 w 5737264"/>
              <a:gd name="connsiteY242" fmla="*/ 35169 h 1403084"/>
              <a:gd name="connsiteX243" fmla="*/ 979777 w 5737264"/>
              <a:gd name="connsiteY243" fmla="*/ 20097 h 1403084"/>
              <a:gd name="connsiteX244" fmla="*/ 939584 w 5737264"/>
              <a:gd name="connsiteY244" fmla="*/ 10048 h 1403084"/>
              <a:gd name="connsiteX245" fmla="*/ 813980 w 5737264"/>
              <a:gd name="connsiteY245" fmla="*/ 0 h 1403084"/>
              <a:gd name="connsiteX246" fmla="*/ 743641 w 5737264"/>
              <a:gd name="connsiteY246" fmla="*/ 5024 h 1403084"/>
              <a:gd name="connsiteX247" fmla="*/ 582867 w 5737264"/>
              <a:gd name="connsiteY247" fmla="*/ 15072 h 1403084"/>
              <a:gd name="connsiteX248" fmla="*/ 432142 w 5737264"/>
              <a:gd name="connsiteY248" fmla="*/ 5024 h 1403084"/>
              <a:gd name="connsiteX249" fmla="*/ 412046 w 5737264"/>
              <a:gd name="connsiteY249" fmla="*/ 0 h 1403084"/>
              <a:gd name="connsiteX250" fmla="*/ 281417 w 5737264"/>
              <a:gd name="connsiteY250" fmla="*/ 10048 h 1403084"/>
              <a:gd name="connsiteX251" fmla="*/ 261320 w 5737264"/>
              <a:gd name="connsiteY251" fmla="*/ 15072 h 1403084"/>
              <a:gd name="connsiteX252" fmla="*/ 100547 w 5737264"/>
              <a:gd name="connsiteY252" fmla="*/ 20097 h 1403084"/>
              <a:gd name="connsiteX253" fmla="*/ 5087 w 5737264"/>
              <a:gd name="connsiteY253" fmla="*/ 30145 h 1403084"/>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77985 w 5737264"/>
              <a:gd name="connsiteY124" fmla="*/ 1207372 h 1240971"/>
              <a:gd name="connsiteX125" fmla="*/ 3229535 w 5737264"/>
              <a:gd name="connsiteY125" fmla="*/ 1178561 h 1240971"/>
              <a:gd name="connsiteX126" fmla="*/ 3281634 w 5737264"/>
              <a:gd name="connsiteY126" fmla="*/ 1153440 h 1240971"/>
              <a:gd name="connsiteX127" fmla="*/ 3310995 w 5737264"/>
              <a:gd name="connsiteY127" fmla="*/ 1145512 h 1240971"/>
              <a:gd name="connsiteX128" fmla="*/ 3351188 w 5737264"/>
              <a:gd name="connsiteY128" fmla="*/ 1140488 h 1240971"/>
              <a:gd name="connsiteX129" fmla="*/ 3406454 w 5737264"/>
              <a:gd name="connsiteY129" fmla="*/ 1155560 h 1240971"/>
              <a:gd name="connsiteX130" fmla="*/ 3426551 w 5737264"/>
              <a:gd name="connsiteY130" fmla="*/ 1165609 h 1240971"/>
              <a:gd name="connsiteX131" fmla="*/ 3441624 w 5737264"/>
              <a:gd name="connsiteY131" fmla="*/ 1175657 h 1240971"/>
              <a:gd name="connsiteX132" fmla="*/ 3456696 w 5737264"/>
              <a:gd name="connsiteY132" fmla="*/ 1180681 h 1240971"/>
              <a:gd name="connsiteX133" fmla="*/ 3466744 w 5737264"/>
              <a:gd name="connsiteY133" fmla="*/ 1195754 h 1240971"/>
              <a:gd name="connsiteX134" fmla="*/ 3527035 w 5737264"/>
              <a:gd name="connsiteY134" fmla="*/ 1200778 h 1240971"/>
              <a:gd name="connsiteX135" fmla="*/ 3542107 w 5737264"/>
              <a:gd name="connsiteY135" fmla="*/ 1190730 h 1240971"/>
              <a:gd name="connsiteX136" fmla="*/ 3567228 w 5737264"/>
              <a:gd name="connsiteY136" fmla="*/ 1180681 h 1240971"/>
              <a:gd name="connsiteX137" fmla="*/ 3587325 w 5737264"/>
              <a:gd name="connsiteY137" fmla="*/ 1150536 h 1240971"/>
              <a:gd name="connsiteX138" fmla="*/ 3617470 w 5737264"/>
              <a:gd name="connsiteY138" fmla="*/ 1125415 h 1240971"/>
              <a:gd name="connsiteX139" fmla="*/ 3632542 w 5737264"/>
              <a:gd name="connsiteY139" fmla="*/ 1105319 h 1240971"/>
              <a:gd name="connsiteX140" fmla="*/ 3662687 w 5737264"/>
              <a:gd name="connsiteY140" fmla="*/ 1085222 h 1240971"/>
              <a:gd name="connsiteX141" fmla="*/ 3697856 w 5737264"/>
              <a:gd name="connsiteY141" fmla="*/ 1070149 h 1240971"/>
              <a:gd name="connsiteX142" fmla="*/ 3707905 w 5737264"/>
              <a:gd name="connsiteY142" fmla="*/ 1060101 h 1240971"/>
              <a:gd name="connsiteX143" fmla="*/ 3743074 w 5737264"/>
              <a:gd name="connsiteY143" fmla="*/ 1047148 h 1240971"/>
              <a:gd name="connsiteX144" fmla="*/ 3799125 w 5737264"/>
              <a:gd name="connsiteY144" fmla="*/ 1043982 h 1240971"/>
              <a:gd name="connsiteX145" fmla="*/ 3859651 w 5737264"/>
              <a:gd name="connsiteY145" fmla="*/ 1072033 h 1240971"/>
              <a:gd name="connsiteX146" fmla="*/ 3902226 w 5737264"/>
              <a:gd name="connsiteY146" fmla="*/ 1101367 h 1240971"/>
              <a:gd name="connsiteX147" fmla="*/ 3958041 w 5737264"/>
              <a:gd name="connsiteY147" fmla="*/ 1142346 h 1240971"/>
              <a:gd name="connsiteX148" fmla="*/ 4019404 w 5737264"/>
              <a:gd name="connsiteY148" fmla="*/ 1165609 h 1240971"/>
              <a:gd name="connsiteX149" fmla="*/ 4064621 w 5737264"/>
              <a:gd name="connsiteY149" fmla="*/ 1150536 h 1240971"/>
              <a:gd name="connsiteX150" fmla="*/ 4079694 w 5737264"/>
              <a:gd name="connsiteY150" fmla="*/ 1125415 h 1240971"/>
              <a:gd name="connsiteX151" fmla="*/ 4099791 w 5737264"/>
              <a:gd name="connsiteY151" fmla="*/ 1105319 h 1240971"/>
              <a:gd name="connsiteX152" fmla="*/ 4129936 w 5737264"/>
              <a:gd name="connsiteY152" fmla="*/ 1075173 h 1240971"/>
              <a:gd name="connsiteX153" fmla="*/ 4150032 w 5737264"/>
              <a:gd name="connsiteY153" fmla="*/ 1040004 h 1240971"/>
              <a:gd name="connsiteX154" fmla="*/ 4160081 w 5737264"/>
              <a:gd name="connsiteY154" fmla="*/ 1019908 h 1240971"/>
              <a:gd name="connsiteX155" fmla="*/ 4165105 w 5737264"/>
              <a:gd name="connsiteY155" fmla="*/ 1004835 h 1240971"/>
              <a:gd name="connsiteX156" fmla="*/ 4185202 w 5737264"/>
              <a:gd name="connsiteY156" fmla="*/ 984738 h 1240971"/>
              <a:gd name="connsiteX157" fmla="*/ 4200274 w 5737264"/>
              <a:gd name="connsiteY157" fmla="*/ 979714 h 1240971"/>
              <a:gd name="connsiteX158" fmla="*/ 4235443 w 5737264"/>
              <a:gd name="connsiteY158" fmla="*/ 954593 h 1240971"/>
              <a:gd name="connsiteX159" fmla="*/ 4275637 w 5737264"/>
              <a:gd name="connsiteY159" fmla="*/ 934497 h 1240971"/>
              <a:gd name="connsiteX160" fmla="*/ 4310806 w 5737264"/>
              <a:gd name="connsiteY160" fmla="*/ 914400 h 1240971"/>
              <a:gd name="connsiteX161" fmla="*/ 4325878 w 5737264"/>
              <a:gd name="connsiteY161" fmla="*/ 904352 h 1240971"/>
              <a:gd name="connsiteX162" fmla="*/ 4362094 w 5737264"/>
              <a:gd name="connsiteY162" fmla="*/ 909114 h 1240971"/>
              <a:gd name="connsiteX163" fmla="*/ 4417099 w 5737264"/>
              <a:gd name="connsiteY163" fmla="*/ 946141 h 1240971"/>
              <a:gd name="connsiteX164" fmla="*/ 4462316 w 5737264"/>
              <a:gd name="connsiteY164" fmla="*/ 1006955 h 1240971"/>
              <a:gd name="connsiteX165" fmla="*/ 4531320 w 5737264"/>
              <a:gd name="connsiteY165" fmla="*/ 1037650 h 1240971"/>
              <a:gd name="connsiteX166" fmla="*/ 4597184 w 5737264"/>
              <a:gd name="connsiteY166" fmla="*/ 969666 h 1240971"/>
              <a:gd name="connsiteX167" fmla="*/ 4617281 w 5737264"/>
              <a:gd name="connsiteY167" fmla="*/ 959617 h 1240971"/>
              <a:gd name="connsiteX168" fmla="*/ 4632353 w 5737264"/>
              <a:gd name="connsiteY168" fmla="*/ 944545 h 1240971"/>
              <a:gd name="connsiteX169" fmla="*/ 4652450 w 5737264"/>
              <a:gd name="connsiteY169" fmla="*/ 934497 h 1240971"/>
              <a:gd name="connsiteX170" fmla="*/ 4672547 w 5737264"/>
              <a:gd name="connsiteY170" fmla="*/ 919424 h 1240971"/>
              <a:gd name="connsiteX171" fmla="*/ 4737861 w 5737264"/>
              <a:gd name="connsiteY171" fmla="*/ 884255 h 1240971"/>
              <a:gd name="connsiteX172" fmla="*/ 4762982 w 5737264"/>
              <a:gd name="connsiteY172" fmla="*/ 879231 h 1240971"/>
              <a:gd name="connsiteX173" fmla="*/ 4778054 w 5737264"/>
              <a:gd name="connsiteY173" fmla="*/ 874206 h 1240971"/>
              <a:gd name="connsiteX174" fmla="*/ 4819294 w 5737264"/>
              <a:gd name="connsiteY174" fmla="*/ 873944 h 1240971"/>
              <a:gd name="connsiteX175" fmla="*/ 4877465 w 5737264"/>
              <a:gd name="connsiteY175" fmla="*/ 895638 h 1240971"/>
              <a:gd name="connsiteX176" fmla="*/ 4935347 w 5737264"/>
              <a:gd name="connsiteY176" fmla="*/ 934523 h 1240971"/>
              <a:gd name="connsiteX177" fmla="*/ 4995402 w 5737264"/>
              <a:gd name="connsiteY177" fmla="*/ 1006746 h 1240971"/>
              <a:gd name="connsiteX178" fmla="*/ 5024762 w 5737264"/>
              <a:gd name="connsiteY178" fmla="*/ 1051963 h 1240971"/>
              <a:gd name="connsiteX179" fmla="*/ 5092223 w 5737264"/>
              <a:gd name="connsiteY179" fmla="*/ 1016506 h 1240971"/>
              <a:gd name="connsiteX180" fmla="*/ 5144322 w 5737264"/>
              <a:gd name="connsiteY180" fmla="*/ 948261 h 1240971"/>
              <a:gd name="connsiteX181" fmla="*/ 5189252 w 5737264"/>
              <a:gd name="connsiteY181" fmla="*/ 886112 h 1240971"/>
              <a:gd name="connsiteX182" fmla="*/ 5226279 w 5737264"/>
              <a:gd name="connsiteY182" fmla="*/ 856230 h 1240971"/>
              <a:gd name="connsiteX183" fmla="*/ 5260637 w 5737264"/>
              <a:gd name="connsiteY183" fmla="*/ 822918 h 1240971"/>
              <a:gd name="connsiteX184" fmla="*/ 5295282 w 5737264"/>
              <a:gd name="connsiteY184" fmla="*/ 800440 h 1240971"/>
              <a:gd name="connsiteX185" fmla="*/ 5334430 w 5737264"/>
              <a:gd name="connsiteY185" fmla="*/ 794893 h 1240971"/>
              <a:gd name="connsiteX186" fmla="*/ 5412174 w 5737264"/>
              <a:gd name="connsiteY186" fmla="*/ 824252 h 1240971"/>
              <a:gd name="connsiteX187" fmla="*/ 5431197 w 5737264"/>
              <a:gd name="connsiteY187" fmla="*/ 768699 h 1240971"/>
              <a:gd name="connsiteX188" fmla="*/ 5441246 w 5737264"/>
              <a:gd name="connsiteY188" fmla="*/ 753626 h 1240971"/>
              <a:gd name="connsiteX189" fmla="*/ 5456318 w 5737264"/>
              <a:gd name="connsiteY189" fmla="*/ 708409 h 1240971"/>
              <a:gd name="connsiteX190" fmla="*/ 5466366 w 5737264"/>
              <a:gd name="connsiteY190" fmla="*/ 683288 h 1240971"/>
              <a:gd name="connsiteX191" fmla="*/ 5476415 w 5737264"/>
              <a:gd name="connsiteY191" fmla="*/ 643094 h 1240971"/>
              <a:gd name="connsiteX192" fmla="*/ 5491487 w 5737264"/>
              <a:gd name="connsiteY192" fmla="*/ 617973 h 1240971"/>
              <a:gd name="connsiteX193" fmla="*/ 5506560 w 5737264"/>
              <a:gd name="connsiteY193" fmla="*/ 572756 h 1240971"/>
              <a:gd name="connsiteX194" fmla="*/ 5526656 w 5737264"/>
              <a:gd name="connsiteY194" fmla="*/ 522514 h 1240971"/>
              <a:gd name="connsiteX195" fmla="*/ 5546753 w 5737264"/>
              <a:gd name="connsiteY195" fmla="*/ 467248 h 1240971"/>
              <a:gd name="connsiteX196" fmla="*/ 5556802 w 5737264"/>
              <a:gd name="connsiteY196" fmla="*/ 411982 h 1240971"/>
              <a:gd name="connsiteX197" fmla="*/ 5566850 w 5737264"/>
              <a:gd name="connsiteY197" fmla="*/ 381837 h 1240971"/>
              <a:gd name="connsiteX198" fmla="*/ 5576898 w 5737264"/>
              <a:gd name="connsiteY198" fmla="*/ 356716 h 1240971"/>
              <a:gd name="connsiteX199" fmla="*/ 5596995 w 5737264"/>
              <a:gd name="connsiteY199" fmla="*/ 316523 h 1240971"/>
              <a:gd name="connsiteX200" fmla="*/ 5617092 w 5737264"/>
              <a:gd name="connsiteY200" fmla="*/ 246184 h 1240971"/>
              <a:gd name="connsiteX201" fmla="*/ 5622116 w 5737264"/>
              <a:gd name="connsiteY201" fmla="*/ 226088 h 1240971"/>
              <a:gd name="connsiteX202" fmla="*/ 5632164 w 5737264"/>
              <a:gd name="connsiteY202" fmla="*/ 216039 h 1240971"/>
              <a:gd name="connsiteX203" fmla="*/ 5637188 w 5737264"/>
              <a:gd name="connsiteY203" fmla="*/ 200967 h 1240971"/>
              <a:gd name="connsiteX204" fmla="*/ 5651738 w 5737264"/>
              <a:gd name="connsiteY204" fmla="*/ 190395 h 1240971"/>
              <a:gd name="connsiteX205" fmla="*/ 5673692 w 5737264"/>
              <a:gd name="connsiteY205" fmla="*/ 153892 h 1240971"/>
              <a:gd name="connsiteX206" fmla="*/ 5726602 w 5737264"/>
              <a:gd name="connsiteY206" fmla="*/ 89362 h 1240971"/>
              <a:gd name="connsiteX207" fmla="*/ 5728722 w 5737264"/>
              <a:gd name="connsiteY207" fmla="*/ 42287 h 1240971"/>
              <a:gd name="connsiteX208" fmla="*/ 5634284 w 5737264"/>
              <a:gd name="connsiteY208" fmla="*/ 25357 h 1240971"/>
              <a:gd name="connsiteX209" fmla="*/ 5536940 w 5737264"/>
              <a:gd name="connsiteY209" fmla="*/ 27214 h 1240971"/>
              <a:gd name="connsiteX210" fmla="*/ 5470369 w 5737264"/>
              <a:gd name="connsiteY210" fmla="*/ 39381 h 1240971"/>
              <a:gd name="connsiteX211" fmla="*/ 5379124 w 5737264"/>
              <a:gd name="connsiteY211" fmla="*/ 39644 h 1240971"/>
              <a:gd name="connsiteX212" fmla="*/ 5309282 w 5737264"/>
              <a:gd name="connsiteY212" fmla="*/ 42287 h 1240971"/>
              <a:gd name="connsiteX213" fmla="*/ 5238682 w 5737264"/>
              <a:gd name="connsiteY213" fmla="*/ 54455 h 1240971"/>
              <a:gd name="connsiteX214" fmla="*/ 5108892 w 5737264"/>
              <a:gd name="connsiteY214" fmla="*/ 37524 h 1240971"/>
              <a:gd name="connsiteX215" fmla="*/ 5020026 w 5737264"/>
              <a:gd name="connsiteY215" fmla="*/ 39120 h 1240971"/>
              <a:gd name="connsiteX216" fmla="*/ 4946233 w 5737264"/>
              <a:gd name="connsiteY216" fmla="*/ 41240 h 1240971"/>
              <a:gd name="connsiteX217" fmla="*/ 4823272 w 5737264"/>
              <a:gd name="connsiteY217" fmla="*/ 50242 h 1240971"/>
              <a:gd name="connsiteX218" fmla="*/ 4727577 w 5737264"/>
              <a:gd name="connsiteY218" fmla="*/ 29073 h 1240971"/>
              <a:gd name="connsiteX219" fmla="*/ 4628376 w 5737264"/>
              <a:gd name="connsiteY219" fmla="*/ 41240 h 1240971"/>
              <a:gd name="connsiteX220" fmla="*/ 4565180 w 5737264"/>
              <a:gd name="connsiteY220" fmla="*/ 46264 h 1240971"/>
              <a:gd name="connsiteX221" fmla="*/ 4417596 w 5737264"/>
              <a:gd name="connsiteY221" fmla="*/ 44406 h 1240971"/>
              <a:gd name="connsiteX222" fmla="*/ 4139984 w 5737264"/>
              <a:gd name="connsiteY222" fmla="*/ 60290 h 1240971"/>
              <a:gd name="connsiteX223" fmla="*/ 3918920 w 5737264"/>
              <a:gd name="connsiteY223" fmla="*/ 50242 h 1240971"/>
              <a:gd name="connsiteX224" fmla="*/ 3873703 w 5737264"/>
              <a:gd name="connsiteY224" fmla="*/ 45217 h 1240971"/>
              <a:gd name="connsiteX225" fmla="*/ 3687808 w 5737264"/>
              <a:gd name="connsiteY225" fmla="*/ 40193 h 1240971"/>
              <a:gd name="connsiteX226" fmla="*/ 3662687 w 5737264"/>
              <a:gd name="connsiteY226" fmla="*/ 35169 h 1240971"/>
              <a:gd name="connsiteX227" fmla="*/ 3627518 w 5737264"/>
              <a:gd name="connsiteY227" fmla="*/ 25121 h 1240971"/>
              <a:gd name="connsiteX228" fmla="*/ 3547131 w 5737264"/>
              <a:gd name="connsiteY228" fmla="*/ 20097 h 1240971"/>
              <a:gd name="connsiteX229" fmla="*/ 3310995 w 5737264"/>
              <a:gd name="connsiteY229" fmla="*/ 25121 h 1240971"/>
              <a:gd name="connsiteX230" fmla="*/ 3265777 w 5737264"/>
              <a:gd name="connsiteY230" fmla="*/ 30145 h 1240971"/>
              <a:gd name="connsiteX231" fmla="*/ 3175342 w 5737264"/>
              <a:gd name="connsiteY231" fmla="*/ 35169 h 1240971"/>
              <a:gd name="connsiteX232" fmla="*/ 2582489 w 5737264"/>
              <a:gd name="connsiteY232" fmla="*/ 45217 h 1240971"/>
              <a:gd name="connsiteX233" fmla="*/ 2255918 w 5737264"/>
              <a:gd name="connsiteY233" fmla="*/ 40193 h 1240971"/>
              <a:gd name="connsiteX234" fmla="*/ 1974564 w 5737264"/>
              <a:gd name="connsiteY234" fmla="*/ 30145 h 1240971"/>
              <a:gd name="connsiteX235" fmla="*/ 1944419 w 5737264"/>
              <a:gd name="connsiteY235" fmla="*/ 25121 h 1240971"/>
              <a:gd name="connsiteX236" fmla="*/ 1848960 w 5737264"/>
              <a:gd name="connsiteY236" fmla="*/ 20097 h 1240971"/>
              <a:gd name="connsiteX237" fmla="*/ 1768573 w 5737264"/>
              <a:gd name="connsiteY237" fmla="*/ 10048 h 1240971"/>
              <a:gd name="connsiteX238" fmla="*/ 1502292 w 5737264"/>
              <a:gd name="connsiteY238" fmla="*/ 20097 h 1240971"/>
              <a:gd name="connsiteX239" fmla="*/ 1467122 w 5737264"/>
              <a:gd name="connsiteY239" fmla="*/ 25121 h 1240971"/>
              <a:gd name="connsiteX240" fmla="*/ 1426929 w 5737264"/>
              <a:gd name="connsiteY240" fmla="*/ 30145 h 1240971"/>
              <a:gd name="connsiteX241" fmla="*/ 1341518 w 5737264"/>
              <a:gd name="connsiteY241" fmla="*/ 45217 h 1240971"/>
              <a:gd name="connsiteX242" fmla="*/ 1095333 w 5737264"/>
              <a:gd name="connsiteY242" fmla="*/ 35169 h 1240971"/>
              <a:gd name="connsiteX243" fmla="*/ 979777 w 5737264"/>
              <a:gd name="connsiteY243" fmla="*/ 20097 h 1240971"/>
              <a:gd name="connsiteX244" fmla="*/ 939584 w 5737264"/>
              <a:gd name="connsiteY244" fmla="*/ 10048 h 1240971"/>
              <a:gd name="connsiteX245" fmla="*/ 813980 w 5737264"/>
              <a:gd name="connsiteY245" fmla="*/ 0 h 1240971"/>
              <a:gd name="connsiteX246" fmla="*/ 743641 w 5737264"/>
              <a:gd name="connsiteY246" fmla="*/ 5024 h 1240971"/>
              <a:gd name="connsiteX247" fmla="*/ 582867 w 5737264"/>
              <a:gd name="connsiteY247" fmla="*/ 15072 h 1240971"/>
              <a:gd name="connsiteX248" fmla="*/ 432142 w 5737264"/>
              <a:gd name="connsiteY248" fmla="*/ 5024 h 1240971"/>
              <a:gd name="connsiteX249" fmla="*/ 412046 w 5737264"/>
              <a:gd name="connsiteY249" fmla="*/ 0 h 1240971"/>
              <a:gd name="connsiteX250" fmla="*/ 281417 w 5737264"/>
              <a:gd name="connsiteY250" fmla="*/ 10048 h 1240971"/>
              <a:gd name="connsiteX251" fmla="*/ 261320 w 5737264"/>
              <a:gd name="connsiteY251" fmla="*/ 15072 h 1240971"/>
              <a:gd name="connsiteX252" fmla="*/ 100547 w 5737264"/>
              <a:gd name="connsiteY252" fmla="*/ 20097 h 1240971"/>
              <a:gd name="connsiteX253" fmla="*/ 5087 w 5737264"/>
              <a:gd name="connsiteY253"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99980 w 5737264"/>
              <a:gd name="connsiteY121" fmla="*/ 1230923 h 1240971"/>
              <a:gd name="connsiteX122" fmla="*/ 3130125 w 5737264"/>
              <a:gd name="connsiteY122" fmla="*/ 1240971 h 1240971"/>
              <a:gd name="connsiteX123" fmla="*/ 3177985 w 5737264"/>
              <a:gd name="connsiteY123" fmla="*/ 1207372 h 1240971"/>
              <a:gd name="connsiteX124" fmla="*/ 3229535 w 5737264"/>
              <a:gd name="connsiteY124" fmla="*/ 1178561 h 1240971"/>
              <a:gd name="connsiteX125" fmla="*/ 3281634 w 5737264"/>
              <a:gd name="connsiteY125" fmla="*/ 1153440 h 1240971"/>
              <a:gd name="connsiteX126" fmla="*/ 3310995 w 5737264"/>
              <a:gd name="connsiteY126" fmla="*/ 1145512 h 1240971"/>
              <a:gd name="connsiteX127" fmla="*/ 3351188 w 5737264"/>
              <a:gd name="connsiteY127" fmla="*/ 1140488 h 1240971"/>
              <a:gd name="connsiteX128" fmla="*/ 3406454 w 5737264"/>
              <a:gd name="connsiteY128" fmla="*/ 1155560 h 1240971"/>
              <a:gd name="connsiteX129" fmla="*/ 3426551 w 5737264"/>
              <a:gd name="connsiteY129" fmla="*/ 1165609 h 1240971"/>
              <a:gd name="connsiteX130" fmla="*/ 3441624 w 5737264"/>
              <a:gd name="connsiteY130" fmla="*/ 1175657 h 1240971"/>
              <a:gd name="connsiteX131" fmla="*/ 3456696 w 5737264"/>
              <a:gd name="connsiteY131" fmla="*/ 1180681 h 1240971"/>
              <a:gd name="connsiteX132" fmla="*/ 3466744 w 5737264"/>
              <a:gd name="connsiteY132" fmla="*/ 1195754 h 1240971"/>
              <a:gd name="connsiteX133" fmla="*/ 3527035 w 5737264"/>
              <a:gd name="connsiteY133" fmla="*/ 1200778 h 1240971"/>
              <a:gd name="connsiteX134" fmla="*/ 3542107 w 5737264"/>
              <a:gd name="connsiteY134" fmla="*/ 1190730 h 1240971"/>
              <a:gd name="connsiteX135" fmla="*/ 3567228 w 5737264"/>
              <a:gd name="connsiteY135" fmla="*/ 1180681 h 1240971"/>
              <a:gd name="connsiteX136" fmla="*/ 3587325 w 5737264"/>
              <a:gd name="connsiteY136" fmla="*/ 1150536 h 1240971"/>
              <a:gd name="connsiteX137" fmla="*/ 3617470 w 5737264"/>
              <a:gd name="connsiteY137" fmla="*/ 1125415 h 1240971"/>
              <a:gd name="connsiteX138" fmla="*/ 3632542 w 5737264"/>
              <a:gd name="connsiteY138" fmla="*/ 1105319 h 1240971"/>
              <a:gd name="connsiteX139" fmla="*/ 3662687 w 5737264"/>
              <a:gd name="connsiteY139" fmla="*/ 1085222 h 1240971"/>
              <a:gd name="connsiteX140" fmla="*/ 3697856 w 5737264"/>
              <a:gd name="connsiteY140" fmla="*/ 1070149 h 1240971"/>
              <a:gd name="connsiteX141" fmla="*/ 3707905 w 5737264"/>
              <a:gd name="connsiteY141" fmla="*/ 1060101 h 1240971"/>
              <a:gd name="connsiteX142" fmla="*/ 3743074 w 5737264"/>
              <a:gd name="connsiteY142" fmla="*/ 1047148 h 1240971"/>
              <a:gd name="connsiteX143" fmla="*/ 3799125 w 5737264"/>
              <a:gd name="connsiteY143" fmla="*/ 1043982 h 1240971"/>
              <a:gd name="connsiteX144" fmla="*/ 3859651 w 5737264"/>
              <a:gd name="connsiteY144" fmla="*/ 1072033 h 1240971"/>
              <a:gd name="connsiteX145" fmla="*/ 3902226 w 5737264"/>
              <a:gd name="connsiteY145" fmla="*/ 1101367 h 1240971"/>
              <a:gd name="connsiteX146" fmla="*/ 3958041 w 5737264"/>
              <a:gd name="connsiteY146" fmla="*/ 1142346 h 1240971"/>
              <a:gd name="connsiteX147" fmla="*/ 4019404 w 5737264"/>
              <a:gd name="connsiteY147" fmla="*/ 1165609 h 1240971"/>
              <a:gd name="connsiteX148" fmla="*/ 4064621 w 5737264"/>
              <a:gd name="connsiteY148" fmla="*/ 1150536 h 1240971"/>
              <a:gd name="connsiteX149" fmla="*/ 4079694 w 5737264"/>
              <a:gd name="connsiteY149" fmla="*/ 1125415 h 1240971"/>
              <a:gd name="connsiteX150" fmla="*/ 4099791 w 5737264"/>
              <a:gd name="connsiteY150" fmla="*/ 1105319 h 1240971"/>
              <a:gd name="connsiteX151" fmla="*/ 4129936 w 5737264"/>
              <a:gd name="connsiteY151" fmla="*/ 1075173 h 1240971"/>
              <a:gd name="connsiteX152" fmla="*/ 4150032 w 5737264"/>
              <a:gd name="connsiteY152" fmla="*/ 1040004 h 1240971"/>
              <a:gd name="connsiteX153" fmla="*/ 4160081 w 5737264"/>
              <a:gd name="connsiteY153" fmla="*/ 1019908 h 1240971"/>
              <a:gd name="connsiteX154" fmla="*/ 4165105 w 5737264"/>
              <a:gd name="connsiteY154" fmla="*/ 1004835 h 1240971"/>
              <a:gd name="connsiteX155" fmla="*/ 4185202 w 5737264"/>
              <a:gd name="connsiteY155" fmla="*/ 984738 h 1240971"/>
              <a:gd name="connsiteX156" fmla="*/ 4200274 w 5737264"/>
              <a:gd name="connsiteY156" fmla="*/ 979714 h 1240971"/>
              <a:gd name="connsiteX157" fmla="*/ 4235443 w 5737264"/>
              <a:gd name="connsiteY157" fmla="*/ 954593 h 1240971"/>
              <a:gd name="connsiteX158" fmla="*/ 4275637 w 5737264"/>
              <a:gd name="connsiteY158" fmla="*/ 934497 h 1240971"/>
              <a:gd name="connsiteX159" fmla="*/ 4310806 w 5737264"/>
              <a:gd name="connsiteY159" fmla="*/ 914400 h 1240971"/>
              <a:gd name="connsiteX160" fmla="*/ 4325878 w 5737264"/>
              <a:gd name="connsiteY160" fmla="*/ 904352 h 1240971"/>
              <a:gd name="connsiteX161" fmla="*/ 4362094 w 5737264"/>
              <a:gd name="connsiteY161" fmla="*/ 909114 h 1240971"/>
              <a:gd name="connsiteX162" fmla="*/ 4417099 w 5737264"/>
              <a:gd name="connsiteY162" fmla="*/ 946141 h 1240971"/>
              <a:gd name="connsiteX163" fmla="*/ 4462316 w 5737264"/>
              <a:gd name="connsiteY163" fmla="*/ 1006955 h 1240971"/>
              <a:gd name="connsiteX164" fmla="*/ 4531320 w 5737264"/>
              <a:gd name="connsiteY164" fmla="*/ 1037650 h 1240971"/>
              <a:gd name="connsiteX165" fmla="*/ 4597184 w 5737264"/>
              <a:gd name="connsiteY165" fmla="*/ 969666 h 1240971"/>
              <a:gd name="connsiteX166" fmla="*/ 4617281 w 5737264"/>
              <a:gd name="connsiteY166" fmla="*/ 959617 h 1240971"/>
              <a:gd name="connsiteX167" fmla="*/ 4632353 w 5737264"/>
              <a:gd name="connsiteY167" fmla="*/ 944545 h 1240971"/>
              <a:gd name="connsiteX168" fmla="*/ 4652450 w 5737264"/>
              <a:gd name="connsiteY168" fmla="*/ 934497 h 1240971"/>
              <a:gd name="connsiteX169" fmla="*/ 4672547 w 5737264"/>
              <a:gd name="connsiteY169" fmla="*/ 919424 h 1240971"/>
              <a:gd name="connsiteX170" fmla="*/ 4737861 w 5737264"/>
              <a:gd name="connsiteY170" fmla="*/ 884255 h 1240971"/>
              <a:gd name="connsiteX171" fmla="*/ 4762982 w 5737264"/>
              <a:gd name="connsiteY171" fmla="*/ 879231 h 1240971"/>
              <a:gd name="connsiteX172" fmla="*/ 4778054 w 5737264"/>
              <a:gd name="connsiteY172" fmla="*/ 874206 h 1240971"/>
              <a:gd name="connsiteX173" fmla="*/ 4819294 w 5737264"/>
              <a:gd name="connsiteY173" fmla="*/ 873944 h 1240971"/>
              <a:gd name="connsiteX174" fmla="*/ 4877465 w 5737264"/>
              <a:gd name="connsiteY174" fmla="*/ 895638 h 1240971"/>
              <a:gd name="connsiteX175" fmla="*/ 4935347 w 5737264"/>
              <a:gd name="connsiteY175" fmla="*/ 934523 h 1240971"/>
              <a:gd name="connsiteX176" fmla="*/ 4995402 w 5737264"/>
              <a:gd name="connsiteY176" fmla="*/ 1006746 h 1240971"/>
              <a:gd name="connsiteX177" fmla="*/ 5024762 w 5737264"/>
              <a:gd name="connsiteY177" fmla="*/ 1051963 h 1240971"/>
              <a:gd name="connsiteX178" fmla="*/ 5092223 w 5737264"/>
              <a:gd name="connsiteY178" fmla="*/ 1016506 h 1240971"/>
              <a:gd name="connsiteX179" fmla="*/ 5144322 w 5737264"/>
              <a:gd name="connsiteY179" fmla="*/ 948261 h 1240971"/>
              <a:gd name="connsiteX180" fmla="*/ 5189252 w 5737264"/>
              <a:gd name="connsiteY180" fmla="*/ 886112 h 1240971"/>
              <a:gd name="connsiteX181" fmla="*/ 5226279 w 5737264"/>
              <a:gd name="connsiteY181" fmla="*/ 856230 h 1240971"/>
              <a:gd name="connsiteX182" fmla="*/ 5260637 w 5737264"/>
              <a:gd name="connsiteY182" fmla="*/ 822918 h 1240971"/>
              <a:gd name="connsiteX183" fmla="*/ 5295282 w 5737264"/>
              <a:gd name="connsiteY183" fmla="*/ 800440 h 1240971"/>
              <a:gd name="connsiteX184" fmla="*/ 5334430 w 5737264"/>
              <a:gd name="connsiteY184" fmla="*/ 794893 h 1240971"/>
              <a:gd name="connsiteX185" fmla="*/ 5412174 w 5737264"/>
              <a:gd name="connsiteY185" fmla="*/ 824252 h 1240971"/>
              <a:gd name="connsiteX186" fmla="*/ 5431197 w 5737264"/>
              <a:gd name="connsiteY186" fmla="*/ 768699 h 1240971"/>
              <a:gd name="connsiteX187" fmla="*/ 5441246 w 5737264"/>
              <a:gd name="connsiteY187" fmla="*/ 753626 h 1240971"/>
              <a:gd name="connsiteX188" fmla="*/ 5456318 w 5737264"/>
              <a:gd name="connsiteY188" fmla="*/ 708409 h 1240971"/>
              <a:gd name="connsiteX189" fmla="*/ 5466366 w 5737264"/>
              <a:gd name="connsiteY189" fmla="*/ 683288 h 1240971"/>
              <a:gd name="connsiteX190" fmla="*/ 5476415 w 5737264"/>
              <a:gd name="connsiteY190" fmla="*/ 643094 h 1240971"/>
              <a:gd name="connsiteX191" fmla="*/ 5491487 w 5737264"/>
              <a:gd name="connsiteY191" fmla="*/ 617973 h 1240971"/>
              <a:gd name="connsiteX192" fmla="*/ 5506560 w 5737264"/>
              <a:gd name="connsiteY192" fmla="*/ 572756 h 1240971"/>
              <a:gd name="connsiteX193" fmla="*/ 5526656 w 5737264"/>
              <a:gd name="connsiteY193" fmla="*/ 522514 h 1240971"/>
              <a:gd name="connsiteX194" fmla="*/ 5546753 w 5737264"/>
              <a:gd name="connsiteY194" fmla="*/ 467248 h 1240971"/>
              <a:gd name="connsiteX195" fmla="*/ 5556802 w 5737264"/>
              <a:gd name="connsiteY195" fmla="*/ 411982 h 1240971"/>
              <a:gd name="connsiteX196" fmla="*/ 5566850 w 5737264"/>
              <a:gd name="connsiteY196" fmla="*/ 381837 h 1240971"/>
              <a:gd name="connsiteX197" fmla="*/ 5576898 w 5737264"/>
              <a:gd name="connsiteY197" fmla="*/ 356716 h 1240971"/>
              <a:gd name="connsiteX198" fmla="*/ 5596995 w 5737264"/>
              <a:gd name="connsiteY198" fmla="*/ 316523 h 1240971"/>
              <a:gd name="connsiteX199" fmla="*/ 5617092 w 5737264"/>
              <a:gd name="connsiteY199" fmla="*/ 246184 h 1240971"/>
              <a:gd name="connsiteX200" fmla="*/ 5622116 w 5737264"/>
              <a:gd name="connsiteY200" fmla="*/ 226088 h 1240971"/>
              <a:gd name="connsiteX201" fmla="*/ 5632164 w 5737264"/>
              <a:gd name="connsiteY201" fmla="*/ 216039 h 1240971"/>
              <a:gd name="connsiteX202" fmla="*/ 5637188 w 5737264"/>
              <a:gd name="connsiteY202" fmla="*/ 200967 h 1240971"/>
              <a:gd name="connsiteX203" fmla="*/ 5651738 w 5737264"/>
              <a:gd name="connsiteY203" fmla="*/ 190395 h 1240971"/>
              <a:gd name="connsiteX204" fmla="*/ 5673692 w 5737264"/>
              <a:gd name="connsiteY204" fmla="*/ 153892 h 1240971"/>
              <a:gd name="connsiteX205" fmla="*/ 5726602 w 5737264"/>
              <a:gd name="connsiteY205" fmla="*/ 89362 h 1240971"/>
              <a:gd name="connsiteX206" fmla="*/ 5728722 w 5737264"/>
              <a:gd name="connsiteY206" fmla="*/ 42287 h 1240971"/>
              <a:gd name="connsiteX207" fmla="*/ 5634284 w 5737264"/>
              <a:gd name="connsiteY207" fmla="*/ 25357 h 1240971"/>
              <a:gd name="connsiteX208" fmla="*/ 5536940 w 5737264"/>
              <a:gd name="connsiteY208" fmla="*/ 27214 h 1240971"/>
              <a:gd name="connsiteX209" fmla="*/ 5470369 w 5737264"/>
              <a:gd name="connsiteY209" fmla="*/ 39381 h 1240971"/>
              <a:gd name="connsiteX210" fmla="*/ 5379124 w 5737264"/>
              <a:gd name="connsiteY210" fmla="*/ 39644 h 1240971"/>
              <a:gd name="connsiteX211" fmla="*/ 5309282 w 5737264"/>
              <a:gd name="connsiteY211" fmla="*/ 42287 h 1240971"/>
              <a:gd name="connsiteX212" fmla="*/ 5238682 w 5737264"/>
              <a:gd name="connsiteY212" fmla="*/ 54455 h 1240971"/>
              <a:gd name="connsiteX213" fmla="*/ 5108892 w 5737264"/>
              <a:gd name="connsiteY213" fmla="*/ 37524 h 1240971"/>
              <a:gd name="connsiteX214" fmla="*/ 5020026 w 5737264"/>
              <a:gd name="connsiteY214" fmla="*/ 39120 h 1240971"/>
              <a:gd name="connsiteX215" fmla="*/ 4946233 w 5737264"/>
              <a:gd name="connsiteY215" fmla="*/ 41240 h 1240971"/>
              <a:gd name="connsiteX216" fmla="*/ 4823272 w 5737264"/>
              <a:gd name="connsiteY216" fmla="*/ 50242 h 1240971"/>
              <a:gd name="connsiteX217" fmla="*/ 4727577 w 5737264"/>
              <a:gd name="connsiteY217" fmla="*/ 29073 h 1240971"/>
              <a:gd name="connsiteX218" fmla="*/ 4628376 w 5737264"/>
              <a:gd name="connsiteY218" fmla="*/ 41240 h 1240971"/>
              <a:gd name="connsiteX219" fmla="*/ 4565180 w 5737264"/>
              <a:gd name="connsiteY219" fmla="*/ 46264 h 1240971"/>
              <a:gd name="connsiteX220" fmla="*/ 4417596 w 5737264"/>
              <a:gd name="connsiteY220" fmla="*/ 44406 h 1240971"/>
              <a:gd name="connsiteX221" fmla="*/ 4139984 w 5737264"/>
              <a:gd name="connsiteY221" fmla="*/ 60290 h 1240971"/>
              <a:gd name="connsiteX222" fmla="*/ 3918920 w 5737264"/>
              <a:gd name="connsiteY222" fmla="*/ 50242 h 1240971"/>
              <a:gd name="connsiteX223" fmla="*/ 3873703 w 5737264"/>
              <a:gd name="connsiteY223" fmla="*/ 45217 h 1240971"/>
              <a:gd name="connsiteX224" fmla="*/ 3687808 w 5737264"/>
              <a:gd name="connsiteY224" fmla="*/ 40193 h 1240971"/>
              <a:gd name="connsiteX225" fmla="*/ 3662687 w 5737264"/>
              <a:gd name="connsiteY225" fmla="*/ 35169 h 1240971"/>
              <a:gd name="connsiteX226" fmla="*/ 3627518 w 5737264"/>
              <a:gd name="connsiteY226" fmla="*/ 25121 h 1240971"/>
              <a:gd name="connsiteX227" fmla="*/ 3547131 w 5737264"/>
              <a:gd name="connsiteY227" fmla="*/ 20097 h 1240971"/>
              <a:gd name="connsiteX228" fmla="*/ 3310995 w 5737264"/>
              <a:gd name="connsiteY228" fmla="*/ 25121 h 1240971"/>
              <a:gd name="connsiteX229" fmla="*/ 3265777 w 5737264"/>
              <a:gd name="connsiteY229" fmla="*/ 30145 h 1240971"/>
              <a:gd name="connsiteX230" fmla="*/ 3175342 w 5737264"/>
              <a:gd name="connsiteY230" fmla="*/ 35169 h 1240971"/>
              <a:gd name="connsiteX231" fmla="*/ 2582489 w 5737264"/>
              <a:gd name="connsiteY231" fmla="*/ 45217 h 1240971"/>
              <a:gd name="connsiteX232" fmla="*/ 2255918 w 5737264"/>
              <a:gd name="connsiteY232" fmla="*/ 40193 h 1240971"/>
              <a:gd name="connsiteX233" fmla="*/ 1974564 w 5737264"/>
              <a:gd name="connsiteY233" fmla="*/ 30145 h 1240971"/>
              <a:gd name="connsiteX234" fmla="*/ 1944419 w 5737264"/>
              <a:gd name="connsiteY234" fmla="*/ 25121 h 1240971"/>
              <a:gd name="connsiteX235" fmla="*/ 1848960 w 5737264"/>
              <a:gd name="connsiteY235" fmla="*/ 20097 h 1240971"/>
              <a:gd name="connsiteX236" fmla="*/ 1768573 w 5737264"/>
              <a:gd name="connsiteY236" fmla="*/ 10048 h 1240971"/>
              <a:gd name="connsiteX237" fmla="*/ 1502292 w 5737264"/>
              <a:gd name="connsiteY237" fmla="*/ 20097 h 1240971"/>
              <a:gd name="connsiteX238" fmla="*/ 1467122 w 5737264"/>
              <a:gd name="connsiteY238" fmla="*/ 25121 h 1240971"/>
              <a:gd name="connsiteX239" fmla="*/ 1426929 w 5737264"/>
              <a:gd name="connsiteY239" fmla="*/ 30145 h 1240971"/>
              <a:gd name="connsiteX240" fmla="*/ 1341518 w 5737264"/>
              <a:gd name="connsiteY240" fmla="*/ 45217 h 1240971"/>
              <a:gd name="connsiteX241" fmla="*/ 1095333 w 5737264"/>
              <a:gd name="connsiteY241" fmla="*/ 35169 h 1240971"/>
              <a:gd name="connsiteX242" fmla="*/ 979777 w 5737264"/>
              <a:gd name="connsiteY242" fmla="*/ 20097 h 1240971"/>
              <a:gd name="connsiteX243" fmla="*/ 939584 w 5737264"/>
              <a:gd name="connsiteY243" fmla="*/ 10048 h 1240971"/>
              <a:gd name="connsiteX244" fmla="*/ 813980 w 5737264"/>
              <a:gd name="connsiteY244" fmla="*/ 0 h 1240971"/>
              <a:gd name="connsiteX245" fmla="*/ 743641 w 5737264"/>
              <a:gd name="connsiteY245" fmla="*/ 5024 h 1240971"/>
              <a:gd name="connsiteX246" fmla="*/ 582867 w 5737264"/>
              <a:gd name="connsiteY246" fmla="*/ 15072 h 1240971"/>
              <a:gd name="connsiteX247" fmla="*/ 432142 w 5737264"/>
              <a:gd name="connsiteY247" fmla="*/ 5024 h 1240971"/>
              <a:gd name="connsiteX248" fmla="*/ 412046 w 5737264"/>
              <a:gd name="connsiteY248" fmla="*/ 0 h 1240971"/>
              <a:gd name="connsiteX249" fmla="*/ 281417 w 5737264"/>
              <a:gd name="connsiteY249" fmla="*/ 10048 h 1240971"/>
              <a:gd name="connsiteX250" fmla="*/ 261320 w 5737264"/>
              <a:gd name="connsiteY250" fmla="*/ 15072 h 1240971"/>
              <a:gd name="connsiteX251" fmla="*/ 100547 w 5737264"/>
              <a:gd name="connsiteY251" fmla="*/ 20097 h 1240971"/>
              <a:gd name="connsiteX252" fmla="*/ 5087 w 5737264"/>
              <a:gd name="connsiteY252" fmla="*/ 30145 h 1240971"/>
              <a:gd name="connsiteX0" fmla="*/ 5087 w 5737264"/>
              <a:gd name="connsiteY0" fmla="*/ 30145 h 1252962"/>
              <a:gd name="connsiteX1" fmla="*/ 15136 w 5737264"/>
              <a:gd name="connsiteY1" fmla="*/ 115556 h 1252962"/>
              <a:gd name="connsiteX2" fmla="*/ 20160 w 5737264"/>
              <a:gd name="connsiteY2" fmla="*/ 150725 h 1252962"/>
              <a:gd name="connsiteX3" fmla="*/ 25184 w 5737264"/>
              <a:gd name="connsiteY3" fmla="*/ 236136 h 1252962"/>
              <a:gd name="connsiteX4" fmla="*/ 35232 w 5737264"/>
              <a:gd name="connsiteY4" fmla="*/ 311499 h 1252962"/>
              <a:gd name="connsiteX5" fmla="*/ 40256 w 5737264"/>
              <a:gd name="connsiteY5" fmla="*/ 783771 h 1252962"/>
              <a:gd name="connsiteX6" fmla="*/ 45281 w 5737264"/>
              <a:gd name="connsiteY6" fmla="*/ 864158 h 1252962"/>
              <a:gd name="connsiteX7" fmla="*/ 35232 w 5737264"/>
              <a:gd name="connsiteY7" fmla="*/ 1034980 h 1252962"/>
              <a:gd name="connsiteX8" fmla="*/ 25184 w 5737264"/>
              <a:gd name="connsiteY8" fmla="*/ 1100294 h 1252962"/>
              <a:gd name="connsiteX9" fmla="*/ 20160 w 5737264"/>
              <a:gd name="connsiteY9" fmla="*/ 1150536 h 1252962"/>
              <a:gd name="connsiteX10" fmla="*/ 25184 w 5737264"/>
              <a:gd name="connsiteY10" fmla="*/ 1170633 h 1252962"/>
              <a:gd name="connsiteX11" fmla="*/ 35232 w 5737264"/>
              <a:gd name="connsiteY11" fmla="*/ 1160584 h 1252962"/>
              <a:gd name="connsiteX12" fmla="*/ 55329 w 5737264"/>
              <a:gd name="connsiteY12" fmla="*/ 1100294 h 1252962"/>
              <a:gd name="connsiteX13" fmla="*/ 60353 w 5737264"/>
              <a:gd name="connsiteY13" fmla="*/ 1085222 h 1252962"/>
              <a:gd name="connsiteX14" fmla="*/ 70402 w 5737264"/>
              <a:gd name="connsiteY14" fmla="*/ 1075173 h 1252962"/>
              <a:gd name="connsiteX15" fmla="*/ 95522 w 5737264"/>
              <a:gd name="connsiteY15" fmla="*/ 1045028 h 1252962"/>
              <a:gd name="connsiteX16" fmla="*/ 110595 w 5737264"/>
              <a:gd name="connsiteY16" fmla="*/ 1040004 h 1252962"/>
              <a:gd name="connsiteX17" fmla="*/ 135716 w 5737264"/>
              <a:gd name="connsiteY17" fmla="*/ 1019908 h 1252962"/>
              <a:gd name="connsiteX18" fmla="*/ 150788 w 5737264"/>
              <a:gd name="connsiteY18" fmla="*/ 1009859 h 1252962"/>
              <a:gd name="connsiteX19" fmla="*/ 175909 w 5737264"/>
              <a:gd name="connsiteY19" fmla="*/ 994787 h 1252962"/>
              <a:gd name="connsiteX20" fmla="*/ 216103 w 5737264"/>
              <a:gd name="connsiteY20" fmla="*/ 984738 h 1252962"/>
              <a:gd name="connsiteX21" fmla="*/ 286441 w 5737264"/>
              <a:gd name="connsiteY21" fmla="*/ 994787 h 1252962"/>
              <a:gd name="connsiteX22" fmla="*/ 301514 w 5737264"/>
              <a:gd name="connsiteY22" fmla="*/ 1004835 h 1252962"/>
              <a:gd name="connsiteX23" fmla="*/ 321610 w 5737264"/>
              <a:gd name="connsiteY23" fmla="*/ 1034980 h 1252962"/>
              <a:gd name="connsiteX24" fmla="*/ 356780 w 5737264"/>
              <a:gd name="connsiteY24" fmla="*/ 1065125 h 1252962"/>
              <a:gd name="connsiteX25" fmla="*/ 366828 w 5737264"/>
              <a:gd name="connsiteY25" fmla="*/ 1080198 h 1252962"/>
              <a:gd name="connsiteX26" fmla="*/ 381900 w 5737264"/>
              <a:gd name="connsiteY26" fmla="*/ 1085222 h 1252962"/>
              <a:gd name="connsiteX27" fmla="*/ 396973 w 5737264"/>
              <a:gd name="connsiteY27" fmla="*/ 1095270 h 1252962"/>
              <a:gd name="connsiteX28" fmla="*/ 407021 w 5737264"/>
              <a:gd name="connsiteY28" fmla="*/ 1105319 h 1252962"/>
              <a:gd name="connsiteX29" fmla="*/ 422094 w 5737264"/>
              <a:gd name="connsiteY29" fmla="*/ 1110343 h 1252962"/>
              <a:gd name="connsiteX30" fmla="*/ 437166 w 5737264"/>
              <a:gd name="connsiteY30" fmla="*/ 1120391 h 1252962"/>
              <a:gd name="connsiteX31" fmla="*/ 467311 w 5737264"/>
              <a:gd name="connsiteY31" fmla="*/ 1130439 h 1252962"/>
              <a:gd name="connsiteX32" fmla="*/ 522577 w 5737264"/>
              <a:gd name="connsiteY32" fmla="*/ 1115367 h 1252962"/>
              <a:gd name="connsiteX33" fmla="*/ 552722 w 5737264"/>
              <a:gd name="connsiteY33" fmla="*/ 1075173 h 1252962"/>
              <a:gd name="connsiteX34" fmla="*/ 567795 w 5737264"/>
              <a:gd name="connsiteY34" fmla="*/ 1070149 h 1252962"/>
              <a:gd name="connsiteX35" fmla="*/ 582867 w 5737264"/>
              <a:gd name="connsiteY35" fmla="*/ 1060101 h 1252962"/>
              <a:gd name="connsiteX36" fmla="*/ 638133 w 5737264"/>
              <a:gd name="connsiteY36" fmla="*/ 1045028 h 1252962"/>
              <a:gd name="connsiteX37" fmla="*/ 653206 w 5737264"/>
              <a:gd name="connsiteY37" fmla="*/ 1040004 h 1252962"/>
              <a:gd name="connsiteX38" fmla="*/ 693399 w 5737264"/>
              <a:gd name="connsiteY38" fmla="*/ 1045028 h 1252962"/>
              <a:gd name="connsiteX39" fmla="*/ 723544 w 5737264"/>
              <a:gd name="connsiteY39" fmla="*/ 1055077 h 1252962"/>
              <a:gd name="connsiteX40" fmla="*/ 733593 w 5737264"/>
              <a:gd name="connsiteY40" fmla="*/ 1065125 h 1252962"/>
              <a:gd name="connsiteX41" fmla="*/ 768762 w 5737264"/>
              <a:gd name="connsiteY41" fmla="*/ 1080198 h 1252962"/>
              <a:gd name="connsiteX42" fmla="*/ 803931 w 5737264"/>
              <a:gd name="connsiteY42" fmla="*/ 1105319 h 1252962"/>
              <a:gd name="connsiteX43" fmla="*/ 834076 w 5737264"/>
              <a:gd name="connsiteY43" fmla="*/ 1130439 h 1252962"/>
              <a:gd name="connsiteX44" fmla="*/ 869246 w 5737264"/>
              <a:gd name="connsiteY44" fmla="*/ 1140488 h 1252962"/>
              <a:gd name="connsiteX45" fmla="*/ 909439 w 5737264"/>
              <a:gd name="connsiteY45" fmla="*/ 1175657 h 1252962"/>
              <a:gd name="connsiteX46" fmla="*/ 939584 w 5737264"/>
              <a:gd name="connsiteY46" fmla="*/ 1185705 h 1252962"/>
              <a:gd name="connsiteX47" fmla="*/ 979777 w 5737264"/>
              <a:gd name="connsiteY47" fmla="*/ 1180681 h 1252962"/>
              <a:gd name="connsiteX48" fmla="*/ 989826 w 5737264"/>
              <a:gd name="connsiteY48" fmla="*/ 1170633 h 1252962"/>
              <a:gd name="connsiteX49" fmla="*/ 1004898 w 5737264"/>
              <a:gd name="connsiteY49" fmla="*/ 1150536 h 1252962"/>
              <a:gd name="connsiteX50" fmla="*/ 1014947 w 5737264"/>
              <a:gd name="connsiteY50" fmla="*/ 1120391 h 1252962"/>
              <a:gd name="connsiteX51" fmla="*/ 1040067 w 5737264"/>
              <a:gd name="connsiteY51" fmla="*/ 1095270 h 1252962"/>
              <a:gd name="connsiteX52" fmla="*/ 1050116 w 5737264"/>
              <a:gd name="connsiteY52" fmla="*/ 1085222 h 1252962"/>
              <a:gd name="connsiteX53" fmla="*/ 1075237 w 5737264"/>
              <a:gd name="connsiteY53" fmla="*/ 1065125 h 1252962"/>
              <a:gd name="connsiteX54" fmla="*/ 1090309 w 5737264"/>
              <a:gd name="connsiteY54" fmla="*/ 1050053 h 1252962"/>
              <a:gd name="connsiteX55" fmla="*/ 1120454 w 5737264"/>
              <a:gd name="connsiteY55" fmla="*/ 1040004 h 1252962"/>
              <a:gd name="connsiteX56" fmla="*/ 1135527 w 5737264"/>
              <a:gd name="connsiteY56" fmla="*/ 1034980 h 1252962"/>
              <a:gd name="connsiteX57" fmla="*/ 1160648 w 5737264"/>
              <a:gd name="connsiteY57" fmla="*/ 1019908 h 1252962"/>
              <a:gd name="connsiteX58" fmla="*/ 1175720 w 5737264"/>
              <a:gd name="connsiteY58" fmla="*/ 1014883 h 1252962"/>
              <a:gd name="connsiteX59" fmla="*/ 1195817 w 5737264"/>
              <a:gd name="connsiteY59" fmla="*/ 1004835 h 1252962"/>
              <a:gd name="connsiteX60" fmla="*/ 1281228 w 5737264"/>
              <a:gd name="connsiteY60" fmla="*/ 1014883 h 1252962"/>
              <a:gd name="connsiteX61" fmla="*/ 1296300 w 5737264"/>
              <a:gd name="connsiteY61" fmla="*/ 1024932 h 1252962"/>
              <a:gd name="connsiteX62" fmla="*/ 1311373 w 5737264"/>
              <a:gd name="connsiteY62" fmla="*/ 1029956 h 1252962"/>
              <a:gd name="connsiteX63" fmla="*/ 1326446 w 5737264"/>
              <a:gd name="connsiteY63" fmla="*/ 1060101 h 1252962"/>
              <a:gd name="connsiteX64" fmla="*/ 1341518 w 5737264"/>
              <a:gd name="connsiteY64" fmla="*/ 1065125 h 1252962"/>
              <a:gd name="connsiteX65" fmla="*/ 1356591 w 5737264"/>
              <a:gd name="connsiteY65" fmla="*/ 1075173 h 1252962"/>
              <a:gd name="connsiteX66" fmla="*/ 1396784 w 5737264"/>
              <a:gd name="connsiteY66" fmla="*/ 1090246 h 1252962"/>
              <a:gd name="connsiteX67" fmla="*/ 1447026 w 5737264"/>
              <a:gd name="connsiteY67" fmla="*/ 1105319 h 1252962"/>
              <a:gd name="connsiteX68" fmla="*/ 1462098 w 5737264"/>
              <a:gd name="connsiteY68" fmla="*/ 1110343 h 1252962"/>
              <a:gd name="connsiteX69" fmla="*/ 1497267 w 5737264"/>
              <a:gd name="connsiteY69" fmla="*/ 1120391 h 1252962"/>
              <a:gd name="connsiteX70" fmla="*/ 1552533 w 5737264"/>
              <a:gd name="connsiteY70" fmla="*/ 1115367 h 1252962"/>
              <a:gd name="connsiteX71" fmla="*/ 1567606 w 5737264"/>
              <a:gd name="connsiteY71" fmla="*/ 1110343 h 1252962"/>
              <a:gd name="connsiteX72" fmla="*/ 1587703 w 5737264"/>
              <a:gd name="connsiteY72" fmla="*/ 1090246 h 1252962"/>
              <a:gd name="connsiteX73" fmla="*/ 1637944 w 5737264"/>
              <a:gd name="connsiteY73" fmla="*/ 1050053 h 1252962"/>
              <a:gd name="connsiteX74" fmla="*/ 1653017 w 5737264"/>
              <a:gd name="connsiteY74" fmla="*/ 1029956 h 1252962"/>
              <a:gd name="connsiteX75" fmla="*/ 1688186 w 5737264"/>
              <a:gd name="connsiteY75" fmla="*/ 1019908 h 1252962"/>
              <a:gd name="connsiteX76" fmla="*/ 1788670 w 5737264"/>
              <a:gd name="connsiteY76" fmla="*/ 1029956 h 1252962"/>
              <a:gd name="connsiteX77" fmla="*/ 1818815 w 5737264"/>
              <a:gd name="connsiteY77" fmla="*/ 1040004 h 1252962"/>
              <a:gd name="connsiteX78" fmla="*/ 1853984 w 5737264"/>
              <a:gd name="connsiteY78" fmla="*/ 1050053 h 1252962"/>
              <a:gd name="connsiteX79" fmla="*/ 1869056 w 5737264"/>
              <a:gd name="connsiteY79" fmla="*/ 1060101 h 1252962"/>
              <a:gd name="connsiteX80" fmla="*/ 1894177 w 5737264"/>
              <a:gd name="connsiteY80" fmla="*/ 1065125 h 1252962"/>
              <a:gd name="connsiteX81" fmla="*/ 1949443 w 5737264"/>
              <a:gd name="connsiteY81" fmla="*/ 1085222 h 1252962"/>
              <a:gd name="connsiteX82" fmla="*/ 1969540 w 5737264"/>
              <a:gd name="connsiteY82" fmla="*/ 1090246 h 1252962"/>
              <a:gd name="connsiteX83" fmla="*/ 2014758 w 5737264"/>
              <a:gd name="connsiteY83" fmla="*/ 1110343 h 1252962"/>
              <a:gd name="connsiteX84" fmla="*/ 2039878 w 5737264"/>
              <a:gd name="connsiteY84" fmla="*/ 1125415 h 1252962"/>
              <a:gd name="connsiteX85" fmla="*/ 2120265 w 5737264"/>
              <a:gd name="connsiteY85" fmla="*/ 1120391 h 1252962"/>
              <a:gd name="connsiteX86" fmla="*/ 2130314 w 5737264"/>
              <a:gd name="connsiteY86" fmla="*/ 1110343 h 1252962"/>
              <a:gd name="connsiteX87" fmla="*/ 2155435 w 5737264"/>
              <a:gd name="connsiteY87" fmla="*/ 1100294 h 1252962"/>
              <a:gd name="connsiteX88" fmla="*/ 2190604 w 5737264"/>
              <a:gd name="connsiteY88" fmla="*/ 1070149 h 1252962"/>
              <a:gd name="connsiteX89" fmla="*/ 2230797 w 5737264"/>
              <a:gd name="connsiteY89" fmla="*/ 1040004 h 1252962"/>
              <a:gd name="connsiteX90" fmla="*/ 2245870 w 5737264"/>
              <a:gd name="connsiteY90" fmla="*/ 1034980 h 1252962"/>
              <a:gd name="connsiteX91" fmla="*/ 2270991 w 5737264"/>
              <a:gd name="connsiteY91" fmla="*/ 1019908 h 1252962"/>
              <a:gd name="connsiteX92" fmla="*/ 2301136 w 5737264"/>
              <a:gd name="connsiteY92" fmla="*/ 994787 h 1252962"/>
              <a:gd name="connsiteX93" fmla="*/ 2316208 w 5737264"/>
              <a:gd name="connsiteY93" fmla="*/ 989763 h 1252962"/>
              <a:gd name="connsiteX94" fmla="*/ 2396595 w 5737264"/>
              <a:gd name="connsiteY94" fmla="*/ 984738 h 1252962"/>
              <a:gd name="connsiteX95" fmla="*/ 2426740 w 5737264"/>
              <a:gd name="connsiteY95" fmla="*/ 989763 h 1252962"/>
              <a:gd name="connsiteX96" fmla="*/ 2461909 w 5737264"/>
              <a:gd name="connsiteY96" fmla="*/ 1024932 h 1252962"/>
              <a:gd name="connsiteX97" fmla="*/ 2476982 w 5737264"/>
              <a:gd name="connsiteY97" fmla="*/ 1029956 h 1252962"/>
              <a:gd name="connsiteX98" fmla="*/ 2487030 w 5737264"/>
              <a:gd name="connsiteY98" fmla="*/ 1045028 h 1252962"/>
              <a:gd name="connsiteX99" fmla="*/ 2497078 w 5737264"/>
              <a:gd name="connsiteY99" fmla="*/ 1055077 h 1252962"/>
              <a:gd name="connsiteX100" fmla="*/ 2532248 w 5737264"/>
              <a:gd name="connsiteY100" fmla="*/ 1095270 h 1252962"/>
              <a:gd name="connsiteX101" fmla="*/ 2567417 w 5737264"/>
              <a:gd name="connsiteY101" fmla="*/ 1135464 h 1252962"/>
              <a:gd name="connsiteX102" fmla="*/ 2582489 w 5737264"/>
              <a:gd name="connsiteY102" fmla="*/ 1145512 h 1252962"/>
              <a:gd name="connsiteX103" fmla="*/ 2622683 w 5737264"/>
              <a:gd name="connsiteY103" fmla="*/ 1170633 h 1252962"/>
              <a:gd name="connsiteX104" fmla="*/ 2657852 w 5737264"/>
              <a:gd name="connsiteY104" fmla="*/ 1160584 h 1252962"/>
              <a:gd name="connsiteX105" fmla="*/ 2682973 w 5737264"/>
              <a:gd name="connsiteY105" fmla="*/ 1145512 h 1252962"/>
              <a:gd name="connsiteX106" fmla="*/ 2713118 w 5737264"/>
              <a:gd name="connsiteY106" fmla="*/ 1130439 h 1252962"/>
              <a:gd name="connsiteX107" fmla="*/ 2728191 w 5737264"/>
              <a:gd name="connsiteY107" fmla="*/ 1120391 h 1252962"/>
              <a:gd name="connsiteX108" fmla="*/ 2748287 w 5737264"/>
              <a:gd name="connsiteY108" fmla="*/ 1115367 h 1252962"/>
              <a:gd name="connsiteX109" fmla="*/ 2778432 w 5737264"/>
              <a:gd name="connsiteY109" fmla="*/ 1105319 h 1252962"/>
              <a:gd name="connsiteX110" fmla="*/ 2868867 w 5737264"/>
              <a:gd name="connsiteY110" fmla="*/ 1075173 h 1252962"/>
              <a:gd name="connsiteX111" fmla="*/ 2893988 w 5737264"/>
              <a:gd name="connsiteY111" fmla="*/ 1070149 h 1252962"/>
              <a:gd name="connsiteX112" fmla="*/ 2919109 w 5737264"/>
              <a:gd name="connsiteY112" fmla="*/ 1075173 h 1252962"/>
              <a:gd name="connsiteX113" fmla="*/ 2934182 w 5737264"/>
              <a:gd name="connsiteY113" fmla="*/ 1080198 h 1252962"/>
              <a:gd name="connsiteX114" fmla="*/ 2944230 w 5737264"/>
              <a:gd name="connsiteY114" fmla="*/ 1110343 h 1252962"/>
              <a:gd name="connsiteX115" fmla="*/ 2959303 w 5737264"/>
              <a:gd name="connsiteY115" fmla="*/ 1125415 h 1252962"/>
              <a:gd name="connsiteX116" fmla="*/ 2979399 w 5737264"/>
              <a:gd name="connsiteY116" fmla="*/ 1155560 h 1252962"/>
              <a:gd name="connsiteX117" fmla="*/ 2994472 w 5737264"/>
              <a:gd name="connsiteY117" fmla="*/ 1160584 h 1252962"/>
              <a:gd name="connsiteX118" fmla="*/ 3014569 w 5737264"/>
              <a:gd name="connsiteY118" fmla="*/ 1180681 h 1252962"/>
              <a:gd name="connsiteX119" fmla="*/ 3024617 w 5737264"/>
              <a:gd name="connsiteY119" fmla="*/ 1190730 h 1252962"/>
              <a:gd name="connsiteX120" fmla="*/ 3069835 w 5737264"/>
              <a:gd name="connsiteY120" fmla="*/ 1215850 h 1252962"/>
              <a:gd name="connsiteX121" fmla="*/ 3076168 w 5737264"/>
              <a:gd name="connsiteY121" fmla="*/ 1252354 h 1252962"/>
              <a:gd name="connsiteX122" fmla="*/ 3130125 w 5737264"/>
              <a:gd name="connsiteY122" fmla="*/ 1240971 h 1252962"/>
              <a:gd name="connsiteX123" fmla="*/ 3177985 w 5737264"/>
              <a:gd name="connsiteY123" fmla="*/ 1207372 h 1252962"/>
              <a:gd name="connsiteX124" fmla="*/ 3229535 w 5737264"/>
              <a:gd name="connsiteY124" fmla="*/ 1178561 h 1252962"/>
              <a:gd name="connsiteX125" fmla="*/ 3281634 w 5737264"/>
              <a:gd name="connsiteY125" fmla="*/ 1153440 h 1252962"/>
              <a:gd name="connsiteX126" fmla="*/ 3310995 w 5737264"/>
              <a:gd name="connsiteY126" fmla="*/ 1145512 h 1252962"/>
              <a:gd name="connsiteX127" fmla="*/ 3351188 w 5737264"/>
              <a:gd name="connsiteY127" fmla="*/ 1140488 h 1252962"/>
              <a:gd name="connsiteX128" fmla="*/ 3406454 w 5737264"/>
              <a:gd name="connsiteY128" fmla="*/ 1155560 h 1252962"/>
              <a:gd name="connsiteX129" fmla="*/ 3426551 w 5737264"/>
              <a:gd name="connsiteY129" fmla="*/ 1165609 h 1252962"/>
              <a:gd name="connsiteX130" fmla="*/ 3441624 w 5737264"/>
              <a:gd name="connsiteY130" fmla="*/ 1175657 h 1252962"/>
              <a:gd name="connsiteX131" fmla="*/ 3456696 w 5737264"/>
              <a:gd name="connsiteY131" fmla="*/ 1180681 h 1252962"/>
              <a:gd name="connsiteX132" fmla="*/ 3466744 w 5737264"/>
              <a:gd name="connsiteY132" fmla="*/ 1195754 h 1252962"/>
              <a:gd name="connsiteX133" fmla="*/ 3527035 w 5737264"/>
              <a:gd name="connsiteY133" fmla="*/ 1200778 h 1252962"/>
              <a:gd name="connsiteX134" fmla="*/ 3542107 w 5737264"/>
              <a:gd name="connsiteY134" fmla="*/ 1190730 h 1252962"/>
              <a:gd name="connsiteX135" fmla="*/ 3567228 w 5737264"/>
              <a:gd name="connsiteY135" fmla="*/ 1180681 h 1252962"/>
              <a:gd name="connsiteX136" fmla="*/ 3587325 w 5737264"/>
              <a:gd name="connsiteY136" fmla="*/ 1150536 h 1252962"/>
              <a:gd name="connsiteX137" fmla="*/ 3617470 w 5737264"/>
              <a:gd name="connsiteY137" fmla="*/ 1125415 h 1252962"/>
              <a:gd name="connsiteX138" fmla="*/ 3632542 w 5737264"/>
              <a:gd name="connsiteY138" fmla="*/ 1105319 h 1252962"/>
              <a:gd name="connsiteX139" fmla="*/ 3662687 w 5737264"/>
              <a:gd name="connsiteY139" fmla="*/ 1085222 h 1252962"/>
              <a:gd name="connsiteX140" fmla="*/ 3697856 w 5737264"/>
              <a:gd name="connsiteY140" fmla="*/ 1070149 h 1252962"/>
              <a:gd name="connsiteX141" fmla="*/ 3707905 w 5737264"/>
              <a:gd name="connsiteY141" fmla="*/ 1060101 h 1252962"/>
              <a:gd name="connsiteX142" fmla="*/ 3743074 w 5737264"/>
              <a:gd name="connsiteY142" fmla="*/ 1047148 h 1252962"/>
              <a:gd name="connsiteX143" fmla="*/ 3799125 w 5737264"/>
              <a:gd name="connsiteY143" fmla="*/ 1043982 h 1252962"/>
              <a:gd name="connsiteX144" fmla="*/ 3859651 w 5737264"/>
              <a:gd name="connsiteY144" fmla="*/ 1072033 h 1252962"/>
              <a:gd name="connsiteX145" fmla="*/ 3902226 w 5737264"/>
              <a:gd name="connsiteY145" fmla="*/ 1101367 h 1252962"/>
              <a:gd name="connsiteX146" fmla="*/ 3958041 w 5737264"/>
              <a:gd name="connsiteY146" fmla="*/ 1142346 h 1252962"/>
              <a:gd name="connsiteX147" fmla="*/ 4019404 w 5737264"/>
              <a:gd name="connsiteY147" fmla="*/ 1165609 h 1252962"/>
              <a:gd name="connsiteX148" fmla="*/ 4064621 w 5737264"/>
              <a:gd name="connsiteY148" fmla="*/ 1150536 h 1252962"/>
              <a:gd name="connsiteX149" fmla="*/ 4079694 w 5737264"/>
              <a:gd name="connsiteY149" fmla="*/ 1125415 h 1252962"/>
              <a:gd name="connsiteX150" fmla="*/ 4099791 w 5737264"/>
              <a:gd name="connsiteY150" fmla="*/ 1105319 h 1252962"/>
              <a:gd name="connsiteX151" fmla="*/ 4129936 w 5737264"/>
              <a:gd name="connsiteY151" fmla="*/ 1075173 h 1252962"/>
              <a:gd name="connsiteX152" fmla="*/ 4150032 w 5737264"/>
              <a:gd name="connsiteY152" fmla="*/ 1040004 h 1252962"/>
              <a:gd name="connsiteX153" fmla="*/ 4160081 w 5737264"/>
              <a:gd name="connsiteY153" fmla="*/ 1019908 h 1252962"/>
              <a:gd name="connsiteX154" fmla="*/ 4165105 w 5737264"/>
              <a:gd name="connsiteY154" fmla="*/ 1004835 h 1252962"/>
              <a:gd name="connsiteX155" fmla="*/ 4185202 w 5737264"/>
              <a:gd name="connsiteY155" fmla="*/ 984738 h 1252962"/>
              <a:gd name="connsiteX156" fmla="*/ 4200274 w 5737264"/>
              <a:gd name="connsiteY156" fmla="*/ 979714 h 1252962"/>
              <a:gd name="connsiteX157" fmla="*/ 4235443 w 5737264"/>
              <a:gd name="connsiteY157" fmla="*/ 954593 h 1252962"/>
              <a:gd name="connsiteX158" fmla="*/ 4275637 w 5737264"/>
              <a:gd name="connsiteY158" fmla="*/ 934497 h 1252962"/>
              <a:gd name="connsiteX159" fmla="*/ 4310806 w 5737264"/>
              <a:gd name="connsiteY159" fmla="*/ 914400 h 1252962"/>
              <a:gd name="connsiteX160" fmla="*/ 4325878 w 5737264"/>
              <a:gd name="connsiteY160" fmla="*/ 904352 h 1252962"/>
              <a:gd name="connsiteX161" fmla="*/ 4362094 w 5737264"/>
              <a:gd name="connsiteY161" fmla="*/ 909114 h 1252962"/>
              <a:gd name="connsiteX162" fmla="*/ 4417099 w 5737264"/>
              <a:gd name="connsiteY162" fmla="*/ 946141 h 1252962"/>
              <a:gd name="connsiteX163" fmla="*/ 4462316 w 5737264"/>
              <a:gd name="connsiteY163" fmla="*/ 1006955 h 1252962"/>
              <a:gd name="connsiteX164" fmla="*/ 4531320 w 5737264"/>
              <a:gd name="connsiteY164" fmla="*/ 1037650 h 1252962"/>
              <a:gd name="connsiteX165" fmla="*/ 4597184 w 5737264"/>
              <a:gd name="connsiteY165" fmla="*/ 969666 h 1252962"/>
              <a:gd name="connsiteX166" fmla="*/ 4617281 w 5737264"/>
              <a:gd name="connsiteY166" fmla="*/ 959617 h 1252962"/>
              <a:gd name="connsiteX167" fmla="*/ 4632353 w 5737264"/>
              <a:gd name="connsiteY167" fmla="*/ 944545 h 1252962"/>
              <a:gd name="connsiteX168" fmla="*/ 4652450 w 5737264"/>
              <a:gd name="connsiteY168" fmla="*/ 934497 h 1252962"/>
              <a:gd name="connsiteX169" fmla="*/ 4672547 w 5737264"/>
              <a:gd name="connsiteY169" fmla="*/ 919424 h 1252962"/>
              <a:gd name="connsiteX170" fmla="*/ 4737861 w 5737264"/>
              <a:gd name="connsiteY170" fmla="*/ 884255 h 1252962"/>
              <a:gd name="connsiteX171" fmla="*/ 4762982 w 5737264"/>
              <a:gd name="connsiteY171" fmla="*/ 879231 h 1252962"/>
              <a:gd name="connsiteX172" fmla="*/ 4778054 w 5737264"/>
              <a:gd name="connsiteY172" fmla="*/ 874206 h 1252962"/>
              <a:gd name="connsiteX173" fmla="*/ 4819294 w 5737264"/>
              <a:gd name="connsiteY173" fmla="*/ 873944 h 1252962"/>
              <a:gd name="connsiteX174" fmla="*/ 4877465 w 5737264"/>
              <a:gd name="connsiteY174" fmla="*/ 895638 h 1252962"/>
              <a:gd name="connsiteX175" fmla="*/ 4935347 w 5737264"/>
              <a:gd name="connsiteY175" fmla="*/ 934523 h 1252962"/>
              <a:gd name="connsiteX176" fmla="*/ 4995402 w 5737264"/>
              <a:gd name="connsiteY176" fmla="*/ 1006746 h 1252962"/>
              <a:gd name="connsiteX177" fmla="*/ 5024762 w 5737264"/>
              <a:gd name="connsiteY177" fmla="*/ 1051963 h 1252962"/>
              <a:gd name="connsiteX178" fmla="*/ 5092223 w 5737264"/>
              <a:gd name="connsiteY178" fmla="*/ 1016506 h 1252962"/>
              <a:gd name="connsiteX179" fmla="*/ 5144322 w 5737264"/>
              <a:gd name="connsiteY179" fmla="*/ 948261 h 1252962"/>
              <a:gd name="connsiteX180" fmla="*/ 5189252 w 5737264"/>
              <a:gd name="connsiteY180" fmla="*/ 886112 h 1252962"/>
              <a:gd name="connsiteX181" fmla="*/ 5226279 w 5737264"/>
              <a:gd name="connsiteY181" fmla="*/ 856230 h 1252962"/>
              <a:gd name="connsiteX182" fmla="*/ 5260637 w 5737264"/>
              <a:gd name="connsiteY182" fmla="*/ 822918 h 1252962"/>
              <a:gd name="connsiteX183" fmla="*/ 5295282 w 5737264"/>
              <a:gd name="connsiteY183" fmla="*/ 800440 h 1252962"/>
              <a:gd name="connsiteX184" fmla="*/ 5334430 w 5737264"/>
              <a:gd name="connsiteY184" fmla="*/ 794893 h 1252962"/>
              <a:gd name="connsiteX185" fmla="*/ 5412174 w 5737264"/>
              <a:gd name="connsiteY185" fmla="*/ 824252 h 1252962"/>
              <a:gd name="connsiteX186" fmla="*/ 5431197 w 5737264"/>
              <a:gd name="connsiteY186" fmla="*/ 768699 h 1252962"/>
              <a:gd name="connsiteX187" fmla="*/ 5441246 w 5737264"/>
              <a:gd name="connsiteY187" fmla="*/ 753626 h 1252962"/>
              <a:gd name="connsiteX188" fmla="*/ 5456318 w 5737264"/>
              <a:gd name="connsiteY188" fmla="*/ 708409 h 1252962"/>
              <a:gd name="connsiteX189" fmla="*/ 5466366 w 5737264"/>
              <a:gd name="connsiteY189" fmla="*/ 683288 h 1252962"/>
              <a:gd name="connsiteX190" fmla="*/ 5476415 w 5737264"/>
              <a:gd name="connsiteY190" fmla="*/ 643094 h 1252962"/>
              <a:gd name="connsiteX191" fmla="*/ 5491487 w 5737264"/>
              <a:gd name="connsiteY191" fmla="*/ 617973 h 1252962"/>
              <a:gd name="connsiteX192" fmla="*/ 5506560 w 5737264"/>
              <a:gd name="connsiteY192" fmla="*/ 572756 h 1252962"/>
              <a:gd name="connsiteX193" fmla="*/ 5526656 w 5737264"/>
              <a:gd name="connsiteY193" fmla="*/ 522514 h 1252962"/>
              <a:gd name="connsiteX194" fmla="*/ 5546753 w 5737264"/>
              <a:gd name="connsiteY194" fmla="*/ 467248 h 1252962"/>
              <a:gd name="connsiteX195" fmla="*/ 5556802 w 5737264"/>
              <a:gd name="connsiteY195" fmla="*/ 411982 h 1252962"/>
              <a:gd name="connsiteX196" fmla="*/ 5566850 w 5737264"/>
              <a:gd name="connsiteY196" fmla="*/ 381837 h 1252962"/>
              <a:gd name="connsiteX197" fmla="*/ 5576898 w 5737264"/>
              <a:gd name="connsiteY197" fmla="*/ 356716 h 1252962"/>
              <a:gd name="connsiteX198" fmla="*/ 5596995 w 5737264"/>
              <a:gd name="connsiteY198" fmla="*/ 316523 h 1252962"/>
              <a:gd name="connsiteX199" fmla="*/ 5617092 w 5737264"/>
              <a:gd name="connsiteY199" fmla="*/ 246184 h 1252962"/>
              <a:gd name="connsiteX200" fmla="*/ 5622116 w 5737264"/>
              <a:gd name="connsiteY200" fmla="*/ 226088 h 1252962"/>
              <a:gd name="connsiteX201" fmla="*/ 5632164 w 5737264"/>
              <a:gd name="connsiteY201" fmla="*/ 216039 h 1252962"/>
              <a:gd name="connsiteX202" fmla="*/ 5637188 w 5737264"/>
              <a:gd name="connsiteY202" fmla="*/ 200967 h 1252962"/>
              <a:gd name="connsiteX203" fmla="*/ 5651738 w 5737264"/>
              <a:gd name="connsiteY203" fmla="*/ 190395 h 1252962"/>
              <a:gd name="connsiteX204" fmla="*/ 5673692 w 5737264"/>
              <a:gd name="connsiteY204" fmla="*/ 153892 h 1252962"/>
              <a:gd name="connsiteX205" fmla="*/ 5726602 w 5737264"/>
              <a:gd name="connsiteY205" fmla="*/ 89362 h 1252962"/>
              <a:gd name="connsiteX206" fmla="*/ 5728722 w 5737264"/>
              <a:gd name="connsiteY206" fmla="*/ 42287 h 1252962"/>
              <a:gd name="connsiteX207" fmla="*/ 5634284 w 5737264"/>
              <a:gd name="connsiteY207" fmla="*/ 25357 h 1252962"/>
              <a:gd name="connsiteX208" fmla="*/ 5536940 w 5737264"/>
              <a:gd name="connsiteY208" fmla="*/ 27214 h 1252962"/>
              <a:gd name="connsiteX209" fmla="*/ 5470369 w 5737264"/>
              <a:gd name="connsiteY209" fmla="*/ 39381 h 1252962"/>
              <a:gd name="connsiteX210" fmla="*/ 5379124 w 5737264"/>
              <a:gd name="connsiteY210" fmla="*/ 39644 h 1252962"/>
              <a:gd name="connsiteX211" fmla="*/ 5309282 w 5737264"/>
              <a:gd name="connsiteY211" fmla="*/ 42287 h 1252962"/>
              <a:gd name="connsiteX212" fmla="*/ 5238682 w 5737264"/>
              <a:gd name="connsiteY212" fmla="*/ 54455 h 1252962"/>
              <a:gd name="connsiteX213" fmla="*/ 5108892 w 5737264"/>
              <a:gd name="connsiteY213" fmla="*/ 37524 h 1252962"/>
              <a:gd name="connsiteX214" fmla="*/ 5020026 w 5737264"/>
              <a:gd name="connsiteY214" fmla="*/ 39120 h 1252962"/>
              <a:gd name="connsiteX215" fmla="*/ 4946233 w 5737264"/>
              <a:gd name="connsiteY215" fmla="*/ 41240 h 1252962"/>
              <a:gd name="connsiteX216" fmla="*/ 4823272 w 5737264"/>
              <a:gd name="connsiteY216" fmla="*/ 50242 h 1252962"/>
              <a:gd name="connsiteX217" fmla="*/ 4727577 w 5737264"/>
              <a:gd name="connsiteY217" fmla="*/ 29073 h 1252962"/>
              <a:gd name="connsiteX218" fmla="*/ 4628376 w 5737264"/>
              <a:gd name="connsiteY218" fmla="*/ 41240 h 1252962"/>
              <a:gd name="connsiteX219" fmla="*/ 4565180 w 5737264"/>
              <a:gd name="connsiteY219" fmla="*/ 46264 h 1252962"/>
              <a:gd name="connsiteX220" fmla="*/ 4417596 w 5737264"/>
              <a:gd name="connsiteY220" fmla="*/ 44406 h 1252962"/>
              <a:gd name="connsiteX221" fmla="*/ 4139984 w 5737264"/>
              <a:gd name="connsiteY221" fmla="*/ 60290 h 1252962"/>
              <a:gd name="connsiteX222" fmla="*/ 3918920 w 5737264"/>
              <a:gd name="connsiteY222" fmla="*/ 50242 h 1252962"/>
              <a:gd name="connsiteX223" fmla="*/ 3873703 w 5737264"/>
              <a:gd name="connsiteY223" fmla="*/ 45217 h 1252962"/>
              <a:gd name="connsiteX224" fmla="*/ 3687808 w 5737264"/>
              <a:gd name="connsiteY224" fmla="*/ 40193 h 1252962"/>
              <a:gd name="connsiteX225" fmla="*/ 3662687 w 5737264"/>
              <a:gd name="connsiteY225" fmla="*/ 35169 h 1252962"/>
              <a:gd name="connsiteX226" fmla="*/ 3627518 w 5737264"/>
              <a:gd name="connsiteY226" fmla="*/ 25121 h 1252962"/>
              <a:gd name="connsiteX227" fmla="*/ 3547131 w 5737264"/>
              <a:gd name="connsiteY227" fmla="*/ 20097 h 1252962"/>
              <a:gd name="connsiteX228" fmla="*/ 3310995 w 5737264"/>
              <a:gd name="connsiteY228" fmla="*/ 25121 h 1252962"/>
              <a:gd name="connsiteX229" fmla="*/ 3265777 w 5737264"/>
              <a:gd name="connsiteY229" fmla="*/ 30145 h 1252962"/>
              <a:gd name="connsiteX230" fmla="*/ 3175342 w 5737264"/>
              <a:gd name="connsiteY230" fmla="*/ 35169 h 1252962"/>
              <a:gd name="connsiteX231" fmla="*/ 2582489 w 5737264"/>
              <a:gd name="connsiteY231" fmla="*/ 45217 h 1252962"/>
              <a:gd name="connsiteX232" fmla="*/ 2255918 w 5737264"/>
              <a:gd name="connsiteY232" fmla="*/ 40193 h 1252962"/>
              <a:gd name="connsiteX233" fmla="*/ 1974564 w 5737264"/>
              <a:gd name="connsiteY233" fmla="*/ 30145 h 1252962"/>
              <a:gd name="connsiteX234" fmla="*/ 1944419 w 5737264"/>
              <a:gd name="connsiteY234" fmla="*/ 25121 h 1252962"/>
              <a:gd name="connsiteX235" fmla="*/ 1848960 w 5737264"/>
              <a:gd name="connsiteY235" fmla="*/ 20097 h 1252962"/>
              <a:gd name="connsiteX236" fmla="*/ 1768573 w 5737264"/>
              <a:gd name="connsiteY236" fmla="*/ 10048 h 1252962"/>
              <a:gd name="connsiteX237" fmla="*/ 1502292 w 5737264"/>
              <a:gd name="connsiteY237" fmla="*/ 20097 h 1252962"/>
              <a:gd name="connsiteX238" fmla="*/ 1467122 w 5737264"/>
              <a:gd name="connsiteY238" fmla="*/ 25121 h 1252962"/>
              <a:gd name="connsiteX239" fmla="*/ 1426929 w 5737264"/>
              <a:gd name="connsiteY239" fmla="*/ 30145 h 1252962"/>
              <a:gd name="connsiteX240" fmla="*/ 1341518 w 5737264"/>
              <a:gd name="connsiteY240" fmla="*/ 45217 h 1252962"/>
              <a:gd name="connsiteX241" fmla="*/ 1095333 w 5737264"/>
              <a:gd name="connsiteY241" fmla="*/ 35169 h 1252962"/>
              <a:gd name="connsiteX242" fmla="*/ 979777 w 5737264"/>
              <a:gd name="connsiteY242" fmla="*/ 20097 h 1252962"/>
              <a:gd name="connsiteX243" fmla="*/ 939584 w 5737264"/>
              <a:gd name="connsiteY243" fmla="*/ 10048 h 1252962"/>
              <a:gd name="connsiteX244" fmla="*/ 813980 w 5737264"/>
              <a:gd name="connsiteY244" fmla="*/ 0 h 1252962"/>
              <a:gd name="connsiteX245" fmla="*/ 743641 w 5737264"/>
              <a:gd name="connsiteY245" fmla="*/ 5024 h 1252962"/>
              <a:gd name="connsiteX246" fmla="*/ 582867 w 5737264"/>
              <a:gd name="connsiteY246" fmla="*/ 15072 h 1252962"/>
              <a:gd name="connsiteX247" fmla="*/ 432142 w 5737264"/>
              <a:gd name="connsiteY247" fmla="*/ 5024 h 1252962"/>
              <a:gd name="connsiteX248" fmla="*/ 412046 w 5737264"/>
              <a:gd name="connsiteY248" fmla="*/ 0 h 1252962"/>
              <a:gd name="connsiteX249" fmla="*/ 281417 w 5737264"/>
              <a:gd name="connsiteY249" fmla="*/ 10048 h 1252962"/>
              <a:gd name="connsiteX250" fmla="*/ 261320 w 5737264"/>
              <a:gd name="connsiteY250" fmla="*/ 15072 h 1252962"/>
              <a:gd name="connsiteX251" fmla="*/ 100547 w 5737264"/>
              <a:gd name="connsiteY251" fmla="*/ 20097 h 1252962"/>
              <a:gd name="connsiteX252" fmla="*/ 5087 w 5737264"/>
              <a:gd name="connsiteY252" fmla="*/ 30145 h 1252962"/>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34182 w 5737264"/>
              <a:gd name="connsiteY113" fmla="*/ 1080198 h 1252696"/>
              <a:gd name="connsiteX114" fmla="*/ 2944230 w 5737264"/>
              <a:gd name="connsiteY114" fmla="*/ 1110343 h 1252696"/>
              <a:gd name="connsiteX115" fmla="*/ 2959303 w 5737264"/>
              <a:gd name="connsiteY115" fmla="*/ 1125415 h 1252696"/>
              <a:gd name="connsiteX116" fmla="*/ 2979399 w 5737264"/>
              <a:gd name="connsiteY116" fmla="*/ 1155560 h 1252696"/>
              <a:gd name="connsiteX117" fmla="*/ 2994472 w 5737264"/>
              <a:gd name="connsiteY117" fmla="*/ 1160584 h 1252696"/>
              <a:gd name="connsiteX118" fmla="*/ 3014569 w 5737264"/>
              <a:gd name="connsiteY118" fmla="*/ 1180681 h 1252696"/>
              <a:gd name="connsiteX119" fmla="*/ 3024617 w 5737264"/>
              <a:gd name="connsiteY119" fmla="*/ 1190730 h 1252696"/>
              <a:gd name="connsiteX120" fmla="*/ 3038878 w 5737264"/>
              <a:gd name="connsiteY120" fmla="*/ 1222994 h 1252696"/>
              <a:gd name="connsiteX121" fmla="*/ 3076168 w 5737264"/>
              <a:gd name="connsiteY121" fmla="*/ 1252354 h 1252696"/>
              <a:gd name="connsiteX122" fmla="*/ 3130125 w 5737264"/>
              <a:gd name="connsiteY122" fmla="*/ 1240971 h 1252696"/>
              <a:gd name="connsiteX123" fmla="*/ 3177985 w 5737264"/>
              <a:gd name="connsiteY123" fmla="*/ 1207372 h 1252696"/>
              <a:gd name="connsiteX124" fmla="*/ 3229535 w 5737264"/>
              <a:gd name="connsiteY124" fmla="*/ 1178561 h 1252696"/>
              <a:gd name="connsiteX125" fmla="*/ 3281634 w 5737264"/>
              <a:gd name="connsiteY125" fmla="*/ 1153440 h 1252696"/>
              <a:gd name="connsiteX126" fmla="*/ 3310995 w 5737264"/>
              <a:gd name="connsiteY126" fmla="*/ 1145512 h 1252696"/>
              <a:gd name="connsiteX127" fmla="*/ 3351188 w 5737264"/>
              <a:gd name="connsiteY127" fmla="*/ 1140488 h 1252696"/>
              <a:gd name="connsiteX128" fmla="*/ 3406454 w 5737264"/>
              <a:gd name="connsiteY128" fmla="*/ 1155560 h 1252696"/>
              <a:gd name="connsiteX129" fmla="*/ 3426551 w 5737264"/>
              <a:gd name="connsiteY129" fmla="*/ 1165609 h 1252696"/>
              <a:gd name="connsiteX130" fmla="*/ 3441624 w 5737264"/>
              <a:gd name="connsiteY130" fmla="*/ 1175657 h 1252696"/>
              <a:gd name="connsiteX131" fmla="*/ 3456696 w 5737264"/>
              <a:gd name="connsiteY131" fmla="*/ 1180681 h 1252696"/>
              <a:gd name="connsiteX132" fmla="*/ 3466744 w 5737264"/>
              <a:gd name="connsiteY132" fmla="*/ 1195754 h 1252696"/>
              <a:gd name="connsiteX133" fmla="*/ 3527035 w 5737264"/>
              <a:gd name="connsiteY133" fmla="*/ 1200778 h 1252696"/>
              <a:gd name="connsiteX134" fmla="*/ 3542107 w 5737264"/>
              <a:gd name="connsiteY134" fmla="*/ 1190730 h 1252696"/>
              <a:gd name="connsiteX135" fmla="*/ 3567228 w 5737264"/>
              <a:gd name="connsiteY135" fmla="*/ 1180681 h 1252696"/>
              <a:gd name="connsiteX136" fmla="*/ 3587325 w 5737264"/>
              <a:gd name="connsiteY136" fmla="*/ 1150536 h 1252696"/>
              <a:gd name="connsiteX137" fmla="*/ 3617470 w 5737264"/>
              <a:gd name="connsiteY137" fmla="*/ 1125415 h 1252696"/>
              <a:gd name="connsiteX138" fmla="*/ 3632542 w 5737264"/>
              <a:gd name="connsiteY138" fmla="*/ 1105319 h 1252696"/>
              <a:gd name="connsiteX139" fmla="*/ 3662687 w 5737264"/>
              <a:gd name="connsiteY139" fmla="*/ 1085222 h 1252696"/>
              <a:gd name="connsiteX140" fmla="*/ 3697856 w 5737264"/>
              <a:gd name="connsiteY140" fmla="*/ 1070149 h 1252696"/>
              <a:gd name="connsiteX141" fmla="*/ 3707905 w 5737264"/>
              <a:gd name="connsiteY141" fmla="*/ 1060101 h 1252696"/>
              <a:gd name="connsiteX142" fmla="*/ 3743074 w 5737264"/>
              <a:gd name="connsiteY142" fmla="*/ 1047148 h 1252696"/>
              <a:gd name="connsiteX143" fmla="*/ 3799125 w 5737264"/>
              <a:gd name="connsiteY143" fmla="*/ 1043982 h 1252696"/>
              <a:gd name="connsiteX144" fmla="*/ 3859651 w 5737264"/>
              <a:gd name="connsiteY144" fmla="*/ 1072033 h 1252696"/>
              <a:gd name="connsiteX145" fmla="*/ 3902226 w 5737264"/>
              <a:gd name="connsiteY145" fmla="*/ 1101367 h 1252696"/>
              <a:gd name="connsiteX146" fmla="*/ 3958041 w 5737264"/>
              <a:gd name="connsiteY146" fmla="*/ 1142346 h 1252696"/>
              <a:gd name="connsiteX147" fmla="*/ 4019404 w 5737264"/>
              <a:gd name="connsiteY147" fmla="*/ 1165609 h 1252696"/>
              <a:gd name="connsiteX148" fmla="*/ 4064621 w 5737264"/>
              <a:gd name="connsiteY148" fmla="*/ 1150536 h 1252696"/>
              <a:gd name="connsiteX149" fmla="*/ 4079694 w 5737264"/>
              <a:gd name="connsiteY149" fmla="*/ 1125415 h 1252696"/>
              <a:gd name="connsiteX150" fmla="*/ 4099791 w 5737264"/>
              <a:gd name="connsiteY150" fmla="*/ 1105319 h 1252696"/>
              <a:gd name="connsiteX151" fmla="*/ 4129936 w 5737264"/>
              <a:gd name="connsiteY151" fmla="*/ 1075173 h 1252696"/>
              <a:gd name="connsiteX152" fmla="*/ 4150032 w 5737264"/>
              <a:gd name="connsiteY152" fmla="*/ 1040004 h 1252696"/>
              <a:gd name="connsiteX153" fmla="*/ 4160081 w 5737264"/>
              <a:gd name="connsiteY153" fmla="*/ 1019908 h 1252696"/>
              <a:gd name="connsiteX154" fmla="*/ 4165105 w 5737264"/>
              <a:gd name="connsiteY154" fmla="*/ 1004835 h 1252696"/>
              <a:gd name="connsiteX155" fmla="*/ 4185202 w 5737264"/>
              <a:gd name="connsiteY155" fmla="*/ 984738 h 1252696"/>
              <a:gd name="connsiteX156" fmla="*/ 4200274 w 5737264"/>
              <a:gd name="connsiteY156" fmla="*/ 979714 h 1252696"/>
              <a:gd name="connsiteX157" fmla="*/ 4235443 w 5737264"/>
              <a:gd name="connsiteY157" fmla="*/ 954593 h 1252696"/>
              <a:gd name="connsiteX158" fmla="*/ 4275637 w 5737264"/>
              <a:gd name="connsiteY158" fmla="*/ 934497 h 1252696"/>
              <a:gd name="connsiteX159" fmla="*/ 4310806 w 5737264"/>
              <a:gd name="connsiteY159" fmla="*/ 914400 h 1252696"/>
              <a:gd name="connsiteX160" fmla="*/ 4325878 w 5737264"/>
              <a:gd name="connsiteY160" fmla="*/ 904352 h 1252696"/>
              <a:gd name="connsiteX161" fmla="*/ 4362094 w 5737264"/>
              <a:gd name="connsiteY161" fmla="*/ 909114 h 1252696"/>
              <a:gd name="connsiteX162" fmla="*/ 4417099 w 5737264"/>
              <a:gd name="connsiteY162" fmla="*/ 946141 h 1252696"/>
              <a:gd name="connsiteX163" fmla="*/ 4462316 w 5737264"/>
              <a:gd name="connsiteY163" fmla="*/ 1006955 h 1252696"/>
              <a:gd name="connsiteX164" fmla="*/ 4531320 w 5737264"/>
              <a:gd name="connsiteY164" fmla="*/ 1037650 h 1252696"/>
              <a:gd name="connsiteX165" fmla="*/ 4597184 w 5737264"/>
              <a:gd name="connsiteY165" fmla="*/ 969666 h 1252696"/>
              <a:gd name="connsiteX166" fmla="*/ 4617281 w 5737264"/>
              <a:gd name="connsiteY166" fmla="*/ 959617 h 1252696"/>
              <a:gd name="connsiteX167" fmla="*/ 4632353 w 5737264"/>
              <a:gd name="connsiteY167" fmla="*/ 944545 h 1252696"/>
              <a:gd name="connsiteX168" fmla="*/ 4652450 w 5737264"/>
              <a:gd name="connsiteY168" fmla="*/ 934497 h 1252696"/>
              <a:gd name="connsiteX169" fmla="*/ 4672547 w 5737264"/>
              <a:gd name="connsiteY169" fmla="*/ 919424 h 1252696"/>
              <a:gd name="connsiteX170" fmla="*/ 4737861 w 5737264"/>
              <a:gd name="connsiteY170" fmla="*/ 884255 h 1252696"/>
              <a:gd name="connsiteX171" fmla="*/ 4762982 w 5737264"/>
              <a:gd name="connsiteY171" fmla="*/ 879231 h 1252696"/>
              <a:gd name="connsiteX172" fmla="*/ 4778054 w 5737264"/>
              <a:gd name="connsiteY172" fmla="*/ 874206 h 1252696"/>
              <a:gd name="connsiteX173" fmla="*/ 4819294 w 5737264"/>
              <a:gd name="connsiteY173" fmla="*/ 873944 h 1252696"/>
              <a:gd name="connsiteX174" fmla="*/ 4877465 w 5737264"/>
              <a:gd name="connsiteY174" fmla="*/ 895638 h 1252696"/>
              <a:gd name="connsiteX175" fmla="*/ 4935347 w 5737264"/>
              <a:gd name="connsiteY175" fmla="*/ 934523 h 1252696"/>
              <a:gd name="connsiteX176" fmla="*/ 4995402 w 5737264"/>
              <a:gd name="connsiteY176" fmla="*/ 1006746 h 1252696"/>
              <a:gd name="connsiteX177" fmla="*/ 5024762 w 5737264"/>
              <a:gd name="connsiteY177" fmla="*/ 1051963 h 1252696"/>
              <a:gd name="connsiteX178" fmla="*/ 5092223 w 5737264"/>
              <a:gd name="connsiteY178" fmla="*/ 1016506 h 1252696"/>
              <a:gd name="connsiteX179" fmla="*/ 5144322 w 5737264"/>
              <a:gd name="connsiteY179" fmla="*/ 948261 h 1252696"/>
              <a:gd name="connsiteX180" fmla="*/ 5189252 w 5737264"/>
              <a:gd name="connsiteY180" fmla="*/ 886112 h 1252696"/>
              <a:gd name="connsiteX181" fmla="*/ 5226279 w 5737264"/>
              <a:gd name="connsiteY181" fmla="*/ 856230 h 1252696"/>
              <a:gd name="connsiteX182" fmla="*/ 5260637 w 5737264"/>
              <a:gd name="connsiteY182" fmla="*/ 822918 h 1252696"/>
              <a:gd name="connsiteX183" fmla="*/ 5295282 w 5737264"/>
              <a:gd name="connsiteY183" fmla="*/ 800440 h 1252696"/>
              <a:gd name="connsiteX184" fmla="*/ 5334430 w 5737264"/>
              <a:gd name="connsiteY184" fmla="*/ 794893 h 1252696"/>
              <a:gd name="connsiteX185" fmla="*/ 5412174 w 5737264"/>
              <a:gd name="connsiteY185" fmla="*/ 824252 h 1252696"/>
              <a:gd name="connsiteX186" fmla="*/ 5431197 w 5737264"/>
              <a:gd name="connsiteY186" fmla="*/ 768699 h 1252696"/>
              <a:gd name="connsiteX187" fmla="*/ 5441246 w 5737264"/>
              <a:gd name="connsiteY187" fmla="*/ 753626 h 1252696"/>
              <a:gd name="connsiteX188" fmla="*/ 5456318 w 5737264"/>
              <a:gd name="connsiteY188" fmla="*/ 708409 h 1252696"/>
              <a:gd name="connsiteX189" fmla="*/ 5466366 w 5737264"/>
              <a:gd name="connsiteY189" fmla="*/ 683288 h 1252696"/>
              <a:gd name="connsiteX190" fmla="*/ 5476415 w 5737264"/>
              <a:gd name="connsiteY190" fmla="*/ 643094 h 1252696"/>
              <a:gd name="connsiteX191" fmla="*/ 5491487 w 5737264"/>
              <a:gd name="connsiteY191" fmla="*/ 617973 h 1252696"/>
              <a:gd name="connsiteX192" fmla="*/ 5506560 w 5737264"/>
              <a:gd name="connsiteY192" fmla="*/ 572756 h 1252696"/>
              <a:gd name="connsiteX193" fmla="*/ 5526656 w 5737264"/>
              <a:gd name="connsiteY193" fmla="*/ 522514 h 1252696"/>
              <a:gd name="connsiteX194" fmla="*/ 5546753 w 5737264"/>
              <a:gd name="connsiteY194" fmla="*/ 467248 h 1252696"/>
              <a:gd name="connsiteX195" fmla="*/ 5556802 w 5737264"/>
              <a:gd name="connsiteY195" fmla="*/ 411982 h 1252696"/>
              <a:gd name="connsiteX196" fmla="*/ 5566850 w 5737264"/>
              <a:gd name="connsiteY196" fmla="*/ 381837 h 1252696"/>
              <a:gd name="connsiteX197" fmla="*/ 5576898 w 5737264"/>
              <a:gd name="connsiteY197" fmla="*/ 356716 h 1252696"/>
              <a:gd name="connsiteX198" fmla="*/ 5596995 w 5737264"/>
              <a:gd name="connsiteY198" fmla="*/ 316523 h 1252696"/>
              <a:gd name="connsiteX199" fmla="*/ 5617092 w 5737264"/>
              <a:gd name="connsiteY199" fmla="*/ 246184 h 1252696"/>
              <a:gd name="connsiteX200" fmla="*/ 5622116 w 5737264"/>
              <a:gd name="connsiteY200" fmla="*/ 226088 h 1252696"/>
              <a:gd name="connsiteX201" fmla="*/ 5632164 w 5737264"/>
              <a:gd name="connsiteY201" fmla="*/ 216039 h 1252696"/>
              <a:gd name="connsiteX202" fmla="*/ 5637188 w 5737264"/>
              <a:gd name="connsiteY202" fmla="*/ 200967 h 1252696"/>
              <a:gd name="connsiteX203" fmla="*/ 5651738 w 5737264"/>
              <a:gd name="connsiteY203" fmla="*/ 190395 h 1252696"/>
              <a:gd name="connsiteX204" fmla="*/ 5673692 w 5737264"/>
              <a:gd name="connsiteY204" fmla="*/ 153892 h 1252696"/>
              <a:gd name="connsiteX205" fmla="*/ 5726602 w 5737264"/>
              <a:gd name="connsiteY205" fmla="*/ 89362 h 1252696"/>
              <a:gd name="connsiteX206" fmla="*/ 5728722 w 5737264"/>
              <a:gd name="connsiteY206" fmla="*/ 42287 h 1252696"/>
              <a:gd name="connsiteX207" fmla="*/ 5634284 w 5737264"/>
              <a:gd name="connsiteY207" fmla="*/ 25357 h 1252696"/>
              <a:gd name="connsiteX208" fmla="*/ 5536940 w 5737264"/>
              <a:gd name="connsiteY208" fmla="*/ 27214 h 1252696"/>
              <a:gd name="connsiteX209" fmla="*/ 5470369 w 5737264"/>
              <a:gd name="connsiteY209" fmla="*/ 39381 h 1252696"/>
              <a:gd name="connsiteX210" fmla="*/ 5379124 w 5737264"/>
              <a:gd name="connsiteY210" fmla="*/ 39644 h 1252696"/>
              <a:gd name="connsiteX211" fmla="*/ 5309282 w 5737264"/>
              <a:gd name="connsiteY211" fmla="*/ 42287 h 1252696"/>
              <a:gd name="connsiteX212" fmla="*/ 5238682 w 5737264"/>
              <a:gd name="connsiteY212" fmla="*/ 54455 h 1252696"/>
              <a:gd name="connsiteX213" fmla="*/ 5108892 w 5737264"/>
              <a:gd name="connsiteY213" fmla="*/ 37524 h 1252696"/>
              <a:gd name="connsiteX214" fmla="*/ 5020026 w 5737264"/>
              <a:gd name="connsiteY214" fmla="*/ 39120 h 1252696"/>
              <a:gd name="connsiteX215" fmla="*/ 4946233 w 5737264"/>
              <a:gd name="connsiteY215" fmla="*/ 41240 h 1252696"/>
              <a:gd name="connsiteX216" fmla="*/ 4823272 w 5737264"/>
              <a:gd name="connsiteY216" fmla="*/ 50242 h 1252696"/>
              <a:gd name="connsiteX217" fmla="*/ 4727577 w 5737264"/>
              <a:gd name="connsiteY217" fmla="*/ 29073 h 1252696"/>
              <a:gd name="connsiteX218" fmla="*/ 4628376 w 5737264"/>
              <a:gd name="connsiteY218" fmla="*/ 41240 h 1252696"/>
              <a:gd name="connsiteX219" fmla="*/ 4565180 w 5737264"/>
              <a:gd name="connsiteY219" fmla="*/ 46264 h 1252696"/>
              <a:gd name="connsiteX220" fmla="*/ 4417596 w 5737264"/>
              <a:gd name="connsiteY220" fmla="*/ 44406 h 1252696"/>
              <a:gd name="connsiteX221" fmla="*/ 4139984 w 5737264"/>
              <a:gd name="connsiteY221" fmla="*/ 60290 h 1252696"/>
              <a:gd name="connsiteX222" fmla="*/ 3918920 w 5737264"/>
              <a:gd name="connsiteY222" fmla="*/ 50242 h 1252696"/>
              <a:gd name="connsiteX223" fmla="*/ 3873703 w 5737264"/>
              <a:gd name="connsiteY223" fmla="*/ 45217 h 1252696"/>
              <a:gd name="connsiteX224" fmla="*/ 3687808 w 5737264"/>
              <a:gd name="connsiteY224" fmla="*/ 40193 h 1252696"/>
              <a:gd name="connsiteX225" fmla="*/ 3662687 w 5737264"/>
              <a:gd name="connsiteY225" fmla="*/ 35169 h 1252696"/>
              <a:gd name="connsiteX226" fmla="*/ 3627518 w 5737264"/>
              <a:gd name="connsiteY226" fmla="*/ 25121 h 1252696"/>
              <a:gd name="connsiteX227" fmla="*/ 3547131 w 5737264"/>
              <a:gd name="connsiteY227" fmla="*/ 20097 h 1252696"/>
              <a:gd name="connsiteX228" fmla="*/ 3310995 w 5737264"/>
              <a:gd name="connsiteY228" fmla="*/ 25121 h 1252696"/>
              <a:gd name="connsiteX229" fmla="*/ 3265777 w 5737264"/>
              <a:gd name="connsiteY229" fmla="*/ 30145 h 1252696"/>
              <a:gd name="connsiteX230" fmla="*/ 3175342 w 5737264"/>
              <a:gd name="connsiteY230" fmla="*/ 35169 h 1252696"/>
              <a:gd name="connsiteX231" fmla="*/ 2582489 w 5737264"/>
              <a:gd name="connsiteY231" fmla="*/ 45217 h 1252696"/>
              <a:gd name="connsiteX232" fmla="*/ 2255918 w 5737264"/>
              <a:gd name="connsiteY232" fmla="*/ 40193 h 1252696"/>
              <a:gd name="connsiteX233" fmla="*/ 1974564 w 5737264"/>
              <a:gd name="connsiteY233" fmla="*/ 30145 h 1252696"/>
              <a:gd name="connsiteX234" fmla="*/ 1944419 w 5737264"/>
              <a:gd name="connsiteY234" fmla="*/ 25121 h 1252696"/>
              <a:gd name="connsiteX235" fmla="*/ 1848960 w 5737264"/>
              <a:gd name="connsiteY235" fmla="*/ 20097 h 1252696"/>
              <a:gd name="connsiteX236" fmla="*/ 1768573 w 5737264"/>
              <a:gd name="connsiteY236" fmla="*/ 10048 h 1252696"/>
              <a:gd name="connsiteX237" fmla="*/ 1502292 w 5737264"/>
              <a:gd name="connsiteY237" fmla="*/ 20097 h 1252696"/>
              <a:gd name="connsiteX238" fmla="*/ 1467122 w 5737264"/>
              <a:gd name="connsiteY238" fmla="*/ 25121 h 1252696"/>
              <a:gd name="connsiteX239" fmla="*/ 1426929 w 5737264"/>
              <a:gd name="connsiteY239" fmla="*/ 30145 h 1252696"/>
              <a:gd name="connsiteX240" fmla="*/ 1341518 w 5737264"/>
              <a:gd name="connsiteY240" fmla="*/ 45217 h 1252696"/>
              <a:gd name="connsiteX241" fmla="*/ 1095333 w 5737264"/>
              <a:gd name="connsiteY241" fmla="*/ 35169 h 1252696"/>
              <a:gd name="connsiteX242" fmla="*/ 979777 w 5737264"/>
              <a:gd name="connsiteY242" fmla="*/ 20097 h 1252696"/>
              <a:gd name="connsiteX243" fmla="*/ 939584 w 5737264"/>
              <a:gd name="connsiteY243" fmla="*/ 10048 h 1252696"/>
              <a:gd name="connsiteX244" fmla="*/ 813980 w 5737264"/>
              <a:gd name="connsiteY244" fmla="*/ 0 h 1252696"/>
              <a:gd name="connsiteX245" fmla="*/ 743641 w 5737264"/>
              <a:gd name="connsiteY245" fmla="*/ 5024 h 1252696"/>
              <a:gd name="connsiteX246" fmla="*/ 582867 w 5737264"/>
              <a:gd name="connsiteY246" fmla="*/ 15072 h 1252696"/>
              <a:gd name="connsiteX247" fmla="*/ 432142 w 5737264"/>
              <a:gd name="connsiteY247" fmla="*/ 5024 h 1252696"/>
              <a:gd name="connsiteX248" fmla="*/ 412046 w 5737264"/>
              <a:gd name="connsiteY248" fmla="*/ 0 h 1252696"/>
              <a:gd name="connsiteX249" fmla="*/ 281417 w 5737264"/>
              <a:gd name="connsiteY249" fmla="*/ 10048 h 1252696"/>
              <a:gd name="connsiteX250" fmla="*/ 261320 w 5737264"/>
              <a:gd name="connsiteY250" fmla="*/ 15072 h 1252696"/>
              <a:gd name="connsiteX251" fmla="*/ 100547 w 5737264"/>
              <a:gd name="connsiteY251" fmla="*/ 20097 h 1252696"/>
              <a:gd name="connsiteX252" fmla="*/ 5087 w 5737264"/>
              <a:gd name="connsiteY252"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44230 w 5737264"/>
              <a:gd name="connsiteY113" fmla="*/ 1110343 h 1252696"/>
              <a:gd name="connsiteX114" fmla="*/ 2959303 w 5737264"/>
              <a:gd name="connsiteY114" fmla="*/ 1125415 h 1252696"/>
              <a:gd name="connsiteX115" fmla="*/ 2979399 w 5737264"/>
              <a:gd name="connsiteY115" fmla="*/ 1155560 h 1252696"/>
              <a:gd name="connsiteX116" fmla="*/ 2994472 w 5737264"/>
              <a:gd name="connsiteY116" fmla="*/ 1160584 h 1252696"/>
              <a:gd name="connsiteX117" fmla="*/ 3014569 w 5737264"/>
              <a:gd name="connsiteY117" fmla="*/ 1180681 h 1252696"/>
              <a:gd name="connsiteX118" fmla="*/ 3024617 w 5737264"/>
              <a:gd name="connsiteY118" fmla="*/ 1190730 h 1252696"/>
              <a:gd name="connsiteX119" fmla="*/ 3038878 w 5737264"/>
              <a:gd name="connsiteY119" fmla="*/ 1222994 h 1252696"/>
              <a:gd name="connsiteX120" fmla="*/ 3076168 w 5737264"/>
              <a:gd name="connsiteY120" fmla="*/ 1252354 h 1252696"/>
              <a:gd name="connsiteX121" fmla="*/ 3130125 w 5737264"/>
              <a:gd name="connsiteY121" fmla="*/ 1240971 h 1252696"/>
              <a:gd name="connsiteX122" fmla="*/ 3177985 w 5737264"/>
              <a:gd name="connsiteY122" fmla="*/ 1207372 h 1252696"/>
              <a:gd name="connsiteX123" fmla="*/ 3229535 w 5737264"/>
              <a:gd name="connsiteY123" fmla="*/ 1178561 h 1252696"/>
              <a:gd name="connsiteX124" fmla="*/ 3281634 w 5737264"/>
              <a:gd name="connsiteY124" fmla="*/ 1153440 h 1252696"/>
              <a:gd name="connsiteX125" fmla="*/ 3310995 w 5737264"/>
              <a:gd name="connsiteY125" fmla="*/ 1145512 h 1252696"/>
              <a:gd name="connsiteX126" fmla="*/ 3351188 w 5737264"/>
              <a:gd name="connsiteY126" fmla="*/ 1140488 h 1252696"/>
              <a:gd name="connsiteX127" fmla="*/ 3406454 w 5737264"/>
              <a:gd name="connsiteY127" fmla="*/ 1155560 h 1252696"/>
              <a:gd name="connsiteX128" fmla="*/ 3426551 w 5737264"/>
              <a:gd name="connsiteY128" fmla="*/ 1165609 h 1252696"/>
              <a:gd name="connsiteX129" fmla="*/ 3441624 w 5737264"/>
              <a:gd name="connsiteY129" fmla="*/ 1175657 h 1252696"/>
              <a:gd name="connsiteX130" fmla="*/ 3456696 w 5737264"/>
              <a:gd name="connsiteY130" fmla="*/ 1180681 h 1252696"/>
              <a:gd name="connsiteX131" fmla="*/ 3466744 w 5737264"/>
              <a:gd name="connsiteY131" fmla="*/ 1195754 h 1252696"/>
              <a:gd name="connsiteX132" fmla="*/ 3527035 w 5737264"/>
              <a:gd name="connsiteY132" fmla="*/ 1200778 h 1252696"/>
              <a:gd name="connsiteX133" fmla="*/ 3542107 w 5737264"/>
              <a:gd name="connsiteY133" fmla="*/ 1190730 h 1252696"/>
              <a:gd name="connsiteX134" fmla="*/ 3567228 w 5737264"/>
              <a:gd name="connsiteY134" fmla="*/ 1180681 h 1252696"/>
              <a:gd name="connsiteX135" fmla="*/ 3587325 w 5737264"/>
              <a:gd name="connsiteY135" fmla="*/ 1150536 h 1252696"/>
              <a:gd name="connsiteX136" fmla="*/ 3617470 w 5737264"/>
              <a:gd name="connsiteY136" fmla="*/ 1125415 h 1252696"/>
              <a:gd name="connsiteX137" fmla="*/ 3632542 w 5737264"/>
              <a:gd name="connsiteY137" fmla="*/ 1105319 h 1252696"/>
              <a:gd name="connsiteX138" fmla="*/ 3662687 w 5737264"/>
              <a:gd name="connsiteY138" fmla="*/ 1085222 h 1252696"/>
              <a:gd name="connsiteX139" fmla="*/ 3697856 w 5737264"/>
              <a:gd name="connsiteY139" fmla="*/ 1070149 h 1252696"/>
              <a:gd name="connsiteX140" fmla="*/ 3707905 w 5737264"/>
              <a:gd name="connsiteY140" fmla="*/ 1060101 h 1252696"/>
              <a:gd name="connsiteX141" fmla="*/ 3743074 w 5737264"/>
              <a:gd name="connsiteY141" fmla="*/ 1047148 h 1252696"/>
              <a:gd name="connsiteX142" fmla="*/ 3799125 w 5737264"/>
              <a:gd name="connsiteY142" fmla="*/ 1043982 h 1252696"/>
              <a:gd name="connsiteX143" fmla="*/ 3859651 w 5737264"/>
              <a:gd name="connsiteY143" fmla="*/ 1072033 h 1252696"/>
              <a:gd name="connsiteX144" fmla="*/ 3902226 w 5737264"/>
              <a:gd name="connsiteY144" fmla="*/ 1101367 h 1252696"/>
              <a:gd name="connsiteX145" fmla="*/ 3958041 w 5737264"/>
              <a:gd name="connsiteY145" fmla="*/ 1142346 h 1252696"/>
              <a:gd name="connsiteX146" fmla="*/ 4019404 w 5737264"/>
              <a:gd name="connsiteY146" fmla="*/ 1165609 h 1252696"/>
              <a:gd name="connsiteX147" fmla="*/ 4064621 w 5737264"/>
              <a:gd name="connsiteY147" fmla="*/ 1150536 h 1252696"/>
              <a:gd name="connsiteX148" fmla="*/ 4079694 w 5737264"/>
              <a:gd name="connsiteY148" fmla="*/ 1125415 h 1252696"/>
              <a:gd name="connsiteX149" fmla="*/ 4099791 w 5737264"/>
              <a:gd name="connsiteY149" fmla="*/ 1105319 h 1252696"/>
              <a:gd name="connsiteX150" fmla="*/ 4129936 w 5737264"/>
              <a:gd name="connsiteY150" fmla="*/ 1075173 h 1252696"/>
              <a:gd name="connsiteX151" fmla="*/ 4150032 w 5737264"/>
              <a:gd name="connsiteY151" fmla="*/ 1040004 h 1252696"/>
              <a:gd name="connsiteX152" fmla="*/ 4160081 w 5737264"/>
              <a:gd name="connsiteY152" fmla="*/ 1019908 h 1252696"/>
              <a:gd name="connsiteX153" fmla="*/ 4165105 w 5737264"/>
              <a:gd name="connsiteY153" fmla="*/ 1004835 h 1252696"/>
              <a:gd name="connsiteX154" fmla="*/ 4185202 w 5737264"/>
              <a:gd name="connsiteY154" fmla="*/ 984738 h 1252696"/>
              <a:gd name="connsiteX155" fmla="*/ 4200274 w 5737264"/>
              <a:gd name="connsiteY155" fmla="*/ 979714 h 1252696"/>
              <a:gd name="connsiteX156" fmla="*/ 4235443 w 5737264"/>
              <a:gd name="connsiteY156" fmla="*/ 954593 h 1252696"/>
              <a:gd name="connsiteX157" fmla="*/ 4275637 w 5737264"/>
              <a:gd name="connsiteY157" fmla="*/ 934497 h 1252696"/>
              <a:gd name="connsiteX158" fmla="*/ 4310806 w 5737264"/>
              <a:gd name="connsiteY158" fmla="*/ 914400 h 1252696"/>
              <a:gd name="connsiteX159" fmla="*/ 4325878 w 5737264"/>
              <a:gd name="connsiteY159" fmla="*/ 904352 h 1252696"/>
              <a:gd name="connsiteX160" fmla="*/ 4362094 w 5737264"/>
              <a:gd name="connsiteY160" fmla="*/ 909114 h 1252696"/>
              <a:gd name="connsiteX161" fmla="*/ 4417099 w 5737264"/>
              <a:gd name="connsiteY161" fmla="*/ 946141 h 1252696"/>
              <a:gd name="connsiteX162" fmla="*/ 4462316 w 5737264"/>
              <a:gd name="connsiteY162" fmla="*/ 1006955 h 1252696"/>
              <a:gd name="connsiteX163" fmla="*/ 4531320 w 5737264"/>
              <a:gd name="connsiteY163" fmla="*/ 1037650 h 1252696"/>
              <a:gd name="connsiteX164" fmla="*/ 4597184 w 5737264"/>
              <a:gd name="connsiteY164" fmla="*/ 969666 h 1252696"/>
              <a:gd name="connsiteX165" fmla="*/ 4617281 w 5737264"/>
              <a:gd name="connsiteY165" fmla="*/ 959617 h 1252696"/>
              <a:gd name="connsiteX166" fmla="*/ 4632353 w 5737264"/>
              <a:gd name="connsiteY166" fmla="*/ 944545 h 1252696"/>
              <a:gd name="connsiteX167" fmla="*/ 4652450 w 5737264"/>
              <a:gd name="connsiteY167" fmla="*/ 934497 h 1252696"/>
              <a:gd name="connsiteX168" fmla="*/ 4672547 w 5737264"/>
              <a:gd name="connsiteY168" fmla="*/ 919424 h 1252696"/>
              <a:gd name="connsiteX169" fmla="*/ 4737861 w 5737264"/>
              <a:gd name="connsiteY169" fmla="*/ 884255 h 1252696"/>
              <a:gd name="connsiteX170" fmla="*/ 4762982 w 5737264"/>
              <a:gd name="connsiteY170" fmla="*/ 879231 h 1252696"/>
              <a:gd name="connsiteX171" fmla="*/ 4778054 w 5737264"/>
              <a:gd name="connsiteY171" fmla="*/ 874206 h 1252696"/>
              <a:gd name="connsiteX172" fmla="*/ 4819294 w 5737264"/>
              <a:gd name="connsiteY172" fmla="*/ 873944 h 1252696"/>
              <a:gd name="connsiteX173" fmla="*/ 4877465 w 5737264"/>
              <a:gd name="connsiteY173" fmla="*/ 895638 h 1252696"/>
              <a:gd name="connsiteX174" fmla="*/ 4935347 w 5737264"/>
              <a:gd name="connsiteY174" fmla="*/ 934523 h 1252696"/>
              <a:gd name="connsiteX175" fmla="*/ 4995402 w 5737264"/>
              <a:gd name="connsiteY175" fmla="*/ 1006746 h 1252696"/>
              <a:gd name="connsiteX176" fmla="*/ 5024762 w 5737264"/>
              <a:gd name="connsiteY176" fmla="*/ 1051963 h 1252696"/>
              <a:gd name="connsiteX177" fmla="*/ 5092223 w 5737264"/>
              <a:gd name="connsiteY177" fmla="*/ 1016506 h 1252696"/>
              <a:gd name="connsiteX178" fmla="*/ 5144322 w 5737264"/>
              <a:gd name="connsiteY178" fmla="*/ 948261 h 1252696"/>
              <a:gd name="connsiteX179" fmla="*/ 5189252 w 5737264"/>
              <a:gd name="connsiteY179" fmla="*/ 886112 h 1252696"/>
              <a:gd name="connsiteX180" fmla="*/ 5226279 w 5737264"/>
              <a:gd name="connsiteY180" fmla="*/ 856230 h 1252696"/>
              <a:gd name="connsiteX181" fmla="*/ 5260637 w 5737264"/>
              <a:gd name="connsiteY181" fmla="*/ 822918 h 1252696"/>
              <a:gd name="connsiteX182" fmla="*/ 5295282 w 5737264"/>
              <a:gd name="connsiteY182" fmla="*/ 800440 h 1252696"/>
              <a:gd name="connsiteX183" fmla="*/ 5334430 w 5737264"/>
              <a:gd name="connsiteY183" fmla="*/ 794893 h 1252696"/>
              <a:gd name="connsiteX184" fmla="*/ 5412174 w 5737264"/>
              <a:gd name="connsiteY184" fmla="*/ 824252 h 1252696"/>
              <a:gd name="connsiteX185" fmla="*/ 5431197 w 5737264"/>
              <a:gd name="connsiteY185" fmla="*/ 768699 h 1252696"/>
              <a:gd name="connsiteX186" fmla="*/ 5441246 w 5737264"/>
              <a:gd name="connsiteY186" fmla="*/ 753626 h 1252696"/>
              <a:gd name="connsiteX187" fmla="*/ 5456318 w 5737264"/>
              <a:gd name="connsiteY187" fmla="*/ 708409 h 1252696"/>
              <a:gd name="connsiteX188" fmla="*/ 5466366 w 5737264"/>
              <a:gd name="connsiteY188" fmla="*/ 683288 h 1252696"/>
              <a:gd name="connsiteX189" fmla="*/ 5476415 w 5737264"/>
              <a:gd name="connsiteY189" fmla="*/ 643094 h 1252696"/>
              <a:gd name="connsiteX190" fmla="*/ 5491487 w 5737264"/>
              <a:gd name="connsiteY190" fmla="*/ 617973 h 1252696"/>
              <a:gd name="connsiteX191" fmla="*/ 5506560 w 5737264"/>
              <a:gd name="connsiteY191" fmla="*/ 572756 h 1252696"/>
              <a:gd name="connsiteX192" fmla="*/ 5526656 w 5737264"/>
              <a:gd name="connsiteY192" fmla="*/ 522514 h 1252696"/>
              <a:gd name="connsiteX193" fmla="*/ 5546753 w 5737264"/>
              <a:gd name="connsiteY193" fmla="*/ 467248 h 1252696"/>
              <a:gd name="connsiteX194" fmla="*/ 5556802 w 5737264"/>
              <a:gd name="connsiteY194" fmla="*/ 411982 h 1252696"/>
              <a:gd name="connsiteX195" fmla="*/ 5566850 w 5737264"/>
              <a:gd name="connsiteY195" fmla="*/ 381837 h 1252696"/>
              <a:gd name="connsiteX196" fmla="*/ 5576898 w 5737264"/>
              <a:gd name="connsiteY196" fmla="*/ 356716 h 1252696"/>
              <a:gd name="connsiteX197" fmla="*/ 5596995 w 5737264"/>
              <a:gd name="connsiteY197" fmla="*/ 316523 h 1252696"/>
              <a:gd name="connsiteX198" fmla="*/ 5617092 w 5737264"/>
              <a:gd name="connsiteY198" fmla="*/ 246184 h 1252696"/>
              <a:gd name="connsiteX199" fmla="*/ 5622116 w 5737264"/>
              <a:gd name="connsiteY199" fmla="*/ 226088 h 1252696"/>
              <a:gd name="connsiteX200" fmla="*/ 5632164 w 5737264"/>
              <a:gd name="connsiteY200" fmla="*/ 216039 h 1252696"/>
              <a:gd name="connsiteX201" fmla="*/ 5637188 w 5737264"/>
              <a:gd name="connsiteY201" fmla="*/ 200967 h 1252696"/>
              <a:gd name="connsiteX202" fmla="*/ 5651738 w 5737264"/>
              <a:gd name="connsiteY202" fmla="*/ 190395 h 1252696"/>
              <a:gd name="connsiteX203" fmla="*/ 5673692 w 5737264"/>
              <a:gd name="connsiteY203" fmla="*/ 153892 h 1252696"/>
              <a:gd name="connsiteX204" fmla="*/ 5726602 w 5737264"/>
              <a:gd name="connsiteY204" fmla="*/ 89362 h 1252696"/>
              <a:gd name="connsiteX205" fmla="*/ 5728722 w 5737264"/>
              <a:gd name="connsiteY205" fmla="*/ 42287 h 1252696"/>
              <a:gd name="connsiteX206" fmla="*/ 5634284 w 5737264"/>
              <a:gd name="connsiteY206" fmla="*/ 25357 h 1252696"/>
              <a:gd name="connsiteX207" fmla="*/ 5536940 w 5737264"/>
              <a:gd name="connsiteY207" fmla="*/ 27214 h 1252696"/>
              <a:gd name="connsiteX208" fmla="*/ 5470369 w 5737264"/>
              <a:gd name="connsiteY208" fmla="*/ 39381 h 1252696"/>
              <a:gd name="connsiteX209" fmla="*/ 5379124 w 5737264"/>
              <a:gd name="connsiteY209" fmla="*/ 39644 h 1252696"/>
              <a:gd name="connsiteX210" fmla="*/ 5309282 w 5737264"/>
              <a:gd name="connsiteY210" fmla="*/ 42287 h 1252696"/>
              <a:gd name="connsiteX211" fmla="*/ 5238682 w 5737264"/>
              <a:gd name="connsiteY211" fmla="*/ 54455 h 1252696"/>
              <a:gd name="connsiteX212" fmla="*/ 5108892 w 5737264"/>
              <a:gd name="connsiteY212" fmla="*/ 37524 h 1252696"/>
              <a:gd name="connsiteX213" fmla="*/ 5020026 w 5737264"/>
              <a:gd name="connsiteY213" fmla="*/ 39120 h 1252696"/>
              <a:gd name="connsiteX214" fmla="*/ 4946233 w 5737264"/>
              <a:gd name="connsiteY214" fmla="*/ 41240 h 1252696"/>
              <a:gd name="connsiteX215" fmla="*/ 4823272 w 5737264"/>
              <a:gd name="connsiteY215" fmla="*/ 50242 h 1252696"/>
              <a:gd name="connsiteX216" fmla="*/ 4727577 w 5737264"/>
              <a:gd name="connsiteY216" fmla="*/ 29073 h 1252696"/>
              <a:gd name="connsiteX217" fmla="*/ 4628376 w 5737264"/>
              <a:gd name="connsiteY217" fmla="*/ 41240 h 1252696"/>
              <a:gd name="connsiteX218" fmla="*/ 4565180 w 5737264"/>
              <a:gd name="connsiteY218" fmla="*/ 46264 h 1252696"/>
              <a:gd name="connsiteX219" fmla="*/ 4417596 w 5737264"/>
              <a:gd name="connsiteY219" fmla="*/ 44406 h 1252696"/>
              <a:gd name="connsiteX220" fmla="*/ 4139984 w 5737264"/>
              <a:gd name="connsiteY220" fmla="*/ 60290 h 1252696"/>
              <a:gd name="connsiteX221" fmla="*/ 3918920 w 5737264"/>
              <a:gd name="connsiteY221" fmla="*/ 50242 h 1252696"/>
              <a:gd name="connsiteX222" fmla="*/ 3873703 w 5737264"/>
              <a:gd name="connsiteY222" fmla="*/ 45217 h 1252696"/>
              <a:gd name="connsiteX223" fmla="*/ 3687808 w 5737264"/>
              <a:gd name="connsiteY223" fmla="*/ 40193 h 1252696"/>
              <a:gd name="connsiteX224" fmla="*/ 3662687 w 5737264"/>
              <a:gd name="connsiteY224" fmla="*/ 35169 h 1252696"/>
              <a:gd name="connsiteX225" fmla="*/ 3627518 w 5737264"/>
              <a:gd name="connsiteY225" fmla="*/ 25121 h 1252696"/>
              <a:gd name="connsiteX226" fmla="*/ 3547131 w 5737264"/>
              <a:gd name="connsiteY226" fmla="*/ 20097 h 1252696"/>
              <a:gd name="connsiteX227" fmla="*/ 3310995 w 5737264"/>
              <a:gd name="connsiteY227" fmla="*/ 25121 h 1252696"/>
              <a:gd name="connsiteX228" fmla="*/ 3265777 w 5737264"/>
              <a:gd name="connsiteY228" fmla="*/ 30145 h 1252696"/>
              <a:gd name="connsiteX229" fmla="*/ 3175342 w 5737264"/>
              <a:gd name="connsiteY229" fmla="*/ 35169 h 1252696"/>
              <a:gd name="connsiteX230" fmla="*/ 2582489 w 5737264"/>
              <a:gd name="connsiteY230" fmla="*/ 45217 h 1252696"/>
              <a:gd name="connsiteX231" fmla="*/ 2255918 w 5737264"/>
              <a:gd name="connsiteY231" fmla="*/ 40193 h 1252696"/>
              <a:gd name="connsiteX232" fmla="*/ 1974564 w 5737264"/>
              <a:gd name="connsiteY232" fmla="*/ 30145 h 1252696"/>
              <a:gd name="connsiteX233" fmla="*/ 1944419 w 5737264"/>
              <a:gd name="connsiteY233" fmla="*/ 25121 h 1252696"/>
              <a:gd name="connsiteX234" fmla="*/ 1848960 w 5737264"/>
              <a:gd name="connsiteY234" fmla="*/ 20097 h 1252696"/>
              <a:gd name="connsiteX235" fmla="*/ 1768573 w 5737264"/>
              <a:gd name="connsiteY235" fmla="*/ 10048 h 1252696"/>
              <a:gd name="connsiteX236" fmla="*/ 1502292 w 5737264"/>
              <a:gd name="connsiteY236" fmla="*/ 20097 h 1252696"/>
              <a:gd name="connsiteX237" fmla="*/ 1467122 w 5737264"/>
              <a:gd name="connsiteY237" fmla="*/ 25121 h 1252696"/>
              <a:gd name="connsiteX238" fmla="*/ 1426929 w 5737264"/>
              <a:gd name="connsiteY238" fmla="*/ 30145 h 1252696"/>
              <a:gd name="connsiteX239" fmla="*/ 1341518 w 5737264"/>
              <a:gd name="connsiteY239" fmla="*/ 45217 h 1252696"/>
              <a:gd name="connsiteX240" fmla="*/ 1095333 w 5737264"/>
              <a:gd name="connsiteY240" fmla="*/ 35169 h 1252696"/>
              <a:gd name="connsiteX241" fmla="*/ 979777 w 5737264"/>
              <a:gd name="connsiteY241" fmla="*/ 20097 h 1252696"/>
              <a:gd name="connsiteX242" fmla="*/ 939584 w 5737264"/>
              <a:gd name="connsiteY242" fmla="*/ 10048 h 1252696"/>
              <a:gd name="connsiteX243" fmla="*/ 813980 w 5737264"/>
              <a:gd name="connsiteY243" fmla="*/ 0 h 1252696"/>
              <a:gd name="connsiteX244" fmla="*/ 743641 w 5737264"/>
              <a:gd name="connsiteY244" fmla="*/ 5024 h 1252696"/>
              <a:gd name="connsiteX245" fmla="*/ 582867 w 5737264"/>
              <a:gd name="connsiteY245" fmla="*/ 15072 h 1252696"/>
              <a:gd name="connsiteX246" fmla="*/ 432142 w 5737264"/>
              <a:gd name="connsiteY246" fmla="*/ 5024 h 1252696"/>
              <a:gd name="connsiteX247" fmla="*/ 412046 w 5737264"/>
              <a:gd name="connsiteY247" fmla="*/ 0 h 1252696"/>
              <a:gd name="connsiteX248" fmla="*/ 281417 w 5737264"/>
              <a:gd name="connsiteY248" fmla="*/ 10048 h 1252696"/>
              <a:gd name="connsiteX249" fmla="*/ 261320 w 5737264"/>
              <a:gd name="connsiteY249" fmla="*/ 15072 h 1252696"/>
              <a:gd name="connsiteX250" fmla="*/ 100547 w 5737264"/>
              <a:gd name="connsiteY250" fmla="*/ 20097 h 1252696"/>
              <a:gd name="connsiteX251" fmla="*/ 5087 w 5737264"/>
              <a:gd name="connsiteY251"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4472 w 5737264"/>
              <a:gd name="connsiteY115" fmla="*/ 1160584 h 1252696"/>
              <a:gd name="connsiteX116" fmla="*/ 3014569 w 5737264"/>
              <a:gd name="connsiteY116" fmla="*/ 1180681 h 1252696"/>
              <a:gd name="connsiteX117" fmla="*/ 3024617 w 5737264"/>
              <a:gd name="connsiteY117" fmla="*/ 1190730 h 1252696"/>
              <a:gd name="connsiteX118" fmla="*/ 3038878 w 5737264"/>
              <a:gd name="connsiteY118" fmla="*/ 1222994 h 1252696"/>
              <a:gd name="connsiteX119" fmla="*/ 3076168 w 5737264"/>
              <a:gd name="connsiteY119" fmla="*/ 1252354 h 1252696"/>
              <a:gd name="connsiteX120" fmla="*/ 3130125 w 5737264"/>
              <a:gd name="connsiteY120" fmla="*/ 1240971 h 1252696"/>
              <a:gd name="connsiteX121" fmla="*/ 3177985 w 5737264"/>
              <a:gd name="connsiteY121" fmla="*/ 1207372 h 1252696"/>
              <a:gd name="connsiteX122" fmla="*/ 3229535 w 5737264"/>
              <a:gd name="connsiteY122" fmla="*/ 1178561 h 1252696"/>
              <a:gd name="connsiteX123" fmla="*/ 3281634 w 5737264"/>
              <a:gd name="connsiteY123" fmla="*/ 1153440 h 1252696"/>
              <a:gd name="connsiteX124" fmla="*/ 3310995 w 5737264"/>
              <a:gd name="connsiteY124" fmla="*/ 1145512 h 1252696"/>
              <a:gd name="connsiteX125" fmla="*/ 3351188 w 5737264"/>
              <a:gd name="connsiteY125" fmla="*/ 1140488 h 1252696"/>
              <a:gd name="connsiteX126" fmla="*/ 3406454 w 5737264"/>
              <a:gd name="connsiteY126" fmla="*/ 1155560 h 1252696"/>
              <a:gd name="connsiteX127" fmla="*/ 3426551 w 5737264"/>
              <a:gd name="connsiteY127" fmla="*/ 1165609 h 1252696"/>
              <a:gd name="connsiteX128" fmla="*/ 3441624 w 5737264"/>
              <a:gd name="connsiteY128" fmla="*/ 1175657 h 1252696"/>
              <a:gd name="connsiteX129" fmla="*/ 3456696 w 5737264"/>
              <a:gd name="connsiteY129" fmla="*/ 1180681 h 1252696"/>
              <a:gd name="connsiteX130" fmla="*/ 3466744 w 5737264"/>
              <a:gd name="connsiteY130" fmla="*/ 1195754 h 1252696"/>
              <a:gd name="connsiteX131" fmla="*/ 3527035 w 5737264"/>
              <a:gd name="connsiteY131" fmla="*/ 1200778 h 1252696"/>
              <a:gd name="connsiteX132" fmla="*/ 3542107 w 5737264"/>
              <a:gd name="connsiteY132" fmla="*/ 1190730 h 1252696"/>
              <a:gd name="connsiteX133" fmla="*/ 3567228 w 5737264"/>
              <a:gd name="connsiteY133" fmla="*/ 1180681 h 1252696"/>
              <a:gd name="connsiteX134" fmla="*/ 3587325 w 5737264"/>
              <a:gd name="connsiteY134" fmla="*/ 1150536 h 1252696"/>
              <a:gd name="connsiteX135" fmla="*/ 3617470 w 5737264"/>
              <a:gd name="connsiteY135" fmla="*/ 1125415 h 1252696"/>
              <a:gd name="connsiteX136" fmla="*/ 3632542 w 5737264"/>
              <a:gd name="connsiteY136" fmla="*/ 1105319 h 1252696"/>
              <a:gd name="connsiteX137" fmla="*/ 3662687 w 5737264"/>
              <a:gd name="connsiteY137" fmla="*/ 1085222 h 1252696"/>
              <a:gd name="connsiteX138" fmla="*/ 3697856 w 5737264"/>
              <a:gd name="connsiteY138" fmla="*/ 1070149 h 1252696"/>
              <a:gd name="connsiteX139" fmla="*/ 3707905 w 5737264"/>
              <a:gd name="connsiteY139" fmla="*/ 1060101 h 1252696"/>
              <a:gd name="connsiteX140" fmla="*/ 3743074 w 5737264"/>
              <a:gd name="connsiteY140" fmla="*/ 1047148 h 1252696"/>
              <a:gd name="connsiteX141" fmla="*/ 3799125 w 5737264"/>
              <a:gd name="connsiteY141" fmla="*/ 1043982 h 1252696"/>
              <a:gd name="connsiteX142" fmla="*/ 3859651 w 5737264"/>
              <a:gd name="connsiteY142" fmla="*/ 1072033 h 1252696"/>
              <a:gd name="connsiteX143" fmla="*/ 3902226 w 5737264"/>
              <a:gd name="connsiteY143" fmla="*/ 1101367 h 1252696"/>
              <a:gd name="connsiteX144" fmla="*/ 3958041 w 5737264"/>
              <a:gd name="connsiteY144" fmla="*/ 1142346 h 1252696"/>
              <a:gd name="connsiteX145" fmla="*/ 4019404 w 5737264"/>
              <a:gd name="connsiteY145" fmla="*/ 1165609 h 1252696"/>
              <a:gd name="connsiteX146" fmla="*/ 4064621 w 5737264"/>
              <a:gd name="connsiteY146" fmla="*/ 1150536 h 1252696"/>
              <a:gd name="connsiteX147" fmla="*/ 4079694 w 5737264"/>
              <a:gd name="connsiteY147" fmla="*/ 1125415 h 1252696"/>
              <a:gd name="connsiteX148" fmla="*/ 4099791 w 5737264"/>
              <a:gd name="connsiteY148" fmla="*/ 1105319 h 1252696"/>
              <a:gd name="connsiteX149" fmla="*/ 4129936 w 5737264"/>
              <a:gd name="connsiteY149" fmla="*/ 1075173 h 1252696"/>
              <a:gd name="connsiteX150" fmla="*/ 4150032 w 5737264"/>
              <a:gd name="connsiteY150" fmla="*/ 1040004 h 1252696"/>
              <a:gd name="connsiteX151" fmla="*/ 4160081 w 5737264"/>
              <a:gd name="connsiteY151" fmla="*/ 1019908 h 1252696"/>
              <a:gd name="connsiteX152" fmla="*/ 4165105 w 5737264"/>
              <a:gd name="connsiteY152" fmla="*/ 1004835 h 1252696"/>
              <a:gd name="connsiteX153" fmla="*/ 4185202 w 5737264"/>
              <a:gd name="connsiteY153" fmla="*/ 984738 h 1252696"/>
              <a:gd name="connsiteX154" fmla="*/ 4200274 w 5737264"/>
              <a:gd name="connsiteY154" fmla="*/ 979714 h 1252696"/>
              <a:gd name="connsiteX155" fmla="*/ 4235443 w 5737264"/>
              <a:gd name="connsiteY155" fmla="*/ 954593 h 1252696"/>
              <a:gd name="connsiteX156" fmla="*/ 4275637 w 5737264"/>
              <a:gd name="connsiteY156" fmla="*/ 934497 h 1252696"/>
              <a:gd name="connsiteX157" fmla="*/ 4310806 w 5737264"/>
              <a:gd name="connsiteY157" fmla="*/ 914400 h 1252696"/>
              <a:gd name="connsiteX158" fmla="*/ 4325878 w 5737264"/>
              <a:gd name="connsiteY158" fmla="*/ 904352 h 1252696"/>
              <a:gd name="connsiteX159" fmla="*/ 4362094 w 5737264"/>
              <a:gd name="connsiteY159" fmla="*/ 909114 h 1252696"/>
              <a:gd name="connsiteX160" fmla="*/ 4417099 w 5737264"/>
              <a:gd name="connsiteY160" fmla="*/ 946141 h 1252696"/>
              <a:gd name="connsiteX161" fmla="*/ 4462316 w 5737264"/>
              <a:gd name="connsiteY161" fmla="*/ 1006955 h 1252696"/>
              <a:gd name="connsiteX162" fmla="*/ 4531320 w 5737264"/>
              <a:gd name="connsiteY162" fmla="*/ 1037650 h 1252696"/>
              <a:gd name="connsiteX163" fmla="*/ 4597184 w 5737264"/>
              <a:gd name="connsiteY163" fmla="*/ 969666 h 1252696"/>
              <a:gd name="connsiteX164" fmla="*/ 4617281 w 5737264"/>
              <a:gd name="connsiteY164" fmla="*/ 959617 h 1252696"/>
              <a:gd name="connsiteX165" fmla="*/ 4632353 w 5737264"/>
              <a:gd name="connsiteY165" fmla="*/ 944545 h 1252696"/>
              <a:gd name="connsiteX166" fmla="*/ 4652450 w 5737264"/>
              <a:gd name="connsiteY166" fmla="*/ 934497 h 1252696"/>
              <a:gd name="connsiteX167" fmla="*/ 4672547 w 5737264"/>
              <a:gd name="connsiteY167" fmla="*/ 919424 h 1252696"/>
              <a:gd name="connsiteX168" fmla="*/ 4737861 w 5737264"/>
              <a:gd name="connsiteY168" fmla="*/ 884255 h 1252696"/>
              <a:gd name="connsiteX169" fmla="*/ 4762982 w 5737264"/>
              <a:gd name="connsiteY169" fmla="*/ 879231 h 1252696"/>
              <a:gd name="connsiteX170" fmla="*/ 4778054 w 5737264"/>
              <a:gd name="connsiteY170" fmla="*/ 874206 h 1252696"/>
              <a:gd name="connsiteX171" fmla="*/ 4819294 w 5737264"/>
              <a:gd name="connsiteY171" fmla="*/ 873944 h 1252696"/>
              <a:gd name="connsiteX172" fmla="*/ 4877465 w 5737264"/>
              <a:gd name="connsiteY172" fmla="*/ 895638 h 1252696"/>
              <a:gd name="connsiteX173" fmla="*/ 4935347 w 5737264"/>
              <a:gd name="connsiteY173" fmla="*/ 934523 h 1252696"/>
              <a:gd name="connsiteX174" fmla="*/ 4995402 w 5737264"/>
              <a:gd name="connsiteY174" fmla="*/ 1006746 h 1252696"/>
              <a:gd name="connsiteX175" fmla="*/ 5024762 w 5737264"/>
              <a:gd name="connsiteY175" fmla="*/ 1051963 h 1252696"/>
              <a:gd name="connsiteX176" fmla="*/ 5092223 w 5737264"/>
              <a:gd name="connsiteY176" fmla="*/ 1016506 h 1252696"/>
              <a:gd name="connsiteX177" fmla="*/ 5144322 w 5737264"/>
              <a:gd name="connsiteY177" fmla="*/ 948261 h 1252696"/>
              <a:gd name="connsiteX178" fmla="*/ 5189252 w 5737264"/>
              <a:gd name="connsiteY178" fmla="*/ 886112 h 1252696"/>
              <a:gd name="connsiteX179" fmla="*/ 5226279 w 5737264"/>
              <a:gd name="connsiteY179" fmla="*/ 856230 h 1252696"/>
              <a:gd name="connsiteX180" fmla="*/ 5260637 w 5737264"/>
              <a:gd name="connsiteY180" fmla="*/ 822918 h 1252696"/>
              <a:gd name="connsiteX181" fmla="*/ 5295282 w 5737264"/>
              <a:gd name="connsiteY181" fmla="*/ 800440 h 1252696"/>
              <a:gd name="connsiteX182" fmla="*/ 5334430 w 5737264"/>
              <a:gd name="connsiteY182" fmla="*/ 794893 h 1252696"/>
              <a:gd name="connsiteX183" fmla="*/ 5412174 w 5737264"/>
              <a:gd name="connsiteY183" fmla="*/ 824252 h 1252696"/>
              <a:gd name="connsiteX184" fmla="*/ 5431197 w 5737264"/>
              <a:gd name="connsiteY184" fmla="*/ 768699 h 1252696"/>
              <a:gd name="connsiteX185" fmla="*/ 5441246 w 5737264"/>
              <a:gd name="connsiteY185" fmla="*/ 753626 h 1252696"/>
              <a:gd name="connsiteX186" fmla="*/ 5456318 w 5737264"/>
              <a:gd name="connsiteY186" fmla="*/ 708409 h 1252696"/>
              <a:gd name="connsiteX187" fmla="*/ 5466366 w 5737264"/>
              <a:gd name="connsiteY187" fmla="*/ 683288 h 1252696"/>
              <a:gd name="connsiteX188" fmla="*/ 5476415 w 5737264"/>
              <a:gd name="connsiteY188" fmla="*/ 643094 h 1252696"/>
              <a:gd name="connsiteX189" fmla="*/ 5491487 w 5737264"/>
              <a:gd name="connsiteY189" fmla="*/ 617973 h 1252696"/>
              <a:gd name="connsiteX190" fmla="*/ 5506560 w 5737264"/>
              <a:gd name="connsiteY190" fmla="*/ 572756 h 1252696"/>
              <a:gd name="connsiteX191" fmla="*/ 5526656 w 5737264"/>
              <a:gd name="connsiteY191" fmla="*/ 522514 h 1252696"/>
              <a:gd name="connsiteX192" fmla="*/ 5546753 w 5737264"/>
              <a:gd name="connsiteY192" fmla="*/ 467248 h 1252696"/>
              <a:gd name="connsiteX193" fmla="*/ 5556802 w 5737264"/>
              <a:gd name="connsiteY193" fmla="*/ 411982 h 1252696"/>
              <a:gd name="connsiteX194" fmla="*/ 5566850 w 5737264"/>
              <a:gd name="connsiteY194" fmla="*/ 381837 h 1252696"/>
              <a:gd name="connsiteX195" fmla="*/ 5576898 w 5737264"/>
              <a:gd name="connsiteY195" fmla="*/ 356716 h 1252696"/>
              <a:gd name="connsiteX196" fmla="*/ 5596995 w 5737264"/>
              <a:gd name="connsiteY196" fmla="*/ 316523 h 1252696"/>
              <a:gd name="connsiteX197" fmla="*/ 5617092 w 5737264"/>
              <a:gd name="connsiteY197" fmla="*/ 246184 h 1252696"/>
              <a:gd name="connsiteX198" fmla="*/ 5622116 w 5737264"/>
              <a:gd name="connsiteY198" fmla="*/ 226088 h 1252696"/>
              <a:gd name="connsiteX199" fmla="*/ 5632164 w 5737264"/>
              <a:gd name="connsiteY199" fmla="*/ 216039 h 1252696"/>
              <a:gd name="connsiteX200" fmla="*/ 5637188 w 5737264"/>
              <a:gd name="connsiteY200" fmla="*/ 200967 h 1252696"/>
              <a:gd name="connsiteX201" fmla="*/ 5651738 w 5737264"/>
              <a:gd name="connsiteY201" fmla="*/ 190395 h 1252696"/>
              <a:gd name="connsiteX202" fmla="*/ 5673692 w 5737264"/>
              <a:gd name="connsiteY202" fmla="*/ 153892 h 1252696"/>
              <a:gd name="connsiteX203" fmla="*/ 5726602 w 5737264"/>
              <a:gd name="connsiteY203" fmla="*/ 89362 h 1252696"/>
              <a:gd name="connsiteX204" fmla="*/ 5728722 w 5737264"/>
              <a:gd name="connsiteY204" fmla="*/ 42287 h 1252696"/>
              <a:gd name="connsiteX205" fmla="*/ 5634284 w 5737264"/>
              <a:gd name="connsiteY205" fmla="*/ 25357 h 1252696"/>
              <a:gd name="connsiteX206" fmla="*/ 5536940 w 5737264"/>
              <a:gd name="connsiteY206" fmla="*/ 27214 h 1252696"/>
              <a:gd name="connsiteX207" fmla="*/ 5470369 w 5737264"/>
              <a:gd name="connsiteY207" fmla="*/ 39381 h 1252696"/>
              <a:gd name="connsiteX208" fmla="*/ 5379124 w 5737264"/>
              <a:gd name="connsiteY208" fmla="*/ 39644 h 1252696"/>
              <a:gd name="connsiteX209" fmla="*/ 5309282 w 5737264"/>
              <a:gd name="connsiteY209" fmla="*/ 42287 h 1252696"/>
              <a:gd name="connsiteX210" fmla="*/ 5238682 w 5737264"/>
              <a:gd name="connsiteY210" fmla="*/ 54455 h 1252696"/>
              <a:gd name="connsiteX211" fmla="*/ 5108892 w 5737264"/>
              <a:gd name="connsiteY211" fmla="*/ 37524 h 1252696"/>
              <a:gd name="connsiteX212" fmla="*/ 5020026 w 5737264"/>
              <a:gd name="connsiteY212" fmla="*/ 39120 h 1252696"/>
              <a:gd name="connsiteX213" fmla="*/ 4946233 w 5737264"/>
              <a:gd name="connsiteY213" fmla="*/ 41240 h 1252696"/>
              <a:gd name="connsiteX214" fmla="*/ 4823272 w 5737264"/>
              <a:gd name="connsiteY214" fmla="*/ 50242 h 1252696"/>
              <a:gd name="connsiteX215" fmla="*/ 4727577 w 5737264"/>
              <a:gd name="connsiteY215" fmla="*/ 29073 h 1252696"/>
              <a:gd name="connsiteX216" fmla="*/ 4628376 w 5737264"/>
              <a:gd name="connsiteY216" fmla="*/ 41240 h 1252696"/>
              <a:gd name="connsiteX217" fmla="*/ 4565180 w 5737264"/>
              <a:gd name="connsiteY217" fmla="*/ 46264 h 1252696"/>
              <a:gd name="connsiteX218" fmla="*/ 4417596 w 5737264"/>
              <a:gd name="connsiteY218" fmla="*/ 44406 h 1252696"/>
              <a:gd name="connsiteX219" fmla="*/ 4139984 w 5737264"/>
              <a:gd name="connsiteY219" fmla="*/ 60290 h 1252696"/>
              <a:gd name="connsiteX220" fmla="*/ 3918920 w 5737264"/>
              <a:gd name="connsiteY220" fmla="*/ 50242 h 1252696"/>
              <a:gd name="connsiteX221" fmla="*/ 3873703 w 5737264"/>
              <a:gd name="connsiteY221" fmla="*/ 45217 h 1252696"/>
              <a:gd name="connsiteX222" fmla="*/ 3687808 w 5737264"/>
              <a:gd name="connsiteY222" fmla="*/ 40193 h 1252696"/>
              <a:gd name="connsiteX223" fmla="*/ 3662687 w 5737264"/>
              <a:gd name="connsiteY223" fmla="*/ 35169 h 1252696"/>
              <a:gd name="connsiteX224" fmla="*/ 3627518 w 5737264"/>
              <a:gd name="connsiteY224" fmla="*/ 25121 h 1252696"/>
              <a:gd name="connsiteX225" fmla="*/ 3547131 w 5737264"/>
              <a:gd name="connsiteY225" fmla="*/ 20097 h 1252696"/>
              <a:gd name="connsiteX226" fmla="*/ 3310995 w 5737264"/>
              <a:gd name="connsiteY226" fmla="*/ 25121 h 1252696"/>
              <a:gd name="connsiteX227" fmla="*/ 3265777 w 5737264"/>
              <a:gd name="connsiteY227" fmla="*/ 30145 h 1252696"/>
              <a:gd name="connsiteX228" fmla="*/ 3175342 w 5737264"/>
              <a:gd name="connsiteY228" fmla="*/ 35169 h 1252696"/>
              <a:gd name="connsiteX229" fmla="*/ 2582489 w 5737264"/>
              <a:gd name="connsiteY229" fmla="*/ 45217 h 1252696"/>
              <a:gd name="connsiteX230" fmla="*/ 2255918 w 5737264"/>
              <a:gd name="connsiteY230" fmla="*/ 40193 h 1252696"/>
              <a:gd name="connsiteX231" fmla="*/ 1974564 w 5737264"/>
              <a:gd name="connsiteY231" fmla="*/ 30145 h 1252696"/>
              <a:gd name="connsiteX232" fmla="*/ 1944419 w 5737264"/>
              <a:gd name="connsiteY232" fmla="*/ 25121 h 1252696"/>
              <a:gd name="connsiteX233" fmla="*/ 1848960 w 5737264"/>
              <a:gd name="connsiteY233" fmla="*/ 20097 h 1252696"/>
              <a:gd name="connsiteX234" fmla="*/ 1768573 w 5737264"/>
              <a:gd name="connsiteY234" fmla="*/ 10048 h 1252696"/>
              <a:gd name="connsiteX235" fmla="*/ 1502292 w 5737264"/>
              <a:gd name="connsiteY235" fmla="*/ 20097 h 1252696"/>
              <a:gd name="connsiteX236" fmla="*/ 1467122 w 5737264"/>
              <a:gd name="connsiteY236" fmla="*/ 25121 h 1252696"/>
              <a:gd name="connsiteX237" fmla="*/ 1426929 w 5737264"/>
              <a:gd name="connsiteY237" fmla="*/ 30145 h 1252696"/>
              <a:gd name="connsiteX238" fmla="*/ 1341518 w 5737264"/>
              <a:gd name="connsiteY238" fmla="*/ 45217 h 1252696"/>
              <a:gd name="connsiteX239" fmla="*/ 1095333 w 5737264"/>
              <a:gd name="connsiteY239" fmla="*/ 35169 h 1252696"/>
              <a:gd name="connsiteX240" fmla="*/ 979777 w 5737264"/>
              <a:gd name="connsiteY240" fmla="*/ 20097 h 1252696"/>
              <a:gd name="connsiteX241" fmla="*/ 939584 w 5737264"/>
              <a:gd name="connsiteY241" fmla="*/ 10048 h 1252696"/>
              <a:gd name="connsiteX242" fmla="*/ 813980 w 5737264"/>
              <a:gd name="connsiteY242" fmla="*/ 0 h 1252696"/>
              <a:gd name="connsiteX243" fmla="*/ 743641 w 5737264"/>
              <a:gd name="connsiteY243" fmla="*/ 5024 h 1252696"/>
              <a:gd name="connsiteX244" fmla="*/ 582867 w 5737264"/>
              <a:gd name="connsiteY244" fmla="*/ 15072 h 1252696"/>
              <a:gd name="connsiteX245" fmla="*/ 432142 w 5737264"/>
              <a:gd name="connsiteY245" fmla="*/ 5024 h 1252696"/>
              <a:gd name="connsiteX246" fmla="*/ 412046 w 5737264"/>
              <a:gd name="connsiteY246" fmla="*/ 0 h 1252696"/>
              <a:gd name="connsiteX247" fmla="*/ 281417 w 5737264"/>
              <a:gd name="connsiteY247" fmla="*/ 10048 h 1252696"/>
              <a:gd name="connsiteX248" fmla="*/ 261320 w 5737264"/>
              <a:gd name="connsiteY248" fmla="*/ 15072 h 1252696"/>
              <a:gd name="connsiteX249" fmla="*/ 100547 w 5737264"/>
              <a:gd name="connsiteY249" fmla="*/ 20097 h 1252696"/>
              <a:gd name="connsiteX250" fmla="*/ 5087 w 5737264"/>
              <a:gd name="connsiteY250"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3014569 w 5737264"/>
              <a:gd name="connsiteY115" fmla="*/ 1180681 h 1252696"/>
              <a:gd name="connsiteX116" fmla="*/ 3024617 w 5737264"/>
              <a:gd name="connsiteY116" fmla="*/ 1190730 h 1252696"/>
              <a:gd name="connsiteX117" fmla="*/ 3038878 w 5737264"/>
              <a:gd name="connsiteY117" fmla="*/ 1222994 h 1252696"/>
              <a:gd name="connsiteX118" fmla="*/ 3076168 w 5737264"/>
              <a:gd name="connsiteY118" fmla="*/ 1252354 h 1252696"/>
              <a:gd name="connsiteX119" fmla="*/ 3130125 w 5737264"/>
              <a:gd name="connsiteY119" fmla="*/ 1240971 h 1252696"/>
              <a:gd name="connsiteX120" fmla="*/ 3177985 w 5737264"/>
              <a:gd name="connsiteY120" fmla="*/ 1207372 h 1252696"/>
              <a:gd name="connsiteX121" fmla="*/ 3229535 w 5737264"/>
              <a:gd name="connsiteY121" fmla="*/ 1178561 h 1252696"/>
              <a:gd name="connsiteX122" fmla="*/ 3281634 w 5737264"/>
              <a:gd name="connsiteY122" fmla="*/ 1153440 h 1252696"/>
              <a:gd name="connsiteX123" fmla="*/ 3310995 w 5737264"/>
              <a:gd name="connsiteY123" fmla="*/ 1145512 h 1252696"/>
              <a:gd name="connsiteX124" fmla="*/ 3351188 w 5737264"/>
              <a:gd name="connsiteY124" fmla="*/ 1140488 h 1252696"/>
              <a:gd name="connsiteX125" fmla="*/ 3406454 w 5737264"/>
              <a:gd name="connsiteY125" fmla="*/ 1155560 h 1252696"/>
              <a:gd name="connsiteX126" fmla="*/ 3426551 w 5737264"/>
              <a:gd name="connsiteY126" fmla="*/ 1165609 h 1252696"/>
              <a:gd name="connsiteX127" fmla="*/ 3441624 w 5737264"/>
              <a:gd name="connsiteY127" fmla="*/ 1175657 h 1252696"/>
              <a:gd name="connsiteX128" fmla="*/ 3456696 w 5737264"/>
              <a:gd name="connsiteY128" fmla="*/ 1180681 h 1252696"/>
              <a:gd name="connsiteX129" fmla="*/ 3466744 w 5737264"/>
              <a:gd name="connsiteY129" fmla="*/ 1195754 h 1252696"/>
              <a:gd name="connsiteX130" fmla="*/ 3527035 w 5737264"/>
              <a:gd name="connsiteY130" fmla="*/ 1200778 h 1252696"/>
              <a:gd name="connsiteX131" fmla="*/ 3542107 w 5737264"/>
              <a:gd name="connsiteY131" fmla="*/ 1190730 h 1252696"/>
              <a:gd name="connsiteX132" fmla="*/ 3567228 w 5737264"/>
              <a:gd name="connsiteY132" fmla="*/ 1180681 h 1252696"/>
              <a:gd name="connsiteX133" fmla="*/ 3587325 w 5737264"/>
              <a:gd name="connsiteY133" fmla="*/ 1150536 h 1252696"/>
              <a:gd name="connsiteX134" fmla="*/ 3617470 w 5737264"/>
              <a:gd name="connsiteY134" fmla="*/ 1125415 h 1252696"/>
              <a:gd name="connsiteX135" fmla="*/ 3632542 w 5737264"/>
              <a:gd name="connsiteY135" fmla="*/ 1105319 h 1252696"/>
              <a:gd name="connsiteX136" fmla="*/ 3662687 w 5737264"/>
              <a:gd name="connsiteY136" fmla="*/ 1085222 h 1252696"/>
              <a:gd name="connsiteX137" fmla="*/ 3697856 w 5737264"/>
              <a:gd name="connsiteY137" fmla="*/ 1070149 h 1252696"/>
              <a:gd name="connsiteX138" fmla="*/ 3707905 w 5737264"/>
              <a:gd name="connsiteY138" fmla="*/ 1060101 h 1252696"/>
              <a:gd name="connsiteX139" fmla="*/ 3743074 w 5737264"/>
              <a:gd name="connsiteY139" fmla="*/ 1047148 h 1252696"/>
              <a:gd name="connsiteX140" fmla="*/ 3799125 w 5737264"/>
              <a:gd name="connsiteY140" fmla="*/ 1043982 h 1252696"/>
              <a:gd name="connsiteX141" fmla="*/ 3859651 w 5737264"/>
              <a:gd name="connsiteY141" fmla="*/ 1072033 h 1252696"/>
              <a:gd name="connsiteX142" fmla="*/ 3902226 w 5737264"/>
              <a:gd name="connsiteY142" fmla="*/ 1101367 h 1252696"/>
              <a:gd name="connsiteX143" fmla="*/ 3958041 w 5737264"/>
              <a:gd name="connsiteY143" fmla="*/ 1142346 h 1252696"/>
              <a:gd name="connsiteX144" fmla="*/ 4019404 w 5737264"/>
              <a:gd name="connsiteY144" fmla="*/ 1165609 h 1252696"/>
              <a:gd name="connsiteX145" fmla="*/ 4064621 w 5737264"/>
              <a:gd name="connsiteY145" fmla="*/ 1150536 h 1252696"/>
              <a:gd name="connsiteX146" fmla="*/ 4079694 w 5737264"/>
              <a:gd name="connsiteY146" fmla="*/ 1125415 h 1252696"/>
              <a:gd name="connsiteX147" fmla="*/ 4099791 w 5737264"/>
              <a:gd name="connsiteY147" fmla="*/ 1105319 h 1252696"/>
              <a:gd name="connsiteX148" fmla="*/ 4129936 w 5737264"/>
              <a:gd name="connsiteY148" fmla="*/ 1075173 h 1252696"/>
              <a:gd name="connsiteX149" fmla="*/ 4150032 w 5737264"/>
              <a:gd name="connsiteY149" fmla="*/ 1040004 h 1252696"/>
              <a:gd name="connsiteX150" fmla="*/ 4160081 w 5737264"/>
              <a:gd name="connsiteY150" fmla="*/ 1019908 h 1252696"/>
              <a:gd name="connsiteX151" fmla="*/ 4165105 w 5737264"/>
              <a:gd name="connsiteY151" fmla="*/ 1004835 h 1252696"/>
              <a:gd name="connsiteX152" fmla="*/ 4185202 w 5737264"/>
              <a:gd name="connsiteY152" fmla="*/ 984738 h 1252696"/>
              <a:gd name="connsiteX153" fmla="*/ 4200274 w 5737264"/>
              <a:gd name="connsiteY153" fmla="*/ 979714 h 1252696"/>
              <a:gd name="connsiteX154" fmla="*/ 4235443 w 5737264"/>
              <a:gd name="connsiteY154" fmla="*/ 954593 h 1252696"/>
              <a:gd name="connsiteX155" fmla="*/ 4275637 w 5737264"/>
              <a:gd name="connsiteY155" fmla="*/ 934497 h 1252696"/>
              <a:gd name="connsiteX156" fmla="*/ 4310806 w 5737264"/>
              <a:gd name="connsiteY156" fmla="*/ 914400 h 1252696"/>
              <a:gd name="connsiteX157" fmla="*/ 4325878 w 5737264"/>
              <a:gd name="connsiteY157" fmla="*/ 904352 h 1252696"/>
              <a:gd name="connsiteX158" fmla="*/ 4362094 w 5737264"/>
              <a:gd name="connsiteY158" fmla="*/ 909114 h 1252696"/>
              <a:gd name="connsiteX159" fmla="*/ 4417099 w 5737264"/>
              <a:gd name="connsiteY159" fmla="*/ 946141 h 1252696"/>
              <a:gd name="connsiteX160" fmla="*/ 4462316 w 5737264"/>
              <a:gd name="connsiteY160" fmla="*/ 1006955 h 1252696"/>
              <a:gd name="connsiteX161" fmla="*/ 4531320 w 5737264"/>
              <a:gd name="connsiteY161" fmla="*/ 1037650 h 1252696"/>
              <a:gd name="connsiteX162" fmla="*/ 4597184 w 5737264"/>
              <a:gd name="connsiteY162" fmla="*/ 969666 h 1252696"/>
              <a:gd name="connsiteX163" fmla="*/ 4617281 w 5737264"/>
              <a:gd name="connsiteY163" fmla="*/ 959617 h 1252696"/>
              <a:gd name="connsiteX164" fmla="*/ 4632353 w 5737264"/>
              <a:gd name="connsiteY164" fmla="*/ 944545 h 1252696"/>
              <a:gd name="connsiteX165" fmla="*/ 4652450 w 5737264"/>
              <a:gd name="connsiteY165" fmla="*/ 934497 h 1252696"/>
              <a:gd name="connsiteX166" fmla="*/ 4672547 w 5737264"/>
              <a:gd name="connsiteY166" fmla="*/ 919424 h 1252696"/>
              <a:gd name="connsiteX167" fmla="*/ 4737861 w 5737264"/>
              <a:gd name="connsiteY167" fmla="*/ 884255 h 1252696"/>
              <a:gd name="connsiteX168" fmla="*/ 4762982 w 5737264"/>
              <a:gd name="connsiteY168" fmla="*/ 879231 h 1252696"/>
              <a:gd name="connsiteX169" fmla="*/ 4778054 w 5737264"/>
              <a:gd name="connsiteY169" fmla="*/ 874206 h 1252696"/>
              <a:gd name="connsiteX170" fmla="*/ 4819294 w 5737264"/>
              <a:gd name="connsiteY170" fmla="*/ 873944 h 1252696"/>
              <a:gd name="connsiteX171" fmla="*/ 4877465 w 5737264"/>
              <a:gd name="connsiteY171" fmla="*/ 895638 h 1252696"/>
              <a:gd name="connsiteX172" fmla="*/ 4935347 w 5737264"/>
              <a:gd name="connsiteY172" fmla="*/ 934523 h 1252696"/>
              <a:gd name="connsiteX173" fmla="*/ 4995402 w 5737264"/>
              <a:gd name="connsiteY173" fmla="*/ 1006746 h 1252696"/>
              <a:gd name="connsiteX174" fmla="*/ 5024762 w 5737264"/>
              <a:gd name="connsiteY174" fmla="*/ 1051963 h 1252696"/>
              <a:gd name="connsiteX175" fmla="*/ 5092223 w 5737264"/>
              <a:gd name="connsiteY175" fmla="*/ 1016506 h 1252696"/>
              <a:gd name="connsiteX176" fmla="*/ 5144322 w 5737264"/>
              <a:gd name="connsiteY176" fmla="*/ 948261 h 1252696"/>
              <a:gd name="connsiteX177" fmla="*/ 5189252 w 5737264"/>
              <a:gd name="connsiteY177" fmla="*/ 886112 h 1252696"/>
              <a:gd name="connsiteX178" fmla="*/ 5226279 w 5737264"/>
              <a:gd name="connsiteY178" fmla="*/ 856230 h 1252696"/>
              <a:gd name="connsiteX179" fmla="*/ 5260637 w 5737264"/>
              <a:gd name="connsiteY179" fmla="*/ 822918 h 1252696"/>
              <a:gd name="connsiteX180" fmla="*/ 5295282 w 5737264"/>
              <a:gd name="connsiteY180" fmla="*/ 800440 h 1252696"/>
              <a:gd name="connsiteX181" fmla="*/ 5334430 w 5737264"/>
              <a:gd name="connsiteY181" fmla="*/ 794893 h 1252696"/>
              <a:gd name="connsiteX182" fmla="*/ 5412174 w 5737264"/>
              <a:gd name="connsiteY182" fmla="*/ 824252 h 1252696"/>
              <a:gd name="connsiteX183" fmla="*/ 5431197 w 5737264"/>
              <a:gd name="connsiteY183" fmla="*/ 768699 h 1252696"/>
              <a:gd name="connsiteX184" fmla="*/ 5441246 w 5737264"/>
              <a:gd name="connsiteY184" fmla="*/ 753626 h 1252696"/>
              <a:gd name="connsiteX185" fmla="*/ 5456318 w 5737264"/>
              <a:gd name="connsiteY185" fmla="*/ 708409 h 1252696"/>
              <a:gd name="connsiteX186" fmla="*/ 5466366 w 5737264"/>
              <a:gd name="connsiteY186" fmla="*/ 683288 h 1252696"/>
              <a:gd name="connsiteX187" fmla="*/ 5476415 w 5737264"/>
              <a:gd name="connsiteY187" fmla="*/ 643094 h 1252696"/>
              <a:gd name="connsiteX188" fmla="*/ 5491487 w 5737264"/>
              <a:gd name="connsiteY188" fmla="*/ 617973 h 1252696"/>
              <a:gd name="connsiteX189" fmla="*/ 5506560 w 5737264"/>
              <a:gd name="connsiteY189" fmla="*/ 572756 h 1252696"/>
              <a:gd name="connsiteX190" fmla="*/ 5526656 w 5737264"/>
              <a:gd name="connsiteY190" fmla="*/ 522514 h 1252696"/>
              <a:gd name="connsiteX191" fmla="*/ 5546753 w 5737264"/>
              <a:gd name="connsiteY191" fmla="*/ 467248 h 1252696"/>
              <a:gd name="connsiteX192" fmla="*/ 5556802 w 5737264"/>
              <a:gd name="connsiteY192" fmla="*/ 411982 h 1252696"/>
              <a:gd name="connsiteX193" fmla="*/ 5566850 w 5737264"/>
              <a:gd name="connsiteY193" fmla="*/ 381837 h 1252696"/>
              <a:gd name="connsiteX194" fmla="*/ 5576898 w 5737264"/>
              <a:gd name="connsiteY194" fmla="*/ 356716 h 1252696"/>
              <a:gd name="connsiteX195" fmla="*/ 5596995 w 5737264"/>
              <a:gd name="connsiteY195" fmla="*/ 316523 h 1252696"/>
              <a:gd name="connsiteX196" fmla="*/ 5617092 w 5737264"/>
              <a:gd name="connsiteY196" fmla="*/ 246184 h 1252696"/>
              <a:gd name="connsiteX197" fmla="*/ 5622116 w 5737264"/>
              <a:gd name="connsiteY197" fmla="*/ 226088 h 1252696"/>
              <a:gd name="connsiteX198" fmla="*/ 5632164 w 5737264"/>
              <a:gd name="connsiteY198" fmla="*/ 216039 h 1252696"/>
              <a:gd name="connsiteX199" fmla="*/ 5637188 w 5737264"/>
              <a:gd name="connsiteY199" fmla="*/ 200967 h 1252696"/>
              <a:gd name="connsiteX200" fmla="*/ 5651738 w 5737264"/>
              <a:gd name="connsiteY200" fmla="*/ 190395 h 1252696"/>
              <a:gd name="connsiteX201" fmla="*/ 5673692 w 5737264"/>
              <a:gd name="connsiteY201" fmla="*/ 153892 h 1252696"/>
              <a:gd name="connsiteX202" fmla="*/ 5726602 w 5737264"/>
              <a:gd name="connsiteY202" fmla="*/ 89362 h 1252696"/>
              <a:gd name="connsiteX203" fmla="*/ 5728722 w 5737264"/>
              <a:gd name="connsiteY203" fmla="*/ 42287 h 1252696"/>
              <a:gd name="connsiteX204" fmla="*/ 5634284 w 5737264"/>
              <a:gd name="connsiteY204" fmla="*/ 25357 h 1252696"/>
              <a:gd name="connsiteX205" fmla="*/ 5536940 w 5737264"/>
              <a:gd name="connsiteY205" fmla="*/ 27214 h 1252696"/>
              <a:gd name="connsiteX206" fmla="*/ 5470369 w 5737264"/>
              <a:gd name="connsiteY206" fmla="*/ 39381 h 1252696"/>
              <a:gd name="connsiteX207" fmla="*/ 5379124 w 5737264"/>
              <a:gd name="connsiteY207" fmla="*/ 39644 h 1252696"/>
              <a:gd name="connsiteX208" fmla="*/ 5309282 w 5737264"/>
              <a:gd name="connsiteY208" fmla="*/ 42287 h 1252696"/>
              <a:gd name="connsiteX209" fmla="*/ 5238682 w 5737264"/>
              <a:gd name="connsiteY209" fmla="*/ 54455 h 1252696"/>
              <a:gd name="connsiteX210" fmla="*/ 5108892 w 5737264"/>
              <a:gd name="connsiteY210" fmla="*/ 37524 h 1252696"/>
              <a:gd name="connsiteX211" fmla="*/ 5020026 w 5737264"/>
              <a:gd name="connsiteY211" fmla="*/ 39120 h 1252696"/>
              <a:gd name="connsiteX212" fmla="*/ 4946233 w 5737264"/>
              <a:gd name="connsiteY212" fmla="*/ 41240 h 1252696"/>
              <a:gd name="connsiteX213" fmla="*/ 4823272 w 5737264"/>
              <a:gd name="connsiteY213" fmla="*/ 50242 h 1252696"/>
              <a:gd name="connsiteX214" fmla="*/ 4727577 w 5737264"/>
              <a:gd name="connsiteY214" fmla="*/ 29073 h 1252696"/>
              <a:gd name="connsiteX215" fmla="*/ 4628376 w 5737264"/>
              <a:gd name="connsiteY215" fmla="*/ 41240 h 1252696"/>
              <a:gd name="connsiteX216" fmla="*/ 4565180 w 5737264"/>
              <a:gd name="connsiteY216" fmla="*/ 46264 h 1252696"/>
              <a:gd name="connsiteX217" fmla="*/ 4417596 w 5737264"/>
              <a:gd name="connsiteY217" fmla="*/ 44406 h 1252696"/>
              <a:gd name="connsiteX218" fmla="*/ 4139984 w 5737264"/>
              <a:gd name="connsiteY218" fmla="*/ 60290 h 1252696"/>
              <a:gd name="connsiteX219" fmla="*/ 3918920 w 5737264"/>
              <a:gd name="connsiteY219" fmla="*/ 50242 h 1252696"/>
              <a:gd name="connsiteX220" fmla="*/ 3873703 w 5737264"/>
              <a:gd name="connsiteY220" fmla="*/ 45217 h 1252696"/>
              <a:gd name="connsiteX221" fmla="*/ 3687808 w 5737264"/>
              <a:gd name="connsiteY221" fmla="*/ 40193 h 1252696"/>
              <a:gd name="connsiteX222" fmla="*/ 3662687 w 5737264"/>
              <a:gd name="connsiteY222" fmla="*/ 35169 h 1252696"/>
              <a:gd name="connsiteX223" fmla="*/ 3627518 w 5737264"/>
              <a:gd name="connsiteY223" fmla="*/ 25121 h 1252696"/>
              <a:gd name="connsiteX224" fmla="*/ 3547131 w 5737264"/>
              <a:gd name="connsiteY224" fmla="*/ 20097 h 1252696"/>
              <a:gd name="connsiteX225" fmla="*/ 3310995 w 5737264"/>
              <a:gd name="connsiteY225" fmla="*/ 25121 h 1252696"/>
              <a:gd name="connsiteX226" fmla="*/ 3265777 w 5737264"/>
              <a:gd name="connsiteY226" fmla="*/ 30145 h 1252696"/>
              <a:gd name="connsiteX227" fmla="*/ 3175342 w 5737264"/>
              <a:gd name="connsiteY227" fmla="*/ 35169 h 1252696"/>
              <a:gd name="connsiteX228" fmla="*/ 2582489 w 5737264"/>
              <a:gd name="connsiteY228" fmla="*/ 45217 h 1252696"/>
              <a:gd name="connsiteX229" fmla="*/ 2255918 w 5737264"/>
              <a:gd name="connsiteY229" fmla="*/ 40193 h 1252696"/>
              <a:gd name="connsiteX230" fmla="*/ 1974564 w 5737264"/>
              <a:gd name="connsiteY230" fmla="*/ 30145 h 1252696"/>
              <a:gd name="connsiteX231" fmla="*/ 1944419 w 5737264"/>
              <a:gd name="connsiteY231" fmla="*/ 25121 h 1252696"/>
              <a:gd name="connsiteX232" fmla="*/ 1848960 w 5737264"/>
              <a:gd name="connsiteY232" fmla="*/ 20097 h 1252696"/>
              <a:gd name="connsiteX233" fmla="*/ 1768573 w 5737264"/>
              <a:gd name="connsiteY233" fmla="*/ 10048 h 1252696"/>
              <a:gd name="connsiteX234" fmla="*/ 1502292 w 5737264"/>
              <a:gd name="connsiteY234" fmla="*/ 20097 h 1252696"/>
              <a:gd name="connsiteX235" fmla="*/ 1467122 w 5737264"/>
              <a:gd name="connsiteY235" fmla="*/ 25121 h 1252696"/>
              <a:gd name="connsiteX236" fmla="*/ 1426929 w 5737264"/>
              <a:gd name="connsiteY236" fmla="*/ 30145 h 1252696"/>
              <a:gd name="connsiteX237" fmla="*/ 1341518 w 5737264"/>
              <a:gd name="connsiteY237" fmla="*/ 45217 h 1252696"/>
              <a:gd name="connsiteX238" fmla="*/ 1095333 w 5737264"/>
              <a:gd name="connsiteY238" fmla="*/ 35169 h 1252696"/>
              <a:gd name="connsiteX239" fmla="*/ 979777 w 5737264"/>
              <a:gd name="connsiteY239" fmla="*/ 20097 h 1252696"/>
              <a:gd name="connsiteX240" fmla="*/ 939584 w 5737264"/>
              <a:gd name="connsiteY240" fmla="*/ 10048 h 1252696"/>
              <a:gd name="connsiteX241" fmla="*/ 813980 w 5737264"/>
              <a:gd name="connsiteY241" fmla="*/ 0 h 1252696"/>
              <a:gd name="connsiteX242" fmla="*/ 743641 w 5737264"/>
              <a:gd name="connsiteY242" fmla="*/ 5024 h 1252696"/>
              <a:gd name="connsiteX243" fmla="*/ 582867 w 5737264"/>
              <a:gd name="connsiteY243" fmla="*/ 15072 h 1252696"/>
              <a:gd name="connsiteX244" fmla="*/ 432142 w 5737264"/>
              <a:gd name="connsiteY244" fmla="*/ 5024 h 1252696"/>
              <a:gd name="connsiteX245" fmla="*/ 412046 w 5737264"/>
              <a:gd name="connsiteY245" fmla="*/ 0 h 1252696"/>
              <a:gd name="connsiteX246" fmla="*/ 281417 w 5737264"/>
              <a:gd name="connsiteY246" fmla="*/ 10048 h 1252696"/>
              <a:gd name="connsiteX247" fmla="*/ 261320 w 5737264"/>
              <a:gd name="connsiteY247" fmla="*/ 15072 h 1252696"/>
              <a:gd name="connsiteX248" fmla="*/ 100547 w 5737264"/>
              <a:gd name="connsiteY248" fmla="*/ 20097 h 1252696"/>
              <a:gd name="connsiteX249" fmla="*/ 5087 w 5737264"/>
              <a:gd name="connsiteY249"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3014569 w 5737264"/>
              <a:gd name="connsiteY115" fmla="*/ 1180681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0797 w 5737264"/>
              <a:gd name="connsiteY89" fmla="*/ 1040004 h 1252696"/>
              <a:gd name="connsiteX90" fmla="*/ 2233964 w 5737264"/>
              <a:gd name="connsiteY90" fmla="*/ 1018311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270991 w 5737264"/>
              <a:gd name="connsiteY90" fmla="*/ 1019908 h 1252696"/>
              <a:gd name="connsiteX91" fmla="*/ 2301136 w 5737264"/>
              <a:gd name="connsiteY91" fmla="*/ 994787 h 1252696"/>
              <a:gd name="connsiteX92" fmla="*/ 2316208 w 5737264"/>
              <a:gd name="connsiteY92" fmla="*/ 989763 h 1252696"/>
              <a:gd name="connsiteX93" fmla="*/ 2396595 w 5737264"/>
              <a:gd name="connsiteY93" fmla="*/ 984738 h 1252696"/>
              <a:gd name="connsiteX94" fmla="*/ 2426740 w 5737264"/>
              <a:gd name="connsiteY94" fmla="*/ 989763 h 1252696"/>
              <a:gd name="connsiteX95" fmla="*/ 2461909 w 5737264"/>
              <a:gd name="connsiteY95" fmla="*/ 1024932 h 1252696"/>
              <a:gd name="connsiteX96" fmla="*/ 2476982 w 5737264"/>
              <a:gd name="connsiteY96" fmla="*/ 1029956 h 1252696"/>
              <a:gd name="connsiteX97" fmla="*/ 2487030 w 5737264"/>
              <a:gd name="connsiteY97" fmla="*/ 1045028 h 1252696"/>
              <a:gd name="connsiteX98" fmla="*/ 2497078 w 5737264"/>
              <a:gd name="connsiteY98" fmla="*/ 1055077 h 1252696"/>
              <a:gd name="connsiteX99" fmla="*/ 2532248 w 5737264"/>
              <a:gd name="connsiteY99" fmla="*/ 1095270 h 1252696"/>
              <a:gd name="connsiteX100" fmla="*/ 2567417 w 5737264"/>
              <a:gd name="connsiteY100" fmla="*/ 1135464 h 1252696"/>
              <a:gd name="connsiteX101" fmla="*/ 2582489 w 5737264"/>
              <a:gd name="connsiteY101" fmla="*/ 1145512 h 1252696"/>
              <a:gd name="connsiteX102" fmla="*/ 2622683 w 5737264"/>
              <a:gd name="connsiteY102" fmla="*/ 1170633 h 1252696"/>
              <a:gd name="connsiteX103" fmla="*/ 2657852 w 5737264"/>
              <a:gd name="connsiteY103" fmla="*/ 1160584 h 1252696"/>
              <a:gd name="connsiteX104" fmla="*/ 2682973 w 5737264"/>
              <a:gd name="connsiteY104" fmla="*/ 1145512 h 1252696"/>
              <a:gd name="connsiteX105" fmla="*/ 2713118 w 5737264"/>
              <a:gd name="connsiteY105" fmla="*/ 1130439 h 1252696"/>
              <a:gd name="connsiteX106" fmla="*/ 2728191 w 5737264"/>
              <a:gd name="connsiteY106" fmla="*/ 1120391 h 1252696"/>
              <a:gd name="connsiteX107" fmla="*/ 2748287 w 5737264"/>
              <a:gd name="connsiteY107" fmla="*/ 1115367 h 1252696"/>
              <a:gd name="connsiteX108" fmla="*/ 2778432 w 5737264"/>
              <a:gd name="connsiteY108" fmla="*/ 1105319 h 1252696"/>
              <a:gd name="connsiteX109" fmla="*/ 2845055 w 5737264"/>
              <a:gd name="connsiteY109" fmla="*/ 1077554 h 1252696"/>
              <a:gd name="connsiteX110" fmla="*/ 2884463 w 5737264"/>
              <a:gd name="connsiteY110" fmla="*/ 1077292 h 1252696"/>
              <a:gd name="connsiteX111" fmla="*/ 2921490 w 5737264"/>
              <a:gd name="connsiteY111" fmla="*/ 1087079 h 1252696"/>
              <a:gd name="connsiteX112" fmla="*/ 2959303 w 5737264"/>
              <a:gd name="connsiteY112" fmla="*/ 1125415 h 1252696"/>
              <a:gd name="connsiteX113" fmla="*/ 2979399 w 5737264"/>
              <a:gd name="connsiteY113" fmla="*/ 1155560 h 1252696"/>
              <a:gd name="connsiteX114" fmla="*/ 2997900 w 5737264"/>
              <a:gd name="connsiteY114" fmla="*/ 1187825 h 1252696"/>
              <a:gd name="connsiteX115" fmla="*/ 3038878 w 5737264"/>
              <a:gd name="connsiteY115" fmla="*/ 1222994 h 1252696"/>
              <a:gd name="connsiteX116" fmla="*/ 3076168 w 5737264"/>
              <a:gd name="connsiteY116" fmla="*/ 1252354 h 1252696"/>
              <a:gd name="connsiteX117" fmla="*/ 3130125 w 5737264"/>
              <a:gd name="connsiteY117" fmla="*/ 1240971 h 1252696"/>
              <a:gd name="connsiteX118" fmla="*/ 3177985 w 5737264"/>
              <a:gd name="connsiteY118" fmla="*/ 1207372 h 1252696"/>
              <a:gd name="connsiteX119" fmla="*/ 3229535 w 5737264"/>
              <a:gd name="connsiteY119" fmla="*/ 1178561 h 1252696"/>
              <a:gd name="connsiteX120" fmla="*/ 3281634 w 5737264"/>
              <a:gd name="connsiteY120" fmla="*/ 1153440 h 1252696"/>
              <a:gd name="connsiteX121" fmla="*/ 3310995 w 5737264"/>
              <a:gd name="connsiteY121" fmla="*/ 1145512 h 1252696"/>
              <a:gd name="connsiteX122" fmla="*/ 3351188 w 5737264"/>
              <a:gd name="connsiteY122" fmla="*/ 1140488 h 1252696"/>
              <a:gd name="connsiteX123" fmla="*/ 3406454 w 5737264"/>
              <a:gd name="connsiteY123" fmla="*/ 1155560 h 1252696"/>
              <a:gd name="connsiteX124" fmla="*/ 3426551 w 5737264"/>
              <a:gd name="connsiteY124" fmla="*/ 1165609 h 1252696"/>
              <a:gd name="connsiteX125" fmla="*/ 3441624 w 5737264"/>
              <a:gd name="connsiteY125" fmla="*/ 1175657 h 1252696"/>
              <a:gd name="connsiteX126" fmla="*/ 3456696 w 5737264"/>
              <a:gd name="connsiteY126" fmla="*/ 1180681 h 1252696"/>
              <a:gd name="connsiteX127" fmla="*/ 3466744 w 5737264"/>
              <a:gd name="connsiteY127" fmla="*/ 1195754 h 1252696"/>
              <a:gd name="connsiteX128" fmla="*/ 3527035 w 5737264"/>
              <a:gd name="connsiteY128" fmla="*/ 1200778 h 1252696"/>
              <a:gd name="connsiteX129" fmla="*/ 3542107 w 5737264"/>
              <a:gd name="connsiteY129" fmla="*/ 1190730 h 1252696"/>
              <a:gd name="connsiteX130" fmla="*/ 3567228 w 5737264"/>
              <a:gd name="connsiteY130" fmla="*/ 1180681 h 1252696"/>
              <a:gd name="connsiteX131" fmla="*/ 3587325 w 5737264"/>
              <a:gd name="connsiteY131" fmla="*/ 1150536 h 1252696"/>
              <a:gd name="connsiteX132" fmla="*/ 3617470 w 5737264"/>
              <a:gd name="connsiteY132" fmla="*/ 1125415 h 1252696"/>
              <a:gd name="connsiteX133" fmla="*/ 3632542 w 5737264"/>
              <a:gd name="connsiteY133" fmla="*/ 1105319 h 1252696"/>
              <a:gd name="connsiteX134" fmla="*/ 3662687 w 5737264"/>
              <a:gd name="connsiteY134" fmla="*/ 1085222 h 1252696"/>
              <a:gd name="connsiteX135" fmla="*/ 3697856 w 5737264"/>
              <a:gd name="connsiteY135" fmla="*/ 1070149 h 1252696"/>
              <a:gd name="connsiteX136" fmla="*/ 3707905 w 5737264"/>
              <a:gd name="connsiteY136" fmla="*/ 1060101 h 1252696"/>
              <a:gd name="connsiteX137" fmla="*/ 3743074 w 5737264"/>
              <a:gd name="connsiteY137" fmla="*/ 1047148 h 1252696"/>
              <a:gd name="connsiteX138" fmla="*/ 3799125 w 5737264"/>
              <a:gd name="connsiteY138" fmla="*/ 1043982 h 1252696"/>
              <a:gd name="connsiteX139" fmla="*/ 3859651 w 5737264"/>
              <a:gd name="connsiteY139" fmla="*/ 1072033 h 1252696"/>
              <a:gd name="connsiteX140" fmla="*/ 3902226 w 5737264"/>
              <a:gd name="connsiteY140" fmla="*/ 1101367 h 1252696"/>
              <a:gd name="connsiteX141" fmla="*/ 3958041 w 5737264"/>
              <a:gd name="connsiteY141" fmla="*/ 1142346 h 1252696"/>
              <a:gd name="connsiteX142" fmla="*/ 4019404 w 5737264"/>
              <a:gd name="connsiteY142" fmla="*/ 1165609 h 1252696"/>
              <a:gd name="connsiteX143" fmla="*/ 4064621 w 5737264"/>
              <a:gd name="connsiteY143" fmla="*/ 1150536 h 1252696"/>
              <a:gd name="connsiteX144" fmla="*/ 4079694 w 5737264"/>
              <a:gd name="connsiteY144" fmla="*/ 1125415 h 1252696"/>
              <a:gd name="connsiteX145" fmla="*/ 4099791 w 5737264"/>
              <a:gd name="connsiteY145" fmla="*/ 1105319 h 1252696"/>
              <a:gd name="connsiteX146" fmla="*/ 4129936 w 5737264"/>
              <a:gd name="connsiteY146" fmla="*/ 1075173 h 1252696"/>
              <a:gd name="connsiteX147" fmla="*/ 4150032 w 5737264"/>
              <a:gd name="connsiteY147" fmla="*/ 1040004 h 1252696"/>
              <a:gd name="connsiteX148" fmla="*/ 4160081 w 5737264"/>
              <a:gd name="connsiteY148" fmla="*/ 1019908 h 1252696"/>
              <a:gd name="connsiteX149" fmla="*/ 4165105 w 5737264"/>
              <a:gd name="connsiteY149" fmla="*/ 1004835 h 1252696"/>
              <a:gd name="connsiteX150" fmla="*/ 4185202 w 5737264"/>
              <a:gd name="connsiteY150" fmla="*/ 984738 h 1252696"/>
              <a:gd name="connsiteX151" fmla="*/ 4200274 w 5737264"/>
              <a:gd name="connsiteY151" fmla="*/ 979714 h 1252696"/>
              <a:gd name="connsiteX152" fmla="*/ 4235443 w 5737264"/>
              <a:gd name="connsiteY152" fmla="*/ 954593 h 1252696"/>
              <a:gd name="connsiteX153" fmla="*/ 4275637 w 5737264"/>
              <a:gd name="connsiteY153" fmla="*/ 934497 h 1252696"/>
              <a:gd name="connsiteX154" fmla="*/ 4310806 w 5737264"/>
              <a:gd name="connsiteY154" fmla="*/ 914400 h 1252696"/>
              <a:gd name="connsiteX155" fmla="*/ 4325878 w 5737264"/>
              <a:gd name="connsiteY155" fmla="*/ 904352 h 1252696"/>
              <a:gd name="connsiteX156" fmla="*/ 4362094 w 5737264"/>
              <a:gd name="connsiteY156" fmla="*/ 909114 h 1252696"/>
              <a:gd name="connsiteX157" fmla="*/ 4417099 w 5737264"/>
              <a:gd name="connsiteY157" fmla="*/ 946141 h 1252696"/>
              <a:gd name="connsiteX158" fmla="*/ 4462316 w 5737264"/>
              <a:gd name="connsiteY158" fmla="*/ 1006955 h 1252696"/>
              <a:gd name="connsiteX159" fmla="*/ 4531320 w 5737264"/>
              <a:gd name="connsiteY159" fmla="*/ 1037650 h 1252696"/>
              <a:gd name="connsiteX160" fmla="*/ 4597184 w 5737264"/>
              <a:gd name="connsiteY160" fmla="*/ 969666 h 1252696"/>
              <a:gd name="connsiteX161" fmla="*/ 4617281 w 5737264"/>
              <a:gd name="connsiteY161" fmla="*/ 959617 h 1252696"/>
              <a:gd name="connsiteX162" fmla="*/ 4632353 w 5737264"/>
              <a:gd name="connsiteY162" fmla="*/ 944545 h 1252696"/>
              <a:gd name="connsiteX163" fmla="*/ 4652450 w 5737264"/>
              <a:gd name="connsiteY163" fmla="*/ 934497 h 1252696"/>
              <a:gd name="connsiteX164" fmla="*/ 4672547 w 5737264"/>
              <a:gd name="connsiteY164" fmla="*/ 919424 h 1252696"/>
              <a:gd name="connsiteX165" fmla="*/ 4737861 w 5737264"/>
              <a:gd name="connsiteY165" fmla="*/ 884255 h 1252696"/>
              <a:gd name="connsiteX166" fmla="*/ 4762982 w 5737264"/>
              <a:gd name="connsiteY166" fmla="*/ 879231 h 1252696"/>
              <a:gd name="connsiteX167" fmla="*/ 4778054 w 5737264"/>
              <a:gd name="connsiteY167" fmla="*/ 874206 h 1252696"/>
              <a:gd name="connsiteX168" fmla="*/ 4819294 w 5737264"/>
              <a:gd name="connsiteY168" fmla="*/ 873944 h 1252696"/>
              <a:gd name="connsiteX169" fmla="*/ 4877465 w 5737264"/>
              <a:gd name="connsiteY169" fmla="*/ 895638 h 1252696"/>
              <a:gd name="connsiteX170" fmla="*/ 4935347 w 5737264"/>
              <a:gd name="connsiteY170" fmla="*/ 934523 h 1252696"/>
              <a:gd name="connsiteX171" fmla="*/ 4995402 w 5737264"/>
              <a:gd name="connsiteY171" fmla="*/ 1006746 h 1252696"/>
              <a:gd name="connsiteX172" fmla="*/ 5024762 w 5737264"/>
              <a:gd name="connsiteY172" fmla="*/ 1051963 h 1252696"/>
              <a:gd name="connsiteX173" fmla="*/ 5092223 w 5737264"/>
              <a:gd name="connsiteY173" fmla="*/ 1016506 h 1252696"/>
              <a:gd name="connsiteX174" fmla="*/ 5144322 w 5737264"/>
              <a:gd name="connsiteY174" fmla="*/ 948261 h 1252696"/>
              <a:gd name="connsiteX175" fmla="*/ 5189252 w 5737264"/>
              <a:gd name="connsiteY175" fmla="*/ 886112 h 1252696"/>
              <a:gd name="connsiteX176" fmla="*/ 5226279 w 5737264"/>
              <a:gd name="connsiteY176" fmla="*/ 856230 h 1252696"/>
              <a:gd name="connsiteX177" fmla="*/ 5260637 w 5737264"/>
              <a:gd name="connsiteY177" fmla="*/ 822918 h 1252696"/>
              <a:gd name="connsiteX178" fmla="*/ 5295282 w 5737264"/>
              <a:gd name="connsiteY178" fmla="*/ 800440 h 1252696"/>
              <a:gd name="connsiteX179" fmla="*/ 5334430 w 5737264"/>
              <a:gd name="connsiteY179" fmla="*/ 794893 h 1252696"/>
              <a:gd name="connsiteX180" fmla="*/ 5412174 w 5737264"/>
              <a:gd name="connsiteY180" fmla="*/ 824252 h 1252696"/>
              <a:gd name="connsiteX181" fmla="*/ 5431197 w 5737264"/>
              <a:gd name="connsiteY181" fmla="*/ 768699 h 1252696"/>
              <a:gd name="connsiteX182" fmla="*/ 5441246 w 5737264"/>
              <a:gd name="connsiteY182" fmla="*/ 753626 h 1252696"/>
              <a:gd name="connsiteX183" fmla="*/ 5456318 w 5737264"/>
              <a:gd name="connsiteY183" fmla="*/ 708409 h 1252696"/>
              <a:gd name="connsiteX184" fmla="*/ 5466366 w 5737264"/>
              <a:gd name="connsiteY184" fmla="*/ 683288 h 1252696"/>
              <a:gd name="connsiteX185" fmla="*/ 5476415 w 5737264"/>
              <a:gd name="connsiteY185" fmla="*/ 643094 h 1252696"/>
              <a:gd name="connsiteX186" fmla="*/ 5491487 w 5737264"/>
              <a:gd name="connsiteY186" fmla="*/ 617973 h 1252696"/>
              <a:gd name="connsiteX187" fmla="*/ 5506560 w 5737264"/>
              <a:gd name="connsiteY187" fmla="*/ 572756 h 1252696"/>
              <a:gd name="connsiteX188" fmla="*/ 5526656 w 5737264"/>
              <a:gd name="connsiteY188" fmla="*/ 522514 h 1252696"/>
              <a:gd name="connsiteX189" fmla="*/ 5546753 w 5737264"/>
              <a:gd name="connsiteY189" fmla="*/ 467248 h 1252696"/>
              <a:gd name="connsiteX190" fmla="*/ 5556802 w 5737264"/>
              <a:gd name="connsiteY190" fmla="*/ 411982 h 1252696"/>
              <a:gd name="connsiteX191" fmla="*/ 5566850 w 5737264"/>
              <a:gd name="connsiteY191" fmla="*/ 381837 h 1252696"/>
              <a:gd name="connsiteX192" fmla="*/ 5576898 w 5737264"/>
              <a:gd name="connsiteY192" fmla="*/ 356716 h 1252696"/>
              <a:gd name="connsiteX193" fmla="*/ 5596995 w 5737264"/>
              <a:gd name="connsiteY193" fmla="*/ 316523 h 1252696"/>
              <a:gd name="connsiteX194" fmla="*/ 5617092 w 5737264"/>
              <a:gd name="connsiteY194" fmla="*/ 246184 h 1252696"/>
              <a:gd name="connsiteX195" fmla="*/ 5622116 w 5737264"/>
              <a:gd name="connsiteY195" fmla="*/ 226088 h 1252696"/>
              <a:gd name="connsiteX196" fmla="*/ 5632164 w 5737264"/>
              <a:gd name="connsiteY196" fmla="*/ 216039 h 1252696"/>
              <a:gd name="connsiteX197" fmla="*/ 5637188 w 5737264"/>
              <a:gd name="connsiteY197" fmla="*/ 200967 h 1252696"/>
              <a:gd name="connsiteX198" fmla="*/ 5651738 w 5737264"/>
              <a:gd name="connsiteY198" fmla="*/ 190395 h 1252696"/>
              <a:gd name="connsiteX199" fmla="*/ 5673692 w 5737264"/>
              <a:gd name="connsiteY199" fmla="*/ 153892 h 1252696"/>
              <a:gd name="connsiteX200" fmla="*/ 5726602 w 5737264"/>
              <a:gd name="connsiteY200" fmla="*/ 89362 h 1252696"/>
              <a:gd name="connsiteX201" fmla="*/ 5728722 w 5737264"/>
              <a:gd name="connsiteY201" fmla="*/ 42287 h 1252696"/>
              <a:gd name="connsiteX202" fmla="*/ 5634284 w 5737264"/>
              <a:gd name="connsiteY202" fmla="*/ 25357 h 1252696"/>
              <a:gd name="connsiteX203" fmla="*/ 5536940 w 5737264"/>
              <a:gd name="connsiteY203" fmla="*/ 27214 h 1252696"/>
              <a:gd name="connsiteX204" fmla="*/ 5470369 w 5737264"/>
              <a:gd name="connsiteY204" fmla="*/ 39381 h 1252696"/>
              <a:gd name="connsiteX205" fmla="*/ 5379124 w 5737264"/>
              <a:gd name="connsiteY205" fmla="*/ 39644 h 1252696"/>
              <a:gd name="connsiteX206" fmla="*/ 5309282 w 5737264"/>
              <a:gd name="connsiteY206" fmla="*/ 42287 h 1252696"/>
              <a:gd name="connsiteX207" fmla="*/ 5238682 w 5737264"/>
              <a:gd name="connsiteY207" fmla="*/ 54455 h 1252696"/>
              <a:gd name="connsiteX208" fmla="*/ 5108892 w 5737264"/>
              <a:gd name="connsiteY208" fmla="*/ 37524 h 1252696"/>
              <a:gd name="connsiteX209" fmla="*/ 5020026 w 5737264"/>
              <a:gd name="connsiteY209" fmla="*/ 39120 h 1252696"/>
              <a:gd name="connsiteX210" fmla="*/ 4946233 w 5737264"/>
              <a:gd name="connsiteY210" fmla="*/ 41240 h 1252696"/>
              <a:gd name="connsiteX211" fmla="*/ 4823272 w 5737264"/>
              <a:gd name="connsiteY211" fmla="*/ 50242 h 1252696"/>
              <a:gd name="connsiteX212" fmla="*/ 4727577 w 5737264"/>
              <a:gd name="connsiteY212" fmla="*/ 29073 h 1252696"/>
              <a:gd name="connsiteX213" fmla="*/ 4628376 w 5737264"/>
              <a:gd name="connsiteY213" fmla="*/ 41240 h 1252696"/>
              <a:gd name="connsiteX214" fmla="*/ 4565180 w 5737264"/>
              <a:gd name="connsiteY214" fmla="*/ 46264 h 1252696"/>
              <a:gd name="connsiteX215" fmla="*/ 4417596 w 5737264"/>
              <a:gd name="connsiteY215" fmla="*/ 44406 h 1252696"/>
              <a:gd name="connsiteX216" fmla="*/ 4139984 w 5737264"/>
              <a:gd name="connsiteY216" fmla="*/ 60290 h 1252696"/>
              <a:gd name="connsiteX217" fmla="*/ 3918920 w 5737264"/>
              <a:gd name="connsiteY217" fmla="*/ 50242 h 1252696"/>
              <a:gd name="connsiteX218" fmla="*/ 3873703 w 5737264"/>
              <a:gd name="connsiteY218" fmla="*/ 45217 h 1252696"/>
              <a:gd name="connsiteX219" fmla="*/ 3687808 w 5737264"/>
              <a:gd name="connsiteY219" fmla="*/ 40193 h 1252696"/>
              <a:gd name="connsiteX220" fmla="*/ 3662687 w 5737264"/>
              <a:gd name="connsiteY220" fmla="*/ 35169 h 1252696"/>
              <a:gd name="connsiteX221" fmla="*/ 3627518 w 5737264"/>
              <a:gd name="connsiteY221" fmla="*/ 25121 h 1252696"/>
              <a:gd name="connsiteX222" fmla="*/ 3547131 w 5737264"/>
              <a:gd name="connsiteY222" fmla="*/ 20097 h 1252696"/>
              <a:gd name="connsiteX223" fmla="*/ 3310995 w 5737264"/>
              <a:gd name="connsiteY223" fmla="*/ 25121 h 1252696"/>
              <a:gd name="connsiteX224" fmla="*/ 3265777 w 5737264"/>
              <a:gd name="connsiteY224" fmla="*/ 30145 h 1252696"/>
              <a:gd name="connsiteX225" fmla="*/ 3175342 w 5737264"/>
              <a:gd name="connsiteY225" fmla="*/ 35169 h 1252696"/>
              <a:gd name="connsiteX226" fmla="*/ 2582489 w 5737264"/>
              <a:gd name="connsiteY226" fmla="*/ 45217 h 1252696"/>
              <a:gd name="connsiteX227" fmla="*/ 2255918 w 5737264"/>
              <a:gd name="connsiteY227" fmla="*/ 40193 h 1252696"/>
              <a:gd name="connsiteX228" fmla="*/ 1974564 w 5737264"/>
              <a:gd name="connsiteY228" fmla="*/ 30145 h 1252696"/>
              <a:gd name="connsiteX229" fmla="*/ 1944419 w 5737264"/>
              <a:gd name="connsiteY229" fmla="*/ 25121 h 1252696"/>
              <a:gd name="connsiteX230" fmla="*/ 1848960 w 5737264"/>
              <a:gd name="connsiteY230" fmla="*/ 20097 h 1252696"/>
              <a:gd name="connsiteX231" fmla="*/ 1768573 w 5737264"/>
              <a:gd name="connsiteY231" fmla="*/ 10048 h 1252696"/>
              <a:gd name="connsiteX232" fmla="*/ 1502292 w 5737264"/>
              <a:gd name="connsiteY232" fmla="*/ 20097 h 1252696"/>
              <a:gd name="connsiteX233" fmla="*/ 1467122 w 5737264"/>
              <a:gd name="connsiteY233" fmla="*/ 25121 h 1252696"/>
              <a:gd name="connsiteX234" fmla="*/ 1426929 w 5737264"/>
              <a:gd name="connsiteY234" fmla="*/ 30145 h 1252696"/>
              <a:gd name="connsiteX235" fmla="*/ 1341518 w 5737264"/>
              <a:gd name="connsiteY235" fmla="*/ 45217 h 1252696"/>
              <a:gd name="connsiteX236" fmla="*/ 1095333 w 5737264"/>
              <a:gd name="connsiteY236" fmla="*/ 35169 h 1252696"/>
              <a:gd name="connsiteX237" fmla="*/ 979777 w 5737264"/>
              <a:gd name="connsiteY237" fmla="*/ 20097 h 1252696"/>
              <a:gd name="connsiteX238" fmla="*/ 939584 w 5737264"/>
              <a:gd name="connsiteY238" fmla="*/ 10048 h 1252696"/>
              <a:gd name="connsiteX239" fmla="*/ 813980 w 5737264"/>
              <a:gd name="connsiteY239" fmla="*/ 0 h 1252696"/>
              <a:gd name="connsiteX240" fmla="*/ 743641 w 5737264"/>
              <a:gd name="connsiteY240" fmla="*/ 5024 h 1252696"/>
              <a:gd name="connsiteX241" fmla="*/ 582867 w 5737264"/>
              <a:gd name="connsiteY241" fmla="*/ 15072 h 1252696"/>
              <a:gd name="connsiteX242" fmla="*/ 432142 w 5737264"/>
              <a:gd name="connsiteY242" fmla="*/ 5024 h 1252696"/>
              <a:gd name="connsiteX243" fmla="*/ 412046 w 5737264"/>
              <a:gd name="connsiteY243" fmla="*/ 0 h 1252696"/>
              <a:gd name="connsiteX244" fmla="*/ 281417 w 5737264"/>
              <a:gd name="connsiteY244" fmla="*/ 10048 h 1252696"/>
              <a:gd name="connsiteX245" fmla="*/ 261320 w 5737264"/>
              <a:gd name="connsiteY245" fmla="*/ 15072 h 1252696"/>
              <a:gd name="connsiteX246" fmla="*/ 100547 w 5737264"/>
              <a:gd name="connsiteY246" fmla="*/ 20097 h 1252696"/>
              <a:gd name="connsiteX247" fmla="*/ 5087 w 5737264"/>
              <a:gd name="connsiteY247"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396595 w 5737264"/>
              <a:gd name="connsiteY92" fmla="*/ 984738 h 1252696"/>
              <a:gd name="connsiteX93" fmla="*/ 2426740 w 5737264"/>
              <a:gd name="connsiteY93" fmla="*/ 989763 h 1252696"/>
              <a:gd name="connsiteX94" fmla="*/ 2461909 w 5737264"/>
              <a:gd name="connsiteY94" fmla="*/ 1024932 h 1252696"/>
              <a:gd name="connsiteX95" fmla="*/ 2476982 w 5737264"/>
              <a:gd name="connsiteY95" fmla="*/ 1029956 h 1252696"/>
              <a:gd name="connsiteX96" fmla="*/ 2487030 w 5737264"/>
              <a:gd name="connsiteY96" fmla="*/ 1045028 h 1252696"/>
              <a:gd name="connsiteX97" fmla="*/ 2497078 w 5737264"/>
              <a:gd name="connsiteY97" fmla="*/ 1055077 h 1252696"/>
              <a:gd name="connsiteX98" fmla="*/ 2532248 w 5737264"/>
              <a:gd name="connsiteY98" fmla="*/ 1095270 h 1252696"/>
              <a:gd name="connsiteX99" fmla="*/ 2567417 w 5737264"/>
              <a:gd name="connsiteY99" fmla="*/ 1135464 h 1252696"/>
              <a:gd name="connsiteX100" fmla="*/ 2582489 w 5737264"/>
              <a:gd name="connsiteY100" fmla="*/ 1145512 h 1252696"/>
              <a:gd name="connsiteX101" fmla="*/ 2622683 w 5737264"/>
              <a:gd name="connsiteY101" fmla="*/ 1170633 h 1252696"/>
              <a:gd name="connsiteX102" fmla="*/ 2657852 w 5737264"/>
              <a:gd name="connsiteY102" fmla="*/ 1160584 h 1252696"/>
              <a:gd name="connsiteX103" fmla="*/ 2682973 w 5737264"/>
              <a:gd name="connsiteY103" fmla="*/ 1145512 h 1252696"/>
              <a:gd name="connsiteX104" fmla="*/ 2713118 w 5737264"/>
              <a:gd name="connsiteY104" fmla="*/ 1130439 h 1252696"/>
              <a:gd name="connsiteX105" fmla="*/ 2728191 w 5737264"/>
              <a:gd name="connsiteY105" fmla="*/ 1120391 h 1252696"/>
              <a:gd name="connsiteX106" fmla="*/ 2748287 w 5737264"/>
              <a:gd name="connsiteY106" fmla="*/ 1115367 h 1252696"/>
              <a:gd name="connsiteX107" fmla="*/ 2778432 w 5737264"/>
              <a:gd name="connsiteY107" fmla="*/ 1105319 h 1252696"/>
              <a:gd name="connsiteX108" fmla="*/ 2845055 w 5737264"/>
              <a:gd name="connsiteY108" fmla="*/ 1077554 h 1252696"/>
              <a:gd name="connsiteX109" fmla="*/ 2884463 w 5737264"/>
              <a:gd name="connsiteY109" fmla="*/ 1077292 h 1252696"/>
              <a:gd name="connsiteX110" fmla="*/ 2921490 w 5737264"/>
              <a:gd name="connsiteY110" fmla="*/ 1087079 h 1252696"/>
              <a:gd name="connsiteX111" fmla="*/ 2959303 w 5737264"/>
              <a:gd name="connsiteY111" fmla="*/ 1125415 h 1252696"/>
              <a:gd name="connsiteX112" fmla="*/ 2979399 w 5737264"/>
              <a:gd name="connsiteY112" fmla="*/ 1155560 h 1252696"/>
              <a:gd name="connsiteX113" fmla="*/ 2997900 w 5737264"/>
              <a:gd name="connsiteY113" fmla="*/ 1187825 h 1252696"/>
              <a:gd name="connsiteX114" fmla="*/ 3038878 w 5737264"/>
              <a:gd name="connsiteY114" fmla="*/ 1222994 h 1252696"/>
              <a:gd name="connsiteX115" fmla="*/ 3076168 w 5737264"/>
              <a:gd name="connsiteY115" fmla="*/ 1252354 h 1252696"/>
              <a:gd name="connsiteX116" fmla="*/ 3130125 w 5737264"/>
              <a:gd name="connsiteY116" fmla="*/ 1240971 h 1252696"/>
              <a:gd name="connsiteX117" fmla="*/ 3177985 w 5737264"/>
              <a:gd name="connsiteY117" fmla="*/ 1207372 h 1252696"/>
              <a:gd name="connsiteX118" fmla="*/ 3229535 w 5737264"/>
              <a:gd name="connsiteY118" fmla="*/ 1178561 h 1252696"/>
              <a:gd name="connsiteX119" fmla="*/ 3281634 w 5737264"/>
              <a:gd name="connsiteY119" fmla="*/ 1153440 h 1252696"/>
              <a:gd name="connsiteX120" fmla="*/ 3310995 w 5737264"/>
              <a:gd name="connsiteY120" fmla="*/ 1145512 h 1252696"/>
              <a:gd name="connsiteX121" fmla="*/ 3351188 w 5737264"/>
              <a:gd name="connsiteY121" fmla="*/ 1140488 h 1252696"/>
              <a:gd name="connsiteX122" fmla="*/ 3406454 w 5737264"/>
              <a:gd name="connsiteY122" fmla="*/ 1155560 h 1252696"/>
              <a:gd name="connsiteX123" fmla="*/ 3426551 w 5737264"/>
              <a:gd name="connsiteY123" fmla="*/ 1165609 h 1252696"/>
              <a:gd name="connsiteX124" fmla="*/ 3441624 w 5737264"/>
              <a:gd name="connsiteY124" fmla="*/ 1175657 h 1252696"/>
              <a:gd name="connsiteX125" fmla="*/ 3456696 w 5737264"/>
              <a:gd name="connsiteY125" fmla="*/ 1180681 h 1252696"/>
              <a:gd name="connsiteX126" fmla="*/ 3466744 w 5737264"/>
              <a:gd name="connsiteY126" fmla="*/ 1195754 h 1252696"/>
              <a:gd name="connsiteX127" fmla="*/ 3527035 w 5737264"/>
              <a:gd name="connsiteY127" fmla="*/ 1200778 h 1252696"/>
              <a:gd name="connsiteX128" fmla="*/ 3542107 w 5737264"/>
              <a:gd name="connsiteY128" fmla="*/ 1190730 h 1252696"/>
              <a:gd name="connsiteX129" fmla="*/ 3567228 w 5737264"/>
              <a:gd name="connsiteY129" fmla="*/ 1180681 h 1252696"/>
              <a:gd name="connsiteX130" fmla="*/ 3587325 w 5737264"/>
              <a:gd name="connsiteY130" fmla="*/ 1150536 h 1252696"/>
              <a:gd name="connsiteX131" fmla="*/ 3617470 w 5737264"/>
              <a:gd name="connsiteY131" fmla="*/ 1125415 h 1252696"/>
              <a:gd name="connsiteX132" fmla="*/ 3632542 w 5737264"/>
              <a:gd name="connsiteY132" fmla="*/ 1105319 h 1252696"/>
              <a:gd name="connsiteX133" fmla="*/ 3662687 w 5737264"/>
              <a:gd name="connsiteY133" fmla="*/ 1085222 h 1252696"/>
              <a:gd name="connsiteX134" fmla="*/ 3697856 w 5737264"/>
              <a:gd name="connsiteY134" fmla="*/ 1070149 h 1252696"/>
              <a:gd name="connsiteX135" fmla="*/ 3707905 w 5737264"/>
              <a:gd name="connsiteY135" fmla="*/ 1060101 h 1252696"/>
              <a:gd name="connsiteX136" fmla="*/ 3743074 w 5737264"/>
              <a:gd name="connsiteY136" fmla="*/ 1047148 h 1252696"/>
              <a:gd name="connsiteX137" fmla="*/ 3799125 w 5737264"/>
              <a:gd name="connsiteY137" fmla="*/ 1043982 h 1252696"/>
              <a:gd name="connsiteX138" fmla="*/ 3859651 w 5737264"/>
              <a:gd name="connsiteY138" fmla="*/ 1072033 h 1252696"/>
              <a:gd name="connsiteX139" fmla="*/ 3902226 w 5737264"/>
              <a:gd name="connsiteY139" fmla="*/ 1101367 h 1252696"/>
              <a:gd name="connsiteX140" fmla="*/ 3958041 w 5737264"/>
              <a:gd name="connsiteY140" fmla="*/ 1142346 h 1252696"/>
              <a:gd name="connsiteX141" fmla="*/ 4019404 w 5737264"/>
              <a:gd name="connsiteY141" fmla="*/ 1165609 h 1252696"/>
              <a:gd name="connsiteX142" fmla="*/ 4064621 w 5737264"/>
              <a:gd name="connsiteY142" fmla="*/ 1150536 h 1252696"/>
              <a:gd name="connsiteX143" fmla="*/ 4079694 w 5737264"/>
              <a:gd name="connsiteY143" fmla="*/ 1125415 h 1252696"/>
              <a:gd name="connsiteX144" fmla="*/ 4099791 w 5737264"/>
              <a:gd name="connsiteY144" fmla="*/ 1105319 h 1252696"/>
              <a:gd name="connsiteX145" fmla="*/ 4129936 w 5737264"/>
              <a:gd name="connsiteY145" fmla="*/ 1075173 h 1252696"/>
              <a:gd name="connsiteX146" fmla="*/ 4150032 w 5737264"/>
              <a:gd name="connsiteY146" fmla="*/ 1040004 h 1252696"/>
              <a:gd name="connsiteX147" fmla="*/ 4160081 w 5737264"/>
              <a:gd name="connsiteY147" fmla="*/ 1019908 h 1252696"/>
              <a:gd name="connsiteX148" fmla="*/ 4165105 w 5737264"/>
              <a:gd name="connsiteY148" fmla="*/ 1004835 h 1252696"/>
              <a:gd name="connsiteX149" fmla="*/ 4185202 w 5737264"/>
              <a:gd name="connsiteY149" fmla="*/ 984738 h 1252696"/>
              <a:gd name="connsiteX150" fmla="*/ 4200274 w 5737264"/>
              <a:gd name="connsiteY150" fmla="*/ 979714 h 1252696"/>
              <a:gd name="connsiteX151" fmla="*/ 4235443 w 5737264"/>
              <a:gd name="connsiteY151" fmla="*/ 954593 h 1252696"/>
              <a:gd name="connsiteX152" fmla="*/ 4275637 w 5737264"/>
              <a:gd name="connsiteY152" fmla="*/ 934497 h 1252696"/>
              <a:gd name="connsiteX153" fmla="*/ 4310806 w 5737264"/>
              <a:gd name="connsiteY153" fmla="*/ 914400 h 1252696"/>
              <a:gd name="connsiteX154" fmla="*/ 4325878 w 5737264"/>
              <a:gd name="connsiteY154" fmla="*/ 904352 h 1252696"/>
              <a:gd name="connsiteX155" fmla="*/ 4362094 w 5737264"/>
              <a:gd name="connsiteY155" fmla="*/ 909114 h 1252696"/>
              <a:gd name="connsiteX156" fmla="*/ 4417099 w 5737264"/>
              <a:gd name="connsiteY156" fmla="*/ 946141 h 1252696"/>
              <a:gd name="connsiteX157" fmla="*/ 4462316 w 5737264"/>
              <a:gd name="connsiteY157" fmla="*/ 1006955 h 1252696"/>
              <a:gd name="connsiteX158" fmla="*/ 4531320 w 5737264"/>
              <a:gd name="connsiteY158" fmla="*/ 1037650 h 1252696"/>
              <a:gd name="connsiteX159" fmla="*/ 4597184 w 5737264"/>
              <a:gd name="connsiteY159" fmla="*/ 969666 h 1252696"/>
              <a:gd name="connsiteX160" fmla="*/ 4617281 w 5737264"/>
              <a:gd name="connsiteY160" fmla="*/ 959617 h 1252696"/>
              <a:gd name="connsiteX161" fmla="*/ 4632353 w 5737264"/>
              <a:gd name="connsiteY161" fmla="*/ 944545 h 1252696"/>
              <a:gd name="connsiteX162" fmla="*/ 4652450 w 5737264"/>
              <a:gd name="connsiteY162" fmla="*/ 934497 h 1252696"/>
              <a:gd name="connsiteX163" fmla="*/ 4672547 w 5737264"/>
              <a:gd name="connsiteY163" fmla="*/ 919424 h 1252696"/>
              <a:gd name="connsiteX164" fmla="*/ 4737861 w 5737264"/>
              <a:gd name="connsiteY164" fmla="*/ 884255 h 1252696"/>
              <a:gd name="connsiteX165" fmla="*/ 4762982 w 5737264"/>
              <a:gd name="connsiteY165" fmla="*/ 879231 h 1252696"/>
              <a:gd name="connsiteX166" fmla="*/ 4778054 w 5737264"/>
              <a:gd name="connsiteY166" fmla="*/ 874206 h 1252696"/>
              <a:gd name="connsiteX167" fmla="*/ 4819294 w 5737264"/>
              <a:gd name="connsiteY167" fmla="*/ 873944 h 1252696"/>
              <a:gd name="connsiteX168" fmla="*/ 4877465 w 5737264"/>
              <a:gd name="connsiteY168" fmla="*/ 895638 h 1252696"/>
              <a:gd name="connsiteX169" fmla="*/ 4935347 w 5737264"/>
              <a:gd name="connsiteY169" fmla="*/ 934523 h 1252696"/>
              <a:gd name="connsiteX170" fmla="*/ 4995402 w 5737264"/>
              <a:gd name="connsiteY170" fmla="*/ 1006746 h 1252696"/>
              <a:gd name="connsiteX171" fmla="*/ 5024762 w 5737264"/>
              <a:gd name="connsiteY171" fmla="*/ 1051963 h 1252696"/>
              <a:gd name="connsiteX172" fmla="*/ 5092223 w 5737264"/>
              <a:gd name="connsiteY172" fmla="*/ 1016506 h 1252696"/>
              <a:gd name="connsiteX173" fmla="*/ 5144322 w 5737264"/>
              <a:gd name="connsiteY173" fmla="*/ 948261 h 1252696"/>
              <a:gd name="connsiteX174" fmla="*/ 5189252 w 5737264"/>
              <a:gd name="connsiteY174" fmla="*/ 886112 h 1252696"/>
              <a:gd name="connsiteX175" fmla="*/ 5226279 w 5737264"/>
              <a:gd name="connsiteY175" fmla="*/ 856230 h 1252696"/>
              <a:gd name="connsiteX176" fmla="*/ 5260637 w 5737264"/>
              <a:gd name="connsiteY176" fmla="*/ 822918 h 1252696"/>
              <a:gd name="connsiteX177" fmla="*/ 5295282 w 5737264"/>
              <a:gd name="connsiteY177" fmla="*/ 800440 h 1252696"/>
              <a:gd name="connsiteX178" fmla="*/ 5334430 w 5737264"/>
              <a:gd name="connsiteY178" fmla="*/ 794893 h 1252696"/>
              <a:gd name="connsiteX179" fmla="*/ 5412174 w 5737264"/>
              <a:gd name="connsiteY179" fmla="*/ 824252 h 1252696"/>
              <a:gd name="connsiteX180" fmla="*/ 5431197 w 5737264"/>
              <a:gd name="connsiteY180" fmla="*/ 768699 h 1252696"/>
              <a:gd name="connsiteX181" fmla="*/ 5441246 w 5737264"/>
              <a:gd name="connsiteY181" fmla="*/ 753626 h 1252696"/>
              <a:gd name="connsiteX182" fmla="*/ 5456318 w 5737264"/>
              <a:gd name="connsiteY182" fmla="*/ 708409 h 1252696"/>
              <a:gd name="connsiteX183" fmla="*/ 5466366 w 5737264"/>
              <a:gd name="connsiteY183" fmla="*/ 683288 h 1252696"/>
              <a:gd name="connsiteX184" fmla="*/ 5476415 w 5737264"/>
              <a:gd name="connsiteY184" fmla="*/ 643094 h 1252696"/>
              <a:gd name="connsiteX185" fmla="*/ 5491487 w 5737264"/>
              <a:gd name="connsiteY185" fmla="*/ 617973 h 1252696"/>
              <a:gd name="connsiteX186" fmla="*/ 5506560 w 5737264"/>
              <a:gd name="connsiteY186" fmla="*/ 572756 h 1252696"/>
              <a:gd name="connsiteX187" fmla="*/ 5526656 w 5737264"/>
              <a:gd name="connsiteY187" fmla="*/ 522514 h 1252696"/>
              <a:gd name="connsiteX188" fmla="*/ 5546753 w 5737264"/>
              <a:gd name="connsiteY188" fmla="*/ 467248 h 1252696"/>
              <a:gd name="connsiteX189" fmla="*/ 5556802 w 5737264"/>
              <a:gd name="connsiteY189" fmla="*/ 411982 h 1252696"/>
              <a:gd name="connsiteX190" fmla="*/ 5566850 w 5737264"/>
              <a:gd name="connsiteY190" fmla="*/ 381837 h 1252696"/>
              <a:gd name="connsiteX191" fmla="*/ 5576898 w 5737264"/>
              <a:gd name="connsiteY191" fmla="*/ 356716 h 1252696"/>
              <a:gd name="connsiteX192" fmla="*/ 5596995 w 5737264"/>
              <a:gd name="connsiteY192" fmla="*/ 316523 h 1252696"/>
              <a:gd name="connsiteX193" fmla="*/ 5617092 w 5737264"/>
              <a:gd name="connsiteY193" fmla="*/ 246184 h 1252696"/>
              <a:gd name="connsiteX194" fmla="*/ 5622116 w 5737264"/>
              <a:gd name="connsiteY194" fmla="*/ 226088 h 1252696"/>
              <a:gd name="connsiteX195" fmla="*/ 5632164 w 5737264"/>
              <a:gd name="connsiteY195" fmla="*/ 216039 h 1252696"/>
              <a:gd name="connsiteX196" fmla="*/ 5637188 w 5737264"/>
              <a:gd name="connsiteY196" fmla="*/ 200967 h 1252696"/>
              <a:gd name="connsiteX197" fmla="*/ 5651738 w 5737264"/>
              <a:gd name="connsiteY197" fmla="*/ 190395 h 1252696"/>
              <a:gd name="connsiteX198" fmla="*/ 5673692 w 5737264"/>
              <a:gd name="connsiteY198" fmla="*/ 153892 h 1252696"/>
              <a:gd name="connsiteX199" fmla="*/ 5726602 w 5737264"/>
              <a:gd name="connsiteY199" fmla="*/ 89362 h 1252696"/>
              <a:gd name="connsiteX200" fmla="*/ 5728722 w 5737264"/>
              <a:gd name="connsiteY200" fmla="*/ 42287 h 1252696"/>
              <a:gd name="connsiteX201" fmla="*/ 5634284 w 5737264"/>
              <a:gd name="connsiteY201" fmla="*/ 25357 h 1252696"/>
              <a:gd name="connsiteX202" fmla="*/ 5536940 w 5737264"/>
              <a:gd name="connsiteY202" fmla="*/ 27214 h 1252696"/>
              <a:gd name="connsiteX203" fmla="*/ 5470369 w 5737264"/>
              <a:gd name="connsiteY203" fmla="*/ 39381 h 1252696"/>
              <a:gd name="connsiteX204" fmla="*/ 5379124 w 5737264"/>
              <a:gd name="connsiteY204" fmla="*/ 39644 h 1252696"/>
              <a:gd name="connsiteX205" fmla="*/ 5309282 w 5737264"/>
              <a:gd name="connsiteY205" fmla="*/ 42287 h 1252696"/>
              <a:gd name="connsiteX206" fmla="*/ 5238682 w 5737264"/>
              <a:gd name="connsiteY206" fmla="*/ 54455 h 1252696"/>
              <a:gd name="connsiteX207" fmla="*/ 5108892 w 5737264"/>
              <a:gd name="connsiteY207" fmla="*/ 37524 h 1252696"/>
              <a:gd name="connsiteX208" fmla="*/ 5020026 w 5737264"/>
              <a:gd name="connsiteY208" fmla="*/ 39120 h 1252696"/>
              <a:gd name="connsiteX209" fmla="*/ 4946233 w 5737264"/>
              <a:gd name="connsiteY209" fmla="*/ 41240 h 1252696"/>
              <a:gd name="connsiteX210" fmla="*/ 4823272 w 5737264"/>
              <a:gd name="connsiteY210" fmla="*/ 50242 h 1252696"/>
              <a:gd name="connsiteX211" fmla="*/ 4727577 w 5737264"/>
              <a:gd name="connsiteY211" fmla="*/ 29073 h 1252696"/>
              <a:gd name="connsiteX212" fmla="*/ 4628376 w 5737264"/>
              <a:gd name="connsiteY212" fmla="*/ 41240 h 1252696"/>
              <a:gd name="connsiteX213" fmla="*/ 4565180 w 5737264"/>
              <a:gd name="connsiteY213" fmla="*/ 46264 h 1252696"/>
              <a:gd name="connsiteX214" fmla="*/ 4417596 w 5737264"/>
              <a:gd name="connsiteY214" fmla="*/ 44406 h 1252696"/>
              <a:gd name="connsiteX215" fmla="*/ 4139984 w 5737264"/>
              <a:gd name="connsiteY215" fmla="*/ 60290 h 1252696"/>
              <a:gd name="connsiteX216" fmla="*/ 3918920 w 5737264"/>
              <a:gd name="connsiteY216" fmla="*/ 50242 h 1252696"/>
              <a:gd name="connsiteX217" fmla="*/ 3873703 w 5737264"/>
              <a:gd name="connsiteY217" fmla="*/ 45217 h 1252696"/>
              <a:gd name="connsiteX218" fmla="*/ 3687808 w 5737264"/>
              <a:gd name="connsiteY218" fmla="*/ 40193 h 1252696"/>
              <a:gd name="connsiteX219" fmla="*/ 3662687 w 5737264"/>
              <a:gd name="connsiteY219" fmla="*/ 35169 h 1252696"/>
              <a:gd name="connsiteX220" fmla="*/ 3627518 w 5737264"/>
              <a:gd name="connsiteY220" fmla="*/ 25121 h 1252696"/>
              <a:gd name="connsiteX221" fmla="*/ 3547131 w 5737264"/>
              <a:gd name="connsiteY221" fmla="*/ 20097 h 1252696"/>
              <a:gd name="connsiteX222" fmla="*/ 3310995 w 5737264"/>
              <a:gd name="connsiteY222" fmla="*/ 25121 h 1252696"/>
              <a:gd name="connsiteX223" fmla="*/ 3265777 w 5737264"/>
              <a:gd name="connsiteY223" fmla="*/ 30145 h 1252696"/>
              <a:gd name="connsiteX224" fmla="*/ 3175342 w 5737264"/>
              <a:gd name="connsiteY224" fmla="*/ 35169 h 1252696"/>
              <a:gd name="connsiteX225" fmla="*/ 2582489 w 5737264"/>
              <a:gd name="connsiteY225" fmla="*/ 45217 h 1252696"/>
              <a:gd name="connsiteX226" fmla="*/ 2255918 w 5737264"/>
              <a:gd name="connsiteY226" fmla="*/ 40193 h 1252696"/>
              <a:gd name="connsiteX227" fmla="*/ 1974564 w 5737264"/>
              <a:gd name="connsiteY227" fmla="*/ 30145 h 1252696"/>
              <a:gd name="connsiteX228" fmla="*/ 1944419 w 5737264"/>
              <a:gd name="connsiteY228" fmla="*/ 25121 h 1252696"/>
              <a:gd name="connsiteX229" fmla="*/ 1848960 w 5737264"/>
              <a:gd name="connsiteY229" fmla="*/ 20097 h 1252696"/>
              <a:gd name="connsiteX230" fmla="*/ 1768573 w 5737264"/>
              <a:gd name="connsiteY230" fmla="*/ 10048 h 1252696"/>
              <a:gd name="connsiteX231" fmla="*/ 1502292 w 5737264"/>
              <a:gd name="connsiteY231" fmla="*/ 20097 h 1252696"/>
              <a:gd name="connsiteX232" fmla="*/ 1467122 w 5737264"/>
              <a:gd name="connsiteY232" fmla="*/ 25121 h 1252696"/>
              <a:gd name="connsiteX233" fmla="*/ 1426929 w 5737264"/>
              <a:gd name="connsiteY233" fmla="*/ 30145 h 1252696"/>
              <a:gd name="connsiteX234" fmla="*/ 1341518 w 5737264"/>
              <a:gd name="connsiteY234" fmla="*/ 45217 h 1252696"/>
              <a:gd name="connsiteX235" fmla="*/ 1095333 w 5737264"/>
              <a:gd name="connsiteY235" fmla="*/ 35169 h 1252696"/>
              <a:gd name="connsiteX236" fmla="*/ 979777 w 5737264"/>
              <a:gd name="connsiteY236" fmla="*/ 20097 h 1252696"/>
              <a:gd name="connsiteX237" fmla="*/ 939584 w 5737264"/>
              <a:gd name="connsiteY237" fmla="*/ 10048 h 1252696"/>
              <a:gd name="connsiteX238" fmla="*/ 813980 w 5737264"/>
              <a:gd name="connsiteY238" fmla="*/ 0 h 1252696"/>
              <a:gd name="connsiteX239" fmla="*/ 743641 w 5737264"/>
              <a:gd name="connsiteY239" fmla="*/ 5024 h 1252696"/>
              <a:gd name="connsiteX240" fmla="*/ 582867 w 5737264"/>
              <a:gd name="connsiteY240" fmla="*/ 15072 h 1252696"/>
              <a:gd name="connsiteX241" fmla="*/ 432142 w 5737264"/>
              <a:gd name="connsiteY241" fmla="*/ 5024 h 1252696"/>
              <a:gd name="connsiteX242" fmla="*/ 412046 w 5737264"/>
              <a:gd name="connsiteY242" fmla="*/ 0 h 1252696"/>
              <a:gd name="connsiteX243" fmla="*/ 281417 w 5737264"/>
              <a:gd name="connsiteY243" fmla="*/ 10048 h 1252696"/>
              <a:gd name="connsiteX244" fmla="*/ 261320 w 5737264"/>
              <a:gd name="connsiteY244" fmla="*/ 15072 h 1252696"/>
              <a:gd name="connsiteX245" fmla="*/ 100547 w 5737264"/>
              <a:gd name="connsiteY245" fmla="*/ 20097 h 1252696"/>
              <a:gd name="connsiteX246" fmla="*/ 5087 w 5737264"/>
              <a:gd name="connsiteY246"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26740 w 5737264"/>
              <a:gd name="connsiteY92" fmla="*/ 989763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9300 w 5737264"/>
              <a:gd name="connsiteY5" fmla="*/ 569459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13800 w 5737264"/>
              <a:gd name="connsiteY4" fmla="*/ 342455 h 1252696"/>
              <a:gd name="connsiteX5" fmla="*/ 9300 w 5737264"/>
              <a:gd name="connsiteY5" fmla="*/ 569459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3753 w 5737264"/>
              <a:gd name="connsiteY3" fmla="*/ 224230 h 1252696"/>
              <a:gd name="connsiteX4" fmla="*/ 13800 w 5737264"/>
              <a:gd name="connsiteY4" fmla="*/ 342455 h 1252696"/>
              <a:gd name="connsiteX5" fmla="*/ 9300 w 5737264"/>
              <a:gd name="connsiteY5" fmla="*/ 569459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4397 w 5736574"/>
              <a:gd name="connsiteY0" fmla="*/ 30145 h 1252696"/>
              <a:gd name="connsiteX1" fmla="*/ 14446 w 5736574"/>
              <a:gd name="connsiteY1" fmla="*/ 115556 h 1252696"/>
              <a:gd name="connsiteX2" fmla="*/ 420 w 5736574"/>
              <a:gd name="connsiteY2" fmla="*/ 145963 h 1252696"/>
              <a:gd name="connsiteX3" fmla="*/ 3063 w 5736574"/>
              <a:gd name="connsiteY3" fmla="*/ 224230 h 1252696"/>
              <a:gd name="connsiteX4" fmla="*/ 13110 w 5736574"/>
              <a:gd name="connsiteY4" fmla="*/ 342455 h 1252696"/>
              <a:gd name="connsiteX5" fmla="*/ 8610 w 5736574"/>
              <a:gd name="connsiteY5" fmla="*/ 569459 h 1252696"/>
              <a:gd name="connsiteX6" fmla="*/ 16016 w 5736574"/>
              <a:gd name="connsiteY6" fmla="*/ 852252 h 1252696"/>
              <a:gd name="connsiteX7" fmla="*/ 15492 w 5736574"/>
              <a:gd name="connsiteY7" fmla="*/ 1008786 h 1252696"/>
              <a:gd name="connsiteX8" fmla="*/ 24494 w 5736574"/>
              <a:gd name="connsiteY8" fmla="*/ 1100294 h 1252696"/>
              <a:gd name="connsiteX9" fmla="*/ 19470 w 5736574"/>
              <a:gd name="connsiteY9" fmla="*/ 1150536 h 1252696"/>
              <a:gd name="connsiteX10" fmla="*/ 24494 w 5736574"/>
              <a:gd name="connsiteY10" fmla="*/ 1170633 h 1252696"/>
              <a:gd name="connsiteX11" fmla="*/ 34542 w 5736574"/>
              <a:gd name="connsiteY11" fmla="*/ 1160584 h 1252696"/>
              <a:gd name="connsiteX12" fmla="*/ 54639 w 5736574"/>
              <a:gd name="connsiteY12" fmla="*/ 1100294 h 1252696"/>
              <a:gd name="connsiteX13" fmla="*/ 59663 w 5736574"/>
              <a:gd name="connsiteY13" fmla="*/ 1085222 h 1252696"/>
              <a:gd name="connsiteX14" fmla="*/ 69712 w 5736574"/>
              <a:gd name="connsiteY14" fmla="*/ 1075173 h 1252696"/>
              <a:gd name="connsiteX15" fmla="*/ 94832 w 5736574"/>
              <a:gd name="connsiteY15" fmla="*/ 1045028 h 1252696"/>
              <a:gd name="connsiteX16" fmla="*/ 109905 w 5736574"/>
              <a:gd name="connsiteY16" fmla="*/ 1040004 h 1252696"/>
              <a:gd name="connsiteX17" fmla="*/ 135026 w 5736574"/>
              <a:gd name="connsiteY17" fmla="*/ 1019908 h 1252696"/>
              <a:gd name="connsiteX18" fmla="*/ 150098 w 5736574"/>
              <a:gd name="connsiteY18" fmla="*/ 1009859 h 1252696"/>
              <a:gd name="connsiteX19" fmla="*/ 175219 w 5736574"/>
              <a:gd name="connsiteY19" fmla="*/ 994787 h 1252696"/>
              <a:gd name="connsiteX20" fmla="*/ 215413 w 5736574"/>
              <a:gd name="connsiteY20" fmla="*/ 984738 h 1252696"/>
              <a:gd name="connsiteX21" fmla="*/ 285751 w 5736574"/>
              <a:gd name="connsiteY21" fmla="*/ 994787 h 1252696"/>
              <a:gd name="connsiteX22" fmla="*/ 300824 w 5736574"/>
              <a:gd name="connsiteY22" fmla="*/ 1004835 h 1252696"/>
              <a:gd name="connsiteX23" fmla="*/ 320920 w 5736574"/>
              <a:gd name="connsiteY23" fmla="*/ 1034980 h 1252696"/>
              <a:gd name="connsiteX24" fmla="*/ 356090 w 5736574"/>
              <a:gd name="connsiteY24" fmla="*/ 1065125 h 1252696"/>
              <a:gd name="connsiteX25" fmla="*/ 366138 w 5736574"/>
              <a:gd name="connsiteY25" fmla="*/ 1080198 h 1252696"/>
              <a:gd name="connsiteX26" fmla="*/ 381210 w 5736574"/>
              <a:gd name="connsiteY26" fmla="*/ 1085222 h 1252696"/>
              <a:gd name="connsiteX27" fmla="*/ 396283 w 5736574"/>
              <a:gd name="connsiteY27" fmla="*/ 1095270 h 1252696"/>
              <a:gd name="connsiteX28" fmla="*/ 406331 w 5736574"/>
              <a:gd name="connsiteY28" fmla="*/ 1105319 h 1252696"/>
              <a:gd name="connsiteX29" fmla="*/ 421404 w 5736574"/>
              <a:gd name="connsiteY29" fmla="*/ 1110343 h 1252696"/>
              <a:gd name="connsiteX30" fmla="*/ 436476 w 5736574"/>
              <a:gd name="connsiteY30" fmla="*/ 1120391 h 1252696"/>
              <a:gd name="connsiteX31" fmla="*/ 466621 w 5736574"/>
              <a:gd name="connsiteY31" fmla="*/ 1130439 h 1252696"/>
              <a:gd name="connsiteX32" fmla="*/ 521887 w 5736574"/>
              <a:gd name="connsiteY32" fmla="*/ 1115367 h 1252696"/>
              <a:gd name="connsiteX33" fmla="*/ 552032 w 5736574"/>
              <a:gd name="connsiteY33" fmla="*/ 1075173 h 1252696"/>
              <a:gd name="connsiteX34" fmla="*/ 567105 w 5736574"/>
              <a:gd name="connsiteY34" fmla="*/ 1070149 h 1252696"/>
              <a:gd name="connsiteX35" fmla="*/ 582177 w 5736574"/>
              <a:gd name="connsiteY35" fmla="*/ 1060101 h 1252696"/>
              <a:gd name="connsiteX36" fmla="*/ 637443 w 5736574"/>
              <a:gd name="connsiteY36" fmla="*/ 1045028 h 1252696"/>
              <a:gd name="connsiteX37" fmla="*/ 652516 w 5736574"/>
              <a:gd name="connsiteY37" fmla="*/ 1040004 h 1252696"/>
              <a:gd name="connsiteX38" fmla="*/ 692709 w 5736574"/>
              <a:gd name="connsiteY38" fmla="*/ 1045028 h 1252696"/>
              <a:gd name="connsiteX39" fmla="*/ 722854 w 5736574"/>
              <a:gd name="connsiteY39" fmla="*/ 1055077 h 1252696"/>
              <a:gd name="connsiteX40" fmla="*/ 732903 w 5736574"/>
              <a:gd name="connsiteY40" fmla="*/ 1065125 h 1252696"/>
              <a:gd name="connsiteX41" fmla="*/ 768072 w 5736574"/>
              <a:gd name="connsiteY41" fmla="*/ 1080198 h 1252696"/>
              <a:gd name="connsiteX42" fmla="*/ 803241 w 5736574"/>
              <a:gd name="connsiteY42" fmla="*/ 1105319 h 1252696"/>
              <a:gd name="connsiteX43" fmla="*/ 833386 w 5736574"/>
              <a:gd name="connsiteY43" fmla="*/ 1130439 h 1252696"/>
              <a:gd name="connsiteX44" fmla="*/ 868556 w 5736574"/>
              <a:gd name="connsiteY44" fmla="*/ 1140488 h 1252696"/>
              <a:gd name="connsiteX45" fmla="*/ 908749 w 5736574"/>
              <a:gd name="connsiteY45" fmla="*/ 1175657 h 1252696"/>
              <a:gd name="connsiteX46" fmla="*/ 938894 w 5736574"/>
              <a:gd name="connsiteY46" fmla="*/ 1185705 h 1252696"/>
              <a:gd name="connsiteX47" fmla="*/ 979087 w 5736574"/>
              <a:gd name="connsiteY47" fmla="*/ 1180681 h 1252696"/>
              <a:gd name="connsiteX48" fmla="*/ 989136 w 5736574"/>
              <a:gd name="connsiteY48" fmla="*/ 1170633 h 1252696"/>
              <a:gd name="connsiteX49" fmla="*/ 1004208 w 5736574"/>
              <a:gd name="connsiteY49" fmla="*/ 1150536 h 1252696"/>
              <a:gd name="connsiteX50" fmla="*/ 1014257 w 5736574"/>
              <a:gd name="connsiteY50" fmla="*/ 1120391 h 1252696"/>
              <a:gd name="connsiteX51" fmla="*/ 1039377 w 5736574"/>
              <a:gd name="connsiteY51" fmla="*/ 1095270 h 1252696"/>
              <a:gd name="connsiteX52" fmla="*/ 1049426 w 5736574"/>
              <a:gd name="connsiteY52" fmla="*/ 1085222 h 1252696"/>
              <a:gd name="connsiteX53" fmla="*/ 1074547 w 5736574"/>
              <a:gd name="connsiteY53" fmla="*/ 1065125 h 1252696"/>
              <a:gd name="connsiteX54" fmla="*/ 1089619 w 5736574"/>
              <a:gd name="connsiteY54" fmla="*/ 1050053 h 1252696"/>
              <a:gd name="connsiteX55" fmla="*/ 1119764 w 5736574"/>
              <a:gd name="connsiteY55" fmla="*/ 1040004 h 1252696"/>
              <a:gd name="connsiteX56" fmla="*/ 1134837 w 5736574"/>
              <a:gd name="connsiteY56" fmla="*/ 1034980 h 1252696"/>
              <a:gd name="connsiteX57" fmla="*/ 1159958 w 5736574"/>
              <a:gd name="connsiteY57" fmla="*/ 1019908 h 1252696"/>
              <a:gd name="connsiteX58" fmla="*/ 1175030 w 5736574"/>
              <a:gd name="connsiteY58" fmla="*/ 1014883 h 1252696"/>
              <a:gd name="connsiteX59" fmla="*/ 1195127 w 5736574"/>
              <a:gd name="connsiteY59" fmla="*/ 1004835 h 1252696"/>
              <a:gd name="connsiteX60" fmla="*/ 1280538 w 5736574"/>
              <a:gd name="connsiteY60" fmla="*/ 1014883 h 1252696"/>
              <a:gd name="connsiteX61" fmla="*/ 1295610 w 5736574"/>
              <a:gd name="connsiteY61" fmla="*/ 1024932 h 1252696"/>
              <a:gd name="connsiteX62" fmla="*/ 1310683 w 5736574"/>
              <a:gd name="connsiteY62" fmla="*/ 1029956 h 1252696"/>
              <a:gd name="connsiteX63" fmla="*/ 1325756 w 5736574"/>
              <a:gd name="connsiteY63" fmla="*/ 1060101 h 1252696"/>
              <a:gd name="connsiteX64" fmla="*/ 1340828 w 5736574"/>
              <a:gd name="connsiteY64" fmla="*/ 1065125 h 1252696"/>
              <a:gd name="connsiteX65" fmla="*/ 1355901 w 5736574"/>
              <a:gd name="connsiteY65" fmla="*/ 1075173 h 1252696"/>
              <a:gd name="connsiteX66" fmla="*/ 1396094 w 5736574"/>
              <a:gd name="connsiteY66" fmla="*/ 1090246 h 1252696"/>
              <a:gd name="connsiteX67" fmla="*/ 1446336 w 5736574"/>
              <a:gd name="connsiteY67" fmla="*/ 1105319 h 1252696"/>
              <a:gd name="connsiteX68" fmla="*/ 1461408 w 5736574"/>
              <a:gd name="connsiteY68" fmla="*/ 1110343 h 1252696"/>
              <a:gd name="connsiteX69" fmla="*/ 1496577 w 5736574"/>
              <a:gd name="connsiteY69" fmla="*/ 1120391 h 1252696"/>
              <a:gd name="connsiteX70" fmla="*/ 1551843 w 5736574"/>
              <a:gd name="connsiteY70" fmla="*/ 1115367 h 1252696"/>
              <a:gd name="connsiteX71" fmla="*/ 1566916 w 5736574"/>
              <a:gd name="connsiteY71" fmla="*/ 1110343 h 1252696"/>
              <a:gd name="connsiteX72" fmla="*/ 1587013 w 5736574"/>
              <a:gd name="connsiteY72" fmla="*/ 1090246 h 1252696"/>
              <a:gd name="connsiteX73" fmla="*/ 1637254 w 5736574"/>
              <a:gd name="connsiteY73" fmla="*/ 1050053 h 1252696"/>
              <a:gd name="connsiteX74" fmla="*/ 1652327 w 5736574"/>
              <a:gd name="connsiteY74" fmla="*/ 1029956 h 1252696"/>
              <a:gd name="connsiteX75" fmla="*/ 1687496 w 5736574"/>
              <a:gd name="connsiteY75" fmla="*/ 1019908 h 1252696"/>
              <a:gd name="connsiteX76" fmla="*/ 1787980 w 5736574"/>
              <a:gd name="connsiteY76" fmla="*/ 1029956 h 1252696"/>
              <a:gd name="connsiteX77" fmla="*/ 1818125 w 5736574"/>
              <a:gd name="connsiteY77" fmla="*/ 1040004 h 1252696"/>
              <a:gd name="connsiteX78" fmla="*/ 1853294 w 5736574"/>
              <a:gd name="connsiteY78" fmla="*/ 1050053 h 1252696"/>
              <a:gd name="connsiteX79" fmla="*/ 1868366 w 5736574"/>
              <a:gd name="connsiteY79" fmla="*/ 1060101 h 1252696"/>
              <a:gd name="connsiteX80" fmla="*/ 1893487 w 5736574"/>
              <a:gd name="connsiteY80" fmla="*/ 1065125 h 1252696"/>
              <a:gd name="connsiteX81" fmla="*/ 1939228 w 5736574"/>
              <a:gd name="connsiteY81" fmla="*/ 1099510 h 1252696"/>
              <a:gd name="connsiteX82" fmla="*/ 1975993 w 5736574"/>
              <a:gd name="connsiteY82" fmla="*/ 1130727 h 1252696"/>
              <a:gd name="connsiteX83" fmla="*/ 2014068 w 5736574"/>
              <a:gd name="connsiteY83" fmla="*/ 1157968 h 1252696"/>
              <a:gd name="connsiteX84" fmla="*/ 2041569 w 5736574"/>
              <a:gd name="connsiteY84" fmla="*/ 1156371 h 1252696"/>
              <a:gd name="connsiteX85" fmla="*/ 2119575 w 5736574"/>
              <a:gd name="connsiteY85" fmla="*/ 1120391 h 1252696"/>
              <a:gd name="connsiteX86" fmla="*/ 2129624 w 5736574"/>
              <a:gd name="connsiteY86" fmla="*/ 1110343 h 1252696"/>
              <a:gd name="connsiteX87" fmla="*/ 2149982 w 5736574"/>
              <a:gd name="connsiteY87" fmla="*/ 1090769 h 1252696"/>
              <a:gd name="connsiteX88" fmla="*/ 2189914 w 5736574"/>
              <a:gd name="connsiteY88" fmla="*/ 1048718 h 1252696"/>
              <a:gd name="connsiteX89" fmla="*/ 2233274 w 5736574"/>
              <a:gd name="connsiteY89" fmla="*/ 1018311 h 1252696"/>
              <a:gd name="connsiteX90" fmla="*/ 2300446 w 5736574"/>
              <a:gd name="connsiteY90" fmla="*/ 994787 h 1252696"/>
              <a:gd name="connsiteX91" fmla="*/ 2315518 w 5736574"/>
              <a:gd name="connsiteY91" fmla="*/ 989763 h 1252696"/>
              <a:gd name="connsiteX92" fmla="*/ 2404619 w 5736574"/>
              <a:gd name="connsiteY92" fmla="*/ 999288 h 1252696"/>
              <a:gd name="connsiteX93" fmla="*/ 2461219 w 5736574"/>
              <a:gd name="connsiteY93" fmla="*/ 1024932 h 1252696"/>
              <a:gd name="connsiteX94" fmla="*/ 2476292 w 5736574"/>
              <a:gd name="connsiteY94" fmla="*/ 1029956 h 1252696"/>
              <a:gd name="connsiteX95" fmla="*/ 2486340 w 5736574"/>
              <a:gd name="connsiteY95" fmla="*/ 1045028 h 1252696"/>
              <a:gd name="connsiteX96" fmla="*/ 2496388 w 5736574"/>
              <a:gd name="connsiteY96" fmla="*/ 1055077 h 1252696"/>
              <a:gd name="connsiteX97" fmla="*/ 2531558 w 5736574"/>
              <a:gd name="connsiteY97" fmla="*/ 1095270 h 1252696"/>
              <a:gd name="connsiteX98" fmla="*/ 2566727 w 5736574"/>
              <a:gd name="connsiteY98" fmla="*/ 1135464 h 1252696"/>
              <a:gd name="connsiteX99" fmla="*/ 2581799 w 5736574"/>
              <a:gd name="connsiteY99" fmla="*/ 1145512 h 1252696"/>
              <a:gd name="connsiteX100" fmla="*/ 2621993 w 5736574"/>
              <a:gd name="connsiteY100" fmla="*/ 1170633 h 1252696"/>
              <a:gd name="connsiteX101" fmla="*/ 2657162 w 5736574"/>
              <a:gd name="connsiteY101" fmla="*/ 1160584 h 1252696"/>
              <a:gd name="connsiteX102" fmla="*/ 2682283 w 5736574"/>
              <a:gd name="connsiteY102" fmla="*/ 1145512 h 1252696"/>
              <a:gd name="connsiteX103" fmla="*/ 2712428 w 5736574"/>
              <a:gd name="connsiteY103" fmla="*/ 1130439 h 1252696"/>
              <a:gd name="connsiteX104" fmla="*/ 2727501 w 5736574"/>
              <a:gd name="connsiteY104" fmla="*/ 1120391 h 1252696"/>
              <a:gd name="connsiteX105" fmla="*/ 2747597 w 5736574"/>
              <a:gd name="connsiteY105" fmla="*/ 1115367 h 1252696"/>
              <a:gd name="connsiteX106" fmla="*/ 2777742 w 5736574"/>
              <a:gd name="connsiteY106" fmla="*/ 1105319 h 1252696"/>
              <a:gd name="connsiteX107" fmla="*/ 2844365 w 5736574"/>
              <a:gd name="connsiteY107" fmla="*/ 1077554 h 1252696"/>
              <a:gd name="connsiteX108" fmla="*/ 2883773 w 5736574"/>
              <a:gd name="connsiteY108" fmla="*/ 1077292 h 1252696"/>
              <a:gd name="connsiteX109" fmla="*/ 2920800 w 5736574"/>
              <a:gd name="connsiteY109" fmla="*/ 1087079 h 1252696"/>
              <a:gd name="connsiteX110" fmla="*/ 2958613 w 5736574"/>
              <a:gd name="connsiteY110" fmla="*/ 1125415 h 1252696"/>
              <a:gd name="connsiteX111" fmla="*/ 2978709 w 5736574"/>
              <a:gd name="connsiteY111" fmla="*/ 1155560 h 1252696"/>
              <a:gd name="connsiteX112" fmla="*/ 2997210 w 5736574"/>
              <a:gd name="connsiteY112" fmla="*/ 1187825 h 1252696"/>
              <a:gd name="connsiteX113" fmla="*/ 3038188 w 5736574"/>
              <a:gd name="connsiteY113" fmla="*/ 1222994 h 1252696"/>
              <a:gd name="connsiteX114" fmla="*/ 3075478 w 5736574"/>
              <a:gd name="connsiteY114" fmla="*/ 1252354 h 1252696"/>
              <a:gd name="connsiteX115" fmla="*/ 3129435 w 5736574"/>
              <a:gd name="connsiteY115" fmla="*/ 1240971 h 1252696"/>
              <a:gd name="connsiteX116" fmla="*/ 3177295 w 5736574"/>
              <a:gd name="connsiteY116" fmla="*/ 1207372 h 1252696"/>
              <a:gd name="connsiteX117" fmla="*/ 3228845 w 5736574"/>
              <a:gd name="connsiteY117" fmla="*/ 1178561 h 1252696"/>
              <a:gd name="connsiteX118" fmla="*/ 3280944 w 5736574"/>
              <a:gd name="connsiteY118" fmla="*/ 1153440 h 1252696"/>
              <a:gd name="connsiteX119" fmla="*/ 3310305 w 5736574"/>
              <a:gd name="connsiteY119" fmla="*/ 1145512 h 1252696"/>
              <a:gd name="connsiteX120" fmla="*/ 3350498 w 5736574"/>
              <a:gd name="connsiteY120" fmla="*/ 1140488 h 1252696"/>
              <a:gd name="connsiteX121" fmla="*/ 3405764 w 5736574"/>
              <a:gd name="connsiteY121" fmla="*/ 1155560 h 1252696"/>
              <a:gd name="connsiteX122" fmla="*/ 3425861 w 5736574"/>
              <a:gd name="connsiteY122" fmla="*/ 1165609 h 1252696"/>
              <a:gd name="connsiteX123" fmla="*/ 3440934 w 5736574"/>
              <a:gd name="connsiteY123" fmla="*/ 1175657 h 1252696"/>
              <a:gd name="connsiteX124" fmla="*/ 3456006 w 5736574"/>
              <a:gd name="connsiteY124" fmla="*/ 1180681 h 1252696"/>
              <a:gd name="connsiteX125" fmla="*/ 3466054 w 5736574"/>
              <a:gd name="connsiteY125" fmla="*/ 1195754 h 1252696"/>
              <a:gd name="connsiteX126" fmla="*/ 3526345 w 5736574"/>
              <a:gd name="connsiteY126" fmla="*/ 1200778 h 1252696"/>
              <a:gd name="connsiteX127" fmla="*/ 3541417 w 5736574"/>
              <a:gd name="connsiteY127" fmla="*/ 1190730 h 1252696"/>
              <a:gd name="connsiteX128" fmla="*/ 3566538 w 5736574"/>
              <a:gd name="connsiteY128" fmla="*/ 1180681 h 1252696"/>
              <a:gd name="connsiteX129" fmla="*/ 3586635 w 5736574"/>
              <a:gd name="connsiteY129" fmla="*/ 1150536 h 1252696"/>
              <a:gd name="connsiteX130" fmla="*/ 3616780 w 5736574"/>
              <a:gd name="connsiteY130" fmla="*/ 1125415 h 1252696"/>
              <a:gd name="connsiteX131" fmla="*/ 3631852 w 5736574"/>
              <a:gd name="connsiteY131" fmla="*/ 1105319 h 1252696"/>
              <a:gd name="connsiteX132" fmla="*/ 3661997 w 5736574"/>
              <a:gd name="connsiteY132" fmla="*/ 1085222 h 1252696"/>
              <a:gd name="connsiteX133" fmla="*/ 3697166 w 5736574"/>
              <a:gd name="connsiteY133" fmla="*/ 1070149 h 1252696"/>
              <a:gd name="connsiteX134" fmla="*/ 3707215 w 5736574"/>
              <a:gd name="connsiteY134" fmla="*/ 1060101 h 1252696"/>
              <a:gd name="connsiteX135" fmla="*/ 3742384 w 5736574"/>
              <a:gd name="connsiteY135" fmla="*/ 1047148 h 1252696"/>
              <a:gd name="connsiteX136" fmla="*/ 3798435 w 5736574"/>
              <a:gd name="connsiteY136" fmla="*/ 1043982 h 1252696"/>
              <a:gd name="connsiteX137" fmla="*/ 3858961 w 5736574"/>
              <a:gd name="connsiteY137" fmla="*/ 1072033 h 1252696"/>
              <a:gd name="connsiteX138" fmla="*/ 3901536 w 5736574"/>
              <a:gd name="connsiteY138" fmla="*/ 1101367 h 1252696"/>
              <a:gd name="connsiteX139" fmla="*/ 3957351 w 5736574"/>
              <a:gd name="connsiteY139" fmla="*/ 1142346 h 1252696"/>
              <a:gd name="connsiteX140" fmla="*/ 4018714 w 5736574"/>
              <a:gd name="connsiteY140" fmla="*/ 1165609 h 1252696"/>
              <a:gd name="connsiteX141" fmla="*/ 4063931 w 5736574"/>
              <a:gd name="connsiteY141" fmla="*/ 1150536 h 1252696"/>
              <a:gd name="connsiteX142" fmla="*/ 4079004 w 5736574"/>
              <a:gd name="connsiteY142" fmla="*/ 1125415 h 1252696"/>
              <a:gd name="connsiteX143" fmla="*/ 4099101 w 5736574"/>
              <a:gd name="connsiteY143" fmla="*/ 1105319 h 1252696"/>
              <a:gd name="connsiteX144" fmla="*/ 4129246 w 5736574"/>
              <a:gd name="connsiteY144" fmla="*/ 1075173 h 1252696"/>
              <a:gd name="connsiteX145" fmla="*/ 4149342 w 5736574"/>
              <a:gd name="connsiteY145" fmla="*/ 1040004 h 1252696"/>
              <a:gd name="connsiteX146" fmla="*/ 4159391 w 5736574"/>
              <a:gd name="connsiteY146" fmla="*/ 1019908 h 1252696"/>
              <a:gd name="connsiteX147" fmla="*/ 4164415 w 5736574"/>
              <a:gd name="connsiteY147" fmla="*/ 1004835 h 1252696"/>
              <a:gd name="connsiteX148" fmla="*/ 4184512 w 5736574"/>
              <a:gd name="connsiteY148" fmla="*/ 984738 h 1252696"/>
              <a:gd name="connsiteX149" fmla="*/ 4199584 w 5736574"/>
              <a:gd name="connsiteY149" fmla="*/ 979714 h 1252696"/>
              <a:gd name="connsiteX150" fmla="*/ 4234753 w 5736574"/>
              <a:gd name="connsiteY150" fmla="*/ 954593 h 1252696"/>
              <a:gd name="connsiteX151" fmla="*/ 4274947 w 5736574"/>
              <a:gd name="connsiteY151" fmla="*/ 934497 h 1252696"/>
              <a:gd name="connsiteX152" fmla="*/ 4310116 w 5736574"/>
              <a:gd name="connsiteY152" fmla="*/ 914400 h 1252696"/>
              <a:gd name="connsiteX153" fmla="*/ 4325188 w 5736574"/>
              <a:gd name="connsiteY153" fmla="*/ 904352 h 1252696"/>
              <a:gd name="connsiteX154" fmla="*/ 4361404 w 5736574"/>
              <a:gd name="connsiteY154" fmla="*/ 909114 h 1252696"/>
              <a:gd name="connsiteX155" fmla="*/ 4416409 w 5736574"/>
              <a:gd name="connsiteY155" fmla="*/ 946141 h 1252696"/>
              <a:gd name="connsiteX156" fmla="*/ 4461626 w 5736574"/>
              <a:gd name="connsiteY156" fmla="*/ 1006955 h 1252696"/>
              <a:gd name="connsiteX157" fmla="*/ 4530630 w 5736574"/>
              <a:gd name="connsiteY157" fmla="*/ 1037650 h 1252696"/>
              <a:gd name="connsiteX158" fmla="*/ 4596494 w 5736574"/>
              <a:gd name="connsiteY158" fmla="*/ 969666 h 1252696"/>
              <a:gd name="connsiteX159" fmla="*/ 4616591 w 5736574"/>
              <a:gd name="connsiteY159" fmla="*/ 959617 h 1252696"/>
              <a:gd name="connsiteX160" fmla="*/ 4631663 w 5736574"/>
              <a:gd name="connsiteY160" fmla="*/ 944545 h 1252696"/>
              <a:gd name="connsiteX161" fmla="*/ 4651760 w 5736574"/>
              <a:gd name="connsiteY161" fmla="*/ 934497 h 1252696"/>
              <a:gd name="connsiteX162" fmla="*/ 4671857 w 5736574"/>
              <a:gd name="connsiteY162" fmla="*/ 919424 h 1252696"/>
              <a:gd name="connsiteX163" fmla="*/ 4737171 w 5736574"/>
              <a:gd name="connsiteY163" fmla="*/ 884255 h 1252696"/>
              <a:gd name="connsiteX164" fmla="*/ 4762292 w 5736574"/>
              <a:gd name="connsiteY164" fmla="*/ 879231 h 1252696"/>
              <a:gd name="connsiteX165" fmla="*/ 4777364 w 5736574"/>
              <a:gd name="connsiteY165" fmla="*/ 874206 h 1252696"/>
              <a:gd name="connsiteX166" fmla="*/ 4818604 w 5736574"/>
              <a:gd name="connsiteY166" fmla="*/ 873944 h 1252696"/>
              <a:gd name="connsiteX167" fmla="*/ 4876775 w 5736574"/>
              <a:gd name="connsiteY167" fmla="*/ 895638 h 1252696"/>
              <a:gd name="connsiteX168" fmla="*/ 4934657 w 5736574"/>
              <a:gd name="connsiteY168" fmla="*/ 934523 h 1252696"/>
              <a:gd name="connsiteX169" fmla="*/ 4994712 w 5736574"/>
              <a:gd name="connsiteY169" fmla="*/ 1006746 h 1252696"/>
              <a:gd name="connsiteX170" fmla="*/ 5024072 w 5736574"/>
              <a:gd name="connsiteY170" fmla="*/ 1051963 h 1252696"/>
              <a:gd name="connsiteX171" fmla="*/ 5091533 w 5736574"/>
              <a:gd name="connsiteY171" fmla="*/ 1016506 h 1252696"/>
              <a:gd name="connsiteX172" fmla="*/ 5143632 w 5736574"/>
              <a:gd name="connsiteY172" fmla="*/ 948261 h 1252696"/>
              <a:gd name="connsiteX173" fmla="*/ 5188562 w 5736574"/>
              <a:gd name="connsiteY173" fmla="*/ 886112 h 1252696"/>
              <a:gd name="connsiteX174" fmla="*/ 5225589 w 5736574"/>
              <a:gd name="connsiteY174" fmla="*/ 856230 h 1252696"/>
              <a:gd name="connsiteX175" fmla="*/ 5259947 w 5736574"/>
              <a:gd name="connsiteY175" fmla="*/ 822918 h 1252696"/>
              <a:gd name="connsiteX176" fmla="*/ 5294592 w 5736574"/>
              <a:gd name="connsiteY176" fmla="*/ 800440 h 1252696"/>
              <a:gd name="connsiteX177" fmla="*/ 5333740 w 5736574"/>
              <a:gd name="connsiteY177" fmla="*/ 794893 h 1252696"/>
              <a:gd name="connsiteX178" fmla="*/ 5411484 w 5736574"/>
              <a:gd name="connsiteY178" fmla="*/ 824252 h 1252696"/>
              <a:gd name="connsiteX179" fmla="*/ 5430507 w 5736574"/>
              <a:gd name="connsiteY179" fmla="*/ 768699 h 1252696"/>
              <a:gd name="connsiteX180" fmla="*/ 5440556 w 5736574"/>
              <a:gd name="connsiteY180" fmla="*/ 753626 h 1252696"/>
              <a:gd name="connsiteX181" fmla="*/ 5455628 w 5736574"/>
              <a:gd name="connsiteY181" fmla="*/ 708409 h 1252696"/>
              <a:gd name="connsiteX182" fmla="*/ 5465676 w 5736574"/>
              <a:gd name="connsiteY182" fmla="*/ 683288 h 1252696"/>
              <a:gd name="connsiteX183" fmla="*/ 5475725 w 5736574"/>
              <a:gd name="connsiteY183" fmla="*/ 643094 h 1252696"/>
              <a:gd name="connsiteX184" fmla="*/ 5490797 w 5736574"/>
              <a:gd name="connsiteY184" fmla="*/ 617973 h 1252696"/>
              <a:gd name="connsiteX185" fmla="*/ 5505870 w 5736574"/>
              <a:gd name="connsiteY185" fmla="*/ 572756 h 1252696"/>
              <a:gd name="connsiteX186" fmla="*/ 5525966 w 5736574"/>
              <a:gd name="connsiteY186" fmla="*/ 522514 h 1252696"/>
              <a:gd name="connsiteX187" fmla="*/ 5546063 w 5736574"/>
              <a:gd name="connsiteY187" fmla="*/ 467248 h 1252696"/>
              <a:gd name="connsiteX188" fmla="*/ 5556112 w 5736574"/>
              <a:gd name="connsiteY188" fmla="*/ 411982 h 1252696"/>
              <a:gd name="connsiteX189" fmla="*/ 5566160 w 5736574"/>
              <a:gd name="connsiteY189" fmla="*/ 381837 h 1252696"/>
              <a:gd name="connsiteX190" fmla="*/ 5576208 w 5736574"/>
              <a:gd name="connsiteY190" fmla="*/ 356716 h 1252696"/>
              <a:gd name="connsiteX191" fmla="*/ 5596305 w 5736574"/>
              <a:gd name="connsiteY191" fmla="*/ 316523 h 1252696"/>
              <a:gd name="connsiteX192" fmla="*/ 5616402 w 5736574"/>
              <a:gd name="connsiteY192" fmla="*/ 246184 h 1252696"/>
              <a:gd name="connsiteX193" fmla="*/ 5621426 w 5736574"/>
              <a:gd name="connsiteY193" fmla="*/ 226088 h 1252696"/>
              <a:gd name="connsiteX194" fmla="*/ 5631474 w 5736574"/>
              <a:gd name="connsiteY194" fmla="*/ 216039 h 1252696"/>
              <a:gd name="connsiteX195" fmla="*/ 5636498 w 5736574"/>
              <a:gd name="connsiteY195" fmla="*/ 200967 h 1252696"/>
              <a:gd name="connsiteX196" fmla="*/ 5651048 w 5736574"/>
              <a:gd name="connsiteY196" fmla="*/ 190395 h 1252696"/>
              <a:gd name="connsiteX197" fmla="*/ 5673002 w 5736574"/>
              <a:gd name="connsiteY197" fmla="*/ 153892 h 1252696"/>
              <a:gd name="connsiteX198" fmla="*/ 5725912 w 5736574"/>
              <a:gd name="connsiteY198" fmla="*/ 89362 h 1252696"/>
              <a:gd name="connsiteX199" fmla="*/ 5728032 w 5736574"/>
              <a:gd name="connsiteY199" fmla="*/ 42287 h 1252696"/>
              <a:gd name="connsiteX200" fmla="*/ 5633594 w 5736574"/>
              <a:gd name="connsiteY200" fmla="*/ 25357 h 1252696"/>
              <a:gd name="connsiteX201" fmla="*/ 5536250 w 5736574"/>
              <a:gd name="connsiteY201" fmla="*/ 27214 h 1252696"/>
              <a:gd name="connsiteX202" fmla="*/ 5469679 w 5736574"/>
              <a:gd name="connsiteY202" fmla="*/ 39381 h 1252696"/>
              <a:gd name="connsiteX203" fmla="*/ 5378434 w 5736574"/>
              <a:gd name="connsiteY203" fmla="*/ 39644 h 1252696"/>
              <a:gd name="connsiteX204" fmla="*/ 5308592 w 5736574"/>
              <a:gd name="connsiteY204" fmla="*/ 42287 h 1252696"/>
              <a:gd name="connsiteX205" fmla="*/ 5237992 w 5736574"/>
              <a:gd name="connsiteY205" fmla="*/ 54455 h 1252696"/>
              <a:gd name="connsiteX206" fmla="*/ 5108202 w 5736574"/>
              <a:gd name="connsiteY206" fmla="*/ 37524 h 1252696"/>
              <a:gd name="connsiteX207" fmla="*/ 5019336 w 5736574"/>
              <a:gd name="connsiteY207" fmla="*/ 39120 h 1252696"/>
              <a:gd name="connsiteX208" fmla="*/ 4945543 w 5736574"/>
              <a:gd name="connsiteY208" fmla="*/ 41240 h 1252696"/>
              <a:gd name="connsiteX209" fmla="*/ 4822582 w 5736574"/>
              <a:gd name="connsiteY209" fmla="*/ 50242 h 1252696"/>
              <a:gd name="connsiteX210" fmla="*/ 4726887 w 5736574"/>
              <a:gd name="connsiteY210" fmla="*/ 29073 h 1252696"/>
              <a:gd name="connsiteX211" fmla="*/ 4627686 w 5736574"/>
              <a:gd name="connsiteY211" fmla="*/ 41240 h 1252696"/>
              <a:gd name="connsiteX212" fmla="*/ 4564490 w 5736574"/>
              <a:gd name="connsiteY212" fmla="*/ 46264 h 1252696"/>
              <a:gd name="connsiteX213" fmla="*/ 4416906 w 5736574"/>
              <a:gd name="connsiteY213" fmla="*/ 44406 h 1252696"/>
              <a:gd name="connsiteX214" fmla="*/ 4139294 w 5736574"/>
              <a:gd name="connsiteY214" fmla="*/ 60290 h 1252696"/>
              <a:gd name="connsiteX215" fmla="*/ 3918230 w 5736574"/>
              <a:gd name="connsiteY215" fmla="*/ 50242 h 1252696"/>
              <a:gd name="connsiteX216" fmla="*/ 3873013 w 5736574"/>
              <a:gd name="connsiteY216" fmla="*/ 45217 h 1252696"/>
              <a:gd name="connsiteX217" fmla="*/ 3687118 w 5736574"/>
              <a:gd name="connsiteY217" fmla="*/ 40193 h 1252696"/>
              <a:gd name="connsiteX218" fmla="*/ 3661997 w 5736574"/>
              <a:gd name="connsiteY218" fmla="*/ 35169 h 1252696"/>
              <a:gd name="connsiteX219" fmla="*/ 3626828 w 5736574"/>
              <a:gd name="connsiteY219" fmla="*/ 25121 h 1252696"/>
              <a:gd name="connsiteX220" fmla="*/ 3546441 w 5736574"/>
              <a:gd name="connsiteY220" fmla="*/ 20097 h 1252696"/>
              <a:gd name="connsiteX221" fmla="*/ 3310305 w 5736574"/>
              <a:gd name="connsiteY221" fmla="*/ 25121 h 1252696"/>
              <a:gd name="connsiteX222" fmla="*/ 3265087 w 5736574"/>
              <a:gd name="connsiteY222" fmla="*/ 30145 h 1252696"/>
              <a:gd name="connsiteX223" fmla="*/ 3174652 w 5736574"/>
              <a:gd name="connsiteY223" fmla="*/ 35169 h 1252696"/>
              <a:gd name="connsiteX224" fmla="*/ 2581799 w 5736574"/>
              <a:gd name="connsiteY224" fmla="*/ 45217 h 1252696"/>
              <a:gd name="connsiteX225" fmla="*/ 2255228 w 5736574"/>
              <a:gd name="connsiteY225" fmla="*/ 40193 h 1252696"/>
              <a:gd name="connsiteX226" fmla="*/ 1973874 w 5736574"/>
              <a:gd name="connsiteY226" fmla="*/ 30145 h 1252696"/>
              <a:gd name="connsiteX227" fmla="*/ 1943729 w 5736574"/>
              <a:gd name="connsiteY227" fmla="*/ 25121 h 1252696"/>
              <a:gd name="connsiteX228" fmla="*/ 1848270 w 5736574"/>
              <a:gd name="connsiteY228" fmla="*/ 20097 h 1252696"/>
              <a:gd name="connsiteX229" fmla="*/ 1767883 w 5736574"/>
              <a:gd name="connsiteY229" fmla="*/ 10048 h 1252696"/>
              <a:gd name="connsiteX230" fmla="*/ 1501602 w 5736574"/>
              <a:gd name="connsiteY230" fmla="*/ 20097 h 1252696"/>
              <a:gd name="connsiteX231" fmla="*/ 1466432 w 5736574"/>
              <a:gd name="connsiteY231" fmla="*/ 25121 h 1252696"/>
              <a:gd name="connsiteX232" fmla="*/ 1426239 w 5736574"/>
              <a:gd name="connsiteY232" fmla="*/ 30145 h 1252696"/>
              <a:gd name="connsiteX233" fmla="*/ 1340828 w 5736574"/>
              <a:gd name="connsiteY233" fmla="*/ 45217 h 1252696"/>
              <a:gd name="connsiteX234" fmla="*/ 1094643 w 5736574"/>
              <a:gd name="connsiteY234" fmla="*/ 35169 h 1252696"/>
              <a:gd name="connsiteX235" fmla="*/ 979087 w 5736574"/>
              <a:gd name="connsiteY235" fmla="*/ 20097 h 1252696"/>
              <a:gd name="connsiteX236" fmla="*/ 938894 w 5736574"/>
              <a:gd name="connsiteY236" fmla="*/ 10048 h 1252696"/>
              <a:gd name="connsiteX237" fmla="*/ 813290 w 5736574"/>
              <a:gd name="connsiteY237" fmla="*/ 0 h 1252696"/>
              <a:gd name="connsiteX238" fmla="*/ 742951 w 5736574"/>
              <a:gd name="connsiteY238" fmla="*/ 5024 h 1252696"/>
              <a:gd name="connsiteX239" fmla="*/ 582177 w 5736574"/>
              <a:gd name="connsiteY239" fmla="*/ 15072 h 1252696"/>
              <a:gd name="connsiteX240" fmla="*/ 431452 w 5736574"/>
              <a:gd name="connsiteY240" fmla="*/ 5024 h 1252696"/>
              <a:gd name="connsiteX241" fmla="*/ 411356 w 5736574"/>
              <a:gd name="connsiteY241" fmla="*/ 0 h 1252696"/>
              <a:gd name="connsiteX242" fmla="*/ 280727 w 5736574"/>
              <a:gd name="connsiteY242" fmla="*/ 10048 h 1252696"/>
              <a:gd name="connsiteX243" fmla="*/ 260630 w 5736574"/>
              <a:gd name="connsiteY243" fmla="*/ 15072 h 1252696"/>
              <a:gd name="connsiteX244" fmla="*/ 99857 w 5736574"/>
              <a:gd name="connsiteY244" fmla="*/ 20097 h 1252696"/>
              <a:gd name="connsiteX245" fmla="*/ 4397 w 5736574"/>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0322 w 5740657"/>
              <a:gd name="connsiteY232" fmla="*/ 30145 h 1252696"/>
              <a:gd name="connsiteX233" fmla="*/ 1344911 w 5740657"/>
              <a:gd name="connsiteY233" fmla="*/ 45217 h 1252696"/>
              <a:gd name="connsiteX234" fmla="*/ 1098726 w 5740657"/>
              <a:gd name="connsiteY234" fmla="*/ 3516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0322 w 5740657"/>
              <a:gd name="connsiteY232" fmla="*/ 30145 h 1252696"/>
              <a:gd name="connsiteX233" fmla="*/ 1302049 w 5740657"/>
              <a:gd name="connsiteY233" fmla="*/ 21404 h 1252696"/>
              <a:gd name="connsiteX234" fmla="*/ 1098726 w 5740657"/>
              <a:gd name="connsiteY234" fmla="*/ 3516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0322 w 5740657"/>
              <a:gd name="connsiteY232" fmla="*/ 30145 h 1252696"/>
              <a:gd name="connsiteX233" fmla="*/ 1302049 w 5740657"/>
              <a:gd name="connsiteY233" fmla="*/ 21404 h 1252696"/>
              <a:gd name="connsiteX234" fmla="*/ 1113013 w 5740657"/>
              <a:gd name="connsiteY234" fmla="*/ 1611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2703 w 5740657"/>
              <a:gd name="connsiteY232" fmla="*/ 20620 h 1252696"/>
              <a:gd name="connsiteX233" fmla="*/ 1302049 w 5740657"/>
              <a:gd name="connsiteY233" fmla="*/ 21404 h 1252696"/>
              <a:gd name="connsiteX234" fmla="*/ 1113013 w 5740657"/>
              <a:gd name="connsiteY234" fmla="*/ 1611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5740657" h="1252696">
                <a:moveTo>
                  <a:pt x="8480" y="30145"/>
                </a:moveTo>
                <a:cubicBezTo>
                  <a:pt x="-8136" y="43674"/>
                  <a:pt x="4905" y="81966"/>
                  <a:pt x="4242" y="101269"/>
                </a:cubicBezTo>
                <a:cubicBezTo>
                  <a:pt x="3579" y="120572"/>
                  <a:pt x="2828" y="134240"/>
                  <a:pt x="4503" y="145963"/>
                </a:cubicBezTo>
                <a:cubicBezTo>
                  <a:pt x="6178" y="174433"/>
                  <a:pt x="5031" y="191481"/>
                  <a:pt x="7146" y="224230"/>
                </a:cubicBezTo>
                <a:cubicBezTo>
                  <a:pt x="9261" y="256979"/>
                  <a:pt x="6104" y="309186"/>
                  <a:pt x="17193" y="342455"/>
                </a:cubicBezTo>
                <a:cubicBezTo>
                  <a:pt x="18868" y="499879"/>
                  <a:pt x="12209" y="484493"/>
                  <a:pt x="12693" y="569459"/>
                </a:cubicBezTo>
                <a:cubicBezTo>
                  <a:pt x="13177" y="654425"/>
                  <a:pt x="18952" y="779031"/>
                  <a:pt x="20099" y="852252"/>
                </a:cubicBezTo>
                <a:cubicBezTo>
                  <a:pt x="21246" y="925473"/>
                  <a:pt x="18162" y="967446"/>
                  <a:pt x="19575" y="1008786"/>
                </a:cubicBezTo>
                <a:cubicBezTo>
                  <a:pt x="20988" y="1050126"/>
                  <a:pt x="37938" y="1062851"/>
                  <a:pt x="28577" y="1100294"/>
                </a:cubicBezTo>
                <a:cubicBezTo>
                  <a:pt x="26902" y="1117041"/>
                  <a:pt x="23553" y="1133705"/>
                  <a:pt x="23553" y="1150536"/>
                </a:cubicBezTo>
                <a:cubicBezTo>
                  <a:pt x="23553" y="1157441"/>
                  <a:pt x="22832" y="1166803"/>
                  <a:pt x="28577" y="1170633"/>
                </a:cubicBezTo>
                <a:cubicBezTo>
                  <a:pt x="32518" y="1173261"/>
                  <a:pt x="35276" y="1163934"/>
                  <a:pt x="38625" y="1160584"/>
                </a:cubicBezTo>
                <a:lnTo>
                  <a:pt x="58722" y="1100294"/>
                </a:lnTo>
                <a:cubicBezTo>
                  <a:pt x="60397" y="1095270"/>
                  <a:pt x="60001" y="1088967"/>
                  <a:pt x="63746" y="1085222"/>
                </a:cubicBezTo>
                <a:cubicBezTo>
                  <a:pt x="67096" y="1081872"/>
                  <a:pt x="70836" y="1078872"/>
                  <a:pt x="73795" y="1075173"/>
                </a:cubicBezTo>
                <a:cubicBezTo>
                  <a:pt x="84386" y="1061934"/>
                  <a:pt x="83572" y="1055257"/>
                  <a:pt x="98915" y="1045028"/>
                </a:cubicBezTo>
                <a:cubicBezTo>
                  <a:pt x="103322" y="1042090"/>
                  <a:pt x="108964" y="1041679"/>
                  <a:pt x="113988" y="1040004"/>
                </a:cubicBezTo>
                <a:cubicBezTo>
                  <a:pt x="160363" y="1009087"/>
                  <a:pt x="103325" y="1048536"/>
                  <a:pt x="139109" y="1019908"/>
                </a:cubicBezTo>
                <a:cubicBezTo>
                  <a:pt x="143824" y="1016136"/>
                  <a:pt x="149466" y="1013631"/>
                  <a:pt x="154181" y="1009859"/>
                </a:cubicBezTo>
                <a:cubicBezTo>
                  <a:pt x="171193" y="996249"/>
                  <a:pt x="156139" y="1001105"/>
                  <a:pt x="179302" y="994787"/>
                </a:cubicBezTo>
                <a:cubicBezTo>
                  <a:pt x="192626" y="991153"/>
                  <a:pt x="219496" y="984738"/>
                  <a:pt x="219496" y="984738"/>
                </a:cubicBezTo>
                <a:cubicBezTo>
                  <a:pt x="233616" y="986022"/>
                  <a:pt x="270503" y="985122"/>
                  <a:pt x="289834" y="994787"/>
                </a:cubicBezTo>
                <a:cubicBezTo>
                  <a:pt x="295235" y="997487"/>
                  <a:pt x="299883" y="1001486"/>
                  <a:pt x="304907" y="1004835"/>
                </a:cubicBezTo>
                <a:cubicBezTo>
                  <a:pt x="311606" y="1014883"/>
                  <a:pt x="314955" y="1028281"/>
                  <a:pt x="325003" y="1034980"/>
                </a:cubicBezTo>
                <a:cubicBezTo>
                  <a:pt x="338640" y="1044071"/>
                  <a:pt x="350427" y="1050505"/>
                  <a:pt x="360173" y="1065125"/>
                </a:cubicBezTo>
                <a:cubicBezTo>
                  <a:pt x="363522" y="1070149"/>
                  <a:pt x="365506" y="1076426"/>
                  <a:pt x="370221" y="1080198"/>
                </a:cubicBezTo>
                <a:cubicBezTo>
                  <a:pt x="374356" y="1083506"/>
                  <a:pt x="380556" y="1082854"/>
                  <a:pt x="385293" y="1085222"/>
                </a:cubicBezTo>
                <a:cubicBezTo>
                  <a:pt x="390694" y="1087922"/>
                  <a:pt x="395651" y="1091498"/>
                  <a:pt x="400366" y="1095270"/>
                </a:cubicBezTo>
                <a:cubicBezTo>
                  <a:pt x="404065" y="1098229"/>
                  <a:pt x="406352" y="1102882"/>
                  <a:pt x="410414" y="1105319"/>
                </a:cubicBezTo>
                <a:cubicBezTo>
                  <a:pt x="414955" y="1108044"/>
                  <a:pt x="420463" y="1108668"/>
                  <a:pt x="425487" y="1110343"/>
                </a:cubicBezTo>
                <a:cubicBezTo>
                  <a:pt x="430511" y="1113692"/>
                  <a:pt x="435041" y="1117939"/>
                  <a:pt x="440559" y="1120391"/>
                </a:cubicBezTo>
                <a:cubicBezTo>
                  <a:pt x="450238" y="1124693"/>
                  <a:pt x="470704" y="1130439"/>
                  <a:pt x="470704" y="1130439"/>
                </a:cubicBezTo>
                <a:cubicBezTo>
                  <a:pt x="489369" y="1128106"/>
                  <a:pt x="511970" y="1131366"/>
                  <a:pt x="525970" y="1115367"/>
                </a:cubicBezTo>
                <a:cubicBezTo>
                  <a:pt x="528719" y="1112225"/>
                  <a:pt x="545363" y="1081624"/>
                  <a:pt x="556115" y="1075173"/>
                </a:cubicBezTo>
                <a:cubicBezTo>
                  <a:pt x="560656" y="1072448"/>
                  <a:pt x="566164" y="1071824"/>
                  <a:pt x="571188" y="1070149"/>
                </a:cubicBezTo>
                <a:cubicBezTo>
                  <a:pt x="576212" y="1066800"/>
                  <a:pt x="580742" y="1062553"/>
                  <a:pt x="586260" y="1060101"/>
                </a:cubicBezTo>
                <a:cubicBezTo>
                  <a:pt x="613969" y="1047786"/>
                  <a:pt x="614515" y="1051781"/>
                  <a:pt x="641526" y="1045028"/>
                </a:cubicBezTo>
                <a:cubicBezTo>
                  <a:pt x="646664" y="1043743"/>
                  <a:pt x="651575" y="1041679"/>
                  <a:pt x="656599" y="1040004"/>
                </a:cubicBezTo>
                <a:cubicBezTo>
                  <a:pt x="669997" y="1041679"/>
                  <a:pt x="683590" y="1042199"/>
                  <a:pt x="696792" y="1045028"/>
                </a:cubicBezTo>
                <a:cubicBezTo>
                  <a:pt x="707149" y="1047247"/>
                  <a:pt x="726937" y="1055077"/>
                  <a:pt x="726937" y="1055077"/>
                </a:cubicBezTo>
                <a:cubicBezTo>
                  <a:pt x="730287" y="1058426"/>
                  <a:pt x="733045" y="1062497"/>
                  <a:pt x="736986" y="1065125"/>
                </a:cubicBezTo>
                <a:cubicBezTo>
                  <a:pt x="768344" y="1086029"/>
                  <a:pt x="745363" y="1066802"/>
                  <a:pt x="772155" y="1080198"/>
                </a:cubicBezTo>
                <a:cubicBezTo>
                  <a:pt x="778687" y="1083464"/>
                  <a:pt x="803903" y="1102468"/>
                  <a:pt x="807324" y="1105319"/>
                </a:cubicBezTo>
                <a:cubicBezTo>
                  <a:pt x="824238" y="1119414"/>
                  <a:pt x="811915" y="1115836"/>
                  <a:pt x="837469" y="1130439"/>
                </a:cubicBezTo>
                <a:cubicBezTo>
                  <a:pt x="843079" y="1133645"/>
                  <a:pt x="868283" y="1139399"/>
                  <a:pt x="872639" y="1140488"/>
                </a:cubicBezTo>
                <a:cubicBezTo>
                  <a:pt x="884362" y="1158072"/>
                  <a:pt x="887712" y="1167284"/>
                  <a:pt x="912832" y="1175657"/>
                </a:cubicBezTo>
                <a:lnTo>
                  <a:pt x="942977" y="1185705"/>
                </a:lnTo>
                <a:cubicBezTo>
                  <a:pt x="956375" y="1184030"/>
                  <a:pt x="970237" y="1184561"/>
                  <a:pt x="983170" y="1180681"/>
                </a:cubicBezTo>
                <a:cubicBezTo>
                  <a:pt x="987707" y="1179320"/>
                  <a:pt x="990186" y="1174272"/>
                  <a:pt x="993219" y="1170633"/>
                </a:cubicBezTo>
                <a:cubicBezTo>
                  <a:pt x="998580" y="1164200"/>
                  <a:pt x="1003267" y="1157235"/>
                  <a:pt x="1008291" y="1150536"/>
                </a:cubicBezTo>
                <a:cubicBezTo>
                  <a:pt x="1011641" y="1140488"/>
                  <a:pt x="1010851" y="1127881"/>
                  <a:pt x="1018340" y="1120391"/>
                </a:cubicBezTo>
                <a:lnTo>
                  <a:pt x="1043460" y="1095270"/>
                </a:lnTo>
                <a:cubicBezTo>
                  <a:pt x="1046810" y="1091920"/>
                  <a:pt x="1050882" y="1089163"/>
                  <a:pt x="1053509" y="1085222"/>
                </a:cubicBezTo>
                <a:cubicBezTo>
                  <a:pt x="1066495" y="1065742"/>
                  <a:pt x="1057828" y="1072058"/>
                  <a:pt x="1078630" y="1065125"/>
                </a:cubicBezTo>
                <a:cubicBezTo>
                  <a:pt x="1083654" y="1060101"/>
                  <a:pt x="1087491" y="1053504"/>
                  <a:pt x="1093702" y="1050053"/>
                </a:cubicBezTo>
                <a:cubicBezTo>
                  <a:pt x="1102961" y="1044909"/>
                  <a:pt x="1113799" y="1043354"/>
                  <a:pt x="1123847" y="1040004"/>
                </a:cubicBezTo>
                <a:cubicBezTo>
                  <a:pt x="1128871" y="1038329"/>
                  <a:pt x="1134379" y="1037705"/>
                  <a:pt x="1138920" y="1034980"/>
                </a:cubicBezTo>
                <a:cubicBezTo>
                  <a:pt x="1147294" y="1029956"/>
                  <a:pt x="1155307" y="1024275"/>
                  <a:pt x="1164041" y="1019908"/>
                </a:cubicBezTo>
                <a:cubicBezTo>
                  <a:pt x="1168778" y="1017540"/>
                  <a:pt x="1174245" y="1016969"/>
                  <a:pt x="1179113" y="1014883"/>
                </a:cubicBezTo>
                <a:cubicBezTo>
                  <a:pt x="1185997" y="1011933"/>
                  <a:pt x="1192511" y="1008184"/>
                  <a:pt x="1199210" y="1004835"/>
                </a:cubicBezTo>
                <a:lnTo>
                  <a:pt x="1284621" y="1014883"/>
                </a:lnTo>
                <a:cubicBezTo>
                  <a:pt x="1290446" y="1016472"/>
                  <a:pt x="1294292" y="1022232"/>
                  <a:pt x="1299693" y="1024932"/>
                </a:cubicBezTo>
                <a:cubicBezTo>
                  <a:pt x="1304430" y="1027301"/>
                  <a:pt x="1309742" y="1028281"/>
                  <a:pt x="1314766" y="1029956"/>
                </a:cubicBezTo>
                <a:cubicBezTo>
                  <a:pt x="1318076" y="1039886"/>
                  <a:pt x="1320984" y="1053017"/>
                  <a:pt x="1329839" y="1060101"/>
                </a:cubicBezTo>
                <a:cubicBezTo>
                  <a:pt x="1333974" y="1063409"/>
                  <a:pt x="1340174" y="1062757"/>
                  <a:pt x="1344911" y="1065125"/>
                </a:cubicBezTo>
                <a:cubicBezTo>
                  <a:pt x="1350312" y="1067825"/>
                  <a:pt x="1354583" y="1072473"/>
                  <a:pt x="1359984" y="1075173"/>
                </a:cubicBezTo>
                <a:cubicBezTo>
                  <a:pt x="1372008" y="1081185"/>
                  <a:pt x="1387127" y="1085896"/>
                  <a:pt x="1400177" y="1090246"/>
                </a:cubicBezTo>
                <a:cubicBezTo>
                  <a:pt x="1427671" y="1108575"/>
                  <a:pt x="1404234" y="1096081"/>
                  <a:pt x="1450419" y="1105319"/>
                </a:cubicBezTo>
                <a:cubicBezTo>
                  <a:pt x="1455612" y="1106358"/>
                  <a:pt x="1460399" y="1108888"/>
                  <a:pt x="1465491" y="1110343"/>
                </a:cubicBezTo>
                <a:cubicBezTo>
                  <a:pt x="1509651" y="1122960"/>
                  <a:pt x="1464523" y="1108345"/>
                  <a:pt x="1500660" y="1120391"/>
                </a:cubicBezTo>
                <a:cubicBezTo>
                  <a:pt x="1519082" y="1118716"/>
                  <a:pt x="1537614" y="1117983"/>
                  <a:pt x="1555926" y="1115367"/>
                </a:cubicBezTo>
                <a:cubicBezTo>
                  <a:pt x="1561169" y="1114618"/>
                  <a:pt x="1566689" y="1113421"/>
                  <a:pt x="1570999" y="1110343"/>
                </a:cubicBezTo>
                <a:cubicBezTo>
                  <a:pt x="1578708" y="1104837"/>
                  <a:pt x="1582622" y="1094483"/>
                  <a:pt x="1591096" y="1090246"/>
                </a:cubicBezTo>
                <a:cubicBezTo>
                  <a:pt x="1616431" y="1077578"/>
                  <a:pt x="1620072" y="1078406"/>
                  <a:pt x="1641337" y="1050053"/>
                </a:cubicBezTo>
                <a:cubicBezTo>
                  <a:pt x="1646361" y="1043354"/>
                  <a:pt x="1649977" y="1035317"/>
                  <a:pt x="1656410" y="1029956"/>
                </a:cubicBezTo>
                <a:cubicBezTo>
                  <a:pt x="1659499" y="1027382"/>
                  <a:pt x="1690510" y="1020175"/>
                  <a:pt x="1691579" y="1019908"/>
                </a:cubicBezTo>
                <a:cubicBezTo>
                  <a:pt x="1714651" y="1021556"/>
                  <a:pt x="1763620" y="1022845"/>
                  <a:pt x="1792063" y="1029956"/>
                </a:cubicBezTo>
                <a:cubicBezTo>
                  <a:pt x="1802339" y="1032525"/>
                  <a:pt x="1812063" y="1036961"/>
                  <a:pt x="1822208" y="1040004"/>
                </a:cubicBezTo>
                <a:cubicBezTo>
                  <a:pt x="1830263" y="1042420"/>
                  <a:pt x="1848930" y="1045830"/>
                  <a:pt x="1857377" y="1050053"/>
                </a:cubicBezTo>
                <a:cubicBezTo>
                  <a:pt x="1862778" y="1052753"/>
                  <a:pt x="1866795" y="1057981"/>
                  <a:pt x="1872449" y="1060101"/>
                </a:cubicBezTo>
                <a:cubicBezTo>
                  <a:pt x="1880445" y="1063099"/>
                  <a:pt x="1885760" y="1058557"/>
                  <a:pt x="1897570" y="1065125"/>
                </a:cubicBezTo>
                <a:cubicBezTo>
                  <a:pt x="1909380" y="1071693"/>
                  <a:pt x="1929560" y="1088576"/>
                  <a:pt x="1943311" y="1099510"/>
                </a:cubicBezTo>
                <a:cubicBezTo>
                  <a:pt x="1957062" y="1110444"/>
                  <a:pt x="1967603" y="1120984"/>
                  <a:pt x="1980076" y="1130727"/>
                </a:cubicBezTo>
                <a:cubicBezTo>
                  <a:pt x="1992549" y="1140470"/>
                  <a:pt x="2007222" y="1153694"/>
                  <a:pt x="2018151" y="1157968"/>
                </a:cubicBezTo>
                <a:cubicBezTo>
                  <a:pt x="2029080" y="1162242"/>
                  <a:pt x="2037279" y="1151347"/>
                  <a:pt x="2045652" y="1156371"/>
                </a:cubicBezTo>
                <a:cubicBezTo>
                  <a:pt x="2072448" y="1154696"/>
                  <a:pt x="2108982" y="1128062"/>
                  <a:pt x="2123658" y="1120391"/>
                </a:cubicBezTo>
                <a:cubicBezTo>
                  <a:pt x="2138334" y="1112720"/>
                  <a:pt x="2128639" y="1115280"/>
                  <a:pt x="2133707" y="1110343"/>
                </a:cubicBezTo>
                <a:cubicBezTo>
                  <a:pt x="2138775" y="1105406"/>
                  <a:pt x="2144017" y="1101040"/>
                  <a:pt x="2154065" y="1090769"/>
                </a:cubicBezTo>
                <a:cubicBezTo>
                  <a:pt x="2164113" y="1080498"/>
                  <a:pt x="2180115" y="1060794"/>
                  <a:pt x="2193997" y="1048718"/>
                </a:cubicBezTo>
                <a:cubicBezTo>
                  <a:pt x="2207879" y="1036642"/>
                  <a:pt x="2218935" y="1027299"/>
                  <a:pt x="2237357" y="1018311"/>
                </a:cubicBezTo>
                <a:cubicBezTo>
                  <a:pt x="2255779" y="1009323"/>
                  <a:pt x="2290822" y="999545"/>
                  <a:pt x="2304529" y="994787"/>
                </a:cubicBezTo>
                <a:cubicBezTo>
                  <a:pt x="2318236" y="990029"/>
                  <a:pt x="2302239" y="989013"/>
                  <a:pt x="2319601" y="989763"/>
                </a:cubicBezTo>
                <a:cubicBezTo>
                  <a:pt x="2336963" y="990513"/>
                  <a:pt x="2384418" y="993426"/>
                  <a:pt x="2408702" y="999288"/>
                </a:cubicBezTo>
                <a:cubicBezTo>
                  <a:pt x="2432986" y="1005150"/>
                  <a:pt x="2453357" y="1019821"/>
                  <a:pt x="2465302" y="1024932"/>
                </a:cubicBezTo>
                <a:cubicBezTo>
                  <a:pt x="2477247" y="1030043"/>
                  <a:pt x="2475351" y="1028281"/>
                  <a:pt x="2480375" y="1029956"/>
                </a:cubicBezTo>
                <a:cubicBezTo>
                  <a:pt x="2483724" y="1034980"/>
                  <a:pt x="2486651" y="1040313"/>
                  <a:pt x="2490423" y="1045028"/>
                </a:cubicBezTo>
                <a:cubicBezTo>
                  <a:pt x="2493382" y="1048727"/>
                  <a:pt x="2497629" y="1051287"/>
                  <a:pt x="2500471" y="1055077"/>
                </a:cubicBezTo>
                <a:cubicBezTo>
                  <a:pt x="2529777" y="1094152"/>
                  <a:pt x="2507590" y="1076570"/>
                  <a:pt x="2535641" y="1095270"/>
                </a:cubicBezTo>
                <a:cubicBezTo>
                  <a:pt x="2546264" y="1111205"/>
                  <a:pt x="2553174" y="1123707"/>
                  <a:pt x="2570810" y="1135464"/>
                </a:cubicBezTo>
                <a:cubicBezTo>
                  <a:pt x="2575834" y="1138813"/>
                  <a:pt x="2581298" y="1141582"/>
                  <a:pt x="2585882" y="1145512"/>
                </a:cubicBezTo>
                <a:cubicBezTo>
                  <a:pt x="2616739" y="1171961"/>
                  <a:pt x="2592504" y="1162240"/>
                  <a:pt x="2626076" y="1170633"/>
                </a:cubicBezTo>
                <a:cubicBezTo>
                  <a:pt x="2632523" y="1169021"/>
                  <a:pt x="2654031" y="1164191"/>
                  <a:pt x="2661245" y="1160584"/>
                </a:cubicBezTo>
                <a:cubicBezTo>
                  <a:pt x="2669979" y="1156217"/>
                  <a:pt x="2677793" y="1150188"/>
                  <a:pt x="2686366" y="1145512"/>
                </a:cubicBezTo>
                <a:cubicBezTo>
                  <a:pt x="2696229" y="1140132"/>
                  <a:pt x="2706690" y="1135895"/>
                  <a:pt x="2716511" y="1130439"/>
                </a:cubicBezTo>
                <a:cubicBezTo>
                  <a:pt x="2721789" y="1127507"/>
                  <a:pt x="2726034" y="1122770"/>
                  <a:pt x="2731584" y="1120391"/>
                </a:cubicBezTo>
                <a:cubicBezTo>
                  <a:pt x="2737931" y="1117671"/>
                  <a:pt x="2745066" y="1117351"/>
                  <a:pt x="2751680" y="1115367"/>
                </a:cubicBezTo>
                <a:cubicBezTo>
                  <a:pt x="2761825" y="1112324"/>
                  <a:pt x="2771777" y="1108668"/>
                  <a:pt x="2781825" y="1105319"/>
                </a:cubicBezTo>
                <a:cubicBezTo>
                  <a:pt x="2820913" y="1076002"/>
                  <a:pt x="2830776" y="1082225"/>
                  <a:pt x="2848448" y="1077554"/>
                </a:cubicBezTo>
                <a:cubicBezTo>
                  <a:pt x="2866120" y="1072883"/>
                  <a:pt x="2875117" y="1075705"/>
                  <a:pt x="2887856" y="1077292"/>
                </a:cubicBezTo>
                <a:cubicBezTo>
                  <a:pt x="2900595" y="1078880"/>
                  <a:pt x="2912410" y="1079059"/>
                  <a:pt x="2924883" y="1087079"/>
                </a:cubicBezTo>
                <a:cubicBezTo>
                  <a:pt x="2937356" y="1095100"/>
                  <a:pt x="2953045" y="1114002"/>
                  <a:pt x="2962696" y="1125415"/>
                </a:cubicBezTo>
                <a:cubicBezTo>
                  <a:pt x="2972348" y="1136829"/>
                  <a:pt x="2976359" y="1145158"/>
                  <a:pt x="2982792" y="1155560"/>
                </a:cubicBezTo>
                <a:cubicBezTo>
                  <a:pt x="2989225" y="1165962"/>
                  <a:pt x="2991380" y="1176586"/>
                  <a:pt x="3001293" y="1187825"/>
                </a:cubicBezTo>
                <a:cubicBezTo>
                  <a:pt x="3011206" y="1199064"/>
                  <a:pt x="3029226" y="1212239"/>
                  <a:pt x="3042271" y="1222994"/>
                </a:cubicBezTo>
                <a:cubicBezTo>
                  <a:pt x="3055316" y="1233749"/>
                  <a:pt x="3064353" y="1249358"/>
                  <a:pt x="3079561" y="1252354"/>
                </a:cubicBezTo>
                <a:cubicBezTo>
                  <a:pt x="3094769" y="1255350"/>
                  <a:pt x="3123470" y="1237622"/>
                  <a:pt x="3133518" y="1240971"/>
                </a:cubicBezTo>
                <a:cubicBezTo>
                  <a:pt x="3150265" y="1239296"/>
                  <a:pt x="3164810" y="1217774"/>
                  <a:pt x="3181378" y="1207372"/>
                </a:cubicBezTo>
                <a:cubicBezTo>
                  <a:pt x="3197946" y="1196970"/>
                  <a:pt x="3215653" y="1187550"/>
                  <a:pt x="3232928" y="1178561"/>
                </a:cubicBezTo>
                <a:cubicBezTo>
                  <a:pt x="3250203" y="1169572"/>
                  <a:pt x="3271450" y="1158948"/>
                  <a:pt x="3285027" y="1153440"/>
                </a:cubicBezTo>
                <a:cubicBezTo>
                  <a:pt x="3298604" y="1147932"/>
                  <a:pt x="3302796" y="1147671"/>
                  <a:pt x="3314388" y="1145512"/>
                </a:cubicBezTo>
                <a:cubicBezTo>
                  <a:pt x="3325980" y="1143353"/>
                  <a:pt x="3341183" y="1142163"/>
                  <a:pt x="3354581" y="1140488"/>
                </a:cubicBezTo>
                <a:cubicBezTo>
                  <a:pt x="3372956" y="1144163"/>
                  <a:pt x="3392851" y="1147062"/>
                  <a:pt x="3409847" y="1155560"/>
                </a:cubicBezTo>
                <a:cubicBezTo>
                  <a:pt x="3416546" y="1158910"/>
                  <a:pt x="3423441" y="1161893"/>
                  <a:pt x="3429944" y="1165609"/>
                </a:cubicBezTo>
                <a:cubicBezTo>
                  <a:pt x="3435187" y="1168605"/>
                  <a:pt x="3439616" y="1172957"/>
                  <a:pt x="3445017" y="1175657"/>
                </a:cubicBezTo>
                <a:cubicBezTo>
                  <a:pt x="3449754" y="1178025"/>
                  <a:pt x="3455065" y="1179006"/>
                  <a:pt x="3460089" y="1180681"/>
                </a:cubicBezTo>
                <a:cubicBezTo>
                  <a:pt x="3463438" y="1185705"/>
                  <a:pt x="3466365" y="1191039"/>
                  <a:pt x="3470137" y="1195754"/>
                </a:cubicBezTo>
                <a:cubicBezTo>
                  <a:pt x="3488021" y="1218109"/>
                  <a:pt x="3489921" y="1204829"/>
                  <a:pt x="3530428" y="1200778"/>
                </a:cubicBezTo>
                <a:cubicBezTo>
                  <a:pt x="3535452" y="1197429"/>
                  <a:pt x="3540099" y="1193430"/>
                  <a:pt x="3545500" y="1190730"/>
                </a:cubicBezTo>
                <a:cubicBezTo>
                  <a:pt x="3553567" y="1186697"/>
                  <a:pt x="3563880" y="1186673"/>
                  <a:pt x="3570621" y="1180681"/>
                </a:cubicBezTo>
                <a:cubicBezTo>
                  <a:pt x="3579647" y="1172658"/>
                  <a:pt x="3581057" y="1157782"/>
                  <a:pt x="3590718" y="1150536"/>
                </a:cubicBezTo>
                <a:cubicBezTo>
                  <a:pt x="3602058" y="1142031"/>
                  <a:pt x="3611991" y="1136062"/>
                  <a:pt x="3620863" y="1125415"/>
                </a:cubicBezTo>
                <a:cubicBezTo>
                  <a:pt x="3626223" y="1118982"/>
                  <a:pt x="3629677" y="1110882"/>
                  <a:pt x="3635935" y="1105319"/>
                </a:cubicBezTo>
                <a:cubicBezTo>
                  <a:pt x="3644961" y="1097296"/>
                  <a:pt x="3655523" y="1091087"/>
                  <a:pt x="3666080" y="1085222"/>
                </a:cubicBezTo>
                <a:cubicBezTo>
                  <a:pt x="3706282" y="1062888"/>
                  <a:pt x="3650927" y="1103697"/>
                  <a:pt x="3701249" y="1070149"/>
                </a:cubicBezTo>
                <a:cubicBezTo>
                  <a:pt x="3705190" y="1067521"/>
                  <a:pt x="3703762" y="1063935"/>
                  <a:pt x="3711298" y="1060101"/>
                </a:cubicBezTo>
                <a:cubicBezTo>
                  <a:pt x="3718834" y="1056267"/>
                  <a:pt x="3731264" y="1049835"/>
                  <a:pt x="3746467" y="1047148"/>
                </a:cubicBezTo>
                <a:cubicBezTo>
                  <a:pt x="3761670" y="1044462"/>
                  <a:pt x="3772675" y="1047712"/>
                  <a:pt x="3802518" y="1043982"/>
                </a:cubicBezTo>
                <a:cubicBezTo>
                  <a:pt x="3821948" y="1049320"/>
                  <a:pt x="3845861" y="1062469"/>
                  <a:pt x="3863044" y="1072033"/>
                </a:cubicBezTo>
                <a:cubicBezTo>
                  <a:pt x="3880228" y="1081597"/>
                  <a:pt x="3898083" y="1087132"/>
                  <a:pt x="3905619" y="1101367"/>
                </a:cubicBezTo>
                <a:cubicBezTo>
                  <a:pt x="3923208" y="1113086"/>
                  <a:pt x="3941904" y="1131639"/>
                  <a:pt x="3961434" y="1142346"/>
                </a:cubicBezTo>
                <a:cubicBezTo>
                  <a:pt x="3980964" y="1153053"/>
                  <a:pt x="3999297" y="1157775"/>
                  <a:pt x="4022797" y="1165609"/>
                </a:cubicBezTo>
                <a:cubicBezTo>
                  <a:pt x="4035497" y="1163069"/>
                  <a:pt x="4057614" y="1160936"/>
                  <a:pt x="4068014" y="1150536"/>
                </a:cubicBezTo>
                <a:cubicBezTo>
                  <a:pt x="4074919" y="1143631"/>
                  <a:pt x="4077092" y="1133123"/>
                  <a:pt x="4083087" y="1125415"/>
                </a:cubicBezTo>
                <a:cubicBezTo>
                  <a:pt x="4088903" y="1117937"/>
                  <a:pt x="4096054" y="1111557"/>
                  <a:pt x="4103184" y="1105319"/>
                </a:cubicBezTo>
                <a:cubicBezTo>
                  <a:pt x="4127754" y="1083820"/>
                  <a:pt x="4118892" y="1099234"/>
                  <a:pt x="4133329" y="1075173"/>
                </a:cubicBezTo>
                <a:cubicBezTo>
                  <a:pt x="4140276" y="1063595"/>
                  <a:pt x="4146960" y="1051857"/>
                  <a:pt x="4153425" y="1040004"/>
                </a:cubicBezTo>
                <a:cubicBezTo>
                  <a:pt x="4157011" y="1033429"/>
                  <a:pt x="4160524" y="1026792"/>
                  <a:pt x="4163474" y="1019908"/>
                </a:cubicBezTo>
                <a:cubicBezTo>
                  <a:pt x="4165560" y="1015040"/>
                  <a:pt x="4165420" y="1009145"/>
                  <a:pt x="4168498" y="1004835"/>
                </a:cubicBezTo>
                <a:cubicBezTo>
                  <a:pt x="4174004" y="997126"/>
                  <a:pt x="4180886" y="990245"/>
                  <a:pt x="4188595" y="984738"/>
                </a:cubicBezTo>
                <a:cubicBezTo>
                  <a:pt x="4192904" y="981660"/>
                  <a:pt x="4198643" y="981389"/>
                  <a:pt x="4203667" y="979714"/>
                </a:cubicBezTo>
                <a:cubicBezTo>
                  <a:pt x="4215390" y="971340"/>
                  <a:pt x="4226482" y="962005"/>
                  <a:pt x="4238836" y="954593"/>
                </a:cubicBezTo>
                <a:cubicBezTo>
                  <a:pt x="4251681" y="946886"/>
                  <a:pt x="4267047" y="943485"/>
                  <a:pt x="4279030" y="934497"/>
                </a:cubicBezTo>
                <a:cubicBezTo>
                  <a:pt x="4303363" y="916246"/>
                  <a:pt x="4291182" y="922072"/>
                  <a:pt x="4314199" y="914400"/>
                </a:cubicBezTo>
                <a:cubicBezTo>
                  <a:pt x="4319223" y="911051"/>
                  <a:pt x="4320723" y="905233"/>
                  <a:pt x="4329271" y="904352"/>
                </a:cubicBezTo>
                <a:cubicBezTo>
                  <a:pt x="4337819" y="903471"/>
                  <a:pt x="4338989" y="905801"/>
                  <a:pt x="4365487" y="909114"/>
                </a:cubicBezTo>
                <a:lnTo>
                  <a:pt x="4420492" y="946141"/>
                </a:lnTo>
                <a:cubicBezTo>
                  <a:pt x="4430671" y="961567"/>
                  <a:pt x="4449053" y="988925"/>
                  <a:pt x="4465709" y="1006955"/>
                </a:cubicBezTo>
                <a:cubicBezTo>
                  <a:pt x="4482365" y="1024985"/>
                  <a:pt x="4512235" y="1043865"/>
                  <a:pt x="4534713" y="1037650"/>
                </a:cubicBezTo>
                <a:cubicBezTo>
                  <a:pt x="4557191" y="1031435"/>
                  <a:pt x="4586250" y="982671"/>
                  <a:pt x="4600577" y="969666"/>
                </a:cubicBezTo>
                <a:cubicBezTo>
                  <a:pt x="4614904" y="956661"/>
                  <a:pt x="4614579" y="963970"/>
                  <a:pt x="4620674" y="959617"/>
                </a:cubicBezTo>
                <a:cubicBezTo>
                  <a:pt x="4626456" y="955487"/>
                  <a:pt x="4629964" y="948675"/>
                  <a:pt x="4635746" y="944545"/>
                </a:cubicBezTo>
                <a:cubicBezTo>
                  <a:pt x="4641841" y="940192"/>
                  <a:pt x="4649492" y="938466"/>
                  <a:pt x="4655843" y="934497"/>
                </a:cubicBezTo>
                <a:cubicBezTo>
                  <a:pt x="4662944" y="930059"/>
                  <a:pt x="4668973" y="924069"/>
                  <a:pt x="4675940" y="919424"/>
                </a:cubicBezTo>
                <a:cubicBezTo>
                  <a:pt x="4699336" y="903827"/>
                  <a:pt x="4715418" y="892006"/>
                  <a:pt x="4741254" y="884255"/>
                </a:cubicBezTo>
                <a:cubicBezTo>
                  <a:pt x="4749433" y="881801"/>
                  <a:pt x="4758091" y="881302"/>
                  <a:pt x="4766375" y="879231"/>
                </a:cubicBezTo>
                <a:cubicBezTo>
                  <a:pt x="4771513" y="877946"/>
                  <a:pt x="4772062" y="875087"/>
                  <a:pt x="4781447" y="874206"/>
                </a:cubicBezTo>
                <a:cubicBezTo>
                  <a:pt x="4790832" y="873325"/>
                  <a:pt x="4802590" y="875619"/>
                  <a:pt x="4822687" y="873944"/>
                </a:cubicBezTo>
                <a:cubicBezTo>
                  <a:pt x="4844459" y="875619"/>
                  <a:pt x="4861516" y="885542"/>
                  <a:pt x="4880858" y="895638"/>
                </a:cubicBezTo>
                <a:cubicBezTo>
                  <a:pt x="4900200" y="905734"/>
                  <a:pt x="4898260" y="907536"/>
                  <a:pt x="4938740" y="934523"/>
                </a:cubicBezTo>
                <a:cubicBezTo>
                  <a:pt x="4942090" y="939547"/>
                  <a:pt x="4983893" y="987173"/>
                  <a:pt x="4998795" y="1006746"/>
                </a:cubicBezTo>
                <a:cubicBezTo>
                  <a:pt x="5013698" y="1026319"/>
                  <a:pt x="5012018" y="1050336"/>
                  <a:pt x="5028155" y="1051963"/>
                </a:cubicBezTo>
                <a:cubicBezTo>
                  <a:pt x="5044292" y="1053590"/>
                  <a:pt x="5058779" y="1046248"/>
                  <a:pt x="5095616" y="1016506"/>
                </a:cubicBezTo>
                <a:cubicBezTo>
                  <a:pt x="5132453" y="986764"/>
                  <a:pt x="5131544" y="969993"/>
                  <a:pt x="5147715" y="948261"/>
                </a:cubicBezTo>
                <a:cubicBezTo>
                  <a:pt x="5163886" y="926529"/>
                  <a:pt x="5183351" y="902641"/>
                  <a:pt x="5192645" y="886112"/>
                </a:cubicBezTo>
                <a:cubicBezTo>
                  <a:pt x="5201019" y="877739"/>
                  <a:pt x="5217775" y="866762"/>
                  <a:pt x="5229672" y="856230"/>
                </a:cubicBezTo>
                <a:cubicBezTo>
                  <a:pt x="5241569" y="845698"/>
                  <a:pt x="5252530" y="832216"/>
                  <a:pt x="5264030" y="822918"/>
                </a:cubicBezTo>
                <a:cubicBezTo>
                  <a:pt x="5275531" y="813620"/>
                  <a:pt x="5286376" y="805111"/>
                  <a:pt x="5298675" y="800440"/>
                </a:cubicBezTo>
                <a:cubicBezTo>
                  <a:pt x="5310974" y="795769"/>
                  <a:pt x="5318341" y="790924"/>
                  <a:pt x="5337823" y="794893"/>
                </a:cubicBezTo>
                <a:cubicBezTo>
                  <a:pt x="5357305" y="798862"/>
                  <a:pt x="5399439" y="828618"/>
                  <a:pt x="5415567" y="824252"/>
                </a:cubicBezTo>
                <a:cubicBezTo>
                  <a:pt x="5431695" y="819886"/>
                  <a:pt x="5429745" y="780470"/>
                  <a:pt x="5434590" y="768699"/>
                </a:cubicBezTo>
                <a:cubicBezTo>
                  <a:pt x="5439435" y="756928"/>
                  <a:pt x="5441289" y="758650"/>
                  <a:pt x="5444639" y="753626"/>
                </a:cubicBezTo>
                <a:cubicBezTo>
                  <a:pt x="5449663" y="738554"/>
                  <a:pt x="5453811" y="723160"/>
                  <a:pt x="5459711" y="708409"/>
                </a:cubicBezTo>
                <a:cubicBezTo>
                  <a:pt x="5463060" y="700035"/>
                  <a:pt x="5467167" y="691926"/>
                  <a:pt x="5469759" y="683288"/>
                </a:cubicBezTo>
                <a:cubicBezTo>
                  <a:pt x="5474057" y="668962"/>
                  <a:pt x="5473179" y="656353"/>
                  <a:pt x="5479808" y="643094"/>
                </a:cubicBezTo>
                <a:cubicBezTo>
                  <a:pt x="5484175" y="634360"/>
                  <a:pt x="5491033" y="626949"/>
                  <a:pt x="5494880" y="617973"/>
                </a:cubicBezTo>
                <a:cubicBezTo>
                  <a:pt x="5501138" y="603370"/>
                  <a:pt x="5504053" y="587507"/>
                  <a:pt x="5509953" y="572756"/>
                </a:cubicBezTo>
                <a:cubicBezTo>
                  <a:pt x="5516652" y="556009"/>
                  <a:pt x="5524345" y="539626"/>
                  <a:pt x="5530049" y="522514"/>
                </a:cubicBezTo>
                <a:cubicBezTo>
                  <a:pt x="5542950" y="483813"/>
                  <a:pt x="5536164" y="502203"/>
                  <a:pt x="5550146" y="467248"/>
                </a:cubicBezTo>
                <a:cubicBezTo>
                  <a:pt x="5551790" y="457386"/>
                  <a:pt x="5557182" y="423028"/>
                  <a:pt x="5560195" y="411982"/>
                </a:cubicBezTo>
                <a:cubicBezTo>
                  <a:pt x="5562982" y="401763"/>
                  <a:pt x="5566623" y="391791"/>
                  <a:pt x="5570243" y="381837"/>
                </a:cubicBezTo>
                <a:cubicBezTo>
                  <a:pt x="5573325" y="373361"/>
                  <a:pt x="5576512" y="364905"/>
                  <a:pt x="5580291" y="356716"/>
                </a:cubicBezTo>
                <a:cubicBezTo>
                  <a:pt x="5586568" y="343116"/>
                  <a:pt x="5596273" y="330926"/>
                  <a:pt x="5600388" y="316523"/>
                </a:cubicBezTo>
                <a:cubicBezTo>
                  <a:pt x="5607087" y="293077"/>
                  <a:pt x="5614571" y="269841"/>
                  <a:pt x="5620485" y="246184"/>
                </a:cubicBezTo>
                <a:cubicBezTo>
                  <a:pt x="5622160" y="239485"/>
                  <a:pt x="5622421" y="232264"/>
                  <a:pt x="5625509" y="226088"/>
                </a:cubicBezTo>
                <a:cubicBezTo>
                  <a:pt x="5627627" y="221851"/>
                  <a:pt x="5632208" y="219389"/>
                  <a:pt x="5635557" y="216039"/>
                </a:cubicBezTo>
                <a:cubicBezTo>
                  <a:pt x="5637232" y="211015"/>
                  <a:pt x="5637319" y="205241"/>
                  <a:pt x="5640581" y="200967"/>
                </a:cubicBezTo>
                <a:cubicBezTo>
                  <a:pt x="5643843" y="196693"/>
                  <a:pt x="5649047" y="198241"/>
                  <a:pt x="5655131" y="190395"/>
                </a:cubicBezTo>
                <a:cubicBezTo>
                  <a:pt x="5661215" y="182549"/>
                  <a:pt x="5673736" y="158916"/>
                  <a:pt x="5677085" y="153892"/>
                </a:cubicBezTo>
                <a:cubicBezTo>
                  <a:pt x="5683272" y="135331"/>
                  <a:pt x="5720823" y="107963"/>
                  <a:pt x="5729995" y="89362"/>
                </a:cubicBezTo>
                <a:cubicBezTo>
                  <a:pt x="5739167" y="70761"/>
                  <a:pt x="5747501" y="52954"/>
                  <a:pt x="5732115" y="42287"/>
                </a:cubicBezTo>
                <a:cubicBezTo>
                  <a:pt x="5716729" y="31620"/>
                  <a:pt x="5669641" y="27869"/>
                  <a:pt x="5637677" y="25357"/>
                </a:cubicBezTo>
                <a:cubicBezTo>
                  <a:pt x="5605713" y="22845"/>
                  <a:pt x="5567652" y="24877"/>
                  <a:pt x="5540333" y="27214"/>
                </a:cubicBezTo>
                <a:cubicBezTo>
                  <a:pt x="5513014" y="29551"/>
                  <a:pt x="5500065" y="37309"/>
                  <a:pt x="5473762" y="39381"/>
                </a:cubicBezTo>
                <a:cubicBezTo>
                  <a:pt x="5447459" y="41453"/>
                  <a:pt x="5412932" y="39556"/>
                  <a:pt x="5382517" y="39644"/>
                </a:cubicBezTo>
                <a:cubicBezTo>
                  <a:pt x="5355669" y="40128"/>
                  <a:pt x="5336082" y="39819"/>
                  <a:pt x="5312675" y="42287"/>
                </a:cubicBezTo>
                <a:cubicBezTo>
                  <a:pt x="5289268" y="44755"/>
                  <a:pt x="5267196" y="52780"/>
                  <a:pt x="5242075" y="54455"/>
                </a:cubicBezTo>
                <a:cubicBezTo>
                  <a:pt x="5173411" y="52780"/>
                  <a:pt x="5148728" y="40080"/>
                  <a:pt x="5112285" y="37524"/>
                </a:cubicBezTo>
                <a:cubicBezTo>
                  <a:pt x="5075842" y="34968"/>
                  <a:pt x="5050529" y="38501"/>
                  <a:pt x="5023419" y="39120"/>
                </a:cubicBezTo>
                <a:cubicBezTo>
                  <a:pt x="4996309" y="39739"/>
                  <a:pt x="4982418" y="39386"/>
                  <a:pt x="4949626" y="41240"/>
                </a:cubicBezTo>
                <a:cubicBezTo>
                  <a:pt x="4916834" y="43094"/>
                  <a:pt x="4874611" y="53930"/>
                  <a:pt x="4826665" y="50242"/>
                </a:cubicBezTo>
                <a:cubicBezTo>
                  <a:pt x="4778098" y="51917"/>
                  <a:pt x="4763453" y="30573"/>
                  <a:pt x="4730970" y="29073"/>
                </a:cubicBezTo>
                <a:cubicBezTo>
                  <a:pt x="4698487" y="27573"/>
                  <a:pt x="4658835" y="38375"/>
                  <a:pt x="4631769" y="41240"/>
                </a:cubicBezTo>
                <a:cubicBezTo>
                  <a:pt x="4604703" y="44105"/>
                  <a:pt x="4592019" y="44589"/>
                  <a:pt x="4568573" y="46264"/>
                </a:cubicBezTo>
                <a:cubicBezTo>
                  <a:pt x="4534417" y="53095"/>
                  <a:pt x="4491855" y="42068"/>
                  <a:pt x="4420989" y="44406"/>
                </a:cubicBezTo>
                <a:cubicBezTo>
                  <a:pt x="4350123" y="46744"/>
                  <a:pt x="4265405" y="67468"/>
                  <a:pt x="4143377" y="60290"/>
                </a:cubicBezTo>
                <a:cubicBezTo>
                  <a:pt x="4051483" y="41912"/>
                  <a:pt x="4147495" y="59625"/>
                  <a:pt x="3922313" y="50242"/>
                </a:cubicBezTo>
                <a:cubicBezTo>
                  <a:pt x="3907161" y="49611"/>
                  <a:pt x="3892247" y="45876"/>
                  <a:pt x="3877096" y="45217"/>
                </a:cubicBezTo>
                <a:cubicBezTo>
                  <a:pt x="3815167" y="42524"/>
                  <a:pt x="3753166" y="41868"/>
                  <a:pt x="3691201" y="40193"/>
                </a:cubicBezTo>
                <a:cubicBezTo>
                  <a:pt x="3682827" y="38518"/>
                  <a:pt x="3674365" y="37240"/>
                  <a:pt x="3666080" y="35169"/>
                </a:cubicBezTo>
                <a:cubicBezTo>
                  <a:pt x="3654252" y="32212"/>
                  <a:pt x="3643001" y="26698"/>
                  <a:pt x="3630911" y="25121"/>
                </a:cubicBezTo>
                <a:cubicBezTo>
                  <a:pt x="3604289" y="21649"/>
                  <a:pt x="3577320" y="21772"/>
                  <a:pt x="3550524" y="20097"/>
                </a:cubicBezTo>
                <a:lnTo>
                  <a:pt x="3314388" y="25121"/>
                </a:lnTo>
                <a:cubicBezTo>
                  <a:pt x="3299232" y="25662"/>
                  <a:pt x="3284294" y="29025"/>
                  <a:pt x="3269170" y="30145"/>
                </a:cubicBezTo>
                <a:cubicBezTo>
                  <a:pt x="3239061" y="32375"/>
                  <a:pt x="3208880" y="33494"/>
                  <a:pt x="3178735" y="35169"/>
                </a:cubicBezTo>
                <a:cubicBezTo>
                  <a:pt x="2958755" y="62666"/>
                  <a:pt x="3110868" y="45217"/>
                  <a:pt x="2585882" y="45217"/>
                </a:cubicBezTo>
                <a:cubicBezTo>
                  <a:pt x="2477012" y="45217"/>
                  <a:pt x="2368168" y="41868"/>
                  <a:pt x="2259311" y="40193"/>
                </a:cubicBezTo>
                <a:cubicBezTo>
                  <a:pt x="2117679" y="26030"/>
                  <a:pt x="2293271" y="42272"/>
                  <a:pt x="1977957" y="30145"/>
                </a:cubicBezTo>
                <a:cubicBezTo>
                  <a:pt x="1967778" y="29753"/>
                  <a:pt x="1957966" y="25933"/>
                  <a:pt x="1947812" y="25121"/>
                </a:cubicBezTo>
                <a:cubicBezTo>
                  <a:pt x="1916050" y="22580"/>
                  <a:pt x="1884173" y="21772"/>
                  <a:pt x="1852353" y="20097"/>
                </a:cubicBezTo>
                <a:cubicBezTo>
                  <a:pt x="1827528" y="15959"/>
                  <a:pt x="1796125" y="10048"/>
                  <a:pt x="1771966" y="10048"/>
                </a:cubicBezTo>
                <a:cubicBezTo>
                  <a:pt x="1693422" y="10048"/>
                  <a:pt x="1588136" y="15974"/>
                  <a:pt x="1505685" y="20097"/>
                </a:cubicBezTo>
                <a:cubicBezTo>
                  <a:pt x="1493962" y="21772"/>
                  <a:pt x="1482679" y="25034"/>
                  <a:pt x="1470515" y="25121"/>
                </a:cubicBezTo>
                <a:cubicBezTo>
                  <a:pt x="1458351" y="25208"/>
                  <a:pt x="1460781" y="21239"/>
                  <a:pt x="1432703" y="20620"/>
                </a:cubicBezTo>
                <a:cubicBezTo>
                  <a:pt x="1404625" y="20001"/>
                  <a:pt x="1410323" y="9374"/>
                  <a:pt x="1302049" y="21404"/>
                </a:cubicBezTo>
                <a:lnTo>
                  <a:pt x="1113013" y="16119"/>
                </a:lnTo>
                <a:cubicBezTo>
                  <a:pt x="1059867" y="15901"/>
                  <a:pt x="1011509" y="21109"/>
                  <a:pt x="983170" y="20097"/>
                </a:cubicBezTo>
                <a:cubicBezTo>
                  <a:pt x="954831" y="19085"/>
                  <a:pt x="973853" y="13136"/>
                  <a:pt x="942977" y="10048"/>
                </a:cubicBezTo>
                <a:cubicBezTo>
                  <a:pt x="901184" y="5869"/>
                  <a:pt x="817373" y="0"/>
                  <a:pt x="817373" y="0"/>
                </a:cubicBezTo>
                <a:lnTo>
                  <a:pt x="747034" y="5024"/>
                </a:lnTo>
                <a:cubicBezTo>
                  <a:pt x="592100" y="13399"/>
                  <a:pt x="679327" y="4732"/>
                  <a:pt x="586260" y="15072"/>
                </a:cubicBezTo>
                <a:cubicBezTo>
                  <a:pt x="545861" y="13052"/>
                  <a:pt x="480556" y="11455"/>
                  <a:pt x="435535" y="5024"/>
                </a:cubicBezTo>
                <a:cubicBezTo>
                  <a:pt x="428700" y="4048"/>
                  <a:pt x="422138" y="1675"/>
                  <a:pt x="415439" y="0"/>
                </a:cubicBezTo>
                <a:lnTo>
                  <a:pt x="284810" y="10048"/>
                </a:lnTo>
                <a:cubicBezTo>
                  <a:pt x="277958" y="10904"/>
                  <a:pt x="271608" y="14689"/>
                  <a:pt x="264713" y="15072"/>
                </a:cubicBezTo>
                <a:cubicBezTo>
                  <a:pt x="211178" y="18046"/>
                  <a:pt x="157514" y="17954"/>
                  <a:pt x="103940" y="20097"/>
                </a:cubicBezTo>
                <a:cubicBezTo>
                  <a:pt x="12643" y="23749"/>
                  <a:pt x="25096" y="16616"/>
                  <a:pt x="8480" y="30145"/>
                </a:cubicBezTo>
                <a:close/>
              </a:path>
            </a:pathLst>
          </a:custGeom>
          <a:pattFill prst="wdUpDiag">
            <a:fgClr>
              <a:schemeClr val="tx2">
                <a:lumMod val="60000"/>
                <a:lumOff val="40000"/>
              </a:schemeClr>
            </a:fgClr>
            <a:bgClr>
              <a:schemeClr val="tx2">
                <a:lumMod val="50000"/>
              </a:schemeClr>
            </a:bgClr>
          </a:patt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endParaRPr lang="en-US" sz="1763">
              <a:solidFill>
                <a:srgbClr val="FFFFFF"/>
              </a:solidFill>
            </a:endParaRPr>
          </a:p>
        </p:txBody>
      </p:sp>
      <p:grpSp>
        <p:nvGrpSpPr>
          <p:cNvPr id="203" name="Group 202"/>
          <p:cNvGrpSpPr/>
          <p:nvPr/>
        </p:nvGrpSpPr>
        <p:grpSpPr>
          <a:xfrm>
            <a:off x="180610" y="1200592"/>
            <a:ext cx="2899632" cy="1358695"/>
            <a:chOff x="181849" y="1222662"/>
            <a:chExt cx="2959737" cy="1386859"/>
          </a:xfrm>
        </p:grpSpPr>
        <p:grpSp>
          <p:nvGrpSpPr>
            <p:cNvPr id="23" name="Group 22"/>
            <p:cNvGrpSpPr/>
            <p:nvPr/>
          </p:nvGrpSpPr>
          <p:grpSpPr>
            <a:xfrm>
              <a:off x="181849" y="1222662"/>
              <a:ext cx="2959737" cy="1051107"/>
              <a:chOff x="504886" y="1005764"/>
              <a:chExt cx="3482362" cy="1236709"/>
            </a:xfrm>
          </p:grpSpPr>
          <p:cxnSp>
            <p:nvCxnSpPr>
              <p:cNvPr id="4" name="Straight Arrow Connector 3"/>
              <p:cNvCxnSpPr/>
              <p:nvPr/>
            </p:nvCxnSpPr>
            <p:spPr bwMode="auto">
              <a:xfrm rot="16200000" flipV="1">
                <a:off x="362488" y="1542925"/>
                <a:ext cx="1074328" cy="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bwMode="auto">
              <a:xfrm>
                <a:off x="899650" y="2067230"/>
                <a:ext cx="2856577"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6" name="Text Placeholder 6"/>
              <p:cNvSpPr txBox="1">
                <a:spLocks/>
              </p:cNvSpPr>
              <p:nvPr/>
            </p:nvSpPr>
            <p:spPr bwMode="auto">
              <a:xfrm>
                <a:off x="3800089" y="1920011"/>
                <a:ext cx="187159" cy="2558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7757" eaLnBrk="0" fontAlgn="base" hangingPunct="0">
                  <a:spcBef>
                    <a:spcPct val="20000"/>
                  </a:spcBef>
                  <a:spcAft>
                    <a:spcPct val="0"/>
                  </a:spcAft>
                  <a:buClr>
                    <a:srgbClr val="000000"/>
                  </a:buClr>
                  <a:defRPr/>
                </a:pPr>
                <a:r>
                  <a:rPr lang="en-US" sz="1416" i="1" dirty="0">
                    <a:solidFill>
                      <a:srgbClr val="000000"/>
                    </a:solidFill>
                  </a:rPr>
                  <a:t>t</a:t>
                </a:r>
              </a:p>
            </p:txBody>
          </p:sp>
          <p:sp>
            <p:nvSpPr>
              <p:cNvPr id="7" name="Rectangle 6"/>
              <p:cNvSpPr/>
              <p:nvPr/>
            </p:nvSpPr>
            <p:spPr>
              <a:xfrm rot="16200000">
                <a:off x="19419" y="1495377"/>
                <a:ext cx="1232563" cy="261630"/>
              </a:xfrm>
              <a:prstGeom prst="rect">
                <a:avLst/>
              </a:prstGeom>
              <a:ln>
                <a:noFill/>
              </a:ln>
            </p:spPr>
            <p:txBody>
              <a:bodyPr wrap="square" lIns="76135" tIns="38068" rIns="76135" bIns="38068">
                <a:spAutoFit/>
              </a:bodyPr>
              <a:lstStyle/>
              <a:p>
                <a:pPr marL="304441" indent="-304441" algn="ctr" defTabSz="1217757" eaLnBrk="0" fontAlgn="base" hangingPunct="0">
                  <a:lnSpc>
                    <a:spcPts val="1065"/>
                  </a:lnSpc>
                  <a:spcBef>
                    <a:spcPct val="20000"/>
                  </a:spcBef>
                  <a:spcAft>
                    <a:spcPct val="0"/>
                  </a:spcAft>
                  <a:buClr>
                    <a:srgbClr val="000000"/>
                  </a:buClr>
                  <a:defRPr/>
                </a:pPr>
                <a:r>
                  <a:rPr lang="en-US" sz="1166" dirty="0">
                    <a:solidFill>
                      <a:srgbClr val="000000"/>
                    </a:solidFill>
                  </a:rPr>
                  <a:t>Compute </a:t>
                </a:r>
              </a:p>
            </p:txBody>
          </p:sp>
          <p:cxnSp>
            <p:nvCxnSpPr>
              <p:cNvPr id="9" name="Straight Arrow Connector 8"/>
              <p:cNvCxnSpPr/>
              <p:nvPr/>
            </p:nvCxnSpPr>
            <p:spPr bwMode="auto">
              <a:xfrm flipV="1">
                <a:off x="899650" y="1668083"/>
                <a:ext cx="988523" cy="7718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bwMode="auto">
              <a:xfrm flipV="1">
                <a:off x="2890475" y="1668083"/>
                <a:ext cx="865753" cy="9589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bwMode="auto">
              <a:xfrm rot="5400000" flipH="1" flipV="1">
                <a:off x="2379588" y="1556149"/>
                <a:ext cx="1023652" cy="1878"/>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1828363" y="1232935"/>
                <a:ext cx="999159" cy="723361"/>
              </a:xfrm>
              <a:prstGeom prst="rect">
                <a:avLst/>
              </a:prstGeom>
              <a:ln>
                <a:noFill/>
              </a:ln>
            </p:spPr>
            <p:txBody>
              <a:bodyPr wrap="square" lIns="76135" tIns="38068" rIns="76135" bIns="38068">
                <a:spAutoFit/>
              </a:bodyPr>
              <a:lstStyle/>
              <a:p>
                <a:pPr marL="304441" indent="-304441" algn="ctr" defTabSz="1217757" eaLnBrk="0" fontAlgn="base" hangingPunct="0">
                  <a:lnSpc>
                    <a:spcPts val="1065"/>
                  </a:lnSpc>
                  <a:spcBef>
                    <a:spcPct val="20000"/>
                  </a:spcBef>
                  <a:spcAft>
                    <a:spcPct val="0"/>
                  </a:spcAft>
                  <a:buClr>
                    <a:srgbClr val="000000"/>
                  </a:buClr>
                  <a:defRPr/>
                </a:pPr>
                <a:endParaRPr lang="en-US" sz="1083" dirty="0">
                  <a:solidFill>
                    <a:srgbClr val="000000"/>
                  </a:solidFill>
                </a:endParaRPr>
              </a:p>
              <a:p>
                <a:pPr marL="304441" indent="-304441" algn="ctr" defTabSz="1217757" eaLnBrk="0" fontAlgn="base" hangingPunct="0">
                  <a:lnSpc>
                    <a:spcPts val="1065"/>
                  </a:lnSpc>
                  <a:spcAft>
                    <a:spcPts val="800"/>
                  </a:spcAft>
                  <a:buClr>
                    <a:srgbClr val="000000"/>
                  </a:buClr>
                  <a:defRPr/>
                </a:pPr>
                <a:r>
                  <a:rPr lang="en-US" sz="1083" dirty="0">
                    <a:solidFill>
                      <a:srgbClr val="000000"/>
                    </a:solidFill>
                  </a:rPr>
                  <a:t>Inactivity</a:t>
                </a:r>
              </a:p>
              <a:p>
                <a:pPr marL="304441" indent="-304441" algn="ctr" defTabSz="1217757" eaLnBrk="0" fontAlgn="base" hangingPunct="0">
                  <a:lnSpc>
                    <a:spcPts val="1065"/>
                  </a:lnSpc>
                  <a:spcAft>
                    <a:spcPts val="800"/>
                  </a:spcAft>
                  <a:buClr>
                    <a:srgbClr val="000000"/>
                  </a:buClr>
                  <a:defRPr/>
                </a:pPr>
                <a:r>
                  <a:rPr lang="en-US" sz="1083" dirty="0">
                    <a:solidFill>
                      <a:srgbClr val="000000"/>
                    </a:solidFill>
                  </a:rPr>
                  <a:t>Period </a:t>
                </a:r>
              </a:p>
            </p:txBody>
          </p:sp>
          <p:cxnSp>
            <p:nvCxnSpPr>
              <p:cNvPr id="14" name="Straight Connector 13"/>
              <p:cNvCxnSpPr/>
              <p:nvPr/>
            </p:nvCxnSpPr>
            <p:spPr bwMode="auto">
              <a:xfrm rot="5400000" flipH="1" flipV="1">
                <a:off x="1317475" y="1556149"/>
                <a:ext cx="1023652" cy="1878"/>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grpSp>
        <p:sp>
          <p:nvSpPr>
            <p:cNvPr id="190" name="Rectangle 189"/>
            <p:cNvSpPr/>
            <p:nvPr/>
          </p:nvSpPr>
          <p:spPr bwMode="auto">
            <a:xfrm>
              <a:off x="523328" y="2159707"/>
              <a:ext cx="2394063" cy="449814"/>
            </a:xfrm>
            <a:prstGeom prst="rect">
              <a:avLst/>
            </a:prstGeom>
            <a:solidFill>
              <a:srgbClr val="C000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On and Off</a:t>
              </a:r>
            </a:p>
          </p:txBody>
        </p:sp>
      </p:grpSp>
      <p:grpSp>
        <p:nvGrpSpPr>
          <p:cNvPr id="204" name="Group 203"/>
          <p:cNvGrpSpPr/>
          <p:nvPr/>
        </p:nvGrpSpPr>
        <p:grpSpPr>
          <a:xfrm>
            <a:off x="3317370" y="1182632"/>
            <a:ext cx="1660401" cy="1405935"/>
            <a:chOff x="3383629" y="1204328"/>
            <a:chExt cx="1694819" cy="1435078"/>
          </a:xfrm>
        </p:grpSpPr>
        <p:grpSp>
          <p:nvGrpSpPr>
            <p:cNvPr id="38" name="Group 37"/>
            <p:cNvGrpSpPr/>
            <p:nvPr/>
          </p:nvGrpSpPr>
          <p:grpSpPr>
            <a:xfrm>
              <a:off x="3383629" y="1204328"/>
              <a:ext cx="1694818" cy="949043"/>
              <a:chOff x="1122046" y="3079921"/>
              <a:chExt cx="1661305" cy="930519"/>
            </a:xfrm>
          </p:grpSpPr>
          <p:cxnSp>
            <p:nvCxnSpPr>
              <p:cNvPr id="30" name="Straight Arrow Connector 29"/>
              <p:cNvCxnSpPr/>
              <p:nvPr/>
            </p:nvCxnSpPr>
            <p:spPr bwMode="auto">
              <a:xfrm flipH="1" flipV="1">
                <a:off x="1127885" y="3079921"/>
                <a:ext cx="3478" cy="93051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bwMode="auto">
              <a:xfrm>
                <a:off x="1131363" y="3996754"/>
                <a:ext cx="1651988"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37" name="Freeform 36"/>
              <p:cNvSpPr/>
              <p:nvPr/>
            </p:nvSpPr>
            <p:spPr>
              <a:xfrm>
                <a:off x="1122046" y="3212996"/>
                <a:ext cx="1570719" cy="781074"/>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ln w="25400">
                <a:solidFill>
                  <a:schemeClr val="tx1"/>
                </a:solidFill>
                <a:headEnd type="none" w="med" len="med"/>
                <a:tailEnd type="triangle"/>
              </a:ln>
              <a:effectLst/>
            </p:spPr>
            <p:txBody>
              <a:bodyPr lIns="76135" tIns="38068" rIns="76135" bIns="38068" rtlCol="0" anchor="ctr"/>
              <a:lstStyle/>
              <a:p>
                <a:pPr algn="ctr" defTabSz="1217808">
                  <a:defRPr/>
                </a:pPr>
                <a:endParaRPr lang="en-US" sz="2414" dirty="0">
                  <a:solidFill>
                    <a:srgbClr val="FFFFFF"/>
                  </a:solidFill>
                </a:endParaRPr>
              </a:p>
            </p:txBody>
          </p:sp>
        </p:grpSp>
        <p:sp>
          <p:nvSpPr>
            <p:cNvPr id="191" name="Rectangle 190"/>
            <p:cNvSpPr/>
            <p:nvPr/>
          </p:nvSpPr>
          <p:spPr bwMode="auto">
            <a:xfrm>
              <a:off x="3383630" y="2156109"/>
              <a:ext cx="1694818" cy="483297"/>
            </a:xfrm>
            <a:prstGeom prst="rect">
              <a:avLst/>
            </a:prstGeom>
            <a:solidFill>
              <a:srgbClr val="50505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Growing Fast</a:t>
              </a:r>
            </a:p>
          </p:txBody>
        </p:sp>
      </p:grpSp>
      <p:grpSp>
        <p:nvGrpSpPr>
          <p:cNvPr id="205" name="Group 204"/>
          <p:cNvGrpSpPr/>
          <p:nvPr/>
        </p:nvGrpSpPr>
        <p:grpSpPr>
          <a:xfrm>
            <a:off x="5315631" y="1215678"/>
            <a:ext cx="1867616" cy="1372889"/>
            <a:chOff x="5423312" y="1238059"/>
            <a:chExt cx="1906329" cy="1401347"/>
          </a:xfrm>
        </p:grpSpPr>
        <p:grpSp>
          <p:nvGrpSpPr>
            <p:cNvPr id="73" name="Group 72"/>
            <p:cNvGrpSpPr/>
            <p:nvPr/>
          </p:nvGrpSpPr>
          <p:grpSpPr>
            <a:xfrm>
              <a:off x="5423312" y="1238059"/>
              <a:ext cx="1906329" cy="915312"/>
              <a:chOff x="4458340" y="4324282"/>
              <a:chExt cx="1906329" cy="915312"/>
            </a:xfrm>
          </p:grpSpPr>
          <p:cxnSp>
            <p:nvCxnSpPr>
              <p:cNvPr id="68" name="Straight Arrow Connector 67"/>
              <p:cNvCxnSpPr/>
              <p:nvPr/>
            </p:nvCxnSpPr>
            <p:spPr bwMode="auto">
              <a:xfrm flipH="1" flipV="1">
                <a:off x="4464407" y="4324282"/>
                <a:ext cx="4" cy="915312"/>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69" name="Straight Arrow Connector 68"/>
              <p:cNvCxnSpPr/>
              <p:nvPr/>
            </p:nvCxnSpPr>
            <p:spPr bwMode="auto">
              <a:xfrm>
                <a:off x="4464406" y="5228587"/>
                <a:ext cx="1900263"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70" name="Straight Arrow Connector 69"/>
              <p:cNvCxnSpPr/>
              <p:nvPr/>
            </p:nvCxnSpPr>
            <p:spPr bwMode="auto">
              <a:xfrm>
                <a:off x="5710460" y="4930022"/>
                <a:ext cx="490521"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71" name="Straight Connector 70"/>
              <p:cNvCxnSpPr/>
              <p:nvPr/>
            </p:nvCxnSpPr>
            <p:spPr bwMode="auto">
              <a:xfrm>
                <a:off x="4458340" y="4924863"/>
                <a:ext cx="540712" cy="0"/>
              </a:xfrm>
              <a:prstGeom prst="line">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72" name="Freeform 71"/>
              <p:cNvSpPr/>
              <p:nvPr/>
            </p:nvSpPr>
            <p:spPr>
              <a:xfrm>
                <a:off x="4999052" y="4430273"/>
                <a:ext cx="711408" cy="502179"/>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defTabSz="1217808">
                  <a:defRPr/>
                </a:pPr>
                <a:endParaRPr lang="en-US" sz="2414" dirty="0">
                  <a:solidFill>
                    <a:srgbClr val="FFFFFF"/>
                  </a:solidFill>
                </a:endParaRPr>
              </a:p>
            </p:txBody>
          </p:sp>
        </p:grpSp>
        <p:sp>
          <p:nvSpPr>
            <p:cNvPr id="192" name="Rectangle 191"/>
            <p:cNvSpPr/>
            <p:nvPr/>
          </p:nvSpPr>
          <p:spPr bwMode="auto">
            <a:xfrm>
              <a:off x="5425405" y="2156109"/>
              <a:ext cx="1904236" cy="483297"/>
            </a:xfrm>
            <a:prstGeom prst="rect">
              <a:avLst/>
            </a:prstGeom>
            <a:solidFill>
              <a:srgbClr val="00188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Unpredictable Bursting</a:t>
              </a:r>
            </a:p>
          </p:txBody>
        </p:sp>
      </p:grpSp>
      <p:grpSp>
        <p:nvGrpSpPr>
          <p:cNvPr id="206" name="Group 205"/>
          <p:cNvGrpSpPr/>
          <p:nvPr/>
        </p:nvGrpSpPr>
        <p:grpSpPr>
          <a:xfrm>
            <a:off x="7554708" y="1223588"/>
            <a:ext cx="2060390" cy="1364977"/>
            <a:chOff x="7708800" y="1246135"/>
            <a:chExt cx="2103098" cy="1393271"/>
          </a:xfrm>
        </p:grpSpPr>
        <p:grpSp>
          <p:nvGrpSpPr>
            <p:cNvPr id="99" name="Group 98"/>
            <p:cNvGrpSpPr/>
            <p:nvPr/>
          </p:nvGrpSpPr>
          <p:grpSpPr>
            <a:xfrm>
              <a:off x="7708800" y="1246135"/>
              <a:ext cx="2103098" cy="915313"/>
              <a:chOff x="8257345" y="1257699"/>
              <a:chExt cx="2103098" cy="915313"/>
            </a:xfrm>
          </p:grpSpPr>
          <p:cxnSp>
            <p:nvCxnSpPr>
              <p:cNvPr id="100" name="Straight Arrow Connector 99"/>
              <p:cNvCxnSpPr/>
              <p:nvPr/>
            </p:nvCxnSpPr>
            <p:spPr bwMode="auto">
              <a:xfrm flipV="1">
                <a:off x="8272892" y="1257699"/>
                <a:ext cx="0" cy="915313"/>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01" name="Straight Arrow Connector 100"/>
              <p:cNvCxnSpPr/>
              <p:nvPr/>
            </p:nvCxnSpPr>
            <p:spPr bwMode="auto">
              <a:xfrm>
                <a:off x="8257345" y="2160215"/>
                <a:ext cx="2103098"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02" name="Freeform 101"/>
              <p:cNvSpPr/>
              <p:nvPr/>
            </p:nvSpPr>
            <p:spPr>
              <a:xfrm>
                <a:off x="8270757" y="1315169"/>
                <a:ext cx="2089686" cy="594626"/>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defTabSz="1217808">
                  <a:defRPr/>
                </a:pPr>
                <a:endParaRPr lang="en-US" sz="2414" dirty="0">
                  <a:solidFill>
                    <a:srgbClr val="FFFFFF"/>
                  </a:solidFill>
                </a:endParaRPr>
              </a:p>
            </p:txBody>
          </p:sp>
        </p:grpSp>
        <p:sp>
          <p:nvSpPr>
            <p:cNvPr id="193" name="Rectangle 192"/>
            <p:cNvSpPr/>
            <p:nvPr/>
          </p:nvSpPr>
          <p:spPr bwMode="auto">
            <a:xfrm>
              <a:off x="7713198" y="2156109"/>
              <a:ext cx="2083800" cy="483297"/>
            </a:xfrm>
            <a:prstGeom prst="rect">
              <a:avLst/>
            </a:prstGeom>
            <a:solidFill>
              <a:srgbClr val="7FBA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Predictable Bursting</a:t>
              </a:r>
            </a:p>
          </p:txBody>
        </p:sp>
      </p:grpSp>
      <p:grpSp>
        <p:nvGrpSpPr>
          <p:cNvPr id="3" name="Group 2"/>
          <p:cNvGrpSpPr/>
          <p:nvPr/>
        </p:nvGrpSpPr>
        <p:grpSpPr>
          <a:xfrm>
            <a:off x="9976267" y="1182632"/>
            <a:ext cx="1665488" cy="1405935"/>
            <a:chOff x="10180555" y="1204328"/>
            <a:chExt cx="1700011" cy="1435078"/>
          </a:xfrm>
        </p:grpSpPr>
        <p:cxnSp>
          <p:nvCxnSpPr>
            <p:cNvPr id="97" name="Straight Arrow Connector 96"/>
            <p:cNvCxnSpPr/>
            <p:nvPr/>
          </p:nvCxnSpPr>
          <p:spPr>
            <a:xfrm>
              <a:off x="10182192" y="1485604"/>
              <a:ext cx="1522385"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grpSp>
          <p:nvGrpSpPr>
            <p:cNvPr id="207" name="Group 206"/>
            <p:cNvGrpSpPr/>
            <p:nvPr/>
          </p:nvGrpSpPr>
          <p:grpSpPr>
            <a:xfrm>
              <a:off x="10180555" y="1204328"/>
              <a:ext cx="1700011" cy="1435078"/>
              <a:chOff x="10180555" y="1204328"/>
              <a:chExt cx="1700011" cy="1435078"/>
            </a:xfrm>
          </p:grpSpPr>
          <p:grpSp>
            <p:nvGrpSpPr>
              <p:cNvPr id="91" name="Group 90"/>
              <p:cNvGrpSpPr/>
              <p:nvPr/>
            </p:nvGrpSpPr>
            <p:grpSpPr>
              <a:xfrm>
                <a:off x="10191705" y="1204328"/>
                <a:ext cx="1688861" cy="949043"/>
                <a:chOff x="1127885" y="3079921"/>
                <a:chExt cx="1655466" cy="930519"/>
              </a:xfrm>
            </p:grpSpPr>
            <p:cxnSp>
              <p:nvCxnSpPr>
                <p:cNvPr id="93" name="Straight Arrow Connector 92"/>
                <p:cNvCxnSpPr/>
                <p:nvPr/>
              </p:nvCxnSpPr>
              <p:spPr bwMode="auto">
                <a:xfrm flipH="1" flipV="1">
                  <a:off x="1127885" y="3079921"/>
                  <a:ext cx="3478" cy="93051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94" name="Straight Arrow Connector 93"/>
                <p:cNvCxnSpPr/>
                <p:nvPr/>
              </p:nvCxnSpPr>
              <p:spPr bwMode="auto">
                <a:xfrm>
                  <a:off x="1131363" y="3996754"/>
                  <a:ext cx="1651988"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grpSp>
          <p:sp>
            <p:nvSpPr>
              <p:cNvPr id="194" name="Rectangle 193"/>
              <p:cNvSpPr/>
              <p:nvPr/>
            </p:nvSpPr>
            <p:spPr bwMode="auto">
              <a:xfrm>
                <a:off x="10180555" y="2156109"/>
                <a:ext cx="1700011" cy="483297"/>
              </a:xfrm>
              <a:prstGeom prst="rect">
                <a:avLst/>
              </a:prstGeom>
              <a:solidFill>
                <a:srgbClr val="0070C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24x7 Steady</a:t>
                </a:r>
              </a:p>
            </p:txBody>
          </p:sp>
        </p:grpSp>
      </p:grpSp>
      <p:sp>
        <p:nvSpPr>
          <p:cNvPr id="195" name="TextBox 194"/>
          <p:cNvSpPr txBox="1"/>
          <p:nvPr/>
        </p:nvSpPr>
        <p:spPr>
          <a:xfrm>
            <a:off x="3618540" y="3104229"/>
            <a:ext cx="1187047" cy="787608"/>
          </a:xfrm>
          <a:prstGeom prst="rect">
            <a:avLst/>
          </a:prstGeom>
          <a:noFill/>
        </p:spPr>
        <p:txBody>
          <a:bodyPr wrap="none" lIns="179166" tIns="143334" rIns="179166" bIns="143334" rtlCol="0">
            <a:spAutoFit/>
          </a:bodyPr>
          <a:lstStyle/>
          <a:p>
            <a:pPr defTabSz="913764">
              <a:lnSpc>
                <a:spcPct val="90000"/>
              </a:lnSpc>
              <a:defRPr/>
            </a:pPr>
            <a:r>
              <a:rPr lang="en-US" sz="1763" b="1" dirty="0">
                <a:solidFill>
                  <a:srgbClr val="000000"/>
                </a:solidFill>
              </a:rPr>
              <a:t>Save </a:t>
            </a:r>
          </a:p>
          <a:p>
            <a:pPr defTabSz="913764">
              <a:lnSpc>
                <a:spcPct val="90000"/>
              </a:lnSpc>
              <a:defRPr/>
            </a:pPr>
            <a:r>
              <a:rPr lang="en-US" sz="1763" b="1" dirty="0">
                <a:solidFill>
                  <a:srgbClr val="000000"/>
                </a:solidFill>
              </a:rPr>
              <a:t>20-30%</a:t>
            </a:r>
          </a:p>
        </p:txBody>
      </p:sp>
      <p:sp>
        <p:nvSpPr>
          <p:cNvPr id="196" name="TextBox 195"/>
          <p:cNvSpPr txBox="1"/>
          <p:nvPr/>
        </p:nvSpPr>
        <p:spPr>
          <a:xfrm>
            <a:off x="4715304" y="4079327"/>
            <a:ext cx="1187047" cy="787608"/>
          </a:xfrm>
          <a:prstGeom prst="rect">
            <a:avLst/>
          </a:prstGeom>
          <a:noFill/>
        </p:spPr>
        <p:txBody>
          <a:bodyPr wrap="none" lIns="179166" tIns="143334" rIns="179166" bIns="143334" rtlCol="0">
            <a:spAutoFit/>
          </a:bodyPr>
          <a:lstStyle/>
          <a:p>
            <a:pPr defTabSz="913764">
              <a:lnSpc>
                <a:spcPct val="90000"/>
              </a:lnSpc>
              <a:defRPr/>
            </a:pPr>
            <a:r>
              <a:rPr lang="en-US" sz="1763" b="1" dirty="0">
                <a:solidFill>
                  <a:srgbClr val="000000"/>
                </a:solidFill>
              </a:rPr>
              <a:t>Save </a:t>
            </a:r>
          </a:p>
          <a:p>
            <a:pPr defTabSz="913764">
              <a:lnSpc>
                <a:spcPct val="90000"/>
              </a:lnSpc>
              <a:defRPr/>
            </a:pPr>
            <a:r>
              <a:rPr lang="en-US" sz="1763" b="1" dirty="0">
                <a:solidFill>
                  <a:srgbClr val="000000"/>
                </a:solidFill>
              </a:rPr>
              <a:t>60-80%</a:t>
            </a:r>
          </a:p>
        </p:txBody>
      </p:sp>
      <p:grpSp>
        <p:nvGrpSpPr>
          <p:cNvPr id="210" name="Group 209"/>
          <p:cNvGrpSpPr/>
          <p:nvPr/>
        </p:nvGrpSpPr>
        <p:grpSpPr>
          <a:xfrm>
            <a:off x="271577" y="5231290"/>
            <a:ext cx="11645675" cy="1265792"/>
            <a:chOff x="183262" y="4886168"/>
            <a:chExt cx="11887071" cy="1292029"/>
          </a:xfrm>
        </p:grpSpPr>
        <p:sp>
          <p:nvSpPr>
            <p:cNvPr id="197" name="Rectangle 196"/>
            <p:cNvSpPr/>
            <p:nvPr/>
          </p:nvSpPr>
          <p:spPr bwMode="auto">
            <a:xfrm>
              <a:off x="184979" y="4886168"/>
              <a:ext cx="3481367" cy="440829"/>
            </a:xfrm>
            <a:prstGeom prst="rect">
              <a:avLst/>
            </a:prstGeom>
            <a:solidFill>
              <a:srgbClr val="C000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On and Off </a:t>
              </a:r>
            </a:p>
            <a:p>
              <a:pPr algn="ctr" defTabSz="913764">
                <a:defRPr/>
              </a:pPr>
              <a:r>
                <a:rPr lang="en-US" sz="1371" dirty="0">
                  <a:solidFill>
                    <a:srgbClr val="FFFFFF"/>
                  </a:solidFill>
                </a:rPr>
                <a:t>(30%)</a:t>
              </a:r>
            </a:p>
          </p:txBody>
        </p:sp>
        <p:sp>
          <p:nvSpPr>
            <p:cNvPr id="198" name="Rectangle 197"/>
            <p:cNvSpPr/>
            <p:nvPr/>
          </p:nvSpPr>
          <p:spPr bwMode="auto">
            <a:xfrm>
              <a:off x="3666345" y="4886928"/>
              <a:ext cx="2056967" cy="440070"/>
            </a:xfrm>
            <a:prstGeom prst="rect">
              <a:avLst/>
            </a:prstGeom>
            <a:solidFill>
              <a:srgbClr val="50505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Growing Fast </a:t>
              </a:r>
            </a:p>
            <a:p>
              <a:pPr algn="ctr" defTabSz="913764">
                <a:defRPr/>
              </a:pPr>
              <a:r>
                <a:rPr lang="en-US" sz="1371" dirty="0">
                  <a:solidFill>
                    <a:srgbClr val="FFFFFF"/>
                  </a:solidFill>
                </a:rPr>
                <a:t>(15%)</a:t>
              </a:r>
            </a:p>
          </p:txBody>
        </p:sp>
        <p:sp>
          <p:nvSpPr>
            <p:cNvPr id="199" name="Rectangle 198"/>
            <p:cNvSpPr/>
            <p:nvPr/>
          </p:nvSpPr>
          <p:spPr bwMode="auto">
            <a:xfrm>
              <a:off x="5723313" y="4886927"/>
              <a:ext cx="2872337" cy="440070"/>
            </a:xfrm>
            <a:prstGeom prst="rect">
              <a:avLst/>
            </a:prstGeom>
            <a:solidFill>
              <a:srgbClr val="00188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Unpredictable Bursting</a:t>
              </a:r>
            </a:p>
            <a:p>
              <a:pPr algn="ctr" defTabSz="913764">
                <a:defRPr/>
              </a:pPr>
              <a:r>
                <a:rPr lang="en-US" sz="1371" dirty="0">
                  <a:solidFill>
                    <a:srgbClr val="FFFFFF"/>
                  </a:solidFill>
                </a:rPr>
                <a:t>(25%)</a:t>
              </a:r>
            </a:p>
          </p:txBody>
        </p:sp>
        <p:sp>
          <p:nvSpPr>
            <p:cNvPr id="200" name="Rectangle 199"/>
            <p:cNvSpPr/>
            <p:nvPr/>
          </p:nvSpPr>
          <p:spPr bwMode="auto">
            <a:xfrm>
              <a:off x="8595649" y="4886928"/>
              <a:ext cx="2184170" cy="430313"/>
            </a:xfrm>
            <a:prstGeom prst="rect">
              <a:avLst/>
            </a:prstGeom>
            <a:solidFill>
              <a:srgbClr val="7FBA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Predictable Bursting</a:t>
              </a:r>
            </a:p>
            <a:p>
              <a:pPr algn="ctr" defTabSz="913764">
                <a:defRPr/>
              </a:pPr>
              <a:r>
                <a:rPr lang="en-US" sz="1371" dirty="0">
                  <a:solidFill>
                    <a:srgbClr val="FFFFFF"/>
                  </a:solidFill>
                </a:rPr>
                <a:t>(20%)</a:t>
              </a:r>
            </a:p>
          </p:txBody>
        </p:sp>
        <p:sp>
          <p:nvSpPr>
            <p:cNvPr id="201" name="Rectangle 200"/>
            <p:cNvSpPr/>
            <p:nvPr/>
          </p:nvSpPr>
          <p:spPr bwMode="auto">
            <a:xfrm>
              <a:off x="10779819" y="4886927"/>
              <a:ext cx="1280146" cy="430314"/>
            </a:xfrm>
            <a:prstGeom prst="rect">
              <a:avLst/>
            </a:prstGeom>
            <a:solidFill>
              <a:srgbClr val="0070C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83" tIns="44791" rIns="89583" bIns="44791" numCol="1" spcCol="0" rtlCol="0" fromWordArt="0" anchor="ctr" anchorCtr="0" forceAA="0" compatLnSpc="1">
              <a:prstTxWarp prst="textNoShape">
                <a:avLst/>
              </a:prstTxWarp>
              <a:noAutofit/>
            </a:bodyPr>
            <a:lstStyle/>
            <a:p>
              <a:pPr algn="ctr" defTabSz="913764">
                <a:defRPr/>
              </a:pPr>
              <a:r>
                <a:rPr lang="en-US" sz="1371" dirty="0">
                  <a:solidFill>
                    <a:srgbClr val="FFFFFF"/>
                  </a:solidFill>
                </a:rPr>
                <a:t>24x7 Steady</a:t>
              </a:r>
            </a:p>
            <a:p>
              <a:pPr algn="ctr" defTabSz="913764">
                <a:defRPr/>
              </a:pPr>
              <a:r>
                <a:rPr lang="en-US" sz="1371" dirty="0">
                  <a:solidFill>
                    <a:srgbClr val="FFFFFF"/>
                  </a:solidFill>
                </a:rPr>
                <a:t>(10%)</a:t>
              </a:r>
            </a:p>
          </p:txBody>
        </p:sp>
        <p:sp>
          <p:nvSpPr>
            <p:cNvPr id="98" name="Rectangle 97"/>
            <p:cNvSpPr/>
            <p:nvPr/>
          </p:nvSpPr>
          <p:spPr bwMode="auto">
            <a:xfrm>
              <a:off x="183262" y="5322150"/>
              <a:ext cx="11887071" cy="856047"/>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6" tIns="143334" rIns="179166" bIns="143334" numCol="1" spcCol="0" rtlCol="0" fromWordArt="0" anchor="ctr" anchorCtr="0" forceAA="0" compatLnSpc="1">
              <a:prstTxWarp prst="textNoShape">
                <a:avLst/>
              </a:prstTxWarp>
              <a:noAutofit/>
            </a:bodyPr>
            <a:lstStyle/>
            <a:p>
              <a:pPr algn="ctr" defTabSz="913466" fontAlgn="base">
                <a:lnSpc>
                  <a:spcPct val="90000"/>
                </a:lnSpc>
                <a:spcBef>
                  <a:spcPct val="0"/>
                </a:spcBef>
                <a:spcAft>
                  <a:spcPct val="0"/>
                </a:spcAft>
                <a:defRPr/>
              </a:pPr>
              <a:r>
                <a:rPr lang="en-US" sz="1763" dirty="0">
                  <a:gradFill>
                    <a:gsLst>
                      <a:gs pos="0">
                        <a:srgbClr val="FFFFFF"/>
                      </a:gs>
                      <a:gs pos="100000">
                        <a:srgbClr val="FFFFFF"/>
                      </a:gs>
                    </a:gsLst>
                    <a:lin ang="5400000" scaled="0"/>
                  </a:gradFill>
                  <a:ea typeface="Segoe UI" pitchFamily="34" charset="0"/>
                  <a:cs typeface="Segoe UI" pitchFamily="34" charset="0"/>
                </a:rPr>
                <a:t>What is your HPC utilization? </a:t>
              </a:r>
            </a:p>
            <a:p>
              <a:pPr algn="ctr" defTabSz="913466" fontAlgn="base">
                <a:lnSpc>
                  <a:spcPct val="90000"/>
                </a:lnSpc>
                <a:spcBef>
                  <a:spcPct val="0"/>
                </a:spcBef>
                <a:spcAft>
                  <a:spcPct val="0"/>
                </a:spcAft>
                <a:defRPr/>
              </a:pPr>
              <a:r>
                <a:rPr lang="en-US" sz="1763" dirty="0">
                  <a:gradFill>
                    <a:gsLst>
                      <a:gs pos="0">
                        <a:srgbClr val="FFFFFF"/>
                      </a:gs>
                      <a:gs pos="100000">
                        <a:srgbClr val="FFFFFF"/>
                      </a:gs>
                    </a:gsLst>
                    <a:lin ang="5400000" scaled="0"/>
                  </a:gradFill>
                  <a:ea typeface="Segoe UI" pitchFamily="34" charset="0"/>
                  <a:cs typeface="Segoe UI" pitchFamily="34" charset="0"/>
                </a:rPr>
                <a:t>Does your grid stand unused between quarters? Do you have enough compute capacity during financial reporting periods, when demand is high? Do you have enough compute capacity to respond to changing regulations?</a:t>
              </a:r>
            </a:p>
          </p:txBody>
        </p:sp>
      </p:grpSp>
      <p:sp>
        <p:nvSpPr>
          <p:cNvPr id="2" name="Text Placeholder 1"/>
          <p:cNvSpPr>
            <a:spLocks noGrp="1"/>
          </p:cNvSpPr>
          <p:nvPr>
            <p:ph type="body" sz="quarter" idx="13"/>
          </p:nvPr>
        </p:nvSpPr>
        <p:spPr/>
        <p:txBody>
          <a:bodyPr/>
          <a:lstStyle/>
          <a:p>
            <a:r>
              <a:rPr lang="en-US" dirty="0" smtClean="0"/>
              <a:t>Varying compute requirement scenarios</a:t>
            </a:r>
            <a:endParaRPr lang="en-US" dirty="0"/>
          </a:p>
        </p:txBody>
      </p:sp>
      <p:sp>
        <p:nvSpPr>
          <p:cNvPr id="8" name="Title 7"/>
          <p:cNvSpPr>
            <a:spLocks noGrp="1"/>
          </p:cNvSpPr>
          <p:nvPr>
            <p:ph type="title"/>
          </p:nvPr>
        </p:nvSpPr>
        <p:spPr/>
        <p:txBody>
          <a:bodyPr/>
          <a:lstStyle/>
          <a:p>
            <a:r>
              <a:rPr lang="en-US" dirty="0" smtClean="0"/>
              <a:t>HPC computing patterns</a:t>
            </a:r>
            <a:endParaRPr lang="en-US" dirty="0"/>
          </a:p>
        </p:txBody>
      </p:sp>
      <p:sp>
        <p:nvSpPr>
          <p:cNvPr id="15" name="Freeform 14"/>
          <p:cNvSpPr/>
          <p:nvPr/>
        </p:nvSpPr>
        <p:spPr bwMode="auto">
          <a:xfrm>
            <a:off x="5904486" y="4366985"/>
            <a:ext cx="349160" cy="129005"/>
          </a:xfrm>
          <a:custGeom>
            <a:avLst/>
            <a:gdLst>
              <a:gd name="connsiteX0" fmla="*/ 0 w 349391"/>
              <a:gd name="connsiteY0" fmla="*/ 129091 h 129091"/>
              <a:gd name="connsiteX1" fmla="*/ 290457 w 349391"/>
              <a:gd name="connsiteY1" fmla="*/ 0 h 129091"/>
            </a:gdLst>
            <a:ahLst/>
            <a:cxnLst>
              <a:cxn ang="0">
                <a:pos x="connsiteX0" y="connsiteY0"/>
              </a:cxn>
              <a:cxn ang="0">
                <a:pos x="connsiteX1" y="connsiteY1"/>
              </a:cxn>
            </a:cxnLst>
            <a:rect l="l" t="t" r="r" b="b"/>
            <a:pathLst>
              <a:path w="349391" h="129091">
                <a:moveTo>
                  <a:pt x="0" y="129091"/>
                </a:moveTo>
                <a:cubicBezTo>
                  <a:pt x="230393" y="79785"/>
                  <a:pt x="460786" y="30480"/>
                  <a:pt x="290457" y="0"/>
                </a:cubicBez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4">
              <a:defRPr/>
            </a:pPr>
            <a:endParaRPr lang="en-US" sz="1798">
              <a:solidFill>
                <a:srgbClr val="FFFFFF"/>
              </a:solidFill>
            </a:endParaRPr>
          </a:p>
        </p:txBody>
      </p:sp>
      <p:cxnSp>
        <p:nvCxnSpPr>
          <p:cNvPr id="18" name="Straight Arrow Connector 17"/>
          <p:cNvCxnSpPr/>
          <p:nvPr/>
        </p:nvCxnSpPr>
        <p:spPr>
          <a:xfrm flipH="1" flipV="1">
            <a:off x="4139106" y="2605389"/>
            <a:ext cx="292558" cy="199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24158" y="2571607"/>
            <a:ext cx="1816838" cy="262721"/>
          </a:xfrm>
          <a:prstGeom prst="rect">
            <a:avLst/>
          </a:prstGeom>
          <a:noFill/>
        </p:spPr>
        <p:txBody>
          <a:bodyPr wrap="square" lIns="182759" tIns="146207" rIns="182759" bIns="146207" rtlCol="0">
            <a:noAutofit/>
          </a:bodyPr>
          <a:lstStyle/>
          <a:p>
            <a:pPr defTabSz="913764">
              <a:lnSpc>
                <a:spcPct val="90000"/>
              </a:lnSpc>
              <a:defRPr/>
            </a:pPr>
            <a:r>
              <a:rPr lang="en-US" sz="1400" dirty="0">
                <a:gradFill>
                  <a:gsLst>
                    <a:gs pos="1250">
                      <a:srgbClr val="000000"/>
                    </a:gs>
                    <a:gs pos="99000">
                      <a:srgbClr val="000000"/>
                    </a:gs>
                  </a:gsLst>
                  <a:lin ang="5400000" scaled="0"/>
                </a:gradFill>
              </a:rPr>
              <a:t>M&amp;A activities</a:t>
            </a:r>
          </a:p>
        </p:txBody>
      </p:sp>
      <p:cxnSp>
        <p:nvCxnSpPr>
          <p:cNvPr id="80" name="Straight Arrow Connector 79"/>
          <p:cNvCxnSpPr/>
          <p:nvPr/>
        </p:nvCxnSpPr>
        <p:spPr>
          <a:xfrm flipH="1" flipV="1">
            <a:off x="6190868" y="2619436"/>
            <a:ext cx="272647" cy="202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388260" y="2585653"/>
            <a:ext cx="2051761" cy="262721"/>
          </a:xfrm>
          <a:prstGeom prst="rect">
            <a:avLst/>
          </a:prstGeom>
          <a:noFill/>
        </p:spPr>
        <p:txBody>
          <a:bodyPr wrap="square" lIns="182759" tIns="146207" rIns="182759" bIns="146207" rtlCol="0">
            <a:noAutofit/>
          </a:bodyPr>
          <a:lstStyle/>
          <a:p>
            <a:pPr defTabSz="913764">
              <a:lnSpc>
                <a:spcPct val="90000"/>
              </a:lnSpc>
              <a:defRPr/>
            </a:pPr>
            <a:r>
              <a:rPr lang="en-US" sz="1400" dirty="0">
                <a:gradFill>
                  <a:gsLst>
                    <a:gs pos="1250">
                      <a:srgbClr val="000000"/>
                    </a:gs>
                    <a:gs pos="99000">
                      <a:srgbClr val="000000"/>
                    </a:gs>
                  </a:gsLst>
                  <a:lin ang="5400000" scaled="0"/>
                </a:gradFill>
              </a:rPr>
              <a:t>Regulatory changes</a:t>
            </a:r>
          </a:p>
        </p:txBody>
      </p:sp>
      <p:cxnSp>
        <p:nvCxnSpPr>
          <p:cNvPr id="84" name="Straight Arrow Connector 83"/>
          <p:cNvCxnSpPr/>
          <p:nvPr/>
        </p:nvCxnSpPr>
        <p:spPr>
          <a:xfrm flipH="1" flipV="1">
            <a:off x="8651059" y="2610129"/>
            <a:ext cx="295825" cy="174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836108" y="2576348"/>
            <a:ext cx="3626198" cy="262721"/>
          </a:xfrm>
          <a:prstGeom prst="rect">
            <a:avLst/>
          </a:prstGeom>
          <a:noFill/>
        </p:spPr>
        <p:txBody>
          <a:bodyPr wrap="square" lIns="182759" tIns="146207" rIns="182759" bIns="146207" rtlCol="0">
            <a:noAutofit/>
          </a:bodyPr>
          <a:lstStyle/>
          <a:p>
            <a:pPr defTabSz="913764">
              <a:lnSpc>
                <a:spcPct val="90000"/>
              </a:lnSpc>
              <a:defRPr/>
            </a:pPr>
            <a:r>
              <a:rPr lang="en-US" sz="1400" dirty="0">
                <a:gradFill>
                  <a:gsLst>
                    <a:gs pos="1250">
                      <a:srgbClr val="000000"/>
                    </a:gs>
                    <a:gs pos="99000">
                      <a:srgbClr val="000000"/>
                    </a:gs>
                  </a:gsLst>
                  <a:lin ang="5400000" scaled="0"/>
                </a:gradFill>
              </a:rPr>
              <a:t>Quarterly and yearly financial reporting</a:t>
            </a:r>
          </a:p>
        </p:txBody>
      </p:sp>
    </p:spTree>
    <p:extLst>
      <p:ext uri="{BB962C8B-B14F-4D97-AF65-F5344CB8AC3E}">
        <p14:creationId xmlns:p14="http://schemas.microsoft.com/office/powerpoint/2010/main" val="59436808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Our Customers </a:t>
            </a:r>
            <a:r>
              <a:rPr lang="en-US" dirty="0" smtClean="0"/>
              <a:t>Concerns</a:t>
            </a:r>
            <a:endParaRPr lang="en-US" dirty="0"/>
          </a:p>
        </p:txBody>
      </p:sp>
      <p:grpSp>
        <p:nvGrpSpPr>
          <p:cNvPr id="4" name="Group 36"/>
          <p:cNvGrpSpPr/>
          <p:nvPr/>
        </p:nvGrpSpPr>
        <p:grpSpPr>
          <a:xfrm>
            <a:off x="408271" y="746360"/>
            <a:ext cx="4905156" cy="3997325"/>
            <a:chOff x="255588" y="1230313"/>
            <a:chExt cx="3679825" cy="3997325"/>
          </a:xfrm>
        </p:grpSpPr>
        <p:grpSp>
          <p:nvGrpSpPr>
            <p:cNvPr id="5" name="Group 3154"/>
            <p:cNvGrpSpPr>
              <a:grpSpLocks/>
            </p:cNvGrpSpPr>
            <p:nvPr/>
          </p:nvGrpSpPr>
          <p:grpSpPr bwMode="auto">
            <a:xfrm>
              <a:off x="255588" y="1230313"/>
              <a:ext cx="3657600" cy="3997325"/>
              <a:chOff x="-2507344" y="1335314"/>
              <a:chExt cx="3657601" cy="5257800"/>
            </a:xfrm>
          </p:grpSpPr>
          <p:grpSp>
            <p:nvGrpSpPr>
              <p:cNvPr id="9" name="Rectangle 7296"/>
              <p:cNvGrpSpPr>
                <a:grpSpLocks/>
              </p:cNvGrpSpPr>
              <p:nvPr/>
            </p:nvGrpSpPr>
            <p:grpSpPr bwMode="auto">
              <a:xfrm>
                <a:off x="-2517793" y="1326036"/>
                <a:ext cx="3672840" cy="5273264"/>
                <a:chOff x="435864" y="905256"/>
                <a:chExt cx="3672840" cy="5196840"/>
              </a:xfrm>
            </p:grpSpPr>
            <p:pic>
              <p:nvPicPr>
                <p:cNvPr id="13" name="Rectangle 13341"/>
                <p:cNvPicPr>
                  <a:picLocks noChangeAspect="1" noChangeArrowheads="1"/>
                </p:cNvPicPr>
                <p:nvPr/>
              </p:nvPicPr>
              <p:blipFill>
                <a:blip r:embed="rId2" cstate="print"/>
                <a:srcRect/>
                <a:stretch>
                  <a:fillRect/>
                </a:stretch>
              </p:blipFill>
              <p:spPr bwMode="auto">
                <a:xfrm>
                  <a:off x="435864" y="905256"/>
                  <a:ext cx="3672840" cy="5196840"/>
                </a:xfrm>
                <a:prstGeom prst="rect">
                  <a:avLst/>
                </a:prstGeom>
                <a:noFill/>
                <a:ln w="9525">
                  <a:noFill/>
                  <a:miter lim="800000"/>
                  <a:headEnd/>
                  <a:tailEnd/>
                </a:ln>
              </p:spPr>
            </p:pic>
            <p:sp>
              <p:nvSpPr>
                <p:cNvPr id="14" name="TextBox 13342"/>
                <p:cNvSpPr txBox="1">
                  <a:spLocks noChangeArrowheads="1"/>
                </p:cNvSpPr>
                <p:nvPr/>
              </p:nvSpPr>
              <p:spPr bwMode="auto">
                <a:xfrm>
                  <a:off x="446313" y="914400"/>
                  <a:ext cx="3657601" cy="5181600"/>
                </a:xfrm>
                <a:prstGeom prst="rect">
                  <a:avLst/>
                </a:prstGeom>
                <a:noFill/>
                <a:ln w="9525">
                  <a:noFill/>
                  <a:miter lim="800000"/>
                  <a:headEnd/>
                  <a:tailEnd/>
                </a:ln>
              </p:spPr>
              <p:txBody>
                <a:bodyPr anchor="ctr"/>
                <a:lstStyle/>
                <a:p>
                  <a:pPr algn="ctr" defTabSz="914363"/>
                  <a:endParaRPr lang="en-US" dirty="0">
                    <a:solidFill>
                      <a:schemeClr val="accent6"/>
                    </a:solidFill>
                    <a:latin typeface="Arial" charset="0"/>
                  </a:endParaRPr>
                </a:p>
              </p:txBody>
            </p:sp>
          </p:grpSp>
          <p:grpSp>
            <p:nvGrpSpPr>
              <p:cNvPr id="10" name="Rectangle 27273"/>
              <p:cNvGrpSpPr>
                <a:grpSpLocks/>
              </p:cNvGrpSpPr>
              <p:nvPr/>
            </p:nvGrpSpPr>
            <p:grpSpPr bwMode="auto">
              <a:xfrm>
                <a:off x="-2411113" y="1839444"/>
                <a:ext cx="3447288" cy="4620678"/>
                <a:chOff x="542544" y="1411224"/>
                <a:chExt cx="3447288" cy="4553712"/>
              </a:xfrm>
            </p:grpSpPr>
            <p:pic>
              <p:nvPicPr>
                <p:cNvPr id="11" name="Rectangle 13339"/>
                <p:cNvPicPr>
                  <a:picLocks noChangeAspect="1" noChangeArrowheads="1"/>
                </p:cNvPicPr>
                <p:nvPr/>
              </p:nvPicPr>
              <p:blipFill>
                <a:blip r:embed="rId3" cstate="print"/>
                <a:srcRect/>
                <a:stretch>
                  <a:fillRect/>
                </a:stretch>
              </p:blipFill>
              <p:spPr bwMode="auto">
                <a:xfrm>
                  <a:off x="542544" y="1411224"/>
                  <a:ext cx="3447288" cy="4553712"/>
                </a:xfrm>
                <a:prstGeom prst="rect">
                  <a:avLst/>
                </a:prstGeom>
                <a:noFill/>
                <a:ln w="9525">
                  <a:noFill/>
                  <a:miter lim="800000"/>
                  <a:headEnd/>
                  <a:tailEnd/>
                </a:ln>
              </p:spPr>
            </p:pic>
            <p:sp>
              <p:nvSpPr>
                <p:cNvPr id="12" name="TextBox 13340"/>
                <p:cNvSpPr txBox="1">
                  <a:spLocks noChangeArrowheads="1"/>
                </p:cNvSpPr>
                <p:nvPr/>
              </p:nvSpPr>
              <p:spPr bwMode="auto">
                <a:xfrm>
                  <a:off x="546100" y="1415038"/>
                  <a:ext cx="3439885" cy="4546850"/>
                </a:xfrm>
                <a:prstGeom prst="rect">
                  <a:avLst/>
                </a:prstGeom>
                <a:noFill/>
                <a:ln w="9525">
                  <a:noFill/>
                  <a:miter lim="800000"/>
                  <a:headEnd/>
                  <a:tailEnd/>
                </a:ln>
              </p:spPr>
              <p:txBody>
                <a:bodyPr anchor="ctr"/>
                <a:lstStyle/>
                <a:p>
                  <a:pPr algn="ctr" defTabSz="914363"/>
                  <a:endParaRPr lang="en-US" dirty="0">
                    <a:solidFill>
                      <a:schemeClr val="accent6"/>
                    </a:solidFill>
                    <a:latin typeface="Arial" charset="0"/>
                  </a:endParaRPr>
                </a:p>
              </p:txBody>
            </p:sp>
          </p:grpSp>
        </p:grpSp>
        <p:sp>
          <p:nvSpPr>
            <p:cNvPr id="6" name="Rectangle 5"/>
            <p:cNvSpPr>
              <a:spLocks noChangeArrowheads="1"/>
            </p:cNvSpPr>
            <p:nvPr/>
          </p:nvSpPr>
          <p:spPr bwMode="auto">
            <a:xfrm>
              <a:off x="349250" y="1603375"/>
              <a:ext cx="3411538" cy="798680"/>
            </a:xfrm>
            <a:prstGeom prst="rect">
              <a:avLst/>
            </a:prstGeom>
            <a:noFill/>
            <a:ln w="9525">
              <a:noFill/>
              <a:miter lim="800000"/>
              <a:headEnd/>
              <a:tailEnd/>
            </a:ln>
          </p:spPr>
          <p:txBody>
            <a:bodyPr>
              <a:spAutoFit/>
            </a:bodyPr>
            <a:lstStyle/>
            <a:p>
              <a:pPr defTabSz="914363">
                <a:lnSpc>
                  <a:spcPct val="85000"/>
                </a:lnSpc>
                <a:spcBef>
                  <a:spcPct val="30000"/>
                </a:spcBef>
                <a:buClr>
                  <a:srgbClr val="0072C6"/>
                </a:buClr>
                <a:buSzPct val="80000"/>
              </a:pPr>
              <a:r>
                <a:rPr lang="en-US" i="1" dirty="0">
                  <a:solidFill>
                    <a:schemeClr val="accent6"/>
                  </a:solidFill>
                  <a:latin typeface="Arial" charset="0"/>
                  <a:cs typeface="Arial" charset="0"/>
                </a:rPr>
                <a:t>“</a:t>
              </a:r>
              <a:r>
                <a:rPr lang="en-US" i="1" dirty="0">
                  <a:solidFill>
                    <a:schemeClr val="accent6"/>
                  </a:solidFill>
                  <a:cs typeface="Arial" charset="0"/>
                </a:rPr>
                <a:t>How do I ensure that Risk &amp; Compliance guidelines are being followed at all levels and are managed cost effectively?</a:t>
              </a:r>
              <a:r>
                <a:rPr lang="en-US" i="1" dirty="0">
                  <a:solidFill>
                    <a:schemeClr val="accent6"/>
                  </a:solidFill>
                  <a:latin typeface="Arial" charset="0"/>
                  <a:cs typeface="Arial" charset="0"/>
                </a:rPr>
                <a:t>”</a:t>
              </a:r>
              <a:endParaRPr lang="en-US" i="1" dirty="0">
                <a:solidFill>
                  <a:schemeClr val="accent6"/>
                </a:solidFill>
                <a:cs typeface="Arial" charset="0"/>
              </a:endParaRPr>
            </a:p>
          </p:txBody>
        </p:sp>
        <p:sp>
          <p:nvSpPr>
            <p:cNvPr id="7" name="Rectangle 6"/>
            <p:cNvSpPr>
              <a:spLocks noChangeArrowheads="1"/>
            </p:cNvSpPr>
            <p:nvPr/>
          </p:nvSpPr>
          <p:spPr bwMode="auto">
            <a:xfrm>
              <a:off x="277813" y="1314450"/>
              <a:ext cx="3657600" cy="246063"/>
            </a:xfrm>
            <a:prstGeom prst="rect">
              <a:avLst/>
            </a:prstGeom>
            <a:noFill/>
            <a:ln w="9525">
              <a:noFill/>
              <a:miter lim="800000"/>
              <a:headEnd/>
              <a:tailEnd/>
            </a:ln>
          </p:spPr>
          <p:txBody>
            <a:bodyPr anchor="ctr"/>
            <a:lstStyle/>
            <a:p>
              <a:pPr defTabSz="914363"/>
              <a:r>
                <a:rPr lang="en-US" b="1" dirty="0">
                  <a:solidFill>
                    <a:schemeClr val="bg1"/>
                  </a:solidFill>
                  <a:cs typeface="Arial" charset="0"/>
                </a:rPr>
                <a:t>Chief Compliance Officer</a:t>
              </a:r>
            </a:p>
          </p:txBody>
        </p:sp>
        <p:sp>
          <p:nvSpPr>
            <p:cNvPr id="8" name="Rectangle 7"/>
            <p:cNvSpPr>
              <a:spLocks noChangeArrowheads="1"/>
            </p:cNvSpPr>
            <p:nvPr/>
          </p:nvSpPr>
          <p:spPr bwMode="auto">
            <a:xfrm>
              <a:off x="414438" y="2887693"/>
              <a:ext cx="3411538" cy="1892826"/>
            </a:xfrm>
            <a:prstGeom prst="rect">
              <a:avLst/>
            </a:prstGeom>
            <a:noFill/>
            <a:ln w="9525">
              <a:noFill/>
              <a:miter lim="800000"/>
              <a:headEnd/>
              <a:tailEnd/>
            </a:ln>
          </p:spPr>
          <p:txBody>
            <a:bodyPr wrap="square">
              <a:spAutoFit/>
            </a:bodyPr>
            <a:lstStyle/>
            <a:p>
              <a:pPr marL="228600" indent="-228600" defTabSz="914363">
                <a:lnSpc>
                  <a:spcPct val="90000"/>
                </a:lnSpc>
                <a:spcBef>
                  <a:spcPct val="30000"/>
                </a:spcBef>
                <a:buClr>
                  <a:srgbClr val="0072C6"/>
                </a:buClr>
                <a:buSzPct val="85000"/>
              </a:pPr>
              <a:r>
                <a:rPr lang="en-US" dirty="0">
                  <a:solidFill>
                    <a:schemeClr val="accent6"/>
                  </a:solidFill>
                  <a:cs typeface="Arial" charset="0"/>
                </a:rPr>
                <a:t>Impact</a:t>
              </a:r>
              <a:endParaRPr lang="en-US" dirty="0">
                <a:solidFill>
                  <a:schemeClr val="accent6"/>
                </a:solidFill>
                <a:latin typeface="Arial" charset="0"/>
              </a:endParaRP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Lack of visibility into financial and operational parameters and no clear understanding of risk</a:t>
              </a: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Constant pressure to protect company reputation and competitive position</a:t>
              </a: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Difficulty to implement and adopt compliance guidelines easily, increasing costs</a:t>
              </a:r>
            </a:p>
          </p:txBody>
        </p:sp>
      </p:grpSp>
      <p:grpSp>
        <p:nvGrpSpPr>
          <p:cNvPr id="15" name="Group 33"/>
          <p:cNvGrpSpPr/>
          <p:nvPr/>
        </p:nvGrpSpPr>
        <p:grpSpPr>
          <a:xfrm>
            <a:off x="3759348" y="1355425"/>
            <a:ext cx="4991917" cy="4282936"/>
            <a:chOff x="2847975" y="2148880"/>
            <a:chExt cx="3744913" cy="4282936"/>
          </a:xfrm>
        </p:grpSpPr>
        <p:grpSp>
          <p:nvGrpSpPr>
            <p:cNvPr id="16" name="Group 78"/>
            <p:cNvGrpSpPr>
              <a:grpSpLocks/>
            </p:cNvGrpSpPr>
            <p:nvPr/>
          </p:nvGrpSpPr>
          <p:grpSpPr bwMode="auto">
            <a:xfrm>
              <a:off x="2847975" y="2148880"/>
              <a:ext cx="3544888" cy="4282936"/>
              <a:chOff x="1560" y="1063"/>
              <a:chExt cx="2314" cy="2561"/>
            </a:xfrm>
          </p:grpSpPr>
          <p:grpSp>
            <p:nvGrpSpPr>
              <p:cNvPr id="20" name="Rectangle 7296"/>
              <p:cNvGrpSpPr>
                <a:grpSpLocks/>
              </p:cNvGrpSpPr>
              <p:nvPr/>
            </p:nvGrpSpPr>
            <p:grpSpPr bwMode="auto">
              <a:xfrm>
                <a:off x="1560" y="1063"/>
                <a:ext cx="2314" cy="2561"/>
                <a:chOff x="3160" y="559"/>
                <a:chExt cx="2314" cy="2561"/>
              </a:xfrm>
            </p:grpSpPr>
            <p:pic>
              <p:nvPicPr>
                <p:cNvPr id="24" name="Rectangle 13335"/>
                <p:cNvPicPr>
                  <a:picLocks noChangeAspect="1" noChangeArrowheads="1"/>
                </p:cNvPicPr>
                <p:nvPr/>
              </p:nvPicPr>
              <p:blipFill>
                <a:blip r:embed="rId5" cstate="print"/>
                <a:srcRect/>
                <a:stretch>
                  <a:fillRect/>
                </a:stretch>
              </p:blipFill>
              <p:spPr bwMode="auto">
                <a:xfrm>
                  <a:off x="3160" y="559"/>
                  <a:ext cx="2314" cy="2558"/>
                </a:xfrm>
                <a:prstGeom prst="rect">
                  <a:avLst/>
                </a:prstGeom>
                <a:noFill/>
                <a:ln w="9525">
                  <a:noFill/>
                  <a:miter lim="800000"/>
                  <a:headEnd/>
                  <a:tailEnd/>
                </a:ln>
              </p:spPr>
            </p:pic>
            <p:sp>
              <p:nvSpPr>
                <p:cNvPr id="25" name="TextBox 13336"/>
                <p:cNvSpPr txBox="1">
                  <a:spLocks noChangeArrowheads="1"/>
                </p:cNvSpPr>
                <p:nvPr/>
              </p:nvSpPr>
              <p:spPr bwMode="auto">
                <a:xfrm>
                  <a:off x="3167" y="571"/>
                  <a:ext cx="2304" cy="2549"/>
                </a:xfrm>
                <a:prstGeom prst="rect">
                  <a:avLst/>
                </a:prstGeom>
                <a:noFill/>
                <a:ln w="9525">
                  <a:noFill/>
                  <a:miter lim="800000"/>
                  <a:headEnd/>
                  <a:tailEnd/>
                </a:ln>
              </p:spPr>
              <p:txBody>
                <a:bodyPr anchor="ctr"/>
                <a:lstStyle/>
                <a:p>
                  <a:pPr algn="ctr" defTabSz="914363"/>
                  <a:endParaRPr lang="en-US" dirty="0">
                    <a:solidFill>
                      <a:schemeClr val="accent6"/>
                    </a:solidFill>
                    <a:latin typeface="Arial" charset="0"/>
                  </a:endParaRPr>
                </a:p>
              </p:txBody>
            </p:sp>
          </p:grpSp>
          <p:grpSp>
            <p:nvGrpSpPr>
              <p:cNvPr id="21" name="Rectangle 27273"/>
              <p:cNvGrpSpPr>
                <a:grpSpLocks/>
              </p:cNvGrpSpPr>
              <p:nvPr/>
            </p:nvGrpSpPr>
            <p:grpSpPr bwMode="auto">
              <a:xfrm>
                <a:off x="1624" y="1323"/>
                <a:ext cx="2173" cy="2224"/>
                <a:chOff x="3224" y="891"/>
                <a:chExt cx="2173" cy="2152"/>
              </a:xfrm>
            </p:grpSpPr>
            <p:pic>
              <p:nvPicPr>
                <p:cNvPr id="22" name="Rectangle 13333"/>
                <p:cNvPicPr>
                  <a:picLocks noChangeAspect="1" noChangeArrowheads="1"/>
                </p:cNvPicPr>
                <p:nvPr/>
              </p:nvPicPr>
              <p:blipFill>
                <a:blip r:embed="rId6" cstate="print"/>
                <a:srcRect/>
                <a:stretch>
                  <a:fillRect/>
                </a:stretch>
              </p:blipFill>
              <p:spPr bwMode="auto">
                <a:xfrm>
                  <a:off x="3224" y="891"/>
                  <a:ext cx="2173" cy="2152"/>
                </a:xfrm>
                <a:prstGeom prst="rect">
                  <a:avLst/>
                </a:prstGeom>
                <a:noFill/>
                <a:ln w="9525">
                  <a:noFill/>
                  <a:miter lim="800000"/>
                  <a:headEnd/>
                  <a:tailEnd/>
                </a:ln>
              </p:spPr>
            </p:pic>
            <p:sp>
              <p:nvSpPr>
                <p:cNvPr id="23" name="TextBox 13334"/>
                <p:cNvSpPr txBox="1">
                  <a:spLocks noChangeArrowheads="1"/>
                </p:cNvSpPr>
                <p:nvPr/>
              </p:nvSpPr>
              <p:spPr bwMode="auto">
                <a:xfrm>
                  <a:off x="3227" y="894"/>
                  <a:ext cx="2167" cy="2147"/>
                </a:xfrm>
                <a:prstGeom prst="rect">
                  <a:avLst/>
                </a:prstGeom>
                <a:noFill/>
                <a:ln w="9525">
                  <a:noFill/>
                  <a:miter lim="800000"/>
                  <a:headEnd/>
                  <a:tailEnd/>
                </a:ln>
              </p:spPr>
              <p:txBody>
                <a:bodyPr anchor="ctr"/>
                <a:lstStyle/>
                <a:p>
                  <a:pPr algn="ctr" defTabSz="914363">
                    <a:spcBef>
                      <a:spcPts val="900"/>
                    </a:spcBef>
                  </a:pPr>
                  <a:endParaRPr lang="en-US" dirty="0">
                    <a:solidFill>
                      <a:schemeClr val="accent6"/>
                    </a:solidFill>
                    <a:latin typeface="Arial" charset="0"/>
                  </a:endParaRPr>
                </a:p>
              </p:txBody>
            </p:sp>
          </p:grpSp>
        </p:grpSp>
        <p:sp>
          <p:nvSpPr>
            <p:cNvPr id="17" name="Rectangle 16"/>
            <p:cNvSpPr>
              <a:spLocks noChangeArrowheads="1"/>
            </p:cNvSpPr>
            <p:nvPr/>
          </p:nvSpPr>
          <p:spPr bwMode="auto">
            <a:xfrm>
              <a:off x="3000375" y="2640838"/>
              <a:ext cx="2992438" cy="798680"/>
            </a:xfrm>
            <a:prstGeom prst="rect">
              <a:avLst/>
            </a:prstGeom>
            <a:noFill/>
            <a:ln w="9525">
              <a:noFill/>
              <a:miter lim="800000"/>
              <a:headEnd/>
              <a:tailEnd/>
            </a:ln>
          </p:spPr>
          <p:txBody>
            <a:bodyPr>
              <a:spAutoFit/>
            </a:bodyPr>
            <a:lstStyle/>
            <a:p>
              <a:pPr defTabSz="914363">
                <a:lnSpc>
                  <a:spcPct val="85000"/>
                </a:lnSpc>
                <a:spcBef>
                  <a:spcPct val="30000"/>
                </a:spcBef>
                <a:buClr>
                  <a:srgbClr val="0072C6"/>
                </a:buClr>
                <a:buSzPct val="80000"/>
              </a:pPr>
              <a:r>
                <a:rPr lang="en-US" i="1" dirty="0">
                  <a:solidFill>
                    <a:schemeClr val="accent6"/>
                  </a:solidFill>
                  <a:cs typeface="Arial" charset="0"/>
                </a:rPr>
                <a:t>“How can I reduce the amount of time we spend each month ensuring we meet all the reporting requirements?”</a:t>
              </a:r>
            </a:p>
          </p:txBody>
        </p:sp>
        <p:sp>
          <p:nvSpPr>
            <p:cNvPr id="18" name="Rectangle 17"/>
            <p:cNvSpPr>
              <a:spLocks noChangeArrowheads="1"/>
            </p:cNvSpPr>
            <p:nvPr/>
          </p:nvSpPr>
          <p:spPr bwMode="gray">
            <a:xfrm>
              <a:off x="2935288" y="2248725"/>
              <a:ext cx="3657600" cy="266700"/>
            </a:xfrm>
            <a:prstGeom prst="rect">
              <a:avLst/>
            </a:prstGeom>
            <a:noFill/>
            <a:ln w="9525">
              <a:noFill/>
              <a:miter lim="800000"/>
              <a:headEnd/>
              <a:tailEnd/>
            </a:ln>
          </p:spPr>
          <p:txBody>
            <a:bodyPr anchor="ctr"/>
            <a:lstStyle/>
            <a:p>
              <a:pPr defTabSz="914363"/>
              <a:r>
                <a:rPr lang="en-US" b="1" dirty="0">
                  <a:solidFill>
                    <a:schemeClr val="bg1"/>
                  </a:solidFill>
                  <a:cs typeface="Arial" charset="0"/>
                </a:rPr>
                <a:t>CFO or Chief Actuary</a:t>
              </a:r>
            </a:p>
          </p:txBody>
        </p:sp>
        <p:sp>
          <p:nvSpPr>
            <p:cNvPr id="19" name="Rectangle 18"/>
            <p:cNvSpPr>
              <a:spLocks noChangeArrowheads="1"/>
            </p:cNvSpPr>
            <p:nvPr/>
          </p:nvSpPr>
          <p:spPr bwMode="auto">
            <a:xfrm>
              <a:off x="2943425" y="3986943"/>
              <a:ext cx="3454400" cy="1892826"/>
            </a:xfrm>
            <a:prstGeom prst="rect">
              <a:avLst/>
            </a:prstGeom>
            <a:noFill/>
            <a:ln w="9525">
              <a:noFill/>
              <a:miter lim="800000"/>
              <a:headEnd/>
              <a:tailEnd/>
            </a:ln>
          </p:spPr>
          <p:txBody>
            <a:bodyPr>
              <a:spAutoFit/>
            </a:bodyPr>
            <a:lstStyle/>
            <a:p>
              <a:pPr marL="228600" indent="-228600" defTabSz="914363">
                <a:lnSpc>
                  <a:spcPct val="90000"/>
                </a:lnSpc>
                <a:spcBef>
                  <a:spcPct val="30000"/>
                </a:spcBef>
                <a:buClr>
                  <a:srgbClr val="0072C6"/>
                </a:buClr>
                <a:buSzPct val="85000"/>
              </a:pPr>
              <a:r>
                <a:rPr lang="en-US" dirty="0">
                  <a:solidFill>
                    <a:schemeClr val="accent6"/>
                  </a:solidFill>
                  <a:cs typeface="Arial" charset="0"/>
                </a:rPr>
                <a:t>Impact</a:t>
              </a:r>
              <a:endParaRPr lang="en-US" dirty="0">
                <a:solidFill>
                  <a:schemeClr val="accent6"/>
                </a:solidFill>
                <a:latin typeface="Arial" charset="0"/>
              </a:endParaRP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Increased risk in an evolving business and regulatory environment</a:t>
              </a: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Incorrect reporting can lead to non-compliance which is costly </a:t>
              </a: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Manual processes result in inefficiency and are error-prone</a:t>
              </a:r>
            </a:p>
          </p:txBody>
        </p:sp>
      </p:grpSp>
      <p:grpSp>
        <p:nvGrpSpPr>
          <p:cNvPr id="26" name="Group 34"/>
          <p:cNvGrpSpPr/>
          <p:nvPr/>
        </p:nvGrpSpPr>
        <p:grpSpPr>
          <a:xfrm>
            <a:off x="7240130" y="1942287"/>
            <a:ext cx="4589086" cy="4300948"/>
            <a:chOff x="5635377" y="1582726"/>
            <a:chExt cx="3442711" cy="3738335"/>
          </a:xfrm>
        </p:grpSpPr>
        <p:grpSp>
          <p:nvGrpSpPr>
            <p:cNvPr id="27" name="Group 3154"/>
            <p:cNvGrpSpPr>
              <a:grpSpLocks/>
            </p:cNvGrpSpPr>
            <p:nvPr/>
          </p:nvGrpSpPr>
          <p:grpSpPr bwMode="auto">
            <a:xfrm>
              <a:off x="5635377" y="1582726"/>
              <a:ext cx="3442711" cy="3738335"/>
              <a:chOff x="-2517793" y="1276530"/>
              <a:chExt cx="3680746" cy="5322771"/>
            </a:xfrm>
          </p:grpSpPr>
          <p:grpSp>
            <p:nvGrpSpPr>
              <p:cNvPr id="31" name="Rectangle 7296"/>
              <p:cNvGrpSpPr>
                <a:grpSpLocks/>
              </p:cNvGrpSpPr>
              <p:nvPr/>
            </p:nvGrpSpPr>
            <p:grpSpPr bwMode="auto">
              <a:xfrm>
                <a:off x="-2517793" y="1276530"/>
                <a:ext cx="3680746" cy="5322771"/>
                <a:chOff x="435864" y="856467"/>
                <a:chExt cx="3680746" cy="5245629"/>
              </a:xfrm>
            </p:grpSpPr>
            <p:pic>
              <p:nvPicPr>
                <p:cNvPr id="35" name="Rectangle 13329"/>
                <p:cNvPicPr>
                  <a:picLocks noChangeAspect="1" noChangeArrowheads="1"/>
                </p:cNvPicPr>
                <p:nvPr/>
              </p:nvPicPr>
              <p:blipFill>
                <a:blip r:embed="rId7" cstate="print"/>
                <a:srcRect/>
                <a:stretch>
                  <a:fillRect/>
                </a:stretch>
              </p:blipFill>
              <p:spPr bwMode="auto">
                <a:xfrm>
                  <a:off x="435864" y="905256"/>
                  <a:ext cx="3672840" cy="5196840"/>
                </a:xfrm>
                <a:prstGeom prst="rect">
                  <a:avLst/>
                </a:prstGeom>
                <a:noFill/>
                <a:ln w="9525">
                  <a:noFill/>
                  <a:miter lim="800000"/>
                  <a:headEnd/>
                  <a:tailEnd/>
                </a:ln>
              </p:spPr>
            </p:pic>
            <p:sp>
              <p:nvSpPr>
                <p:cNvPr id="36" name="TextBox 13330"/>
                <p:cNvSpPr txBox="1">
                  <a:spLocks noChangeArrowheads="1"/>
                </p:cNvSpPr>
                <p:nvPr/>
              </p:nvSpPr>
              <p:spPr bwMode="auto">
                <a:xfrm>
                  <a:off x="459009" y="856467"/>
                  <a:ext cx="3657601" cy="5181599"/>
                </a:xfrm>
                <a:prstGeom prst="rect">
                  <a:avLst/>
                </a:prstGeom>
                <a:noFill/>
                <a:ln w="9525">
                  <a:noFill/>
                  <a:miter lim="800000"/>
                  <a:headEnd/>
                  <a:tailEnd/>
                </a:ln>
              </p:spPr>
              <p:txBody>
                <a:bodyPr anchor="ctr"/>
                <a:lstStyle/>
                <a:p>
                  <a:pPr algn="ctr" defTabSz="914363"/>
                  <a:endParaRPr lang="en-US" dirty="0">
                    <a:solidFill>
                      <a:schemeClr val="accent6"/>
                    </a:solidFill>
                    <a:latin typeface="Arial" charset="0"/>
                  </a:endParaRPr>
                </a:p>
              </p:txBody>
            </p:sp>
          </p:grpSp>
          <p:grpSp>
            <p:nvGrpSpPr>
              <p:cNvPr id="32" name="Rectangle 27273"/>
              <p:cNvGrpSpPr>
                <a:grpSpLocks/>
              </p:cNvGrpSpPr>
              <p:nvPr/>
            </p:nvGrpSpPr>
            <p:grpSpPr bwMode="auto">
              <a:xfrm>
                <a:off x="-2407557" y="1824748"/>
                <a:ext cx="3456428" cy="4632281"/>
                <a:chOff x="546100" y="1396741"/>
                <a:chExt cx="3456428" cy="4565147"/>
              </a:xfrm>
            </p:grpSpPr>
            <p:pic>
              <p:nvPicPr>
                <p:cNvPr id="33" name="Rectangle 13327"/>
                <p:cNvPicPr>
                  <a:picLocks noChangeAspect="1" noChangeArrowheads="1"/>
                </p:cNvPicPr>
                <p:nvPr/>
              </p:nvPicPr>
              <p:blipFill>
                <a:blip r:embed="rId8" cstate="print"/>
                <a:srcRect/>
                <a:stretch>
                  <a:fillRect/>
                </a:stretch>
              </p:blipFill>
              <p:spPr bwMode="auto">
                <a:xfrm>
                  <a:off x="555240" y="1396741"/>
                  <a:ext cx="3447288" cy="4553711"/>
                </a:xfrm>
                <a:prstGeom prst="rect">
                  <a:avLst/>
                </a:prstGeom>
                <a:noFill/>
                <a:ln w="9525">
                  <a:noFill/>
                  <a:miter lim="800000"/>
                  <a:headEnd/>
                  <a:tailEnd/>
                </a:ln>
              </p:spPr>
            </p:pic>
            <p:sp>
              <p:nvSpPr>
                <p:cNvPr id="34" name="TextBox 13328"/>
                <p:cNvSpPr txBox="1">
                  <a:spLocks noChangeArrowheads="1"/>
                </p:cNvSpPr>
                <p:nvPr/>
              </p:nvSpPr>
              <p:spPr bwMode="auto">
                <a:xfrm>
                  <a:off x="546100" y="1415038"/>
                  <a:ext cx="3439885" cy="4546850"/>
                </a:xfrm>
                <a:prstGeom prst="rect">
                  <a:avLst/>
                </a:prstGeom>
                <a:noFill/>
                <a:ln w="9525">
                  <a:noFill/>
                  <a:miter lim="800000"/>
                  <a:headEnd/>
                  <a:tailEnd/>
                </a:ln>
              </p:spPr>
              <p:txBody>
                <a:bodyPr anchor="ctr"/>
                <a:lstStyle/>
                <a:p>
                  <a:pPr algn="ctr" defTabSz="914363"/>
                  <a:endParaRPr lang="en-US" dirty="0">
                    <a:solidFill>
                      <a:schemeClr val="accent6"/>
                    </a:solidFill>
                    <a:latin typeface="Arial" charset="0"/>
                  </a:endParaRPr>
                </a:p>
              </p:txBody>
            </p:sp>
          </p:grpSp>
        </p:grpSp>
        <p:sp>
          <p:nvSpPr>
            <p:cNvPr id="28" name="Rectangle 27"/>
            <p:cNvSpPr>
              <a:spLocks noChangeArrowheads="1"/>
            </p:cNvSpPr>
            <p:nvPr/>
          </p:nvSpPr>
          <p:spPr bwMode="auto">
            <a:xfrm>
              <a:off x="5744338" y="1993895"/>
              <a:ext cx="3326677" cy="694204"/>
            </a:xfrm>
            <a:prstGeom prst="rect">
              <a:avLst/>
            </a:prstGeom>
            <a:noFill/>
            <a:ln w="9525">
              <a:noFill/>
              <a:miter lim="800000"/>
              <a:headEnd/>
              <a:tailEnd/>
            </a:ln>
          </p:spPr>
          <p:txBody>
            <a:bodyPr wrap="square">
              <a:spAutoFit/>
            </a:bodyPr>
            <a:lstStyle/>
            <a:p>
              <a:pPr defTabSz="914363">
                <a:lnSpc>
                  <a:spcPct val="85000"/>
                </a:lnSpc>
                <a:spcBef>
                  <a:spcPct val="30000"/>
                </a:spcBef>
                <a:buClr>
                  <a:srgbClr val="0072C6"/>
                </a:buClr>
                <a:buSzPct val="80000"/>
              </a:pPr>
              <a:r>
                <a:rPr lang="en-US" i="1" dirty="0">
                  <a:solidFill>
                    <a:schemeClr val="accent6"/>
                  </a:solidFill>
                  <a:latin typeface="Arial" charset="0"/>
                  <a:cs typeface="Arial" charset="0"/>
                </a:rPr>
                <a:t>“</a:t>
              </a:r>
              <a:r>
                <a:rPr lang="en-US" dirty="0">
                  <a:solidFill>
                    <a:schemeClr val="accent6"/>
                  </a:solidFill>
                </a:rPr>
                <a:t>I need access to the data quick and efficiently to ensure we stay on top of minimizing our risk exposure.”</a:t>
              </a:r>
              <a:endParaRPr lang="en-US" i="1" dirty="0">
                <a:solidFill>
                  <a:schemeClr val="accent6"/>
                </a:solidFill>
                <a:cs typeface="Arial" charset="0"/>
              </a:endParaRPr>
            </a:p>
          </p:txBody>
        </p:sp>
        <p:sp>
          <p:nvSpPr>
            <p:cNvPr id="29" name="Rectangle 28"/>
            <p:cNvSpPr>
              <a:spLocks noChangeArrowheads="1"/>
            </p:cNvSpPr>
            <p:nvPr/>
          </p:nvSpPr>
          <p:spPr bwMode="auto">
            <a:xfrm>
              <a:off x="5742750" y="1648783"/>
              <a:ext cx="3162300" cy="260350"/>
            </a:xfrm>
            <a:prstGeom prst="rect">
              <a:avLst/>
            </a:prstGeom>
            <a:noFill/>
            <a:ln w="9525">
              <a:noFill/>
              <a:miter lim="800000"/>
              <a:headEnd/>
              <a:tailEnd/>
            </a:ln>
          </p:spPr>
          <p:txBody>
            <a:bodyPr anchor="ctr"/>
            <a:lstStyle/>
            <a:p>
              <a:pPr defTabSz="914363"/>
              <a:r>
                <a:rPr lang="en-US" b="1" dirty="0">
                  <a:solidFill>
                    <a:schemeClr val="bg1"/>
                  </a:solidFill>
                  <a:cs typeface="Arial" charset="0"/>
                </a:rPr>
                <a:t>Line of Business Manager</a:t>
              </a:r>
            </a:p>
          </p:txBody>
        </p:sp>
        <p:sp>
          <p:nvSpPr>
            <p:cNvPr id="30" name="Rectangle 29"/>
            <p:cNvSpPr>
              <a:spLocks noChangeArrowheads="1"/>
            </p:cNvSpPr>
            <p:nvPr/>
          </p:nvSpPr>
          <p:spPr bwMode="auto">
            <a:xfrm>
              <a:off x="5718938" y="3128242"/>
              <a:ext cx="3184525" cy="1837834"/>
            </a:xfrm>
            <a:prstGeom prst="rect">
              <a:avLst/>
            </a:prstGeom>
            <a:noFill/>
            <a:ln w="9525">
              <a:noFill/>
              <a:miter lim="800000"/>
              <a:headEnd/>
              <a:tailEnd/>
            </a:ln>
          </p:spPr>
          <p:txBody>
            <a:bodyPr>
              <a:spAutoFit/>
            </a:bodyPr>
            <a:lstStyle/>
            <a:p>
              <a:pPr marL="228600" indent="-228600" defTabSz="914363">
                <a:lnSpc>
                  <a:spcPct val="90000"/>
                </a:lnSpc>
                <a:spcBef>
                  <a:spcPct val="30000"/>
                </a:spcBef>
                <a:buClr>
                  <a:srgbClr val="0072C6"/>
                </a:buClr>
                <a:buSzPct val="85000"/>
              </a:pPr>
              <a:r>
                <a:rPr lang="en-US" dirty="0">
                  <a:solidFill>
                    <a:schemeClr val="accent6"/>
                  </a:solidFill>
                  <a:cs typeface="Arial" charset="0"/>
                </a:rPr>
                <a:t>Impact</a:t>
              </a:r>
              <a:endParaRPr lang="en-US" dirty="0">
                <a:solidFill>
                  <a:schemeClr val="accent6"/>
                </a:solidFill>
                <a:latin typeface="Arial" charset="0"/>
              </a:endParaRP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Lack of accurate and responsive data can result in risk exposure above and organization’s policy</a:t>
              </a: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Time can be wasted trying to compile data manually</a:t>
              </a:r>
            </a:p>
            <a:p>
              <a:pPr marL="228600" indent="-228600" defTabSz="914363">
                <a:lnSpc>
                  <a:spcPct val="90000"/>
                </a:lnSpc>
                <a:spcBef>
                  <a:spcPct val="30000"/>
                </a:spcBef>
                <a:buClr>
                  <a:srgbClr val="0072C6"/>
                </a:buClr>
                <a:buSzPct val="85000"/>
                <a:buBlip>
                  <a:blip r:embed="rId4"/>
                </a:buBlip>
              </a:pPr>
              <a:r>
                <a:rPr lang="en-US" sz="1600" dirty="0">
                  <a:solidFill>
                    <a:schemeClr val="accent6"/>
                  </a:solidFill>
                </a:rPr>
                <a:t>Data may be incorrect and untimely leading to inaccurate decisions.</a:t>
              </a:r>
            </a:p>
          </p:txBody>
        </p:sp>
      </p:grpSp>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687" y="6249416"/>
            <a:ext cx="2071116" cy="592532"/>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30029" y="6249414"/>
            <a:ext cx="1613080" cy="592560"/>
          </a:xfrm>
          <a:prstGeom prst="rect">
            <a:avLst/>
          </a:prstGeom>
        </p:spPr>
      </p:pic>
    </p:spTree>
    <p:extLst>
      <p:ext uri="{BB962C8B-B14F-4D97-AF65-F5344CB8AC3E}">
        <p14:creationId xmlns:p14="http://schemas.microsoft.com/office/powerpoint/2010/main" val="650383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Azure-Based Scenarios for Insurance</a:t>
            </a:r>
          </a:p>
        </p:txBody>
      </p:sp>
      <p:cxnSp>
        <p:nvCxnSpPr>
          <p:cNvPr id="4" name="Straight Arrow Connector 3"/>
          <p:cNvCxnSpPr/>
          <p:nvPr/>
        </p:nvCxnSpPr>
        <p:spPr>
          <a:xfrm>
            <a:off x="3834513" y="723110"/>
            <a:ext cx="18017" cy="4978296"/>
          </a:xfrm>
          <a:prstGeom prst="straightConnector1">
            <a:avLst/>
          </a:prstGeom>
          <a:noFill/>
          <a:ln w="38100" cap="flat" cmpd="sng" algn="ctr">
            <a:solidFill>
              <a:srgbClr val="505050"/>
            </a:solidFill>
            <a:prstDash val="solid"/>
            <a:headEnd type="triangle"/>
            <a:tailEnd type="none"/>
          </a:ln>
          <a:effectLst/>
        </p:spPr>
      </p:cxnSp>
      <p:cxnSp>
        <p:nvCxnSpPr>
          <p:cNvPr id="5" name="Straight Arrow Connector 4"/>
          <p:cNvCxnSpPr/>
          <p:nvPr/>
        </p:nvCxnSpPr>
        <p:spPr>
          <a:xfrm flipH="1">
            <a:off x="3852528" y="5694474"/>
            <a:ext cx="7479648" cy="0"/>
          </a:xfrm>
          <a:prstGeom prst="straightConnector1">
            <a:avLst/>
          </a:prstGeom>
          <a:noFill/>
          <a:ln w="38100" cap="flat" cmpd="sng" algn="ctr">
            <a:solidFill>
              <a:srgbClr val="505050"/>
            </a:solidFill>
            <a:prstDash val="solid"/>
            <a:headEnd type="triangle"/>
            <a:tailEnd type="none"/>
          </a:ln>
          <a:effectLst/>
        </p:spPr>
      </p:cxnSp>
      <p:sp>
        <p:nvSpPr>
          <p:cNvPr id="6" name="TextBox 5"/>
          <p:cNvSpPr txBox="1"/>
          <p:nvPr/>
        </p:nvSpPr>
        <p:spPr>
          <a:xfrm rot="16200000">
            <a:off x="2198694" y="3029247"/>
            <a:ext cx="2625965" cy="621764"/>
          </a:xfrm>
          <a:prstGeom prst="rect">
            <a:avLst/>
          </a:prstGeom>
          <a:noFill/>
        </p:spPr>
        <p:txBody>
          <a:bodyPr wrap="square" lIns="179212" tIns="143371" rIns="179212" bIns="143371" rtlCol="0">
            <a:spAutoFit/>
          </a:bodyPr>
          <a:lstStyle/>
          <a:p>
            <a:pPr algn="ctr" defTabSz="914004">
              <a:lnSpc>
                <a:spcPct val="90000"/>
              </a:lnSpc>
              <a:spcAft>
                <a:spcPts val="588"/>
              </a:spcAft>
              <a:defRPr/>
            </a:pPr>
            <a:r>
              <a:rPr lang="en-US" sz="2352" kern="0" dirty="0" smtClean="0">
                <a:solidFill>
                  <a:srgbClr val="0072C6">
                    <a:lumMod val="75000"/>
                  </a:srgbClr>
                </a:solidFill>
              </a:rPr>
              <a:t>Business Agility</a:t>
            </a:r>
          </a:p>
        </p:txBody>
      </p:sp>
      <p:sp>
        <p:nvSpPr>
          <p:cNvPr id="7" name="TextBox 6"/>
          <p:cNvSpPr txBox="1"/>
          <p:nvPr/>
        </p:nvSpPr>
        <p:spPr>
          <a:xfrm rot="10800000" flipV="1">
            <a:off x="6267842" y="5603798"/>
            <a:ext cx="2846871" cy="621764"/>
          </a:xfrm>
          <a:prstGeom prst="rect">
            <a:avLst/>
          </a:prstGeom>
          <a:noFill/>
        </p:spPr>
        <p:txBody>
          <a:bodyPr wrap="square" lIns="179212" tIns="143371" rIns="179212" bIns="143371" rtlCol="0">
            <a:spAutoFit/>
          </a:bodyPr>
          <a:lstStyle/>
          <a:p>
            <a:pPr algn="ctr" defTabSz="914004">
              <a:lnSpc>
                <a:spcPct val="90000"/>
              </a:lnSpc>
              <a:spcAft>
                <a:spcPts val="588"/>
              </a:spcAft>
              <a:defRPr/>
            </a:pPr>
            <a:r>
              <a:rPr lang="en-US" sz="2352" kern="0" dirty="0" smtClean="0">
                <a:solidFill>
                  <a:srgbClr val="002050">
                    <a:lumMod val="90000"/>
                    <a:lumOff val="10000"/>
                  </a:srgbClr>
                </a:solidFill>
              </a:rPr>
              <a:t>Cost Take Out</a:t>
            </a:r>
          </a:p>
        </p:txBody>
      </p:sp>
      <p:sp>
        <p:nvSpPr>
          <p:cNvPr id="8" name="TextBox 7"/>
          <p:cNvSpPr txBox="1"/>
          <p:nvPr/>
        </p:nvSpPr>
        <p:spPr>
          <a:xfrm>
            <a:off x="3863871" y="5701408"/>
            <a:ext cx="790205" cy="506697"/>
          </a:xfrm>
          <a:prstGeom prst="rect">
            <a:avLst/>
          </a:prstGeom>
          <a:noFill/>
        </p:spPr>
        <p:txBody>
          <a:bodyPr wrap="none" lIns="179212" tIns="143371" rIns="179212" bIns="143371" rtlCol="0">
            <a:spAutoFit/>
          </a:bodyPr>
          <a:lstStyle/>
          <a:p>
            <a:pPr defTabSz="914004">
              <a:lnSpc>
                <a:spcPct val="90000"/>
              </a:lnSpc>
              <a:spcAft>
                <a:spcPts val="588"/>
              </a:spcAft>
              <a:defRPr/>
            </a:pPr>
            <a:r>
              <a:rPr lang="en-US" sz="1567" kern="0" dirty="0" smtClean="0">
                <a:gradFill>
                  <a:gsLst>
                    <a:gs pos="2917">
                      <a:srgbClr val="505050"/>
                    </a:gs>
                    <a:gs pos="30000">
                      <a:srgbClr val="505050"/>
                    </a:gs>
                  </a:gsLst>
                  <a:lin ang="5400000" scaled="0"/>
                </a:gradFill>
              </a:rPr>
              <a:t>LOW</a:t>
            </a:r>
          </a:p>
        </p:txBody>
      </p:sp>
      <p:sp>
        <p:nvSpPr>
          <p:cNvPr id="9" name="TextBox 8"/>
          <p:cNvSpPr txBox="1"/>
          <p:nvPr/>
        </p:nvSpPr>
        <p:spPr>
          <a:xfrm>
            <a:off x="2977808" y="5187779"/>
            <a:ext cx="790205" cy="506697"/>
          </a:xfrm>
          <a:prstGeom prst="rect">
            <a:avLst/>
          </a:prstGeom>
          <a:noFill/>
        </p:spPr>
        <p:txBody>
          <a:bodyPr wrap="none" lIns="179212" tIns="143371" rIns="179212" bIns="143371" rtlCol="0">
            <a:spAutoFit/>
          </a:bodyPr>
          <a:lstStyle/>
          <a:p>
            <a:pPr defTabSz="914004">
              <a:lnSpc>
                <a:spcPct val="90000"/>
              </a:lnSpc>
              <a:spcAft>
                <a:spcPts val="588"/>
              </a:spcAft>
              <a:defRPr/>
            </a:pPr>
            <a:r>
              <a:rPr lang="en-US" sz="1567" kern="0" dirty="0" smtClean="0">
                <a:gradFill>
                  <a:gsLst>
                    <a:gs pos="2917">
                      <a:srgbClr val="505050"/>
                    </a:gs>
                    <a:gs pos="30000">
                      <a:srgbClr val="505050"/>
                    </a:gs>
                  </a:gsLst>
                  <a:lin ang="5400000" scaled="0"/>
                </a:gradFill>
              </a:rPr>
              <a:t>LOW</a:t>
            </a:r>
          </a:p>
        </p:txBody>
      </p:sp>
      <p:sp>
        <p:nvSpPr>
          <p:cNvPr id="10" name="TextBox 9"/>
          <p:cNvSpPr txBox="1"/>
          <p:nvPr/>
        </p:nvSpPr>
        <p:spPr>
          <a:xfrm>
            <a:off x="2977808" y="985783"/>
            <a:ext cx="849169" cy="510981"/>
          </a:xfrm>
          <a:prstGeom prst="rect">
            <a:avLst/>
          </a:prstGeom>
          <a:noFill/>
        </p:spPr>
        <p:txBody>
          <a:bodyPr wrap="none" lIns="179212" tIns="143371" rIns="179212" bIns="143371" rtlCol="0">
            <a:spAutoFit/>
          </a:bodyPr>
          <a:lstStyle/>
          <a:p>
            <a:pPr defTabSz="914004">
              <a:lnSpc>
                <a:spcPct val="90000"/>
              </a:lnSpc>
              <a:spcAft>
                <a:spcPts val="588"/>
              </a:spcAft>
              <a:defRPr/>
            </a:pPr>
            <a:r>
              <a:rPr lang="en-US" sz="1567" kern="0" dirty="0" smtClean="0">
                <a:gradFill>
                  <a:gsLst>
                    <a:gs pos="2917">
                      <a:srgbClr val="505050"/>
                    </a:gs>
                    <a:gs pos="30000">
                      <a:srgbClr val="505050"/>
                    </a:gs>
                  </a:gsLst>
                  <a:lin ang="5400000" scaled="0"/>
                </a:gradFill>
              </a:rPr>
              <a:t>HIGH</a:t>
            </a:r>
          </a:p>
        </p:txBody>
      </p:sp>
      <p:sp>
        <p:nvSpPr>
          <p:cNvPr id="11" name="TextBox 10"/>
          <p:cNvSpPr txBox="1"/>
          <p:nvPr/>
        </p:nvSpPr>
        <p:spPr>
          <a:xfrm>
            <a:off x="10334014" y="5701408"/>
            <a:ext cx="849169" cy="510981"/>
          </a:xfrm>
          <a:prstGeom prst="rect">
            <a:avLst/>
          </a:prstGeom>
          <a:noFill/>
        </p:spPr>
        <p:txBody>
          <a:bodyPr wrap="none" lIns="179212" tIns="143371" rIns="179212" bIns="143371" rtlCol="0">
            <a:spAutoFit/>
          </a:bodyPr>
          <a:lstStyle/>
          <a:p>
            <a:pPr defTabSz="914004">
              <a:lnSpc>
                <a:spcPct val="90000"/>
              </a:lnSpc>
              <a:spcAft>
                <a:spcPts val="588"/>
              </a:spcAft>
              <a:defRPr/>
            </a:pPr>
            <a:r>
              <a:rPr lang="en-US" sz="1567" kern="0" dirty="0" smtClean="0">
                <a:gradFill>
                  <a:gsLst>
                    <a:gs pos="2917">
                      <a:srgbClr val="505050"/>
                    </a:gs>
                    <a:gs pos="30000">
                      <a:srgbClr val="505050"/>
                    </a:gs>
                  </a:gsLst>
                  <a:lin ang="5400000" scaled="0"/>
                </a:gradFill>
              </a:rPr>
              <a:t>HIGH</a:t>
            </a:r>
          </a:p>
        </p:txBody>
      </p:sp>
      <p:sp>
        <p:nvSpPr>
          <p:cNvPr id="12" name="Rectangle 11"/>
          <p:cNvSpPr/>
          <p:nvPr/>
        </p:nvSpPr>
        <p:spPr bwMode="auto">
          <a:xfrm>
            <a:off x="8987224" y="1599770"/>
            <a:ext cx="1901343" cy="681707"/>
          </a:xfrm>
          <a:prstGeom prst="rect">
            <a:avLst/>
          </a:prstGeom>
          <a:solidFill>
            <a:srgbClr val="008272"/>
          </a:solidFill>
          <a:ln w="25400" cap="flat" cmpd="sng" algn="ctr">
            <a:no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Simulation &amp; Modeling</a:t>
            </a:r>
          </a:p>
        </p:txBody>
      </p:sp>
      <p:sp>
        <p:nvSpPr>
          <p:cNvPr id="13" name="Rectangle 12"/>
          <p:cNvSpPr/>
          <p:nvPr/>
        </p:nvSpPr>
        <p:spPr bwMode="auto">
          <a:xfrm>
            <a:off x="8968511" y="2483337"/>
            <a:ext cx="1920056" cy="656074"/>
          </a:xfrm>
          <a:prstGeom prst="rect">
            <a:avLst/>
          </a:prstGeom>
          <a:solidFill>
            <a:srgbClr val="008272"/>
          </a:solidFill>
          <a:ln w="25400" cap="flat" cmpd="sng" algn="ctr">
            <a:no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Core Systems</a:t>
            </a:r>
          </a:p>
        </p:txBody>
      </p:sp>
      <p:sp>
        <p:nvSpPr>
          <p:cNvPr id="14" name="Rectangle 13"/>
          <p:cNvSpPr/>
          <p:nvPr/>
        </p:nvSpPr>
        <p:spPr bwMode="auto">
          <a:xfrm>
            <a:off x="8968511" y="4726851"/>
            <a:ext cx="2204970" cy="818342"/>
          </a:xfrm>
          <a:prstGeom prst="rect">
            <a:avLst/>
          </a:prstGeom>
          <a:solidFill>
            <a:srgbClr val="0072C6">
              <a:lumMod val="75000"/>
            </a:srgbClr>
          </a:solidFill>
          <a:ln w="25400" cap="flat" cmpd="sng" algn="ctr">
            <a:solidFill>
              <a:srgbClr val="002050">
                <a:lumMod val="75000"/>
                <a:lumOff val="25000"/>
              </a:srgbClr>
            </a:solid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Storage </a:t>
            </a:r>
          </a:p>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&amp; Back-up</a:t>
            </a:r>
          </a:p>
        </p:txBody>
      </p:sp>
      <p:sp>
        <p:nvSpPr>
          <p:cNvPr id="15" name="Rectangle 14"/>
          <p:cNvSpPr/>
          <p:nvPr/>
        </p:nvSpPr>
        <p:spPr bwMode="auto">
          <a:xfrm>
            <a:off x="4936674" y="1717201"/>
            <a:ext cx="2326031" cy="769522"/>
          </a:xfrm>
          <a:prstGeom prst="rect">
            <a:avLst/>
          </a:prstGeom>
          <a:solidFill>
            <a:srgbClr val="0072C6">
              <a:lumMod val="75000"/>
            </a:srgbClr>
          </a:solidFill>
          <a:ln w="25400" cap="flat" cmpd="sng" algn="ctr">
            <a:solidFill>
              <a:srgbClr val="002050">
                <a:lumMod val="75000"/>
                <a:lumOff val="25000"/>
              </a:srgbClr>
            </a:solid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764" kern="0" dirty="0" err="1" smtClean="0">
                <a:solidFill>
                  <a:srgbClr val="FFFFFF"/>
                </a:solidFill>
                <a:latin typeface="Segoe UI Light"/>
                <a:ea typeface="Segoe UI" pitchFamily="34" charset="0"/>
                <a:cs typeface="Segoe UI" pitchFamily="34" charset="0"/>
              </a:rPr>
              <a:t>Dev</a:t>
            </a:r>
            <a:r>
              <a:rPr lang="en-US" sz="1764" kern="0" dirty="0" smtClean="0">
                <a:solidFill>
                  <a:srgbClr val="FFFFFF"/>
                </a:solidFill>
                <a:latin typeface="Segoe UI Light"/>
                <a:ea typeface="Segoe UI" pitchFamily="34" charset="0"/>
                <a:cs typeface="Segoe UI" pitchFamily="34" charset="0"/>
              </a:rPr>
              <a:t>/Test</a:t>
            </a:r>
          </a:p>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Cloud Platform</a:t>
            </a:r>
          </a:p>
        </p:txBody>
      </p:sp>
      <p:sp>
        <p:nvSpPr>
          <p:cNvPr id="16" name="Rectangle 15"/>
          <p:cNvSpPr/>
          <p:nvPr/>
        </p:nvSpPr>
        <p:spPr bwMode="auto">
          <a:xfrm>
            <a:off x="6862153" y="3742572"/>
            <a:ext cx="2292813" cy="782567"/>
          </a:xfrm>
          <a:prstGeom prst="rect">
            <a:avLst/>
          </a:prstGeom>
          <a:solidFill>
            <a:srgbClr val="0072C6">
              <a:lumMod val="75000"/>
            </a:srgbClr>
          </a:solidFill>
          <a:ln w="25400" cap="flat" cmpd="sng" algn="ctr">
            <a:solidFill>
              <a:srgbClr val="002050">
                <a:lumMod val="75000"/>
                <a:lumOff val="25000"/>
              </a:srgbClr>
            </a:solid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Production </a:t>
            </a:r>
          </a:p>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Cloud Infrastructure</a:t>
            </a:r>
          </a:p>
        </p:txBody>
      </p:sp>
      <p:sp>
        <p:nvSpPr>
          <p:cNvPr id="17" name="Rectangle 16"/>
          <p:cNvSpPr/>
          <p:nvPr/>
        </p:nvSpPr>
        <p:spPr bwMode="auto">
          <a:xfrm>
            <a:off x="7721059" y="723111"/>
            <a:ext cx="1901343" cy="681707"/>
          </a:xfrm>
          <a:prstGeom prst="rect">
            <a:avLst/>
          </a:prstGeom>
          <a:solidFill>
            <a:srgbClr val="008272"/>
          </a:solidFill>
          <a:ln w="25400" cap="flat" cmpd="sng" algn="ctr">
            <a:no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B2B/B2C</a:t>
            </a:r>
          </a:p>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Applications</a:t>
            </a:r>
          </a:p>
        </p:txBody>
      </p:sp>
      <p:sp>
        <p:nvSpPr>
          <p:cNvPr id="18" name="Rectangle 17"/>
          <p:cNvSpPr/>
          <p:nvPr/>
        </p:nvSpPr>
        <p:spPr bwMode="auto">
          <a:xfrm>
            <a:off x="6558427" y="2693827"/>
            <a:ext cx="2265696" cy="790646"/>
          </a:xfrm>
          <a:prstGeom prst="rect">
            <a:avLst/>
          </a:prstGeom>
          <a:solidFill>
            <a:srgbClr val="008272"/>
          </a:solidFill>
          <a:ln w="25400" cap="flat" cmpd="sng" algn="ctr">
            <a:no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764" kern="0" dirty="0" smtClean="0">
                <a:solidFill>
                  <a:srgbClr val="FFFFFF"/>
                </a:solidFill>
                <a:latin typeface="Segoe UI Light"/>
                <a:ea typeface="Segoe UI" pitchFamily="34" charset="0"/>
                <a:cs typeface="Segoe UI" pitchFamily="34" charset="0"/>
              </a:rPr>
              <a:t>Departmental &amp; Productivity  Applications</a:t>
            </a:r>
          </a:p>
        </p:txBody>
      </p:sp>
      <p:grpSp>
        <p:nvGrpSpPr>
          <p:cNvPr id="19" name="Group 18"/>
          <p:cNvGrpSpPr/>
          <p:nvPr/>
        </p:nvGrpSpPr>
        <p:grpSpPr>
          <a:xfrm>
            <a:off x="-34385" y="723111"/>
            <a:ext cx="2784756" cy="4978297"/>
            <a:chOff x="-20585" y="1177260"/>
            <a:chExt cx="2841739" cy="4885051"/>
          </a:xfrm>
        </p:grpSpPr>
        <p:sp>
          <p:nvSpPr>
            <p:cNvPr id="20" name="Rectangle 19"/>
            <p:cNvSpPr/>
            <p:nvPr/>
          </p:nvSpPr>
          <p:spPr bwMode="auto">
            <a:xfrm>
              <a:off x="0" y="1177260"/>
              <a:ext cx="2821154" cy="4885051"/>
            </a:xfrm>
            <a:prstGeom prst="rect">
              <a:avLst/>
            </a:prstGeom>
            <a:solidFill>
              <a:srgbClr val="0072C6">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defRPr/>
              </a:pPr>
              <a:endParaRPr lang="en-US" sz="2352"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290618" y="1877911"/>
              <a:ext cx="2408317" cy="553610"/>
            </a:xfrm>
            <a:prstGeom prst="rect">
              <a:avLst/>
            </a:prstGeom>
            <a:noFill/>
          </p:spPr>
          <p:txBody>
            <a:bodyPr wrap="square" lIns="0" tIns="0" rIns="0" bIns="0" rtlCol="0">
              <a:spAutoFit/>
            </a:bodyPr>
            <a:lstStyle/>
            <a:p>
              <a:pPr defTabSz="895699" fontAlgn="base">
                <a:lnSpc>
                  <a:spcPts val="1077"/>
                </a:lnSpc>
                <a:spcBef>
                  <a:spcPct val="0"/>
                </a:spcBef>
                <a:spcAft>
                  <a:spcPct val="0"/>
                </a:spcAft>
                <a:defRPr/>
              </a:pPr>
              <a:r>
                <a:rPr lang="en-US" sz="3135" kern="0" dirty="0" smtClean="0">
                  <a:solidFill>
                    <a:srgbClr val="505050"/>
                  </a:solidFill>
                  <a:latin typeface="Segoe UI Semibold" pitchFamily="34" charset="0"/>
                  <a:ea typeface="Segoe UI" pitchFamily="34" charset="0"/>
                  <a:cs typeface="Segoe UI" pitchFamily="34" charset="0"/>
                </a:rPr>
                <a:t>&gt;80%</a:t>
              </a:r>
              <a:r>
                <a:rPr lang="en-US" sz="1371" kern="0" dirty="0" smtClean="0">
                  <a:solidFill>
                    <a:srgbClr val="505050"/>
                  </a:solidFill>
                  <a:latin typeface="Segoe UI Semibold" pitchFamily="34" charset="0"/>
                  <a:ea typeface="Segoe UI" pitchFamily="34" charset="0"/>
                  <a:cs typeface="Segoe UI" pitchFamily="34" charset="0"/>
                </a:rPr>
                <a:t> of new apps in the next 5 years will be distributed/deployed on clouds</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5" y="2498466"/>
              <a:ext cx="2841739" cy="2084870"/>
            </a:xfrm>
            <a:prstGeom prst="rect">
              <a:avLst/>
            </a:prstGeom>
          </p:spPr>
        </p:pic>
        <p:sp>
          <p:nvSpPr>
            <p:cNvPr id="23" name="TextBox 22"/>
            <p:cNvSpPr txBox="1"/>
            <p:nvPr/>
          </p:nvSpPr>
          <p:spPr>
            <a:xfrm>
              <a:off x="1198476" y="3766065"/>
              <a:ext cx="1184781" cy="415207"/>
            </a:xfrm>
            <a:prstGeom prst="rect">
              <a:avLst/>
            </a:prstGeom>
            <a:noFill/>
          </p:spPr>
          <p:txBody>
            <a:bodyPr wrap="square" lIns="0" tIns="0" rIns="0" bIns="0" rtlCol="0">
              <a:spAutoFit/>
            </a:bodyPr>
            <a:lstStyle/>
            <a:p>
              <a:pPr defTabSz="895699" fontAlgn="base">
                <a:lnSpc>
                  <a:spcPts val="1077"/>
                </a:lnSpc>
                <a:spcBef>
                  <a:spcPct val="0"/>
                </a:spcBef>
                <a:spcAft>
                  <a:spcPct val="0"/>
                </a:spcAft>
                <a:defRPr/>
              </a:pPr>
              <a:r>
                <a:rPr lang="en-US" sz="980" kern="0" dirty="0" smtClean="0">
                  <a:solidFill>
                    <a:srgbClr val="FFFFFF"/>
                  </a:solidFill>
                  <a:latin typeface="Segoe UI Semibold" pitchFamily="34" charset="0"/>
                  <a:ea typeface="Segoe UI" pitchFamily="34" charset="0"/>
                  <a:cs typeface="Segoe UI" pitchFamily="34" charset="0"/>
                </a:rPr>
                <a:t>from infrastructure to </a:t>
              </a:r>
              <a:r>
                <a:rPr lang="en-US" sz="1028" kern="0" dirty="0" smtClean="0">
                  <a:solidFill>
                    <a:srgbClr val="FFFFFF"/>
                  </a:solidFill>
                  <a:latin typeface="Segoe UI Semibold" pitchFamily="34" charset="0"/>
                  <a:ea typeface="Segoe UI" pitchFamily="34" charset="0"/>
                  <a:cs typeface="Segoe UI" pitchFamily="34" charset="0"/>
                </a:rPr>
                <a:t>application platforms</a:t>
              </a:r>
              <a:endParaRPr lang="en-US" sz="980" kern="0" dirty="0" smtClean="0">
                <a:solidFill>
                  <a:srgbClr val="FFFFFF"/>
                </a:solidFill>
                <a:latin typeface="Segoe UI Semibold" pitchFamily="34" charset="0"/>
                <a:ea typeface="Segoe UI" pitchFamily="34" charset="0"/>
                <a:cs typeface="Segoe UI" pitchFamily="34" charset="0"/>
              </a:endParaRPr>
            </a:p>
          </p:txBody>
        </p:sp>
        <p:sp>
          <p:nvSpPr>
            <p:cNvPr id="24" name="TextBox 23"/>
            <p:cNvSpPr txBox="1"/>
            <p:nvPr/>
          </p:nvSpPr>
          <p:spPr>
            <a:xfrm>
              <a:off x="573540" y="3024354"/>
              <a:ext cx="1163497" cy="415207"/>
            </a:xfrm>
            <a:prstGeom prst="rect">
              <a:avLst/>
            </a:prstGeom>
            <a:noFill/>
          </p:spPr>
          <p:txBody>
            <a:bodyPr wrap="square" lIns="0" tIns="0" rIns="0" bIns="0" rtlCol="0">
              <a:spAutoFit/>
            </a:bodyPr>
            <a:lstStyle/>
            <a:p>
              <a:pPr defTabSz="895699" fontAlgn="base">
                <a:lnSpc>
                  <a:spcPts val="1077"/>
                </a:lnSpc>
                <a:spcBef>
                  <a:spcPct val="0"/>
                </a:spcBef>
                <a:spcAft>
                  <a:spcPct val="0"/>
                </a:spcAft>
                <a:defRPr/>
              </a:pPr>
              <a:r>
                <a:rPr lang="en-US" sz="980" kern="0" dirty="0" smtClean="0">
                  <a:solidFill>
                    <a:srgbClr val="FFFFFF"/>
                  </a:solidFill>
                  <a:latin typeface="Segoe UI Semibold" pitchFamily="34" charset="0"/>
                  <a:ea typeface="Segoe UI" pitchFamily="34" charset="0"/>
                  <a:cs typeface="Segoe UI" pitchFamily="34" charset="0"/>
                </a:rPr>
                <a:t>The strategic focus in the cloud</a:t>
              </a:r>
              <a:br>
                <a:rPr lang="en-US" sz="980" kern="0" dirty="0" smtClean="0">
                  <a:solidFill>
                    <a:srgbClr val="FFFFFF"/>
                  </a:solidFill>
                  <a:latin typeface="Segoe UI Semibold" pitchFamily="34" charset="0"/>
                  <a:ea typeface="Segoe UI" pitchFamily="34" charset="0"/>
                  <a:cs typeface="Segoe UI" pitchFamily="34" charset="0"/>
                </a:rPr>
              </a:br>
              <a:r>
                <a:rPr lang="en-US" sz="980" kern="0" dirty="0" smtClean="0">
                  <a:solidFill>
                    <a:srgbClr val="FFFFFF"/>
                  </a:solidFill>
                  <a:latin typeface="Segoe UI Semibold" pitchFamily="34" charset="0"/>
                  <a:ea typeface="Segoe UI" pitchFamily="34" charset="0"/>
                  <a:cs typeface="Segoe UI" pitchFamily="34" charset="0"/>
                </a:rPr>
                <a:t>will shift</a:t>
              </a:r>
            </a:p>
          </p:txBody>
        </p:sp>
        <p:sp>
          <p:nvSpPr>
            <p:cNvPr id="25" name="TextBox 24"/>
            <p:cNvSpPr txBox="1"/>
            <p:nvPr/>
          </p:nvSpPr>
          <p:spPr>
            <a:xfrm>
              <a:off x="210477" y="4983711"/>
              <a:ext cx="2334646" cy="993520"/>
            </a:xfrm>
            <a:prstGeom prst="rect">
              <a:avLst/>
            </a:prstGeom>
            <a:noFill/>
          </p:spPr>
          <p:txBody>
            <a:bodyPr wrap="square" lIns="0" tIns="0" rIns="0" bIns="0" rtlCol="0">
              <a:noAutofit/>
            </a:bodyPr>
            <a:lstStyle/>
            <a:p>
              <a:pPr defTabSz="895699" fontAlgn="base">
                <a:lnSpc>
                  <a:spcPts val="1077"/>
                </a:lnSpc>
                <a:spcBef>
                  <a:spcPct val="0"/>
                </a:spcBef>
                <a:spcAft>
                  <a:spcPct val="0"/>
                </a:spcAft>
                <a:defRPr/>
              </a:pPr>
              <a:r>
                <a:rPr lang="en-US" sz="3527" kern="0" dirty="0" smtClean="0">
                  <a:solidFill>
                    <a:srgbClr val="505050"/>
                  </a:solidFill>
                  <a:latin typeface="Segoe UI Semibold" pitchFamily="34" charset="0"/>
                  <a:ea typeface="Segoe UI" pitchFamily="34" charset="0"/>
                  <a:cs typeface="Segoe UI" pitchFamily="34" charset="0"/>
                </a:rPr>
                <a:t>34% </a:t>
              </a:r>
              <a:br>
                <a:rPr lang="en-US" sz="3527" kern="0" dirty="0" smtClean="0">
                  <a:solidFill>
                    <a:srgbClr val="505050"/>
                  </a:solidFill>
                  <a:latin typeface="Segoe UI Semibold" pitchFamily="34" charset="0"/>
                  <a:ea typeface="Segoe UI" pitchFamily="34" charset="0"/>
                  <a:cs typeface="Segoe UI" pitchFamily="34" charset="0"/>
                </a:rPr>
              </a:br>
              <a:r>
                <a:rPr lang="en-US" sz="1371" kern="0" dirty="0" smtClean="0">
                  <a:solidFill>
                    <a:srgbClr val="505050"/>
                  </a:solidFill>
                  <a:latin typeface="Segoe UI Semibold" pitchFamily="34" charset="0"/>
                  <a:ea typeface="Segoe UI" pitchFamily="34" charset="0"/>
                  <a:cs typeface="Segoe UI" pitchFamily="34" charset="0"/>
                </a:rPr>
                <a:t>of CIOs say technology as a service (cloud) will have the most profound effect on the CIO role in the future</a:t>
              </a:r>
            </a:p>
          </p:txBody>
        </p:sp>
      </p:grpSp>
      <p:sp>
        <p:nvSpPr>
          <p:cNvPr id="26" name="Rectangle 25"/>
          <p:cNvSpPr/>
          <p:nvPr/>
        </p:nvSpPr>
        <p:spPr bwMode="auto">
          <a:xfrm>
            <a:off x="6735348" y="6245582"/>
            <a:ext cx="955930" cy="317455"/>
          </a:xfrm>
          <a:prstGeom prst="rect">
            <a:avLst/>
          </a:prstGeom>
          <a:solidFill>
            <a:srgbClr val="008272"/>
          </a:solidFill>
          <a:ln w="25400" cap="flat" cmpd="sng" algn="ctr">
            <a:no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175" kern="0" dirty="0" smtClean="0">
                <a:solidFill>
                  <a:srgbClr val="FFFFFF"/>
                </a:solidFill>
                <a:latin typeface="Segoe UI Light"/>
                <a:ea typeface="Segoe UI" pitchFamily="34" charset="0"/>
                <a:cs typeface="Segoe UI" pitchFamily="34" charset="0"/>
              </a:rPr>
              <a:t>Business</a:t>
            </a:r>
          </a:p>
        </p:txBody>
      </p:sp>
      <p:sp>
        <p:nvSpPr>
          <p:cNvPr id="27" name="Rectangle 26"/>
          <p:cNvSpPr/>
          <p:nvPr/>
        </p:nvSpPr>
        <p:spPr bwMode="auto">
          <a:xfrm>
            <a:off x="7843610" y="6245582"/>
            <a:ext cx="800207" cy="317455"/>
          </a:xfrm>
          <a:prstGeom prst="rect">
            <a:avLst/>
          </a:prstGeom>
          <a:solidFill>
            <a:srgbClr val="0072C6">
              <a:lumMod val="75000"/>
            </a:srgbClr>
          </a:solidFill>
          <a:ln w="25400" cap="flat" cmpd="sng" algn="ctr">
            <a:solidFill>
              <a:srgbClr val="002050">
                <a:lumMod val="75000"/>
                <a:lumOff val="25000"/>
              </a:srgbClr>
            </a:solidFill>
            <a:prstDash val="solid"/>
            <a:headEnd type="none" w="med" len="med"/>
            <a:tailEnd type="none" w="med" len="med"/>
          </a:ln>
          <a:effectLst/>
        </p:spPr>
        <p:txBody>
          <a:bodyPr rot="0" spcFirstLastPara="0" vertOverflow="overflow" horzOverflow="overflow" vert="horz" wrap="square" lIns="179212" tIns="143371" rIns="179212" bIns="143371" numCol="1" spcCol="0" rtlCol="0" fromWordArt="0" anchor="ctr" anchorCtr="0" forceAA="0" compatLnSpc="1">
            <a:prstTxWarp prst="textNoShape">
              <a:avLst/>
            </a:prstTxWarp>
            <a:noAutofit/>
          </a:bodyPr>
          <a:lstStyle/>
          <a:p>
            <a:pPr algn="ctr" defTabSz="913741" fontAlgn="base">
              <a:lnSpc>
                <a:spcPct val="90000"/>
              </a:lnSpc>
              <a:spcBef>
                <a:spcPct val="0"/>
              </a:spcBef>
              <a:spcAft>
                <a:spcPct val="0"/>
              </a:spcAft>
              <a:defRPr/>
            </a:pPr>
            <a:r>
              <a:rPr lang="en-US" sz="1175" kern="0" dirty="0" smtClean="0">
                <a:solidFill>
                  <a:srgbClr val="FFFFFF"/>
                </a:solidFill>
                <a:latin typeface="Segoe UI Light"/>
                <a:ea typeface="Segoe UI" pitchFamily="34" charset="0"/>
                <a:cs typeface="Segoe UI" pitchFamily="34" charset="0"/>
              </a:rPr>
              <a:t>IT</a:t>
            </a:r>
          </a:p>
        </p:txBody>
      </p:sp>
      <p:sp>
        <p:nvSpPr>
          <p:cNvPr id="28" name="Rounded Rectangle 27"/>
          <p:cNvSpPr/>
          <p:nvPr/>
        </p:nvSpPr>
        <p:spPr>
          <a:xfrm>
            <a:off x="8824123" y="1437136"/>
            <a:ext cx="2214665" cy="19241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smtClean="0">
              <a:solidFill>
                <a:prstClr val="white"/>
              </a:solidFill>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87" y="6249416"/>
            <a:ext cx="2071116" cy="59253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0029" y="6249414"/>
            <a:ext cx="1613080" cy="592560"/>
          </a:xfrm>
          <a:prstGeom prst="rect">
            <a:avLst/>
          </a:prstGeom>
        </p:spPr>
      </p:pic>
    </p:spTree>
    <p:extLst>
      <p:ext uri="{BB962C8B-B14F-4D97-AF65-F5344CB8AC3E}">
        <p14:creationId xmlns:p14="http://schemas.microsoft.com/office/powerpoint/2010/main" val="23917409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203" y="243386"/>
            <a:ext cx="9258697" cy="680540"/>
          </a:xfrm>
          <a:noFill/>
        </p:spPr>
        <p:txBody>
          <a:bodyPr vert="horz" lIns="380893" tIns="152357" rIns="53325" bIns="53325" rtlCol="0" anchor="ctr">
            <a:noAutofit/>
          </a:bodyPr>
          <a:lstStyle/>
          <a:p>
            <a:pPr algn="l">
              <a:lnSpc>
                <a:spcPct val="90000"/>
              </a:lnSpc>
              <a:spcBef>
                <a:spcPct val="0"/>
              </a:spcBef>
            </a:pPr>
            <a:r>
              <a:rPr lang="en-US" sz="3600" spc="-58" dirty="0" err="1">
                <a:solidFill>
                  <a:srgbClr val="505050"/>
                </a:solidFill>
                <a:latin typeface="Segoe UI Light" pitchFamily="34" charset="0"/>
              </a:rPr>
              <a:t>MoSes</a:t>
            </a:r>
            <a:r>
              <a:rPr lang="en-US" sz="3600" spc="-58" dirty="0">
                <a:solidFill>
                  <a:srgbClr val="505050"/>
                </a:solidFill>
                <a:latin typeface="Segoe UI Light" pitchFamily="34" charset="0"/>
              </a:rPr>
              <a:t> on Azure for Compute Burst </a:t>
            </a:r>
            <a:r>
              <a:rPr lang="en-US" sz="3600" spc="-58" dirty="0" smtClean="0">
                <a:solidFill>
                  <a:srgbClr val="505050"/>
                </a:solidFill>
                <a:latin typeface="Segoe UI Light" pitchFamily="34" charset="0"/>
              </a:rPr>
              <a:t>Scenario</a:t>
            </a:r>
            <a:endParaRPr lang="en-US" sz="3600" spc="-58" dirty="0">
              <a:solidFill>
                <a:srgbClr val="505050"/>
              </a:solidFill>
              <a:latin typeface="Segoe UI Light" pitchFamily="34" charset="0"/>
            </a:endParaRPr>
          </a:p>
        </p:txBody>
      </p:sp>
      <p:pic>
        <p:nvPicPr>
          <p:cNvPr id="2" name="Picture 1"/>
          <p:cNvPicPr>
            <a:picLocks noChangeAspect="1"/>
          </p:cNvPicPr>
          <p:nvPr/>
        </p:nvPicPr>
        <p:blipFill>
          <a:blip r:embed="rId2"/>
          <a:stretch>
            <a:fillRect/>
          </a:stretch>
        </p:blipFill>
        <p:spPr>
          <a:xfrm>
            <a:off x="2408237" y="1064194"/>
            <a:ext cx="7011924" cy="51852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87" y="6249416"/>
            <a:ext cx="2071116" cy="5925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0029" y="6249414"/>
            <a:ext cx="1613080" cy="592560"/>
          </a:xfrm>
          <a:prstGeom prst="rect">
            <a:avLst/>
          </a:prstGeom>
        </p:spPr>
      </p:pic>
    </p:spTree>
    <p:extLst>
      <p:ext uri="{BB962C8B-B14F-4D97-AF65-F5344CB8AC3E}">
        <p14:creationId xmlns:p14="http://schemas.microsoft.com/office/powerpoint/2010/main" val="357719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a:t>
            </a:r>
            <a:r>
              <a:rPr lang="en-US" dirty="0" smtClean="0"/>
              <a:t>Challenges</a:t>
            </a:r>
            <a:endParaRPr lang="en-US" dirty="0"/>
          </a:p>
        </p:txBody>
      </p:sp>
      <p:graphicFrame>
        <p:nvGraphicFramePr>
          <p:cNvPr id="5" name="Diagram 4"/>
          <p:cNvGraphicFramePr/>
          <p:nvPr>
            <p:extLst>
              <p:ext uri="{D42A27DB-BD31-4B8C-83A1-F6EECF244321}">
                <p14:modId xmlns:p14="http://schemas.microsoft.com/office/powerpoint/2010/main" val="2446873755"/>
              </p:ext>
            </p:extLst>
          </p:nvPr>
        </p:nvGraphicFramePr>
        <p:xfrm>
          <a:off x="1309705" y="864385"/>
          <a:ext cx="9781082" cy="5381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687" y="6249416"/>
            <a:ext cx="2071116" cy="59253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30029" y="6249414"/>
            <a:ext cx="1613080" cy="592560"/>
          </a:xfrm>
          <a:prstGeom prst="rect">
            <a:avLst/>
          </a:prstGeom>
        </p:spPr>
      </p:pic>
    </p:spTree>
    <p:extLst>
      <p:ext uri="{BB962C8B-B14F-4D97-AF65-F5344CB8AC3E}">
        <p14:creationId xmlns:p14="http://schemas.microsoft.com/office/powerpoint/2010/main" val="3586510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D61C522B-5129-4879-9DFA-F22C658A6A79}"/>
                                            </p:graphicEl>
                                          </p:spTgt>
                                        </p:tgtEl>
                                        <p:attrNameLst>
                                          <p:attrName>style.visibility</p:attrName>
                                        </p:attrNameLst>
                                      </p:cBhvr>
                                      <p:to>
                                        <p:strVal val="visible"/>
                                      </p:to>
                                    </p:set>
                                    <p:anim calcmode="lin" valueType="num">
                                      <p:cBhvr additive="base">
                                        <p:cTn id="7" dur="500" fill="hold"/>
                                        <p:tgtEl>
                                          <p:spTgt spid="5">
                                            <p:graphicEl>
                                              <a:dgm id="{D61C522B-5129-4879-9DFA-F22C658A6A7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D61C522B-5129-4879-9DFA-F22C658A6A7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48BCE011-B10D-4046-B031-DA8BBE334B65}"/>
                                            </p:graphicEl>
                                          </p:spTgt>
                                        </p:tgtEl>
                                        <p:attrNameLst>
                                          <p:attrName>style.visibility</p:attrName>
                                        </p:attrNameLst>
                                      </p:cBhvr>
                                      <p:to>
                                        <p:strVal val="visible"/>
                                      </p:to>
                                    </p:set>
                                    <p:anim calcmode="lin" valueType="num">
                                      <p:cBhvr additive="base">
                                        <p:cTn id="11" dur="500" fill="hold"/>
                                        <p:tgtEl>
                                          <p:spTgt spid="5">
                                            <p:graphicEl>
                                              <a:dgm id="{48BCE011-B10D-4046-B031-DA8BBE334B6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48BCE011-B10D-4046-B031-DA8BBE334B65}"/>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BCB466EC-58D1-455E-8EEA-E0CEB203C499}"/>
                                            </p:graphicEl>
                                          </p:spTgt>
                                        </p:tgtEl>
                                        <p:attrNameLst>
                                          <p:attrName>style.visibility</p:attrName>
                                        </p:attrNameLst>
                                      </p:cBhvr>
                                      <p:to>
                                        <p:strVal val="visible"/>
                                      </p:to>
                                    </p:set>
                                    <p:anim calcmode="lin" valueType="num">
                                      <p:cBhvr additive="base">
                                        <p:cTn id="17" dur="500" fill="hold"/>
                                        <p:tgtEl>
                                          <p:spTgt spid="5">
                                            <p:graphicEl>
                                              <a:dgm id="{BCB466EC-58D1-455E-8EEA-E0CEB203C49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BCB466EC-58D1-455E-8EEA-E0CEB203C499}"/>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0CD94F1E-36F7-4972-A65B-E86C2AFBF302}"/>
                                            </p:graphicEl>
                                          </p:spTgt>
                                        </p:tgtEl>
                                        <p:attrNameLst>
                                          <p:attrName>style.visibility</p:attrName>
                                        </p:attrNameLst>
                                      </p:cBhvr>
                                      <p:to>
                                        <p:strVal val="visible"/>
                                      </p:to>
                                    </p:set>
                                    <p:anim calcmode="lin" valueType="num">
                                      <p:cBhvr additive="base">
                                        <p:cTn id="21" dur="500" fill="hold"/>
                                        <p:tgtEl>
                                          <p:spTgt spid="5">
                                            <p:graphicEl>
                                              <a:dgm id="{0CD94F1E-36F7-4972-A65B-E86C2AFBF302}"/>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0CD94F1E-36F7-4972-A65B-E86C2AFBF302}"/>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33B962D6-9365-47F4-8629-901BB56AC6B2}"/>
                                            </p:graphicEl>
                                          </p:spTgt>
                                        </p:tgtEl>
                                        <p:attrNameLst>
                                          <p:attrName>style.visibility</p:attrName>
                                        </p:attrNameLst>
                                      </p:cBhvr>
                                      <p:to>
                                        <p:strVal val="visible"/>
                                      </p:to>
                                    </p:set>
                                    <p:anim calcmode="lin" valueType="num">
                                      <p:cBhvr additive="base">
                                        <p:cTn id="27" dur="500" fill="hold"/>
                                        <p:tgtEl>
                                          <p:spTgt spid="5">
                                            <p:graphicEl>
                                              <a:dgm id="{33B962D6-9365-47F4-8629-901BB56AC6B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33B962D6-9365-47F4-8629-901BB56AC6B2}"/>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196B7A7E-9756-4571-B8E1-ACA7670DD0CC}"/>
                                            </p:graphicEl>
                                          </p:spTgt>
                                        </p:tgtEl>
                                        <p:attrNameLst>
                                          <p:attrName>style.visibility</p:attrName>
                                        </p:attrNameLst>
                                      </p:cBhvr>
                                      <p:to>
                                        <p:strVal val="visible"/>
                                      </p:to>
                                    </p:set>
                                    <p:anim calcmode="lin" valueType="num">
                                      <p:cBhvr additive="base">
                                        <p:cTn id="31" dur="500" fill="hold"/>
                                        <p:tgtEl>
                                          <p:spTgt spid="5">
                                            <p:graphicEl>
                                              <a:dgm id="{196B7A7E-9756-4571-B8E1-ACA7670DD0C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196B7A7E-9756-4571-B8E1-ACA7670DD0C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7DB282BD-84F4-49F1-BA33-21F17C078D41}"/>
                                            </p:graphicEl>
                                          </p:spTgt>
                                        </p:tgtEl>
                                        <p:attrNameLst>
                                          <p:attrName>style.visibility</p:attrName>
                                        </p:attrNameLst>
                                      </p:cBhvr>
                                      <p:to>
                                        <p:strVal val="visible"/>
                                      </p:to>
                                    </p:set>
                                    <p:anim calcmode="lin" valueType="num">
                                      <p:cBhvr additive="base">
                                        <p:cTn id="37" dur="500" fill="hold"/>
                                        <p:tgtEl>
                                          <p:spTgt spid="5">
                                            <p:graphicEl>
                                              <a:dgm id="{7DB282BD-84F4-49F1-BA33-21F17C078D4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7DB282BD-84F4-49F1-BA33-21F17C078D41}"/>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82F8C8DA-E556-4359-A58E-AB731A92A940}"/>
                                            </p:graphicEl>
                                          </p:spTgt>
                                        </p:tgtEl>
                                        <p:attrNameLst>
                                          <p:attrName>style.visibility</p:attrName>
                                        </p:attrNameLst>
                                      </p:cBhvr>
                                      <p:to>
                                        <p:strVal val="visible"/>
                                      </p:to>
                                    </p:set>
                                    <p:anim calcmode="lin" valueType="num">
                                      <p:cBhvr additive="base">
                                        <p:cTn id="41" dur="500" fill="hold"/>
                                        <p:tgtEl>
                                          <p:spTgt spid="5">
                                            <p:graphicEl>
                                              <a:dgm id="{82F8C8DA-E556-4359-A58E-AB731A92A940}"/>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82F8C8DA-E556-4359-A58E-AB731A92A94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CIO FORUM -  FY13 EPG Presentation Template_External_16x9_Light">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theme>
</file>

<file path=ppt/theme/theme2.xml><?xml version="1.0" encoding="utf-8"?>
<a:theme xmlns:a="http://schemas.openxmlformats.org/drawingml/2006/main" name="2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3.xml><?xml version="1.0" encoding="utf-8"?>
<a:theme xmlns:a="http://schemas.openxmlformats.org/drawingml/2006/main" name="14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4.xml><?xml version="1.0" encoding="utf-8"?>
<a:theme xmlns:a="http://schemas.openxmlformats.org/drawingml/2006/main" name="FY14_EPG_Internal_Template_16x9_White">
  <a:themeElements>
    <a:clrScheme name="EPG Internal Light">
      <a:dk1>
        <a:srgbClr val="00000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43AFFF"/>
      </a:hlink>
      <a:folHlink>
        <a:srgbClr val="82CA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182880" tIns="146304" rIns="182880" bIns="146304" numCol="1" rtlCol="0" anchor="t" anchorCtr="0" compatLnSpc="1">
        <a:prstTxWarp prst="textNoShape">
          <a:avLst/>
        </a:prstTxWarp>
      </a:bodyPr>
      <a:lstStyle>
        <a:defPPr defTabSz="932472" fontAlgn="base">
          <a:spcBef>
            <a:spcPct val="0"/>
          </a:spcBef>
          <a:spcAft>
            <a:spcPct val="0"/>
          </a:spcAft>
          <a:defRPr sz="2000" dirty="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a:lnSpc>
            <a:spcPct val="90000"/>
          </a:lnSpc>
          <a:defRPr sz="2400" dirty="0" smtClean="0">
            <a:gradFill>
              <a:gsLst>
                <a:gs pos="1250">
                  <a:schemeClr val="tx1"/>
                </a:gs>
                <a:gs pos="99000">
                  <a:schemeClr val="tx1"/>
                </a:gs>
              </a:gsLst>
              <a:lin ang="5400000" scaled="0"/>
            </a:gradFill>
          </a:defRPr>
        </a:defPPr>
      </a:lstStyle>
    </a:txDef>
  </a:objectDefaults>
  <a:extraClrSchemeLst/>
  <a:extLst>
    <a:ext uri="{05A4C25C-085E-4340-85A3-A5531E510DB2}">
      <thm15:themeFamily xmlns:thm15="http://schemas.microsoft.com/office/thememl/2012/main" name="for_review_FY14_EPG_Internal_Template_Light_16x9_v03.potx" id="{6AE41D76-41FF-4D80-854C-F1874BB677F2}" vid="{E5BCD4AF-20DA-4DE6-99A0-3536F3E3D2DC}"/>
    </a:ext>
  </a:extLst>
</a:theme>
</file>

<file path=ppt/theme/theme5.xml><?xml version="1.0" encoding="utf-8"?>
<a:theme xmlns:a="http://schemas.openxmlformats.org/drawingml/2006/main" name="Office Theme">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56B5969AA1BC49BB3A960EF97BEDD6" ma:contentTypeVersion="9" ma:contentTypeDescription="Create a new document." ma:contentTypeScope="" ma:versionID="bb87a6a81829f858ad895440b91f2761">
  <xsd:schema xmlns:xsd="http://www.w3.org/2001/XMLSchema" xmlns:xs="http://www.w3.org/2001/XMLSchema" xmlns:p="http://schemas.microsoft.com/office/2006/metadata/properties" xmlns:ns1="http://schemas.microsoft.com/sharepoint/v3" xmlns:ns2="74a38b85-65de-41c6-8591-8959fc75330f" xmlns:ns3="7232daf2-f1a8-49b0-8b66-f47c7c5807d1" targetNamespace="http://schemas.microsoft.com/office/2006/metadata/properties" ma:root="true" ma:fieldsID="19b6d44d9f60ceccbd8dd9243c07b629" ns1:_="" ns2:_="" ns3:_="">
    <xsd:import namespace="http://schemas.microsoft.com/sharepoint/v3"/>
    <xsd:import namespace="74a38b85-65de-41c6-8591-8959fc75330f"/>
    <xsd:import namespace="7232daf2-f1a8-49b0-8b66-f47c7c5807d1"/>
    <xsd:element name="properties">
      <xsd:complexType>
        <xsd:sequence>
          <xsd:element name="documentManagement">
            <xsd:complexType>
              <xsd:all>
                <xsd:element ref="ns1:PublishingStartDate" minOccurs="0"/>
                <xsd:element ref="ns1:PublishingExpirationDate"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a38b85-65de-41c6-8591-8959fc753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32daf2-f1a8-49b0-8b66-f47c7c5807d1"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KCDoc" ma:contentTypeID="0x010100FF1FAB0DEDE9AF4ABA57B67AF4A9F3210200596A0E07C3E77448942F9A5D1E81E582" ma:contentTypeVersion="52" ma:contentTypeDescription="" ma:contentTypeScope="" ma:versionID="01973ab7f1aa01f45bcc6c72edd2bfe0">
  <xsd:schema xmlns:xsd="http://www.w3.org/2001/XMLSchema" xmlns:xs="http://www.w3.org/2001/XMLSchema" xmlns:p="http://schemas.microsoft.com/office/2006/metadata/properties" xmlns:ns1="http://schemas.microsoft.com/sharepoint/v3" xmlns:ns2="230e9df3-be65-4c73-a93b-d1236ebd677e" xmlns:ns3="4e240d41-6d38-4eac-9584-b3f543b50010" xmlns:ns4="http://schemas.microsoft.com/sharepoint/v4" xmlns:ns6="7b813d5f-7206-4d46-95a5-a58185f478af" targetNamespace="http://schemas.microsoft.com/office/2006/metadata/properties" ma:root="true" ma:fieldsID="12ac6cafc1cc707c8958ed08759fbe03" ns1:_="" ns2:_="" ns3:_="" ns4:_="" ns6:_="">
    <xsd:import namespace="http://schemas.microsoft.com/sharepoint/v3"/>
    <xsd:import namespace="230e9df3-be65-4c73-a93b-d1236ebd677e"/>
    <xsd:import namespace="4e240d41-6d38-4eac-9584-b3f543b50010"/>
    <xsd:import namespace="http://schemas.microsoft.com/sharepoint/v4"/>
    <xsd:import namespace="7b813d5f-7206-4d46-95a5-a58185f478af"/>
    <xsd:element name="properties">
      <xsd:complexType>
        <xsd:sequence>
          <xsd:element name="documentManagement">
            <xsd:complexType>
              <xsd:all>
                <xsd:element ref="ns3:Thumbnail1" minOccurs="0"/>
                <xsd:element ref="ns3:DocumentDescription" minOccurs="0"/>
                <xsd:element ref="ns2:TaxKeywordTaxHTField" minOccurs="0"/>
                <xsd:element ref="ns2:TaxCatchAll" minOccurs="0"/>
                <xsd:element ref="ns2:TaxCatchAllLabel" minOccurs="0"/>
                <xsd:element ref="ns3:ItemTypeTaxHTField0" minOccurs="0"/>
                <xsd:element ref="ns1:AverageRating" minOccurs="0"/>
                <xsd:element ref="ns1:RatingCount" minOccurs="0"/>
                <xsd:element ref="ns2:_dlc_DocId" minOccurs="0"/>
                <xsd:element ref="ns2:_dlc_DocIdUrl" minOccurs="0"/>
                <xsd:element ref="ns2:_dlc_DocIdPersistId" minOccurs="0"/>
                <xsd:element ref="ns4:IconOverlay" minOccurs="0"/>
                <xsd:element ref="ns3:PartnersTaxHTField0" minOccurs="0"/>
                <xsd:element ref="ns3:CapabilitiesTaxHTField0" minOccurs="0"/>
                <xsd:element ref="ns3:RolesTaxHTField0" minOccurs="0"/>
                <xsd:element ref="ns3:ProductsTaxHTField0" minOccurs="0"/>
                <xsd:element ref="ns3:CompetitorsTaxHTField0" minOccurs="0"/>
                <xsd:element ref="ns3:SegmentsTaxHTField0" minOccurs="0"/>
                <xsd:element ref="ns3:IndustriesTaxHTField0" minOccurs="0"/>
                <xsd:element ref="ns3:AudiencesTaxHTField0" minOccurs="0"/>
                <xsd:element ref="ns3:RegionTaxHTField0" minOccurs="0"/>
                <xsd:element ref="ns3:ConfidentialityTaxHTField0" minOccurs="0"/>
                <xsd:element ref="ns3:BusinessArchitectureTaxHTField0" minOccurs="0"/>
                <xsd:element ref="ns3:TopicsTaxHTField0" minOccurs="0"/>
                <xsd:element ref="ns3:GroupsTaxHTField0" minOccurs="0"/>
                <xsd:element ref="ns3:CoOwner" minOccurs="0"/>
                <xsd:element ref="ns3:ActivitiesAndProgramsTaxHTField0" minOccurs="0"/>
                <xsd:element ref="ns3:Owner" minOccurs="0"/>
                <xsd:element ref="ns1:RoutingRuleDescription" minOccurs="0"/>
                <xsd:element ref="ns3:SMSGDomainTaxHTField0" minOccurs="0"/>
                <xsd:element ref="ns1:_vti_ItemDeclaredRecord" minOccurs="0"/>
                <xsd:element ref="ns1:_vti_ItemHoldRecordStatus" minOccurs="0"/>
                <xsd:element ref="ns3:LanguagesTaxHTField0" minOccurs="0"/>
                <xsd:element ref="ns6:DocumentSetKcId" minOccurs="0"/>
                <xsd:element ref="ns3:TagTempl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4" nillable="true" ma:displayName="Rating (0-5)" ma:decimals="2" ma:description="Average value of all the ratings that have been submitted" ma:indexed="true" ma:internalName="Rating_x0020__x0028_0_x002d_5_x0029_" ma:readOnly="true">
      <xsd:simpleType>
        <xsd:restriction base="dms:Number"/>
      </xsd:simpleType>
    </xsd:element>
    <xsd:element name="RatingCount" ma:index="15" nillable="true" ma:displayName="Number of Ratings" ma:decimals="0" ma:description="Number of ratings submitted" ma:indexed="true" ma:internalName="Number_x0020_of_x0020_Ratings" ma:readOnly="true">
      <xsd:simpleType>
        <xsd:restriction base="dms:Number"/>
      </xsd:simpleType>
    </xsd:element>
    <xsd:element name="RoutingRuleDescription" ma:index="51" nillable="true" ma:displayName="Description" ma:hidden="true" ma:internalName="RoutingRuleDescription" ma:readOnly="false">
      <xsd:simpleType>
        <xsd:restriction base="dms:Text">
          <xsd:maxLength value="255"/>
        </xsd:restriction>
      </xsd:simpleType>
    </xsd:element>
    <xsd:element name="_vti_ItemDeclaredRecord" ma:index="57" nillable="true" ma:displayName="Declared Record" ma:hidden="true" ma:internalName="_vti_ItemDeclaredRecord" ma:readOnly="true">
      <xsd:simpleType>
        <xsd:restriction base="dms:DateTime"/>
      </xsd:simpleType>
    </xsd:element>
    <xsd:element name="_vti_ItemHoldRecordStatus" ma:index="5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tru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cca7b197-9018-4002-9750-a2693d6b6f1f}" ma:internalName="TaxCatchAll" ma:showField="CatchAllData"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ca7b197-9018-4002-9750-a2693d6b6f1f}" ma:internalName="TaxCatchAllLabel" ma:readOnly="true" ma:showField="CatchAllDataLabel"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240d41-6d38-4eac-9584-b3f543b50010" elementFormDefault="qualified">
    <xsd:import namespace="http://schemas.microsoft.com/office/2006/documentManagement/types"/>
    <xsd:import namespace="http://schemas.microsoft.com/office/infopath/2007/PartnerControls"/>
    <xsd:element name="Thumbnail1" ma:index="5" nillable="true" ma:displayName="Thumbnail" ma:format="Hyperlink"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DocumentDescription" ma:index="6" nillable="true" ma:displayName="Document Description" ma:description="Document Description for document content type KCDoc" ma:internalName="DocumentDescription">
      <xsd:simpleType>
        <xsd:restriction base="dms:Note"/>
      </xsd:simpleType>
    </xsd:element>
    <xsd:element name="ItemTypeTaxHTField0" ma:index="12" nillable="true" ma:taxonomy="true" ma:internalName="ItemTypeTaxHTField0" ma:taxonomyFieldName="ItemType" ma:displayName="Item Type" ma:default="" ma:fieldId="{d147f11f-8a15-4fb8-8d37-5fb29263610d}"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PartnersTaxHTField0" ma:index="20" nillable="true" ma:taxonomy="true" ma:internalName="PartnersTaxHTField0" ma:taxonomyFieldName="Partners" ma:displayName="Partners" ma:readOnly="true" ma:default="" ma:fieldId="{7c281638-d92a-454e-b8fe-7088c941df66}"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CapabilitiesTaxHTField0" ma:index="22" nillable="true" ma:taxonomy="true" ma:internalName="CapabilitiesTaxHTField0" ma:taxonomyFieldName="Capabilities" ma:displayName="Capabilities" ma:readOnly="true" ma:default="" ma:fieldId="{4b2822d8-ca12-40bf-b3be-ff82055e8025}" ma:taxonomyMulti="true" ma:sspId="e385fb40-52d4-4fae-9c5b-3e8ff8a5878e" ma:termSetId="04211bf1-defe-49f2-9beb-9d8edf37d152" ma:anchorId="48e655f1-3316-4f2e-a42e-a42d1734479e" ma:open="false" ma:isKeyword="false">
      <xsd:complexType>
        <xsd:sequence>
          <xsd:element ref="pc:Terms" minOccurs="0" maxOccurs="1"/>
        </xsd:sequence>
      </xsd:complexType>
    </xsd:element>
    <xsd:element name="RolesTaxHTField0" ma:index="24" nillable="true" ma:taxonomy="true" ma:internalName="RolesTaxHTField0" ma:taxonomyFieldName="Roles" ma:displayName="Roles" ma:readOnly="true" ma:default="" ma:fieldId="{147013c4-c08e-4610-8a54-80ec865dae35}"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ProductsTaxHTField0" ma:index="26" nillable="true" ma:taxonomy="true" ma:internalName="ProductsTaxHTField0" ma:taxonomyFieldName="Products" ma:displayName="Products &amp; Technologies" ma:readOnly="false" ma:default="" ma:fieldId="{461032cf-5451-4cac-8727-96de1535ed65}"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CompetitorsTaxHTField0" ma:index="28" nillable="true" ma:taxonomy="true" ma:internalName="CompetitorsTaxHTField0" ma:taxonomyFieldName="Competitors" ma:displayName="Competition" ma:readOnly="true" ma:default="" ma:fieldId="{033f61ce-97ac-4204-9e44-87296a243ffe}"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SegmentsTaxHTField0" ma:index="30" nillable="true" ma:taxonomy="true" ma:internalName="SegmentsTaxHTField0" ma:taxonomyFieldName="Segments" ma:displayName="Customer Segments" ma:readOnly="false" ma:default="" ma:fieldId="{5810de59-adc2-4212-9275-76550f6ccd4e}"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IndustriesTaxHTField0" ma:index="32" nillable="true" ma:taxonomy="true" ma:internalName="IndustriesTaxHTField0" ma:taxonomyFieldName="Industries" ma:displayName="Industries" ma:readOnly="false" ma:default="" ma:fieldId="{28af9966-4172-49a2-8fcb-8642a15f1fc5}"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AudiencesTaxHTField0" ma:index="34" nillable="true" ma:taxonomy="true" ma:internalName="AudiencesTaxHTField0" ma:taxonomyFieldName="Audiences" ma:displayName="Customer Audiences" ma:readOnly="false" ma:default="" ma:fieldId="{e142f759-3ac7-4b2f-96cb-1e9174b500b8}"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RegionTaxHTField0" ma:index="36" nillable="true" ma:taxonomy="true" ma:internalName="RegionTaxHTField0" ma:taxonomyFieldName="Region" ma:displayName="Region" ma:readOnly="false" ma:default="" ma:fieldId="{4737695a-1cd7-4a2e-b339-4aad0188abb4}"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ConfidentialityTaxHTField0" ma:index="38" nillable="true" ma:taxonomy="true" ma:internalName="ConfidentialityTaxHTField0" ma:taxonomyFieldName="Confidentiality" ma:displayName="Confidentiality" ma:indexed="true" ma:readOnly="false" ma:default="21;#Microsoft confidential|461efa83-0283-486a-a8d5-943328f3693f" ma:fieldId="{78ab4373-53e1-48d5-ab4d-d29698f3efd9}"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usinessArchitectureTaxHTField0" ma:index="40" nillable="true" ma:taxonomy="true" ma:internalName="BusinessArchitectureTaxHTField0" ma:taxonomyFieldName="BusinessArchitecture" ma:displayName="Business Architecture" ma:readOnly="false" ma:default="" ma:fieldId="{d7cf789b-4ee0-44de-b4df-8d5b0482baa9}"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TopicsTaxHTField0" ma:index="42" nillable="true" ma:taxonomy="true" ma:internalName="TopicsTaxHTField0" ma:taxonomyFieldName="Topics" ma:displayName="Topics" ma:readOnly="false" ma:default="" ma:fieldId="{878ad871-6083-42b1-a9d8-caa3411e86f2}"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GroupsTaxHTField0" ma:index="44" nillable="true" ma:taxonomy="true" ma:internalName="GroupsTaxHTField0" ma:taxonomyFieldName="Groups" ma:displayName="Groups" ma:readOnly="false" ma:default="" ma:fieldId="{822c6b82-c53e-484c-9c53-5c6ce5969db5}"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CoOwner" ma:index="46" nillable="true" ma:displayName="Co-Owner" ma:list="UserInfo" ma:SearchPeopleOnly="false" ma:SharePointGroup="0" ma:internalName="CoOwner" ma:readOnly="tru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itiesAndProgramsTaxHTField0" ma:index="47" nillable="true" ma:taxonomy="true" ma:internalName="ActivitiesAndProgramsTaxHTField0" ma:taxonomyFieldName="ActivitiesAndPrograms" ma:displayName="Activities &amp; Programs" ma:readOnly="false" ma:default="" ma:fieldId="{b1238bc0-413c-4dea-a499-043137e11d15}"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Owner" ma:index="49" nillable="true" ma:displayName="Owner" ma:description="Must be an FTE" ma:indexed="true" ma:list="UserInfo" ma:SharePointGroup="0" ma:internalName="Owner" ma:readOnly="fals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MSGDomainTaxHTField0" ma:index="53" nillable="true" ma:taxonomy="true" ma:internalName="SMSGDomainTaxHTField0" ma:taxonomyFieldName="SMSGDomain" ma:displayName="SMSG Domain" ma:readOnly="true" ma:default="" ma:fieldId="{2c8f543d-b3fa-4810-874a-ad0f88d0f61a}"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anguagesTaxHTField0" ma:index="59" nillable="true" ma:taxonomy="true" ma:internalName="LanguagesTaxHTField0" ma:taxonomyFieldName="Languages" ma:displayName="Languages" ma:default="" ma:fieldId="{57b7e61f-5f00-4c23-b9fb-7e2af434aabb}"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TagTemplate" ma:index="63" nillable="true" ma:displayName="TagTemplate" ma:internalName="TagTemplate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13d5f-7206-4d46-95a5-a58185f478af" elementFormDefault="qualified">
    <xsd:import namespace="http://schemas.microsoft.com/office/2006/documentManagement/types"/>
    <xsd:import namespace="http://schemas.microsoft.com/office/infopath/2007/PartnerControls"/>
    <xsd:element name="DocumentSetKcId" ma:index="62" nillable="true" ma:displayName="DocumentSetKcId" ma:internalName="DocumentSetKc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SegmentsTaxHTField0 xmlns="4e240d41-6d38-4eac-9584-b3f543b50010">
      <Terms xmlns="http://schemas.microsoft.com/office/infopath/2007/PartnerControls">
        <TermInfo xmlns="http://schemas.microsoft.com/office/infopath/2007/PartnerControls">
          <TermName xmlns="http://schemas.microsoft.com/office/infopath/2007/PartnerControls">Enterprise and Partner Group</TermName>
          <TermId xmlns="http://schemas.microsoft.com/office/infopath/2007/PartnerControls">b6e10940-8c6c-40cf-9dc4-c224c7da837a</TermId>
        </TermInfo>
      </Terms>
    </SegmentsTaxHTField0>
    <AudiencesTaxHTField0 xmlns="4e240d41-6d38-4eac-9584-b3f543b50010">
      <Terms xmlns="http://schemas.microsoft.com/office/infopath/2007/PartnerControls">
        <TermInfo xmlns="http://schemas.microsoft.com/office/infopath/2007/PartnerControls">
          <TermName xmlns="http://schemas.microsoft.com/office/infopath/2007/PartnerControls">chief information officers</TermName>
          <TermId xmlns="http://schemas.microsoft.com/office/infopath/2007/PartnerControls">f42e0d72-ce0b-459f-853e-30443c0b7800</TermId>
        </TermInfo>
        <TermInfo xmlns="http://schemas.microsoft.com/office/infopath/2007/PartnerControls">
          <TermName xmlns="http://schemas.microsoft.com/office/infopath/2007/PartnerControls">IT decision makers</TermName>
          <TermId xmlns="http://schemas.microsoft.com/office/infopath/2007/PartnerControls">9b4e6e74-580c-4c34-b4d3-48674047e67e</TermId>
        </TermInfo>
      </Terms>
    </AudiencesTaxHTField0>
    <DocumentDescription xmlns="4e240d41-6d38-4eac-9584-b3f543b50010">A number of graphic elements have been developed for you to use when developing enterprise materials, including PowerPoint templates and supporting images.</DocumentDescription>
    <ActivitiesAndProgramsTaxHTField0 xmlns="4e240d41-6d38-4eac-9584-b3f543b50010">
      <Terms xmlns="http://schemas.microsoft.com/office/infopath/2007/PartnerControls">
        <TermInfo xmlns="http://schemas.microsoft.com/office/infopath/2007/PartnerControls">
          <TermName xmlns="http://schemas.microsoft.com/office/infopath/2007/PartnerControls">enterprise campaign in a box</TermName>
          <TermId xmlns="http://schemas.microsoft.com/office/infopath/2007/PartnerControls">39675275-15e7-44be-8b31-69c9953e6a39</TermId>
        </TermInfo>
        <TermInfo xmlns="http://schemas.microsoft.com/office/infopath/2007/PartnerControls">
          <TermName xmlns="http://schemas.microsoft.com/office/infopath/2007/PartnerControls">Enterprise Vision and Roadmap</TermName>
          <TermId xmlns="http://schemas.microsoft.com/office/infopath/2007/PartnerControls">97a7e456-ecbb-453c-b9d7-6063e52d17dc</TermId>
        </TermInfo>
      </Terms>
    </ActivitiesAndProgramsTaxHTField0>
    <TopicsTaxHTField0 xmlns="4e240d41-6d38-4eac-9584-b3f543b50010">
      <Terms xmlns="http://schemas.microsoft.com/office/infopath/2007/PartnerControls"/>
    </TopicsTaxHTField0>
    <_dlc_DocId xmlns="230e9df3-be65-4c73-a93b-d1236ebd677e">KC00-15-135744</_dlc_DocId>
    <TaxCatchAll xmlns="230e9df3-be65-4c73-a93b-d1236ebd677e">
      <Value>10947</Value>
      <Value>21</Value>
      <Value>10046</Value>
      <Value>13755</Value>
      <Value>14176</Value>
      <Value>15394</Value>
      <Value>10747</Value>
      <Value>10056</Value>
      <Value>10077</Value>
      <Value>10357</Value>
      <Value>16215</Value>
    </TaxCatchAll>
    <Thumbnail1 xmlns="4e240d41-6d38-4eac-9584-b3f543b50010">
      <Url xsi:nil="true"/>
      <Description xsi:nil="true"/>
    </Thumbnail1>
    <AverageRating xmlns="http://schemas.microsoft.com/sharepoint/v3" xsi:nil="true"/>
    <TaxKeywordTaxHTField xmlns="230e9df3-be65-4c73-a93b-d1236ebd677e">
      <Terms xmlns="http://schemas.microsoft.com/office/infopath/2007/PartnerControls">
        <TermInfo xmlns="http://schemas.microsoft.com/office/infopath/2007/PartnerControls">
          <TermName xmlns="http://schemas.microsoft.com/office/infopath/2007/PartnerControls">brand guidelines</TermName>
          <TermId xmlns="http://schemas.microsoft.com/office/infopath/2007/PartnerControls">869c67fb-4ae4-4cf1-8315-33fbb28a6230</TermId>
        </TermInfo>
      </Terms>
    </TaxKeywordTaxHTField>
    <TagTemplate xmlns="4e240d41-6d38-4eac-9584-b3f543b50010" xsi:nil="true"/>
    <DocumentSetKcId xmlns="7b813d5f-7206-4d46-95a5-a58185f478af">132070</DocumentSetKcId>
    <RoutingRuleDescription xmlns="http://schemas.microsoft.com/sharepoint/v3" xsi:nil="true"/>
    <CompetitorsTaxHTField0 xmlns="4e240d41-6d38-4eac-9584-b3f543b50010">
      <Terms xmlns="http://schemas.microsoft.com/office/infopath/2007/PartnerControls"/>
    </CompetitorsTaxHTField0>
    <IconOverlay xmlns="http://schemas.microsoft.com/sharepoint/v4" xsi:nil="true"/>
    <Owner xmlns="4e240d41-6d38-4eac-9584-b3f543b50010">
      <UserInfo>
        <DisplayName>REDMOND\jburch</DisplayName>
        <AccountId>9889</AccountId>
        <AccountType/>
      </UserInfo>
    </Owner>
    <ConfidentialityTaxHTField0 xmlns="4e240d41-6d38-4eac-9584-b3f543b50010">
      <Terms xmlns="http://schemas.microsoft.com/office/infopath/2007/PartnerControls">
        <TermInfo xmlns="http://schemas.microsoft.com/office/infopath/2007/PartnerControls">
          <TermName xmlns="http://schemas.microsoft.com/office/infopath/2007/PartnerControls">Microsoft confidential</TermName>
          <TermId xmlns="http://schemas.microsoft.com/office/infopath/2007/PartnerControls">461efa83-0283-486a-a8d5-943328f3693f</TermId>
        </TermInfo>
      </Terms>
    </ConfidentialityTaxHTField0>
    <SMSGDomainTaxHTField0 xmlns="4e240d41-6d38-4eac-9584-b3f543b50010">
      <Terms xmlns="http://schemas.microsoft.com/office/infopath/2007/PartnerControls">
        <TermInfo xmlns="http://schemas.microsoft.com/office/infopath/2007/PartnerControls">
          <TermName xmlns="http://schemas.microsoft.com/office/infopath/2007/PartnerControls">Enterprise and Partner Group</TermName>
          <TermId xmlns="http://schemas.microsoft.com/office/infopath/2007/PartnerControls">b6e10940-8c6c-40cf-9dc4-c224c7da837a</TermId>
        </TermInfo>
        <TermInfo xmlns="http://schemas.microsoft.com/office/infopath/2007/PartnerControls">
          <TermName xmlns="http://schemas.microsoft.com/office/infopath/2007/PartnerControls">Sales, Marketing, Services Group</TermName>
          <TermId xmlns="http://schemas.microsoft.com/office/infopath/2007/PartnerControls">ecda8836-afa0-40aa-878e-630e18c8fc5c</TermId>
        </TermInfo>
      </Terms>
    </SMSGDomainTaxHTField0>
    <IndustriesTaxHTField0 xmlns="4e240d41-6d38-4eac-9584-b3f543b50010">
      <Terms xmlns="http://schemas.microsoft.com/office/infopath/2007/PartnerControls"/>
    </IndustriesTaxHTField0>
    <CapabilitiesTaxHTField0 xmlns="4e240d41-6d38-4eac-9584-b3f543b50010">
      <Terms xmlns="http://schemas.microsoft.com/office/infopath/2007/PartnerControls"/>
    </CapabilitiesTaxHTField0>
    <ItemTypeTaxHTField0 xmlns="4e240d41-6d38-4eac-9584-b3f543b50010">
      <Terms xmlns="http://schemas.microsoft.com/office/infopath/2007/PartnerControls">
        <TermInfo xmlns="http://schemas.microsoft.com/office/infopath/2007/PartnerControls">
          <TermName xmlns="http://schemas.microsoft.com/office/infopath/2007/PartnerControls">presentation materials</TermName>
          <TermId xmlns="http://schemas.microsoft.com/office/infopath/2007/PartnerControls">7e967e7d-c50c-4512-9142-b60809a45202</TermId>
        </TermInfo>
        <TermInfo xmlns="http://schemas.microsoft.com/office/infopath/2007/PartnerControls">
          <TermName xmlns="http://schemas.microsoft.com/office/infopath/2007/PartnerControls">brand guidelines</TermName>
          <TermId xmlns="http://schemas.microsoft.com/office/infopath/2007/PartnerControls">869c67fb-4ae4-4cf1-8315-33fbb28a6230</TermId>
        </TermInfo>
      </Terms>
    </ItemTypeTaxHTField0>
    <_dlc_DocIdUrl xmlns="230e9df3-be65-4c73-a93b-d1236ebd677e">
      <Url>http://infopedia/docstore/_layouts/DocIdRedir.aspx?ID=KC00-15-135744</Url>
      <Description>KC00-15-135744</Description>
    </_dlc_DocIdUrl>
    <ProductsTaxHTField0 xmlns="4e240d41-6d38-4eac-9584-b3f543b50010">
      <Terms xmlns="http://schemas.microsoft.com/office/infopath/2007/PartnerControls"/>
    </ProductsTaxHTField0>
    <RolesTaxHTField0 xmlns="4e240d41-6d38-4eac-9584-b3f543b50010">
      <Terms xmlns="http://schemas.microsoft.com/office/infopath/2007/PartnerControls"/>
    </RolesTaxHTField0>
    <CoOwner xmlns="4e240d41-6d38-4eac-9584-b3f543b50010">
      <UserInfo>
        <DisplayName>REDMOND\mollyd</DisplayName>
        <AccountId>19413</AccountId>
        <AccountType/>
      </UserInfo>
      <UserInfo>
        <DisplayName>REDMOND\v-kenmac</DisplayName>
        <AccountId>17339</AccountId>
        <AccountType/>
      </UserInfo>
      <UserInfo>
        <DisplayName>REDMOND\v-clauri</DisplayName>
        <AccountId>69334</AccountId>
        <AccountType/>
      </UserInfo>
      <UserInfo>
        <DisplayName>REDMOND\v-saashe</DisplayName>
        <AccountId>86721</AccountId>
        <AccountType/>
      </UserInfo>
    </CoOwner>
    <GroupsTaxHTField0 xmlns="4e240d41-6d38-4eac-9584-b3f543b50010">
      <Terms xmlns="http://schemas.microsoft.com/office/infopath/2007/PartnerControls"/>
    </GroupsTaxHTField0>
    <RegionTaxHTField0 xmlns="4e240d41-6d38-4eac-9584-b3f543b50010">
      <Terms xmlns="http://schemas.microsoft.com/office/infopath/2007/PartnerControls"/>
    </RegionTaxHTField0>
    <BusinessArchitectureTaxHTField0 xmlns="4e240d41-6d38-4eac-9584-b3f543b50010">
      <Terms xmlns="http://schemas.microsoft.com/office/infopath/2007/PartnerControls"/>
    </BusinessArchitectureTaxHTField0>
    <PartnersTaxHTField0 xmlns="4e240d41-6d38-4eac-9584-b3f543b50010">
      <Terms xmlns="http://schemas.microsoft.com/office/infopath/2007/PartnerControls"/>
    </PartnersTaxHTField0>
    <LanguagesTaxHTField0 xmlns="4e240d41-6d38-4eac-9584-b3f543b50010">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cb91f272-ce4d-4a7e-9bbf-78b58e3d188d</TermId>
        </TermInfo>
      </Terms>
    </LanguagesTaxHTField0>
  </documentManagement>
</p:properties>
</file>

<file path=customXml/itemProps1.xml><?xml version="1.0" encoding="utf-8"?>
<ds:datastoreItem xmlns:ds="http://schemas.openxmlformats.org/officeDocument/2006/customXml" ds:itemID="{42BA44F2-1692-42BE-A2F3-94F7484ADECB}"/>
</file>

<file path=customXml/itemProps2.xml><?xml version="1.0" encoding="utf-8"?>
<ds:datastoreItem xmlns:ds="http://schemas.openxmlformats.org/officeDocument/2006/customXml" ds:itemID="{5C32D229-58AA-4229-BD8A-747E35C3A504}"/>
</file>

<file path=customXml/itemProps3.xml><?xml version="1.0" encoding="utf-8"?>
<ds:datastoreItem xmlns:ds="http://schemas.openxmlformats.org/officeDocument/2006/customXml" ds:itemID="{47076E55-EFC7-4B82-9597-762C7FBC57C0}"/>
</file>

<file path=customXml/itemProps4.xml><?xml version="1.0" encoding="utf-8"?>
<ds:datastoreItem xmlns:ds="http://schemas.openxmlformats.org/officeDocument/2006/customXml" ds:itemID="{E98C70DF-5CB1-4395-BF6C-BB82BF2C8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4e240d41-6d38-4eac-9584-b3f543b50010"/>
    <ds:schemaRef ds:uri="http://schemas.microsoft.com/sharepoint/v4"/>
    <ds:schemaRef ds:uri="7b813d5f-7206-4d46-95a5-a58185f47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C32D229-58AA-4229-BD8A-747E35C3A504}">
  <ds:schemaRefs>
    <ds:schemaRef ds:uri="http://schemas.microsoft.com/office/2006/documentManagement/types"/>
    <ds:schemaRef ds:uri="http://schemas.microsoft.com/sharepoint/v4"/>
    <ds:schemaRef ds:uri="http://purl.org/dc/elements/1.1/"/>
    <ds:schemaRef ds:uri="http://schemas.microsoft.com/office/2006/metadata/properties"/>
    <ds:schemaRef ds:uri="7b813d5f-7206-4d46-95a5-a58185f478af"/>
    <ds:schemaRef ds:uri="http://schemas.microsoft.com/office/infopath/2007/PartnerControls"/>
    <ds:schemaRef ds:uri="http://schemas.microsoft.com/sharepoint/v3"/>
    <ds:schemaRef ds:uri="230e9df3-be65-4c73-a93b-d1236ebd677e"/>
    <ds:schemaRef ds:uri="http://purl.org/dc/terms/"/>
    <ds:schemaRef ds:uri="http://schemas.openxmlformats.org/package/2006/metadata/core-properties"/>
    <ds:schemaRef ds:uri="4e240d41-6d38-4eac-9584-b3f543b500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CIO FORUM -  FY13 EPG Presentation Template_External_16x9_Light</Template>
  <TotalTime>0</TotalTime>
  <Words>895</Words>
  <Application>Microsoft Office PowerPoint</Application>
  <PresentationFormat>Custom</PresentationFormat>
  <Paragraphs>140</Paragraphs>
  <Slides>11</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11</vt:i4>
      </vt:variant>
    </vt:vector>
  </HeadingPairs>
  <TitlesOfParts>
    <vt:vector size="26" baseType="lpstr">
      <vt:lpstr>Arial</vt:lpstr>
      <vt:lpstr>Calibri</vt:lpstr>
      <vt:lpstr>Consolas</vt:lpstr>
      <vt:lpstr>Courier New</vt:lpstr>
      <vt:lpstr>ＭＳ Ｐゴシック</vt:lpstr>
      <vt:lpstr>Palatino Linotype</vt:lpstr>
      <vt:lpstr>Segoe</vt:lpstr>
      <vt:lpstr>Segoe UI</vt:lpstr>
      <vt:lpstr>Segoe UI Light</vt:lpstr>
      <vt:lpstr>Segoe UI Semibold</vt:lpstr>
      <vt:lpstr>Wingdings</vt:lpstr>
      <vt:lpstr>CIO FORUM -  FY13 EPG Presentation Template_External_16x9_Light</vt:lpstr>
      <vt:lpstr>2_FY15 Enterprise identity theme</vt:lpstr>
      <vt:lpstr>14_FY15 Enterprise identity theme</vt:lpstr>
      <vt:lpstr>FY14_EPG_Internal_Template_16x9_White</vt:lpstr>
      <vt:lpstr>PowerPoint Presentation</vt:lpstr>
      <vt:lpstr>PowerPoint Presentation</vt:lpstr>
      <vt:lpstr>Pursuing the digital economy</vt:lpstr>
      <vt:lpstr>Managing Constant Change in Risk …</vt:lpstr>
      <vt:lpstr>HPC computing patterns</vt:lpstr>
      <vt:lpstr>What Are Our Customers Concerns</vt:lpstr>
      <vt:lpstr>Top Azure-Based Scenarios for Insurance</vt:lpstr>
      <vt:lpstr>PowerPoint Presentation</vt:lpstr>
      <vt:lpstr>Computational Challenges</vt:lpstr>
      <vt:lpstr>But what if you could:</vt:lpstr>
      <vt:lpstr>Benefits of Bursting MoSes to Azure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brand guidelines</cp:keywords>
  <cp:lastModifiedBy/>
  <cp:revision>1</cp:revision>
  <dcterms:created xsi:type="dcterms:W3CDTF">2013-08-06T00:24:40Z</dcterms:created>
  <dcterms:modified xsi:type="dcterms:W3CDTF">2015-10-26T10:49:37Z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15394;#brand guidelines|869c67fb-4ae4-4cf1-8315-33fbb28a6230</vt:lpwstr>
  </property>
  <property fmtid="{D5CDD505-2E9C-101B-9397-08002B2CF9AE}" pid="3" name="Order">
    <vt:r8>13574400</vt:r8>
  </property>
  <property fmtid="{D5CDD505-2E9C-101B-9397-08002B2CF9AE}" pid="4" name="Capabilities">
    <vt:lpwstr/>
  </property>
  <property fmtid="{D5CDD505-2E9C-101B-9397-08002B2CF9AE}" pid="5" name="_dlc_policyId">
    <vt:lpwstr/>
  </property>
  <property fmtid="{D5CDD505-2E9C-101B-9397-08002B2CF9AE}" pid="6" name="Region">
    <vt:lpwstr/>
  </property>
  <property fmtid="{D5CDD505-2E9C-101B-9397-08002B2CF9AE}" pid="7" name="Confidentiality">
    <vt:lpwstr>21;#Microsoft confidential|461efa83-0283-486a-a8d5-943328f3693f</vt:lpwstr>
  </property>
  <property fmtid="{D5CDD505-2E9C-101B-9397-08002B2CF9AE}" pid="8" name="ItemType">
    <vt:lpwstr>10046;#presentation materials|7e967e7d-c50c-4512-9142-b60809a45202;#14176;#brand guidelines|869c67fb-4ae4-4cf1-8315-33fbb28a6230</vt:lpwstr>
  </property>
  <property fmtid="{D5CDD505-2E9C-101B-9397-08002B2CF9AE}" pid="9" name="ContentTypeId">
    <vt:lpwstr>0x010100CF56B5969AA1BC49BB3A960EF97BEDD6</vt:lpwstr>
  </property>
  <property fmtid="{D5CDD505-2E9C-101B-9397-08002B2CF9AE}" pid="10" name="WorkflowCreationPath">
    <vt:lpwstr>b84d296b-0eb7-4c23-b0e9-187131f037bd,3;a2444f68-e94d-4cad-9dda-8c5779e7fca4,29;a2444f68-e94d-4cad-9dda-8c5779e7fca4,36;a2444f68-e94d-4cad-9dda-8c5779e7fca4,39;d3765c0c-e2b5-4307-934b-d5d862e93ab3,53;d3765c0c-e2b5-4307-934b-d5d862e93ab3,63;</vt:lpwstr>
  </property>
  <property fmtid="{D5CDD505-2E9C-101B-9397-08002B2CF9AE}" pid="11" name="Industries">
    <vt:lpwstr/>
  </property>
  <property fmtid="{D5CDD505-2E9C-101B-9397-08002B2CF9AE}" pid="12" name="Roles">
    <vt:lpwstr/>
  </property>
  <property fmtid="{D5CDD505-2E9C-101B-9397-08002B2CF9AE}" pid="13" name="SMSGDomain">
    <vt:lpwstr>10947;#Enterprise and Partner Group|b6e10940-8c6c-40cf-9dc4-c224c7da837a;#13755;#Sales, Marketing, Services Group|ecda8836-afa0-40aa-878e-630e18c8fc5c</vt:lpwstr>
  </property>
  <property fmtid="{D5CDD505-2E9C-101B-9397-08002B2CF9AE}" pid="14" name="Competitors">
    <vt:lpwstr/>
  </property>
  <property fmtid="{D5CDD505-2E9C-101B-9397-08002B2CF9AE}" pid="15" name="ItemRetentionFormula">
    <vt:lpwstr/>
  </property>
  <property fmtid="{D5CDD505-2E9C-101B-9397-08002B2CF9AE}" pid="16" name="BusinessArchitecture">
    <vt:lpwstr/>
  </property>
  <property fmtid="{D5CDD505-2E9C-101B-9397-08002B2CF9AE}" pid="17" name="SMSGTags">
    <vt:lpwstr/>
  </property>
  <property fmtid="{D5CDD505-2E9C-101B-9397-08002B2CF9AE}" pid="18" name="Products">
    <vt:lpwstr/>
  </property>
  <property fmtid="{D5CDD505-2E9C-101B-9397-08002B2CF9AE}" pid="19" name="_dlc_DocIdItemGuid">
    <vt:lpwstr>8896a7d8-2eb9-4b62-a62d-e5a188aebed8</vt:lpwstr>
  </property>
  <property fmtid="{D5CDD505-2E9C-101B-9397-08002B2CF9AE}" pid="20" name="EnterpriseDomainTags">
    <vt:lpwstr/>
  </property>
  <property fmtid="{D5CDD505-2E9C-101B-9397-08002B2CF9AE}" pid="21" name="Partners">
    <vt:lpwstr/>
  </property>
  <property fmtid="{D5CDD505-2E9C-101B-9397-08002B2CF9AE}" pid="22" name="Segments">
    <vt:lpwstr>10947;#Enterprise and Partner Group|b6e10940-8c6c-40cf-9dc4-c224c7da837a</vt:lpwstr>
  </property>
  <property fmtid="{D5CDD505-2E9C-101B-9397-08002B2CF9AE}" pid="23" name="ActivitiesAndPrograms">
    <vt:lpwstr>10747;#enterprise campaign in a box|39675275-15e7-44be-8b31-69c9953e6a39;#16215;#Enterprise Vision and Roadmap|97a7e456-ecbb-453c-b9d7-6063e52d17dc</vt:lpwstr>
  </property>
  <property fmtid="{D5CDD505-2E9C-101B-9397-08002B2CF9AE}" pid="24" name="Groups">
    <vt:lpwstr/>
  </property>
  <property fmtid="{D5CDD505-2E9C-101B-9397-08002B2CF9AE}" pid="25" name="Topics">
    <vt:lpwstr/>
  </property>
  <property fmtid="{D5CDD505-2E9C-101B-9397-08002B2CF9AE}" pid="26" name="EnterpriseDomainTagsTaxHTField0">
    <vt:lpwstr/>
  </property>
  <property fmtid="{D5CDD505-2E9C-101B-9397-08002B2CF9AE}" pid="27" name="LastUpdatedByBatchTagging">
    <vt:bool>true</vt:bool>
  </property>
  <property fmtid="{D5CDD505-2E9C-101B-9397-08002B2CF9AE}" pid="28" name="Languages">
    <vt:lpwstr>10056;#English|cb91f272-ce4d-4a7e-9bbf-78b58e3d188d</vt:lpwstr>
  </property>
  <property fmtid="{D5CDD505-2E9C-101B-9397-08002B2CF9AE}" pid="29" name="_docset_NoMedatataSyncRequired">
    <vt:lpwstr>False</vt:lpwstr>
  </property>
  <property fmtid="{D5CDD505-2E9C-101B-9397-08002B2CF9AE}" pid="30" name="SMSGTagsTaxHTField0">
    <vt:lpwstr/>
  </property>
  <property fmtid="{D5CDD505-2E9C-101B-9397-08002B2CF9AE}" pid="31" name="Audiences">
    <vt:lpwstr>10357;#chief information officers|f42e0d72-ce0b-459f-853e-30443c0b7800;#10077;#IT decision makers|9b4e6e74-580c-4c34-b4d3-48674047e67e</vt:lpwstr>
  </property>
</Properties>
</file>