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16" r:id="rId4"/>
    <p:sldMasterId id="2147484084" r:id="rId5"/>
  </p:sldMasterIdLst>
  <p:notesMasterIdLst>
    <p:notesMasterId r:id="rId10"/>
  </p:notesMasterIdLst>
  <p:handoutMasterIdLst>
    <p:handoutMasterId r:id="rId11"/>
  </p:handoutMasterIdLst>
  <p:sldIdLst>
    <p:sldId id="2076137119" r:id="rId6"/>
    <p:sldId id="1893" r:id="rId7"/>
    <p:sldId id="2076137209" r:id="rId8"/>
    <p:sldId id="2076137207" r:id="rId9"/>
  </p:sldIdLst>
  <p:sldSz cx="13716000" cy="7721600"/>
  <p:notesSz cx="6858000" cy="102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4-slide Intro" id="{480A4258-8B23-6048-84FF-4C5E00F885C5}">
          <p14:sldIdLst>
            <p14:sldId id="2076137119"/>
            <p14:sldId id="1893"/>
            <p14:sldId id="2076137209"/>
            <p14:sldId id="2076137207"/>
          </p14:sldIdLst>
        </p14:section>
      </p14:sectionLst>
    </p:ext>
    <p:ext uri="{EFAFB233-063F-42B5-8137-9DF3F51BA10A}">
      <p15:sldGuideLst xmlns:p15="http://schemas.microsoft.com/office/powerpoint/2012/main">
        <p15:guide id="1" orient="horz" pos="2696" userDrawn="1">
          <p15:clr>
            <a:srgbClr val="A4A3A4"/>
          </p15:clr>
        </p15:guide>
        <p15:guide id="2" pos="3864" userDrawn="1">
          <p15:clr>
            <a:srgbClr val="A4A3A4"/>
          </p15:clr>
        </p15:guide>
        <p15:guide id="5" orient="horz" pos="560" userDrawn="1">
          <p15:clr>
            <a:srgbClr val="A4A3A4"/>
          </p15:clr>
        </p15:guide>
        <p15:guide id="6" orient="horz" pos="4376" userDrawn="1">
          <p15:clr>
            <a:srgbClr val="A4A3A4"/>
          </p15:clr>
        </p15:guide>
        <p15:guide id="8" orient="horz" pos="1256" userDrawn="1">
          <p15:clr>
            <a:srgbClr val="A4A3A4"/>
          </p15:clr>
        </p15:guide>
        <p15:guide id="9" orient="horz" pos="2720" userDrawn="1">
          <p15:clr>
            <a:srgbClr val="A4A3A4"/>
          </p15:clr>
        </p15:guide>
        <p15:guide id="11" orient="horz" pos="2744" userDrawn="1">
          <p15:clr>
            <a:srgbClr val="A4A3A4"/>
          </p15:clr>
        </p15:guide>
      </p15:sldGuideLst>
    </p:ext>
    <p:ext uri="{2D200454-40CA-4A62-9FC3-DE9A4176ACB9}">
      <p15:notesGuideLst xmlns:p15="http://schemas.microsoft.com/office/powerpoint/2012/main">
        <p15:guide id="1" orient="horz" pos="324"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759A12-6DBA-BC76-C366-3D0E25FDF3EA}" name="Carly Quill" initials="CQ" userId="S::v-carlyquill@microsoft.com::6d436476-1402-478d-ad92-5c6ee8297f9d" providerId="AD"/>
  <p188:author id="{767DC513-1AEB-9940-161F-9CA960D191B2}" name="Jennifer Lyons (CELA)" initials="J(" userId="S::ennilyo@microsoft.com::2a9e0b21-41b6-4e31-99a1-1b529653a5f3" providerId="AD"/>
  <p188:author id="{6FEB1C79-AD4F-47AC-8C62-1EE6926C4342}" name="Mason Lyngdoh" initials="ML" userId="Mason Lyngdoh" providerId="None"/>
  <p188:author id="{F01A0D7E-08CD-B81D-DD2C-68810A9C7D7A}" name="Lindsay Bealko" initials="LB" userId="Lindsay Bealko" providerId="None"/>
  <p188:author id="{57D738B1-3C75-F4DE-ABE5-3EFCCC92A036}" name="Tracy Kennedy" initials="TK" userId="S::timmel@microsoft.com::26984670-5916-458f-acdf-aab0419b36fb" providerId="AD"/>
  <p188:author id="{ACC8E8B1-D471-AA47-B400-AC7E630FDFDA}" name="Mason Lyngdoh (CHILLIBREEZE SOLUTIONS PRIVATE)" initials="ML(SP" userId="S::v-maslyn@microsoft.com::97b84bdb-422c-4ffb-9bfb-36f7332328c5" providerId="AD"/>
  <p188:author id="{936C85B5-A1A3-E3C2-7976-EE3EFC8CDD8E}" name="Lindsay Bealko (JeffreyM Consulting LLC)" initials="LB" userId="S::v-libealko@microsoft.com::1f52591d-8257-4126-af87-52313f48c453" providerId="AD"/>
  <p188:author id="{943114B7-12F5-14B5-CC34-9F92A846B1F2}" name="Carly Quill (Artech Consulting LLC)" initials="CL" userId="S::v-carqui@microsoft.com::02ec8a01-07f5-4d24-83f1-94fdc1f594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ak Menkel" initials="ZM" lastIdx="31" clrIdx="0">
    <p:extLst>
      <p:ext uri="{19B8F6BF-5375-455C-9EA6-DF929625EA0E}">
        <p15:presenceInfo xmlns:p15="http://schemas.microsoft.com/office/powerpoint/2012/main" userId="Zak Menkel" providerId="None"/>
      </p:ext>
    </p:extLst>
  </p:cmAuthor>
  <p:cmAuthor id="2" name="Cindy Wager-Meyer" initials="CW" lastIdx="15" clrIdx="1">
    <p:extLst>
      <p:ext uri="{19B8F6BF-5375-455C-9EA6-DF929625EA0E}">
        <p15:presenceInfo xmlns:p15="http://schemas.microsoft.com/office/powerpoint/2012/main" userId="S::v-cymeye@microsoft.com::2c9ecd60-88f3-45d1-8a5d-b56b4e56ca7e" providerId="AD"/>
      </p:ext>
    </p:extLst>
  </p:cmAuthor>
  <p:cmAuthor id="3" name="Andrea Lattanner" initials="AL" lastIdx="1" clrIdx="2">
    <p:extLst>
      <p:ext uri="{19B8F6BF-5375-455C-9EA6-DF929625EA0E}">
        <p15:presenceInfo xmlns:p15="http://schemas.microsoft.com/office/powerpoint/2012/main" userId="S::anlattan@microsoft.com::2a06fbee-d0c0-4b75-8a62-6723251b742a" providerId="AD"/>
      </p:ext>
    </p:extLst>
  </p:cmAuthor>
  <p:cmAuthor id="4" name="Lindsay Bealko (JeffreyM Consulting LLC)" initials="LL" lastIdx="13" clrIdx="3">
    <p:extLst>
      <p:ext uri="{19B8F6BF-5375-455C-9EA6-DF929625EA0E}">
        <p15:presenceInfo xmlns:p15="http://schemas.microsoft.com/office/powerpoint/2012/main" userId="S::v-lindbe@microsoft.com::f1e0202a-1e4e-4c62-81d7-b86436db2490" providerId="AD"/>
      </p:ext>
    </p:extLst>
  </p:cmAuthor>
  <p:cmAuthor id="5" name="Zak Menkel" initials="ZM [2]" lastIdx="8" clrIdx="4">
    <p:extLst>
      <p:ext uri="{19B8F6BF-5375-455C-9EA6-DF929625EA0E}">
        <p15:presenceInfo xmlns:p15="http://schemas.microsoft.com/office/powerpoint/2012/main" userId="S::zak_doubleknotcreative.com#ext#@microsoft.onmicrosoft.com::e4aa690d-10ea-46e3-adc6-c2cda08f8674" providerId="AD"/>
      </p:ext>
    </p:extLst>
  </p:cmAuthor>
  <p:cmAuthor id="6" name="Tracy Kennedy" initials="TK" lastIdx="55" clrIdx="5">
    <p:extLst>
      <p:ext uri="{19B8F6BF-5375-455C-9EA6-DF929625EA0E}">
        <p15:presenceInfo xmlns:p15="http://schemas.microsoft.com/office/powerpoint/2012/main" userId="S::timmel@microsoft.com::26984670-5916-458f-acdf-aab0419b36fb" providerId="AD"/>
      </p:ext>
    </p:extLst>
  </p:cmAuthor>
  <p:cmAuthor id="7" name="Lindsay Bealko" initials="LB" lastIdx="56" clrIdx="6">
    <p:extLst>
      <p:ext uri="{19B8F6BF-5375-455C-9EA6-DF929625EA0E}">
        <p15:presenceInfo xmlns:p15="http://schemas.microsoft.com/office/powerpoint/2012/main" userId="Lindsay Bealko" providerId="None"/>
      </p:ext>
    </p:extLst>
  </p:cmAuthor>
  <p:cmAuthor id="8" name="Daiana Beitler" initials="DB" lastIdx="3" clrIdx="7">
    <p:extLst>
      <p:ext uri="{19B8F6BF-5375-455C-9EA6-DF929625EA0E}">
        <p15:presenceInfo xmlns:p15="http://schemas.microsoft.com/office/powerpoint/2012/main" userId="S::dbeitler@microsoft.com::f73616b4-91cb-4a89-96c6-4a7e76e97d0b" providerId="AD"/>
      </p:ext>
    </p:extLst>
  </p:cmAuthor>
  <p:cmAuthor id="9" name="Alina Pana (CELA)" initials="A(" lastIdx="5" clrIdx="8">
    <p:extLst>
      <p:ext uri="{19B8F6BF-5375-455C-9EA6-DF929625EA0E}">
        <p15:presenceInfo xmlns:p15="http://schemas.microsoft.com/office/powerpoint/2012/main" userId="S::alpana@microsoft.com::ba27a306-2c64-45bd-88a4-b4428bf4aa80" providerId="AD"/>
      </p:ext>
    </p:extLst>
  </p:cmAuthor>
  <p:cmAuthor id="10" name="Scott Mauvais (CELA)" initials="SM(" lastIdx="36" clrIdx="7">
    <p:extLst>
      <p:ext uri="{19B8F6BF-5375-455C-9EA6-DF929625EA0E}">
        <p15:presenceInfo xmlns:p15="http://schemas.microsoft.com/office/powerpoint/2012/main" userId="S::smauvais@microsoft.com::5361303e-fbcc-48ed-a501-19fb9ba092f3" providerId="AD"/>
      </p:ext>
    </p:extLst>
  </p:cmAuthor>
  <p:cmAuthor id="11" name="Adam Hecktman (CELA)" initials="A(" lastIdx="1" clrIdx="9">
    <p:extLst>
      <p:ext uri="{19B8F6BF-5375-455C-9EA6-DF929625EA0E}">
        <p15:presenceInfo xmlns:p15="http://schemas.microsoft.com/office/powerpoint/2012/main" userId="S::adamh@microsoft.com::b6a0ae53-ce5b-4cae-b10f-8c2326e1a811" providerId="AD"/>
      </p:ext>
    </p:extLst>
  </p:cmAuthor>
  <p:cmAuthor id="12" name="Raman Dang (CELA)" initials="R(" lastIdx="7" clrIdx="10">
    <p:extLst>
      <p:ext uri="{19B8F6BF-5375-455C-9EA6-DF929625EA0E}">
        <p15:presenceInfo xmlns:p15="http://schemas.microsoft.com/office/powerpoint/2012/main" userId="S::rdang@microsoft.com::8e0c57c9-a80c-4884-8c2f-e50b8607fb6d" providerId="AD"/>
      </p:ext>
    </p:extLst>
  </p:cmAuthor>
  <p:cmAuthor id="13" name="Jill Tennant" initials="JT" lastIdx="10" clrIdx="11">
    <p:extLst>
      <p:ext uri="{19B8F6BF-5375-455C-9EA6-DF929625EA0E}">
        <p15:presenceInfo xmlns:p15="http://schemas.microsoft.com/office/powerpoint/2012/main" userId="S::jtennant@microsoft.com::2551dd85-a00f-4889-a020-95d70b85ccca" providerId="AD"/>
      </p:ext>
    </p:extLst>
  </p:cmAuthor>
  <p:cmAuthor id="14" name="Jennifer Crider (CELA)" initials="JC(" lastIdx="12" clrIdx="12">
    <p:extLst>
      <p:ext uri="{19B8F6BF-5375-455C-9EA6-DF929625EA0E}">
        <p15:presenceInfo xmlns:p15="http://schemas.microsoft.com/office/powerpoint/2012/main" userId="S::jcrider@microsoft.com::25e4255c-3303-4027-8095-f97ec047191a" providerId="AD"/>
      </p:ext>
    </p:extLst>
  </p:cmAuthor>
  <p:cmAuthor id="15" name="Caitlin Duffy" initials="CD" lastIdx="8" clrIdx="13">
    <p:extLst>
      <p:ext uri="{19B8F6BF-5375-455C-9EA6-DF929625EA0E}">
        <p15:presenceInfo xmlns:p15="http://schemas.microsoft.com/office/powerpoint/2012/main" userId="S::cduffy@microsoft.com::46184163-ff0d-4a7a-ab69-5d4e669179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E6FF"/>
    <a:srgbClr val="0078D4"/>
    <a:srgbClr val="A3ADBC"/>
    <a:srgbClr val="F2F2F2"/>
    <a:srgbClr val="505050"/>
    <a:srgbClr val="FFA41D"/>
    <a:srgbClr val="243A5E"/>
    <a:srgbClr val="BCA186"/>
    <a:srgbClr val="30E5D0"/>
    <a:srgbClr val="274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42" autoAdjust="0"/>
  </p:normalViewPr>
  <p:slideViewPr>
    <p:cSldViewPr snapToGrid="0">
      <p:cViewPr varScale="1">
        <p:scale>
          <a:sx n="49" d="100"/>
          <a:sy n="49" d="100"/>
        </p:scale>
        <p:origin x="1238" y="53"/>
      </p:cViewPr>
      <p:guideLst>
        <p:guide orient="horz" pos="2696"/>
        <p:guide pos="3864"/>
        <p:guide orient="horz" pos="560"/>
        <p:guide orient="horz" pos="4376"/>
        <p:guide orient="horz" pos="1256"/>
        <p:guide orient="horz" pos="2720"/>
        <p:guide orient="horz" pos="2744"/>
      </p:guideLst>
    </p:cSldViewPr>
  </p:slideViewPr>
  <p:notesTextViewPr>
    <p:cViewPr>
      <p:scale>
        <a:sx n="1" d="1"/>
        <a:sy n="1" d="1"/>
      </p:scale>
      <p:origin x="0" y="0"/>
    </p:cViewPr>
  </p:notesTextViewPr>
  <p:sorterViewPr>
    <p:cViewPr>
      <p:scale>
        <a:sx n="100" d="100"/>
        <a:sy n="100" d="100"/>
      </p:scale>
      <p:origin x="0" y="-618"/>
    </p:cViewPr>
  </p:sorterViewPr>
  <p:notesViewPr>
    <p:cSldViewPr snapToGrid="0">
      <p:cViewPr varScale="1">
        <p:scale>
          <a:sx n="66" d="100"/>
          <a:sy n="66" d="100"/>
        </p:scale>
        <p:origin x="0" y="0"/>
      </p:cViewPr>
      <p:guideLst>
        <p:guide orient="horz" pos="32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F312FC-C322-4B42-B9F2-C8607A0B9F45}"/>
              </a:ext>
            </a:extLst>
          </p:cNvPr>
          <p:cNvSpPr>
            <a:spLocks noGrp="1"/>
          </p:cNvSpPr>
          <p:nvPr>
            <p:ph type="hdr" sz="quarter"/>
          </p:nvPr>
        </p:nvSpPr>
        <p:spPr>
          <a:xfrm>
            <a:off x="0" y="0"/>
            <a:ext cx="2971800" cy="131763"/>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ABFE574A-5285-4233-94C7-78D382F52EDF}"/>
              </a:ext>
            </a:extLst>
          </p:cNvPr>
          <p:cNvSpPr>
            <a:spLocks noGrp="1"/>
          </p:cNvSpPr>
          <p:nvPr>
            <p:ph type="dt" sz="quarter" idx="1"/>
          </p:nvPr>
        </p:nvSpPr>
        <p:spPr>
          <a:xfrm>
            <a:off x="3884613" y="0"/>
            <a:ext cx="2971800" cy="131763"/>
          </a:xfrm>
          <a:prstGeom prst="rect">
            <a:avLst/>
          </a:prstGeom>
        </p:spPr>
        <p:txBody>
          <a:bodyPr vert="horz" lIns="91440" tIns="45720" rIns="91440" bIns="45720" rtlCol="0"/>
          <a:lstStyle>
            <a:lvl1pPr algn="r">
              <a:defRPr sz="1200"/>
            </a:lvl1pPr>
          </a:lstStyle>
          <a:p>
            <a:fld id="{1429E979-7081-433B-A9B5-D90414F1497D}" type="datetimeFigureOut">
              <a:rPr lang="en-IN" smtClean="0"/>
              <a:t>18-04-2023</a:t>
            </a:fld>
            <a:endParaRPr lang="en-IN"/>
          </a:p>
        </p:txBody>
      </p:sp>
      <p:sp>
        <p:nvSpPr>
          <p:cNvPr id="4" name="Footer Placeholder 3">
            <a:extLst>
              <a:ext uri="{FF2B5EF4-FFF2-40B4-BE49-F238E27FC236}">
                <a16:creationId xmlns:a16="http://schemas.microsoft.com/office/drawing/2014/main" id="{E1BA6D16-CD86-4082-9F89-38BCDC956B19}"/>
              </a:ext>
            </a:extLst>
          </p:cNvPr>
          <p:cNvSpPr>
            <a:spLocks noGrp="1"/>
          </p:cNvSpPr>
          <p:nvPr>
            <p:ph type="ftr" sz="quarter" idx="2"/>
          </p:nvPr>
        </p:nvSpPr>
        <p:spPr>
          <a:xfrm>
            <a:off x="0" y="2487613"/>
            <a:ext cx="2971800" cy="131762"/>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AA2B2549-811D-4B37-BA4B-2E68715656E6}"/>
              </a:ext>
            </a:extLst>
          </p:cNvPr>
          <p:cNvSpPr>
            <a:spLocks noGrp="1"/>
          </p:cNvSpPr>
          <p:nvPr>
            <p:ph type="sldNum" sz="quarter" idx="3"/>
          </p:nvPr>
        </p:nvSpPr>
        <p:spPr>
          <a:xfrm>
            <a:off x="3884613" y="2487613"/>
            <a:ext cx="2971800" cy="131762"/>
          </a:xfrm>
          <a:prstGeom prst="rect">
            <a:avLst/>
          </a:prstGeom>
        </p:spPr>
        <p:txBody>
          <a:bodyPr vert="horz" lIns="91440" tIns="45720" rIns="91440" bIns="45720" rtlCol="0" anchor="b"/>
          <a:lstStyle>
            <a:lvl1pPr algn="r">
              <a:defRPr sz="1200"/>
            </a:lvl1pPr>
          </a:lstStyle>
          <a:p>
            <a:fld id="{2F9CBBD1-3C72-4AAC-AED1-36E9C2D0242A}" type="slidenum">
              <a:rPr lang="en-IN" smtClean="0"/>
              <a:t>‹#›</a:t>
            </a:fld>
            <a:endParaRPr lang="en-IN"/>
          </a:p>
        </p:txBody>
      </p:sp>
    </p:spTree>
    <p:extLst>
      <p:ext uri="{BB962C8B-B14F-4D97-AF65-F5344CB8AC3E}">
        <p14:creationId xmlns:p14="http://schemas.microsoft.com/office/powerpoint/2010/main" val="2875957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6075680" cy="1899766"/>
          </a:xfrm>
          <a:prstGeom prst="rect">
            <a:avLst/>
          </a:prstGeom>
        </p:spPr>
        <p:txBody>
          <a:bodyPr vert="horz" lIns="170334" tIns="85167" rIns="170334" bIns="85167" rtlCol="0"/>
          <a:lstStyle>
            <a:lvl1pPr algn="l">
              <a:defRPr sz="2200"/>
            </a:lvl1pPr>
          </a:lstStyle>
          <a:p>
            <a:endParaRPr lang="en-US"/>
          </a:p>
        </p:txBody>
      </p:sp>
      <p:sp>
        <p:nvSpPr>
          <p:cNvPr id="3" name="Date Placeholder 2"/>
          <p:cNvSpPr>
            <a:spLocks noGrp="1"/>
          </p:cNvSpPr>
          <p:nvPr>
            <p:ph type="dt" idx="1"/>
          </p:nvPr>
        </p:nvSpPr>
        <p:spPr>
          <a:xfrm>
            <a:off x="7941875" y="1"/>
            <a:ext cx="6075680" cy="1899766"/>
          </a:xfrm>
          <a:prstGeom prst="rect">
            <a:avLst/>
          </a:prstGeom>
        </p:spPr>
        <p:txBody>
          <a:bodyPr vert="horz" lIns="170334" tIns="85167" rIns="170334" bIns="85167" rtlCol="0"/>
          <a:lstStyle>
            <a:lvl1pPr algn="r">
              <a:defRPr sz="2200"/>
            </a:lvl1pPr>
          </a:lstStyle>
          <a:p>
            <a:fld id="{0F9EB4B2-7012-E24C-9DFE-3B30EA6E6F34}" type="datetimeFigureOut">
              <a:rPr lang="en-US" smtClean="0"/>
              <a:t>4/18/2023</a:t>
            </a:fld>
            <a:endParaRPr lang="en-US"/>
          </a:p>
        </p:txBody>
      </p:sp>
      <p:sp>
        <p:nvSpPr>
          <p:cNvPr id="4" name="Slide Image Placeholder 3"/>
          <p:cNvSpPr>
            <a:spLocks noGrp="1" noRot="1" noChangeAspect="1"/>
          </p:cNvSpPr>
          <p:nvPr>
            <p:ph type="sldImg" idx="2"/>
          </p:nvPr>
        </p:nvSpPr>
        <p:spPr>
          <a:xfrm>
            <a:off x="-4344988" y="4733925"/>
            <a:ext cx="22710776" cy="12785725"/>
          </a:xfrm>
          <a:prstGeom prst="rect">
            <a:avLst/>
          </a:prstGeom>
          <a:noFill/>
          <a:ln w="12700">
            <a:solidFill>
              <a:prstClr val="black"/>
            </a:solidFill>
          </a:ln>
        </p:spPr>
        <p:txBody>
          <a:bodyPr vert="horz" lIns="170334" tIns="85167" rIns="170334" bIns="85167" rtlCol="0" anchor="ctr"/>
          <a:lstStyle/>
          <a:p>
            <a:endParaRPr lang="en-US"/>
          </a:p>
        </p:txBody>
      </p:sp>
      <p:sp>
        <p:nvSpPr>
          <p:cNvPr id="5" name="Notes Placeholder 4"/>
          <p:cNvSpPr>
            <a:spLocks noGrp="1"/>
          </p:cNvSpPr>
          <p:nvPr>
            <p:ph type="body" sz="quarter" idx="3"/>
          </p:nvPr>
        </p:nvSpPr>
        <p:spPr>
          <a:xfrm>
            <a:off x="1402080" y="18226865"/>
            <a:ext cx="11216640" cy="14910052"/>
          </a:xfrm>
          <a:prstGeom prst="rect">
            <a:avLst/>
          </a:prstGeom>
        </p:spPr>
        <p:txBody>
          <a:bodyPr vert="horz" lIns="170334" tIns="85167" rIns="170334" bIns="851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35970996"/>
            <a:ext cx="6075680" cy="1899766"/>
          </a:xfrm>
          <a:prstGeom prst="rect">
            <a:avLst/>
          </a:prstGeom>
        </p:spPr>
        <p:txBody>
          <a:bodyPr vert="horz" lIns="170334" tIns="85167" rIns="170334" bIns="85167" rtlCol="0" anchor="b"/>
          <a:lstStyle>
            <a:lvl1pPr algn="l">
              <a:defRPr sz="2200"/>
            </a:lvl1pPr>
          </a:lstStyle>
          <a:p>
            <a:endParaRPr lang="en-US"/>
          </a:p>
        </p:txBody>
      </p:sp>
      <p:sp>
        <p:nvSpPr>
          <p:cNvPr id="7" name="Slide Number Placeholder 6"/>
          <p:cNvSpPr>
            <a:spLocks noGrp="1"/>
          </p:cNvSpPr>
          <p:nvPr>
            <p:ph type="sldNum" sz="quarter" idx="5"/>
          </p:nvPr>
        </p:nvSpPr>
        <p:spPr>
          <a:xfrm>
            <a:off x="7941875" y="35970996"/>
            <a:ext cx="6075680" cy="1899766"/>
          </a:xfrm>
          <a:prstGeom prst="rect">
            <a:avLst/>
          </a:prstGeom>
        </p:spPr>
        <p:txBody>
          <a:bodyPr vert="horz" lIns="170334" tIns="85167" rIns="170334" bIns="85167" rtlCol="0" anchor="b"/>
          <a:lstStyle>
            <a:lvl1pPr algn="r">
              <a:defRPr sz="2200"/>
            </a:lvl1pPr>
          </a:lstStyle>
          <a:p>
            <a:fld id="{9208A6DF-D9D4-E14C-95F9-C7EAAEF9219F}" type="slidenum">
              <a:rPr lang="en-US" smtClean="0"/>
              <a:t>‹#›</a:t>
            </a:fld>
            <a:endParaRPr lang="en-US"/>
          </a:p>
        </p:txBody>
      </p:sp>
    </p:spTree>
    <p:extLst>
      <p:ext uri="{BB962C8B-B14F-4D97-AF65-F5344CB8AC3E}">
        <p14:creationId xmlns:p14="http://schemas.microsoft.com/office/powerpoint/2010/main" val="1057537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11620" rtl="0" eaLnBrk="1" fontAlgn="auto" latinLnBrk="0" hangingPunct="1">
              <a:lnSpc>
                <a:spcPct val="115000"/>
              </a:lnSpc>
              <a:spcBef>
                <a:spcPts val="0"/>
              </a:spcBef>
              <a:spcAft>
                <a:spcPts val="600"/>
              </a:spcAft>
              <a:buClrTx/>
              <a:buSzTx/>
              <a:buFontTx/>
              <a:buNone/>
              <a:tabLst/>
              <a:defRPr/>
            </a:pPr>
            <a:r>
              <a:rPr lang="en-US" sz="1800" b="1" i="1">
                <a:solidFill>
                  <a:schemeClr val="tx1"/>
                </a:solidFill>
                <a:effectLst/>
                <a:latin typeface="Segoe UI" panose="020B0502040204020203" pitchFamily="34" charset="0"/>
                <a:ea typeface="Calibri" panose="020F0502020204030204" pitchFamily="34" charset="0"/>
                <a:cs typeface="Segoe UI" panose="020B0502040204020203" pitchFamily="34" charset="0"/>
              </a:rPr>
              <a:t>***Before*** </a:t>
            </a:r>
            <a:r>
              <a:rPr lang="en-US" sz="1800" i="1">
                <a:solidFill>
                  <a:schemeClr val="tx1"/>
                </a:solidFill>
                <a:effectLst/>
                <a:latin typeface="Segoe UI" panose="020B0502040204020203" pitchFamily="34" charset="0"/>
                <a:ea typeface="Calibri" panose="020F0502020204030204" pitchFamily="34" charset="0"/>
                <a:cs typeface="Segoe UI" panose="020B0502040204020203" pitchFamily="34" charset="0"/>
              </a:rPr>
              <a:t>you switch to this slide (perhaps on your title/welcome slide), say: </a:t>
            </a:r>
          </a:p>
          <a:p>
            <a:pPr marL="0" marR="0" lvl="0" indent="0" algn="l" defTabSz="811620" rtl="0" eaLnBrk="1" fontAlgn="auto" latinLnBrk="0" hangingPunct="1">
              <a:lnSpc>
                <a:spcPct val="115000"/>
              </a:lnSpc>
              <a:spcBef>
                <a:spcPts val="0"/>
              </a:spcBef>
              <a:spcAft>
                <a:spcPts val="600"/>
              </a:spcAft>
              <a:buClrTx/>
              <a:buSzTx/>
              <a:buFontTx/>
              <a:buNone/>
              <a:tabLst/>
              <a:defRPr/>
            </a:pPr>
            <a:endParaRPr lang="en-US" sz="1800" i="1">
              <a:solidFill>
                <a:schemeClr val="tx1"/>
              </a:solidFill>
              <a:effectLst/>
              <a:latin typeface="Segoe UI" panose="020B0502040204020203" pitchFamily="34" charset="0"/>
              <a:cs typeface="Segoe UI" panose="020B0502040204020203" pitchFamily="34" charset="0"/>
            </a:endParaRPr>
          </a:p>
          <a:p>
            <a:pPr marL="0" marR="0" lvl="0" indent="0" algn="l" defTabSz="811620" rtl="0" eaLnBrk="1" fontAlgn="auto" latinLnBrk="0" hangingPunct="1">
              <a:lnSpc>
                <a:spcPct val="115000"/>
              </a:lnSpc>
              <a:spcBef>
                <a:spcPts val="0"/>
              </a:spcBef>
              <a:spcAft>
                <a:spcPts val="600"/>
              </a:spcAft>
              <a:buClrTx/>
              <a:buSzTx/>
              <a:buFontTx/>
              <a:buNone/>
              <a:tabLst/>
              <a:defRPr/>
            </a:pPr>
            <a:r>
              <a:rPr lang="en-US" sz="1800" i="0">
                <a:solidFill>
                  <a:schemeClr val="tx1"/>
                </a:solidFill>
                <a:latin typeface="Segoe UI (Body)"/>
              </a:rPr>
              <a:t>Before we talk about [YOUR TOPIC HERE], I want to share more with you about our company’s mission and how it drives who we are and everything we do, including how it shapes our corporate purpose. </a:t>
            </a:r>
          </a:p>
          <a:p>
            <a:pPr marL="0" marR="0" lvl="0" indent="0" algn="l" defTabSz="811620" rtl="0" eaLnBrk="1" fontAlgn="auto" latinLnBrk="0" hangingPunct="1">
              <a:lnSpc>
                <a:spcPct val="115000"/>
              </a:lnSpc>
              <a:spcBef>
                <a:spcPts val="0"/>
              </a:spcBef>
              <a:spcAft>
                <a:spcPts val="600"/>
              </a:spcAft>
              <a:buClrTx/>
              <a:buSzTx/>
              <a:buFontTx/>
              <a:buNone/>
              <a:tabLst/>
              <a:defRPr/>
            </a:pPr>
            <a:endParaRPr lang="en-US" sz="1800" i="1">
              <a:solidFill>
                <a:schemeClr val="tx1"/>
              </a:solidFill>
              <a:latin typeface="Segoe UI (Body)"/>
            </a:endParaRPr>
          </a:p>
          <a:p>
            <a:pPr marL="0" marR="0" lvl="0" indent="0" algn="l" defTabSz="811620" rtl="0" eaLnBrk="1" fontAlgn="auto" latinLnBrk="0" hangingPunct="1">
              <a:lnSpc>
                <a:spcPct val="115000"/>
              </a:lnSpc>
              <a:spcBef>
                <a:spcPts val="0"/>
              </a:spcBef>
              <a:spcAft>
                <a:spcPts val="600"/>
              </a:spcAft>
              <a:buClrTx/>
              <a:buSzTx/>
              <a:buFontTx/>
              <a:buNone/>
              <a:tabLst/>
              <a:defRPr/>
            </a:pPr>
            <a:r>
              <a:rPr lang="en-US" sz="1800" b="1" i="1">
                <a:solidFill>
                  <a:schemeClr val="tx1"/>
                </a:solidFill>
                <a:latin typeface="Segoe UI (Body)"/>
              </a:rPr>
              <a:t>[Then, switch to this slide] </a:t>
            </a:r>
            <a:endParaRPr lang="en-US" sz="1800">
              <a:solidFill>
                <a:srgbClr val="000000"/>
              </a:solidFill>
              <a:effectLst/>
              <a:latin typeface="Segoe UI" panose="020B0502040204020203" pitchFamily="34" charset="0"/>
              <a:ea typeface="Segoe UI" panose="020B0502040204020203" pitchFamily="34" charset="0"/>
              <a:cs typeface="Times New Roman" panose="02020603050405020304" pitchFamily="18" charset="0"/>
            </a:endParaRPr>
          </a:p>
          <a:p>
            <a:pPr marL="0" marR="0">
              <a:spcBef>
                <a:spcPts val="0"/>
              </a:spcBef>
              <a:spcAft>
                <a:spcPts val="300"/>
              </a:spcAft>
            </a:pPr>
            <a:endParaRPr lang="en-US" sz="1800">
              <a:solidFill>
                <a:srgbClr val="000000"/>
              </a:solidFill>
              <a:effectLst/>
              <a:latin typeface="Segoe UI" panose="020B0502040204020203" pitchFamily="34" charset="0"/>
              <a:ea typeface="Segoe UI" panose="020B0502040204020203" pitchFamily="34" charset="0"/>
              <a:cs typeface="Times New Roman" panose="02020603050405020304" pitchFamily="18" charset="0"/>
            </a:endParaRPr>
          </a:p>
          <a:p>
            <a:pPr marL="0" marR="0">
              <a:spcBef>
                <a:spcPts val="0"/>
              </a:spcBef>
              <a:spcAft>
                <a:spcPts val="300"/>
              </a:spcAft>
            </a:pPr>
            <a:r>
              <a:rPr lang="en-US" sz="180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The world continues to confront compounding health, economic, and humanitarian crises; ongoing racial injustice and inequality; and the devastating impacts of climate change. </a:t>
            </a:r>
          </a:p>
          <a:p>
            <a:pPr marL="0" marR="0">
              <a:spcBef>
                <a:spcPts val="0"/>
              </a:spcBef>
              <a:spcAft>
                <a:spcPts val="300"/>
              </a:spcAft>
            </a:pPr>
            <a:endParaRPr lang="en-US" sz="1800">
              <a:solidFill>
                <a:srgbClr val="000000"/>
              </a:solidFill>
              <a:effectLst/>
              <a:latin typeface="Segoe UI" panose="020B0502040204020203" pitchFamily="34" charset="0"/>
              <a:ea typeface="Segoe UI" panose="020B0502040204020203" pitchFamily="34" charset="0"/>
              <a:cs typeface="Times New Roman" panose="02020603050405020304" pitchFamily="18" charset="0"/>
            </a:endParaRPr>
          </a:p>
          <a:p>
            <a:pPr marL="0" marR="0">
              <a:spcBef>
                <a:spcPts val="0"/>
              </a:spcBef>
              <a:spcAft>
                <a:spcPts val="300"/>
              </a:spcAft>
            </a:pPr>
            <a:r>
              <a:rPr lang="en-US" sz="180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And while there is great potential for technology to help address society’s biggest issues, the pace of this change is also raising new challenges and intensifying existing inequities in our communities. </a:t>
            </a:r>
          </a:p>
          <a:p>
            <a:pPr marL="0" marR="0">
              <a:lnSpc>
                <a:spcPct val="115000"/>
              </a:lnSpc>
              <a:spcBef>
                <a:spcPts val="0"/>
              </a:spcBef>
              <a:spcAft>
                <a:spcPts val="600"/>
              </a:spcAft>
            </a:pPr>
            <a:endParaRPr lang="en-US" sz="120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p>
            <a:pPr marL="0" marR="0">
              <a:lnSpc>
                <a:spcPct val="115000"/>
              </a:lnSpc>
              <a:spcBef>
                <a:spcPts val="0"/>
              </a:spcBef>
              <a:spcAft>
                <a:spcPts val="600"/>
              </a:spcAft>
            </a:pPr>
            <a:r>
              <a:rPr lang="en-US" sz="1800">
                <a:solidFill>
                  <a:srgbClr val="000000"/>
                </a:solidFill>
                <a:effectLst/>
                <a:latin typeface="Segoe UI" panose="020B0502040204020203" pitchFamily="34" charset="0"/>
                <a:ea typeface="Segoe UI" panose="020B0502040204020203" pitchFamily="34" charset="0"/>
              </a:rPr>
              <a:t>As we drive economic growth, we must also commit to creating a more inclusive, equitable, sustainable, and trusted future for everyone.</a:t>
            </a:r>
            <a:r>
              <a:rPr lang="en-US" sz="1800">
                <a:solidFill>
                  <a:srgbClr val="C00000"/>
                </a:solidFill>
                <a:effectLst/>
                <a:latin typeface="Segoe UI" panose="020B0502040204020203" pitchFamily="34" charset="0"/>
                <a:ea typeface="Segoe UI" panose="020B0502040204020203" pitchFamily="34" charset="0"/>
                <a:cs typeface="Times New Roman" panose="02020603050405020304" pitchFamily="18" charset="0"/>
              </a:rPr>
              <a:t> </a:t>
            </a:r>
            <a:endParaRPr lang="en-US" sz="1200" i="1">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4/18/2023 12:03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287298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To help people and organizations everywhere achieve more, we focus on four commitments: </a:t>
            </a:r>
            <a:r>
              <a:rPr lang="en-US" sz="1800" dirty="0">
                <a:solidFill>
                  <a:srgbClr val="000000"/>
                </a:solidFill>
                <a:effectLst/>
                <a:latin typeface="Segoe UI Semibold" panose="020B0702040204020203" pitchFamily="34" charset="0"/>
                <a:ea typeface="Segoe UI" panose="020B0502040204020203" pitchFamily="34" charset="0"/>
                <a:cs typeface="Times New Roman" panose="02020603050405020304" pitchFamily="18" charset="0"/>
              </a:rPr>
              <a:t>support inclusive economic growth, protect fundamental rights, create a sustainable future, and earn trust</a:t>
            </a:r>
            <a:r>
              <a:rPr lang="en-US" sz="1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a:t>
            </a:r>
          </a:p>
          <a:p>
            <a:pPr marL="0" lvl="0" indent="0">
              <a:lnSpc>
                <a:spcPct val="100000"/>
              </a:lnSpc>
              <a:buFont typeface="Arial" panose="020B0604020202020204" pitchFamily="34" charset="0"/>
              <a:buNone/>
              <a:defRPr cap="all"/>
            </a:pPr>
            <a:endParaRPr lang="en-US" sz="1200" cap="none" dirty="0">
              <a:solidFill>
                <a:schemeClr val="tx1"/>
              </a:solidFill>
              <a:latin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We continue to face ongoing global health, economic, and geopolitical crises that are disproportionately impacting our most vulnerable communities. Access to economic growth is far from equitable.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On top of this, recent events have highlighted the persistent need to address longstanding racial injustice and to defend democracy around the world. We must protect the fundamental rights of all people, ensuring technology protects and empowers everyone and exploits no 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And, as other challenges grow and persist, so too does the climate crisis. Addressing climate change is the defining issue of our generation</a:t>
            </a:r>
            <a:r>
              <a:rPr lang="en-US" sz="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Now is the time for urgent action.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Lastly, trust in technologies and the companies behind them continues to erode. It’s critical that we apply technology and innovations to address these challenges </a:t>
            </a:r>
            <a:r>
              <a:rPr lang="en-US" sz="1200" i="1"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without</a:t>
            </a:r>
            <a:r>
              <a:rPr lang="en-US" sz="1200" i="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sacrificing core values like trust, privacy, transparency, and inclusion. </a:t>
            </a:r>
            <a:endParaRPr lang="en-US" sz="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lvl="0" indent="0">
              <a:lnSpc>
                <a:spcPct val="100000"/>
              </a:lnSpc>
              <a:buFont typeface="Arial" panose="020B0604020202020204" pitchFamily="34" charset="0"/>
              <a:buNone/>
              <a:defRPr cap="all"/>
            </a:pPr>
            <a:endParaRPr lang="en-US" sz="1200" cap="none" dirty="0">
              <a:solidFill>
                <a:schemeClr val="tx1"/>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B646076B-F8B5-479B-9D39-C3D997FA580A}" type="slidenum">
              <a:rPr lang="en-US" smtClean="0"/>
              <a:t>2</a:t>
            </a:fld>
            <a:endParaRPr lang="en-US"/>
          </a:p>
        </p:txBody>
      </p:sp>
    </p:spTree>
    <p:extLst>
      <p:ext uri="{BB962C8B-B14F-4D97-AF65-F5344CB8AC3E}">
        <p14:creationId xmlns:p14="http://schemas.microsoft.com/office/powerpoint/2010/main" val="69692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Segoe UI" panose="020B0502040204020203" pitchFamily="34" charset="0"/>
                <a:ea typeface="+mn-ea"/>
                <a:cs typeface="Segoe UI" panose="020B0502040204020203" pitchFamily="34" charset="0"/>
              </a:rPr>
              <a:t>In the face of the world’s pressing challenges and extraordinary opportunities, we believe that companies that can do more, should do more. And we 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Segoe UI" panose="020B0502040204020203" pitchFamily="34" charset="0"/>
                <a:ea typeface="+mn-ea"/>
                <a:cs typeface="Segoe UI" panose="020B0502040204020203" pitchFamily="34" charset="0"/>
              </a:rPr>
              <a:t>Our mission to empower every person and every organization on the planet to achieve more has never been more relevant or pressing.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Segoe UI" panose="020B0502040204020203" pitchFamily="34" charset="0"/>
              <a:ea typeface="+mn-ea"/>
              <a:cs typeface="Segoe UI" panose="020B0502040204020203" pitchFamily="34" charset="0"/>
            </a:endParaRPr>
          </a:p>
          <a:p>
            <a:r>
              <a:rPr lang="en-US" sz="1800">
                <a:effectLst/>
                <a:latin typeface="Segoe UI" panose="020B0502040204020203" pitchFamily="34" charset="0"/>
              </a:rPr>
              <a:t>With more than 400,000 partner organizations employing over 22 million people, thousands of suppliers, and customers of every size, in every industry, and in every part of the world, we have an enormous opportunity and responsibility to effect change through our ecosystem.</a:t>
            </a:r>
            <a:endParaRPr lang="en-US" sz="180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13EBDA0C-02E7-4851-939B-E9FBFFDF1F89}" type="slidenum">
              <a:rPr lang="en-US" smtClean="0"/>
              <a:t>3</a:t>
            </a:fld>
            <a:endParaRPr lang="en-US"/>
          </a:p>
        </p:txBody>
      </p:sp>
    </p:spTree>
    <p:extLst>
      <p:ext uri="{BB962C8B-B14F-4D97-AF65-F5344CB8AC3E}">
        <p14:creationId xmlns:p14="http://schemas.microsoft.com/office/powerpoint/2010/main" val="1107575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tx1"/>
                </a:solidFill>
                <a:latin typeface="Segoe UI" panose="020B0502040204020203" pitchFamily="34" charset="0"/>
                <a:cs typeface="Segoe UI" panose="020B0502040204020203" pitchFamily="34" charset="0"/>
              </a:rPr>
              <a:t>We also know that the challenges facing people and the planet are complex, and no one company, sector, or even country can solve them alone. To reimagine a better future, we must work together. </a:t>
            </a:r>
          </a:p>
          <a:p>
            <a:endParaRPr lang="en-US" sz="1200">
              <a:solidFill>
                <a:schemeClr val="tx1"/>
              </a:solidFill>
              <a:latin typeface="Segoe UI" panose="020B0502040204020203" pitchFamily="34" charset="0"/>
              <a:cs typeface="Segoe UI" panose="020B0502040204020203" pitchFamily="34" charset="0"/>
            </a:endParaRPr>
          </a:p>
          <a:p>
            <a:r>
              <a:rPr lang="en-US" sz="1800">
                <a:effectLst/>
                <a:latin typeface="Segoe UI" panose="020B0502040204020203" pitchFamily="34" charset="0"/>
                <a:ea typeface="Calibri" panose="020F0502020204030204" pitchFamily="34" charset="0"/>
              </a:rPr>
              <a:t>That’s why we’re committed to working across the sectors to foster partnerships and solutions that will have lasting impact across four interconnected </a:t>
            </a:r>
            <a:r>
              <a:rPr lang="en-US" sz="1200">
                <a:solidFill>
                  <a:schemeClr val="tx1"/>
                </a:solidFill>
                <a:latin typeface="Segoe UI" panose="020B0502040204020203" pitchFamily="34" charset="0"/>
                <a:cs typeface="Segoe UI" panose="020B0502040204020203" pitchFamily="34" charset="0"/>
              </a:rPr>
              <a:t>commitments:</a:t>
            </a:r>
            <a:endParaRPr lang="en-US" sz="1200" b="1">
              <a:solidFill>
                <a:schemeClr val="tx1"/>
              </a:solidFill>
              <a:latin typeface="Segoe UI" panose="020B0502040204020203" pitchFamily="34" charset="0"/>
              <a:cs typeface="Segoe UI" panose="020B0502040204020203" pitchFamily="34" charset="0"/>
            </a:endParaRPr>
          </a:p>
          <a:p>
            <a:endParaRPr lang="en-US" sz="1200">
              <a:solidFill>
                <a:schemeClr val="tx1"/>
              </a:solidFill>
              <a:latin typeface="Segoe UI" panose="020B0502040204020203" pitchFamily="34" charset="0"/>
              <a:cs typeface="Segoe UI" panose="020B0502040204020203"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solidFill>
                  <a:schemeClr val="tx1"/>
                </a:solidFill>
                <a:latin typeface="Segoe UI" panose="020B0502040204020203" pitchFamily="34" charset="0"/>
                <a:cs typeface="Segoe UI" panose="020B0502040204020203" pitchFamily="34" charset="0"/>
              </a:rPr>
              <a:t>Support inclusive economic growth</a:t>
            </a:r>
            <a:r>
              <a:rPr lang="en-US" sz="1200">
                <a:solidFill>
                  <a:schemeClr val="tx1"/>
                </a:solidFill>
                <a:latin typeface="Segoe UI" panose="020B0502040204020203" pitchFamily="34" charset="0"/>
                <a:cs typeface="Segoe UI" panose="020B0502040204020203" pitchFamily="34" charset="0"/>
              </a:rPr>
              <a:t>. </a:t>
            </a:r>
            <a:r>
              <a:rPr lang="en-GB"/>
              <a:t>We believe that economic growth should be inclusive—for every person, organization, community, and country. This starts with increasing access to digital skills and extends to closing the data divide and supporting public health.</a:t>
            </a:r>
            <a:endParaRPr lang="en-US" sz="1200">
              <a:solidFill>
                <a:schemeClr val="tx1"/>
              </a:solidFill>
              <a:latin typeface="Segoe UI" panose="020B0502040204020203" pitchFamily="34" charset="0"/>
              <a:cs typeface="Segoe UI" panose="020B0502040204020203"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solidFill>
                <a:schemeClr val="tx1"/>
              </a:solidFill>
              <a:latin typeface="Segoe UI" panose="020B0502040204020203" pitchFamily="34" charset="0"/>
              <a:cs typeface="Segoe UI" panose="020B0502040204020203"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solidFill>
                  <a:schemeClr val="tx1"/>
                </a:solidFill>
                <a:latin typeface="Segoe UI" panose="020B0502040204020203" pitchFamily="34" charset="0"/>
                <a:cs typeface="Segoe UI" panose="020B0502040204020203" pitchFamily="34" charset="0"/>
              </a:rPr>
              <a:t>Protect fundamental rights.</a:t>
            </a:r>
            <a:r>
              <a:rPr lang="en-US" sz="1200" b="0">
                <a:solidFill>
                  <a:schemeClr val="tx1"/>
                </a:solidFill>
                <a:latin typeface="Segoe UI" panose="020B0502040204020203" pitchFamily="34" charset="0"/>
                <a:cs typeface="Segoe UI" panose="020B0502040204020203" pitchFamily="34" charset="0"/>
              </a:rPr>
              <a:t> </a:t>
            </a:r>
            <a:r>
              <a:rPr lang="en-US" sz="120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We must unequivocally support the fundamental rights of all people, from defending democracy, to protecting human rights, to addressing systemic racial injustice and inequity around the world. And, as education, healthcare, and other critical services become increasingly dependent on technology, access to broadband and accessible technology are also fundamental to a more equitable future.</a:t>
            </a:r>
            <a:endParaRPr lang="en-US" sz="1200">
              <a:solidFill>
                <a:schemeClr val="tx1"/>
              </a:solidFill>
              <a:latin typeface="Segoe UI" panose="020B0502040204020203" pitchFamily="34" charset="0"/>
              <a:cs typeface="Segoe UI" panose="020B0502040204020203"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solidFill>
                <a:schemeClr val="tx1"/>
              </a:solidFill>
              <a:latin typeface="Segoe UI" panose="020B0502040204020203" pitchFamily="34" charset="0"/>
              <a:cs typeface="Segoe UI" panose="020B0502040204020203"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solidFill>
                  <a:schemeClr val="tx1"/>
                </a:solidFill>
                <a:latin typeface="Segoe UI" panose="020B0502040204020203" pitchFamily="34" charset="0"/>
                <a:cs typeface="Segoe UI" panose="020B0502040204020203" pitchFamily="34" charset="0"/>
              </a:rPr>
              <a:t>Create a sustainable future. </a:t>
            </a:r>
            <a:r>
              <a:rPr lang="en-US" sz="1200" b="0">
                <a:solidFill>
                  <a:schemeClr val="tx1"/>
                </a:solidFill>
                <a:latin typeface="Segoe UI" panose="020B0502040204020203" pitchFamily="34" charset="0"/>
                <a:cs typeface="Segoe UI" panose="020B0502040204020203" pitchFamily="34" charset="0"/>
              </a:rPr>
              <a:t>We must address climate change for a more sustainable future. Climate change is the defining issue of our generation, and addressing it requires swift, collective action and technical innovation. That’s why we’ve outlined ambitious commitments and detailed plans to achieve them, and we’re helping others set and achieve their own climate goals.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solidFill>
                <a:schemeClr val="tx1"/>
              </a:solidFill>
              <a:latin typeface="Segoe UI" panose="020B0502040204020203" pitchFamily="34" charset="0"/>
              <a:cs typeface="Segoe UI" panose="020B0502040204020203"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solidFill>
                  <a:schemeClr val="tx1"/>
                </a:solidFill>
                <a:latin typeface="Segoe UI" panose="020B0502040204020203" pitchFamily="34" charset="0"/>
                <a:cs typeface="Segoe UI" panose="020B0502040204020203" pitchFamily="34" charset="0"/>
              </a:rPr>
              <a:t>Earn trust. </a:t>
            </a:r>
            <a:r>
              <a:rPr lang="en-US" sz="1200" b="0">
                <a:solidFill>
                  <a:schemeClr val="tx1"/>
                </a:solidFill>
                <a:latin typeface="Segoe UI" panose="020B0502040204020203" pitchFamily="34" charset="0"/>
                <a:cs typeface="Segoe UI" panose="020B0502040204020203" pitchFamily="34" charset="0"/>
              </a:rPr>
              <a:t>Finally, we recognize that if people don’t trust the technologies or the companies behind them, progress is not possible. That’s why – every day – we strive to earn the trust of our customers, our employees, the communities we serve, and the governments that represent them through a commitment to privacy, cybersecurity, digital safety, responsibly AI, and transparency.</a:t>
            </a:r>
          </a:p>
          <a:p>
            <a:endParaRPr lang="en-US" sz="1200">
              <a:solidFill>
                <a:schemeClr val="tx1"/>
              </a:solidFill>
              <a:latin typeface="Segoe UI" panose="020B0502040204020203" pitchFamily="34" charset="0"/>
              <a:cs typeface="Segoe UI" panose="020B0502040204020203" pitchFamily="34" charset="0"/>
            </a:endParaRPr>
          </a:p>
          <a:p>
            <a:r>
              <a:rPr lang="en-US" sz="1200">
                <a:solidFill>
                  <a:schemeClr val="tx1"/>
                </a:solidFill>
                <a:effectLst/>
                <a:latin typeface="Segoe UI (Body)"/>
                <a:ea typeface="Calibri" panose="020F0502020204030204" pitchFamily="34" charset="0"/>
                <a:cs typeface="Calibri"/>
              </a:rPr>
              <a:t>Now is the time for urgent action. </a:t>
            </a:r>
            <a:r>
              <a:rPr lang="en-US" sz="1200">
                <a:solidFill>
                  <a:schemeClr val="tx1"/>
                </a:solidFill>
                <a:effectLst/>
                <a:latin typeface="Segoe UI (Body)"/>
                <a:ea typeface="Calibri" panose="020F0502020204030204" pitchFamily="34" charset="0"/>
                <a:cs typeface="Segoe UI"/>
              </a:rPr>
              <a:t>We invite you to </a:t>
            </a:r>
            <a:r>
              <a:rPr lang="en-US" sz="1200" b="1">
                <a:solidFill>
                  <a:schemeClr val="tx1"/>
                </a:solidFill>
                <a:effectLst/>
                <a:latin typeface="Segoe UI (Body)"/>
                <a:ea typeface="Calibri" panose="020F0502020204030204" pitchFamily="34" charset="0"/>
                <a:cs typeface="Segoe UI"/>
              </a:rPr>
              <a:t>learn more at Microsoft.com/impact </a:t>
            </a:r>
            <a:r>
              <a:rPr lang="en-US" sz="1200">
                <a:solidFill>
                  <a:schemeClr val="tx1"/>
                </a:solidFill>
                <a:effectLst/>
                <a:latin typeface="Segoe UI (Body)"/>
                <a:ea typeface="Calibri" panose="020F0502020204030204" pitchFamily="34" charset="0"/>
                <a:cs typeface="Segoe UI"/>
              </a:rPr>
              <a:t>and to join us in reimagining a better future.</a:t>
            </a:r>
            <a:r>
              <a:rPr lang="en-US" sz="1200" b="1">
                <a:solidFill>
                  <a:schemeClr val="tx1"/>
                </a:solidFill>
                <a:latin typeface="Segoe UI (Body)"/>
                <a:ea typeface="Calibri" panose="020F0502020204030204" pitchFamily="34" charset="0"/>
                <a:cs typeface="Segoe UI"/>
              </a:rPr>
              <a:t> </a:t>
            </a:r>
            <a:r>
              <a:rPr lang="en-US" sz="1200" b="1">
                <a:solidFill>
                  <a:schemeClr val="tx1"/>
                </a:solidFill>
                <a:effectLst/>
                <a:latin typeface="Segoe UI (Body)"/>
                <a:ea typeface="Calibri" panose="020F0502020204030204" pitchFamily="34" charset="0"/>
              </a:rPr>
              <a:t>Because each of us must commit to do more for us all to achieve more.</a:t>
            </a:r>
          </a:p>
          <a:p>
            <a:pPr marL="0" marR="0" lvl="0" indent="-12006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a:solidFill>
                <a:schemeClr val="tx1"/>
              </a:solidFill>
              <a:effectLst/>
              <a:latin typeface="Segoe UI (Body)"/>
              <a:ea typeface="Calibri" panose="020F0502020204030204" pitchFamily="34" charset="0"/>
            </a:endParaRPr>
          </a:p>
          <a:p>
            <a:pPr marL="0" marR="0" lvl="0" indent="-12006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solidFill>
                  <a:schemeClr val="tx1"/>
                </a:solidFill>
                <a:effectLst/>
                <a:latin typeface="Segoe UI (Body)"/>
                <a:ea typeface="Calibri" panose="020F0502020204030204" pitchFamily="34" charset="0"/>
              </a:rPr>
              <a:t>**OPTIONAL TRANSITION TO VIDEO**: </a:t>
            </a:r>
            <a:r>
              <a:rPr lang="en-US" sz="1200" b="0">
                <a:solidFill>
                  <a:schemeClr val="tx1"/>
                </a:solidFill>
                <a:effectLst/>
                <a:latin typeface="Segoe UI (Body)"/>
                <a:ea typeface="Calibri" panose="020F0502020204030204" pitchFamily="34" charset="0"/>
              </a:rPr>
              <a:t>Let’s hear from our President, Brad Smith, about why we’re committed to societal impact and how Microsoft is trying to drive change in the world around us… </a:t>
            </a:r>
            <a:r>
              <a:rPr lang="en-US" sz="1200" b="0" i="1">
                <a:solidFill>
                  <a:schemeClr val="tx1"/>
                </a:solidFill>
                <a:effectLst/>
                <a:latin typeface="Segoe UI (Body)"/>
                <a:ea typeface="Calibri" panose="020F0502020204030204" pitchFamily="34" charset="0"/>
              </a:rPr>
              <a:t>[ROLL VIDEO ON NEXT SLIDE]</a:t>
            </a:r>
            <a:endParaRPr lang="en-US" sz="1200" b="0">
              <a:solidFill>
                <a:schemeClr val="tx1"/>
              </a:solidFill>
              <a:effectLst/>
              <a:latin typeface="Segoe UI (Body)"/>
              <a:ea typeface="Calibri" panose="020F0502020204030204" pitchFamily="34" charset="0"/>
            </a:endParaRPr>
          </a:p>
          <a:p>
            <a:pPr indent="-120015" defTabSz="914400">
              <a:defRPr/>
            </a:pPr>
            <a:endParaRPr lang="en-US" sz="1200" b="0">
              <a:solidFill>
                <a:schemeClr val="tx1"/>
              </a:solidFill>
              <a:effectLst/>
              <a:latin typeface="Segoe UI (Body)"/>
              <a:ea typeface="Calibri" panose="020F0502020204030204" pitchFamily="34" charset="0"/>
            </a:endParaRPr>
          </a:p>
          <a:p>
            <a:pPr indent="-120015" defTabSz="914400">
              <a:defRPr/>
            </a:pPr>
            <a:r>
              <a:rPr lang="en-US" sz="1200" b="0">
                <a:solidFill>
                  <a:schemeClr val="tx1"/>
                </a:solidFill>
                <a:effectLst/>
                <a:latin typeface="Segoe UI (Body)"/>
                <a:ea typeface="Calibri" panose="020F0502020204030204" pitchFamily="34" charset="0"/>
              </a:rPr>
              <a:t>[if you’re not playing the video, continue with the transitions below]</a:t>
            </a:r>
          </a:p>
          <a:p>
            <a:pPr indent="-120015" defTabSz="914400">
              <a:defRPr/>
            </a:pPr>
            <a:endParaRPr lang="en-US" sz="1200" b="0">
              <a:solidFill>
                <a:schemeClr val="tx1"/>
              </a:solidFill>
              <a:effectLst/>
              <a:latin typeface="Segoe UI (Body)"/>
              <a:ea typeface="Calibri" panose="020F0502020204030204" pitchFamily="34" charset="0"/>
            </a:endParaRPr>
          </a:p>
          <a:p>
            <a:pPr indent="-120015" defTabSz="914400">
              <a:defRPr/>
            </a:pPr>
            <a:r>
              <a:rPr lang="en-US" sz="1200" b="1" i="1">
                <a:solidFill>
                  <a:schemeClr val="tx1"/>
                </a:solidFill>
                <a:effectLst/>
                <a:latin typeface="Segoe UI (Body)"/>
                <a:ea typeface="Calibri" panose="020F0502020204030204" pitchFamily="34" charset="0"/>
              </a:rPr>
              <a:t>TRANSITION OPTION A:</a:t>
            </a:r>
            <a:r>
              <a:rPr lang="en-US" sz="1200" b="0" i="1">
                <a:solidFill>
                  <a:schemeClr val="tx1"/>
                </a:solidFill>
                <a:effectLst/>
                <a:latin typeface="Segoe UI (Body)"/>
                <a:ea typeface="Calibri" panose="020F0502020204030204" pitchFamily="34" charset="0"/>
              </a:rPr>
              <a:t> </a:t>
            </a:r>
          </a:p>
          <a:p>
            <a:pPr indent="-120015" defTabSz="914400">
              <a:defRPr/>
            </a:pPr>
            <a:r>
              <a:rPr lang="en-US" sz="1200" b="0" i="1">
                <a:solidFill>
                  <a:schemeClr val="tx1"/>
                </a:solidFill>
                <a:effectLst/>
                <a:latin typeface="Segoe UI (Body)"/>
                <a:ea typeface="Calibri" panose="020F0502020204030204" pitchFamily="34" charset="0"/>
              </a:rPr>
              <a:t>Now that you know more about our mission and how we’re ensuring people and organizations everywhere can achieve more, let’s talk more about how we can work together to help your organization/company do the same. </a:t>
            </a:r>
            <a:endParaRPr lang="en-US" sz="1200" b="1" i="1">
              <a:solidFill>
                <a:schemeClr val="tx1"/>
              </a:solidFill>
              <a:effectLst/>
              <a:latin typeface="Segoe UI (Body)"/>
              <a:ea typeface="Calibri" panose="020F0502020204030204" pitchFamily="34" charset="0"/>
            </a:endParaRPr>
          </a:p>
          <a:p>
            <a:pPr indent="-120015" defTabSz="914400">
              <a:defRPr/>
            </a:pPr>
            <a:endParaRPr lang="en-US" sz="1200" b="1" i="1">
              <a:solidFill>
                <a:schemeClr val="tx1"/>
              </a:solidFill>
              <a:effectLst/>
              <a:latin typeface="Segoe UI (Body)"/>
              <a:ea typeface="Calibri" panose="020F0502020204030204" pitchFamily="34" charset="0"/>
            </a:endParaRPr>
          </a:p>
          <a:p>
            <a:pPr indent="-120015" defTabSz="914400">
              <a:defRPr/>
            </a:pPr>
            <a:r>
              <a:rPr lang="en-US" sz="1200" b="1" i="1">
                <a:solidFill>
                  <a:schemeClr val="tx1"/>
                </a:solidFill>
                <a:effectLst/>
                <a:latin typeface="Segoe UI (Body)"/>
                <a:ea typeface="Calibri" panose="020F0502020204030204" pitchFamily="34" charset="0"/>
              </a:rPr>
              <a:t>TRANSITION OPTION B:</a:t>
            </a:r>
            <a:r>
              <a:rPr lang="en-US" sz="1200" b="0" i="1">
                <a:solidFill>
                  <a:schemeClr val="tx1"/>
                </a:solidFill>
                <a:effectLst/>
                <a:latin typeface="Segoe UI (Body)"/>
                <a:ea typeface="Calibri" panose="020F0502020204030204" pitchFamily="34" charset="0"/>
              </a:rPr>
              <a:t> </a:t>
            </a:r>
          </a:p>
          <a:p>
            <a:pPr indent="-120015" defTabSz="914400">
              <a:defRPr/>
            </a:pPr>
            <a:r>
              <a:rPr lang="en-US" sz="1200" b="0" i="1">
                <a:solidFill>
                  <a:schemeClr val="tx1"/>
                </a:solidFill>
                <a:effectLst/>
                <a:latin typeface="Segoe UI (Body)"/>
                <a:ea typeface="Calibri" panose="020F0502020204030204" pitchFamily="34" charset="0"/>
              </a:rPr>
              <a:t>With this overarching commitment in mind, I’d like to share more with you about [YOUR TOPIC] and how it can help us [CONTRIBUTE TO ONE OF THE GOALS ABOVE]. </a:t>
            </a:r>
          </a:p>
          <a:p>
            <a:pPr indent="-120015" defTabSz="914400">
              <a:defRPr/>
            </a:pPr>
            <a:endParaRPr lang="en-US" sz="1200" b="1" i="1">
              <a:solidFill>
                <a:schemeClr val="tx1"/>
              </a:solidFill>
              <a:effectLst/>
              <a:latin typeface="Segoe UI (Body)"/>
              <a:ea typeface="Calibri" panose="020F0502020204030204" pitchFamily="34" charset="0"/>
            </a:endParaRPr>
          </a:p>
          <a:p>
            <a:pPr indent="-120015" defTabSz="914400">
              <a:defRPr/>
            </a:pPr>
            <a:r>
              <a:rPr lang="en-US" sz="1200" b="0" i="1" u="sng">
                <a:solidFill>
                  <a:schemeClr val="tx1"/>
                </a:solidFill>
                <a:effectLst/>
                <a:latin typeface="Segoe UI (Body)"/>
                <a:ea typeface="Calibri" panose="020F0502020204030204" pitchFamily="34" charset="0"/>
              </a:rPr>
              <a:t>EXAMPLES: </a:t>
            </a:r>
          </a:p>
          <a:p>
            <a:pPr marL="171450" indent="-171450" defTabSz="914400">
              <a:buFont typeface="Arial" panose="020B0604020202020204" pitchFamily="34" charset="0"/>
              <a:buChar char="•"/>
              <a:defRPr/>
            </a:pPr>
            <a:r>
              <a:rPr lang="en-US" sz="1200" b="0" i="1">
                <a:solidFill>
                  <a:schemeClr val="tx1"/>
                </a:solidFill>
                <a:effectLst/>
                <a:latin typeface="Segoe UI (Body)"/>
                <a:ea typeface="Calibri" panose="020F0502020204030204" pitchFamily="34" charset="0"/>
              </a:rPr>
              <a:t>…share more about </a:t>
            </a:r>
            <a:r>
              <a:rPr lang="en-US" sz="1200" b="0" i="1" u="sng">
                <a:solidFill>
                  <a:schemeClr val="tx1"/>
                </a:solidFill>
                <a:effectLst/>
                <a:latin typeface="Segoe UI (Body)"/>
                <a:ea typeface="Calibri" panose="020F0502020204030204" pitchFamily="34" charset="0"/>
              </a:rPr>
              <a:t>Accessibility</a:t>
            </a:r>
            <a:r>
              <a:rPr lang="en-US" sz="1200" b="0" i="1">
                <a:solidFill>
                  <a:schemeClr val="tx1"/>
                </a:solidFill>
                <a:effectLst/>
                <a:latin typeface="Segoe UI (Body)"/>
                <a:ea typeface="Calibri" panose="020F0502020204030204" pitchFamily="34" charset="0"/>
              </a:rPr>
              <a:t> and how it is critical to </a:t>
            </a:r>
            <a:r>
              <a:rPr lang="en-US" sz="1200" b="0" i="1" u="sng">
                <a:solidFill>
                  <a:schemeClr val="tx1"/>
                </a:solidFill>
                <a:effectLst/>
                <a:latin typeface="Segoe UI (Body)"/>
                <a:ea typeface="Calibri" panose="020F0502020204030204" pitchFamily="34" charset="0"/>
              </a:rPr>
              <a:t>inclusive economic growth</a:t>
            </a:r>
          </a:p>
          <a:p>
            <a:pPr marL="171450" indent="-171450" defTabSz="914400">
              <a:buFont typeface="Arial" panose="020B0604020202020204" pitchFamily="34" charset="0"/>
              <a:buChar char="•"/>
              <a:defRPr/>
            </a:pPr>
            <a:r>
              <a:rPr lang="en-US" sz="1200" b="0" i="1">
                <a:solidFill>
                  <a:schemeClr val="tx1"/>
                </a:solidFill>
                <a:effectLst/>
                <a:latin typeface="Segoe UI (Body)"/>
                <a:ea typeface="Calibri" panose="020F0502020204030204" pitchFamily="34" charset="0"/>
              </a:rPr>
              <a:t>…share more about </a:t>
            </a:r>
            <a:r>
              <a:rPr lang="en-US" sz="1200" b="0" i="1" u="sng">
                <a:solidFill>
                  <a:schemeClr val="tx1"/>
                </a:solidFill>
                <a:effectLst/>
                <a:latin typeface="Segoe UI (Body)"/>
                <a:ea typeface="Calibri" panose="020F0502020204030204" pitchFamily="34" charset="0"/>
              </a:rPr>
              <a:t>Open Data</a:t>
            </a:r>
            <a:r>
              <a:rPr lang="en-US" sz="1200" b="0" i="1" u="none">
                <a:solidFill>
                  <a:schemeClr val="tx1"/>
                </a:solidFill>
                <a:effectLst/>
                <a:latin typeface="Segoe UI (Body)"/>
                <a:ea typeface="Calibri" panose="020F0502020204030204" pitchFamily="34" charset="0"/>
              </a:rPr>
              <a:t> </a:t>
            </a:r>
            <a:r>
              <a:rPr lang="en-US" sz="1200" b="0" i="1">
                <a:solidFill>
                  <a:schemeClr val="tx1"/>
                </a:solidFill>
                <a:effectLst/>
                <a:latin typeface="Segoe UI (Body)"/>
                <a:ea typeface="Calibri" panose="020F0502020204030204" pitchFamily="34" charset="0"/>
              </a:rPr>
              <a:t>and how it can help </a:t>
            </a:r>
            <a:r>
              <a:rPr lang="en-US" sz="1200" b="0" i="1" u="sng">
                <a:solidFill>
                  <a:schemeClr val="tx1"/>
                </a:solidFill>
                <a:effectLst/>
                <a:latin typeface="Segoe UI (Body)"/>
                <a:ea typeface="Calibri" panose="020F0502020204030204" pitchFamily="34" charset="0"/>
              </a:rPr>
              <a:t>support inclusive economic growth</a:t>
            </a:r>
          </a:p>
          <a:p>
            <a:pPr marL="171450" indent="-171450" defTabSz="914400">
              <a:buFont typeface="Arial" panose="020B0604020202020204" pitchFamily="34" charset="0"/>
              <a:buChar char="•"/>
              <a:defRPr/>
            </a:pPr>
            <a:r>
              <a:rPr lang="en-US" sz="1200" b="0" i="1">
                <a:solidFill>
                  <a:schemeClr val="tx1"/>
                </a:solidFill>
                <a:effectLst/>
                <a:latin typeface="Segoe UI (Body)"/>
                <a:ea typeface="Calibri" panose="020F0502020204030204" pitchFamily="34" charset="0"/>
              </a:rPr>
              <a:t>…share more about our work on </a:t>
            </a:r>
            <a:r>
              <a:rPr lang="en-US" sz="1200" b="0" i="1" u="sng">
                <a:solidFill>
                  <a:schemeClr val="tx1"/>
                </a:solidFill>
                <a:effectLst/>
                <a:latin typeface="Segoe UI (Body)"/>
                <a:ea typeface="Calibri" panose="020F0502020204030204" pitchFamily="34" charset="0"/>
              </a:rPr>
              <a:t>Defending Democracy</a:t>
            </a:r>
            <a:r>
              <a:rPr lang="en-US" sz="1200" b="0" i="1" u="none">
                <a:solidFill>
                  <a:schemeClr val="tx1"/>
                </a:solidFill>
                <a:effectLst/>
                <a:latin typeface="Segoe UI (Body)"/>
                <a:ea typeface="Calibri" panose="020F0502020204030204" pitchFamily="34" charset="0"/>
              </a:rPr>
              <a:t> and how it helps us </a:t>
            </a:r>
            <a:r>
              <a:rPr lang="en-US" sz="1200" b="0" i="1" u="sng">
                <a:solidFill>
                  <a:schemeClr val="tx1"/>
                </a:solidFill>
                <a:effectLst/>
                <a:latin typeface="Segoe UI (Body)"/>
                <a:ea typeface="Calibri" panose="020F0502020204030204" pitchFamily="34" charset="0"/>
              </a:rPr>
              <a:t>protect fundamental rights</a:t>
            </a:r>
            <a:endParaRPr lang="en-US" sz="1200" b="0" i="1" u="none">
              <a:solidFill>
                <a:schemeClr val="tx1"/>
              </a:solidFill>
              <a:effectLst/>
              <a:latin typeface="Segoe UI (Body)"/>
              <a:ea typeface="Calibri" panose="020F0502020204030204" pitchFamily="34" charset="0"/>
            </a:endParaRPr>
          </a:p>
          <a:p>
            <a:pPr marL="171450" indent="-171450" defTabSz="914400">
              <a:buFont typeface="Arial" panose="020B0604020202020204" pitchFamily="34" charset="0"/>
              <a:buChar char="•"/>
              <a:defRPr/>
            </a:pPr>
            <a:r>
              <a:rPr lang="en-US" sz="1200" b="0" i="1" u="none">
                <a:solidFill>
                  <a:schemeClr val="tx1"/>
                </a:solidFill>
                <a:effectLst/>
                <a:latin typeface="Segoe UI (Body)"/>
                <a:ea typeface="Calibri" panose="020F0502020204030204" pitchFamily="34" charset="0"/>
              </a:rPr>
              <a:t>…share more about our </a:t>
            </a:r>
            <a:r>
              <a:rPr lang="en-US" sz="1200" b="0" i="1" u="sng">
                <a:solidFill>
                  <a:schemeClr val="tx1"/>
                </a:solidFill>
                <a:effectLst/>
                <a:latin typeface="Segoe UI (Body)"/>
                <a:ea typeface="Calibri" panose="020F0502020204030204" pitchFamily="34" charset="0"/>
              </a:rPr>
              <a:t>data centers</a:t>
            </a:r>
            <a:r>
              <a:rPr lang="en-US" sz="1200" b="0" i="1" u="none">
                <a:solidFill>
                  <a:schemeClr val="tx1"/>
                </a:solidFill>
                <a:effectLst/>
                <a:latin typeface="Segoe UI (Body)"/>
                <a:ea typeface="Calibri" panose="020F0502020204030204" pitchFamily="34" charset="0"/>
              </a:rPr>
              <a:t> and the steps we are taking </a:t>
            </a:r>
            <a:r>
              <a:rPr lang="en-US" sz="1200" b="0" i="1" u="sng">
                <a:solidFill>
                  <a:schemeClr val="tx1"/>
                </a:solidFill>
                <a:effectLst/>
                <a:latin typeface="Segoe UI (Body)"/>
                <a:ea typeface="Calibri" panose="020F0502020204030204" pitchFamily="34" charset="0"/>
              </a:rPr>
              <a:t>to create a sustainable future</a:t>
            </a:r>
            <a:endParaRPr lang="en-US" sz="1200" b="0" i="1">
              <a:solidFill>
                <a:schemeClr val="tx1"/>
              </a:solidFill>
              <a:effectLst/>
              <a:latin typeface="Segoe UI (Body)"/>
              <a:ea typeface="Calibri" panose="020F0502020204030204" pitchFamily="34" charset="0"/>
            </a:endParaRPr>
          </a:p>
          <a:p>
            <a:pPr marL="171450" indent="-171450" defTabSz="914400">
              <a:buFont typeface="Arial" panose="020B0604020202020204" pitchFamily="34" charset="0"/>
              <a:buChar char="•"/>
              <a:defRPr/>
            </a:pPr>
            <a:r>
              <a:rPr lang="en-US" sz="1200" b="0" i="1">
                <a:solidFill>
                  <a:schemeClr val="tx1"/>
                </a:solidFill>
                <a:effectLst/>
                <a:latin typeface="Segoe UI (Body)"/>
                <a:ea typeface="Calibri" panose="020F0502020204030204" pitchFamily="34" charset="0"/>
              </a:rPr>
              <a:t>…share more about </a:t>
            </a:r>
            <a:r>
              <a:rPr lang="en-US" sz="1200" b="0" i="1" u="sng">
                <a:solidFill>
                  <a:schemeClr val="tx1"/>
                </a:solidFill>
                <a:effectLst/>
                <a:latin typeface="Segoe UI (Body)"/>
                <a:ea typeface="Calibri" panose="020F0502020204030204" pitchFamily="34" charset="0"/>
              </a:rPr>
              <a:t>Azure</a:t>
            </a:r>
            <a:r>
              <a:rPr lang="en-US" sz="1200" b="0" i="1" u="none">
                <a:solidFill>
                  <a:schemeClr val="tx1"/>
                </a:solidFill>
                <a:effectLst/>
                <a:latin typeface="Segoe UI (Body)"/>
                <a:ea typeface="Calibri" panose="020F0502020204030204" pitchFamily="34" charset="0"/>
              </a:rPr>
              <a:t> </a:t>
            </a:r>
            <a:r>
              <a:rPr lang="en-US" sz="1200" b="0" i="1">
                <a:solidFill>
                  <a:schemeClr val="tx1"/>
                </a:solidFill>
                <a:effectLst/>
                <a:latin typeface="Segoe UI (Body)"/>
                <a:ea typeface="Calibri" panose="020F0502020204030204" pitchFamily="34" charset="0"/>
              </a:rPr>
              <a:t>and how it can help you build </a:t>
            </a:r>
            <a:r>
              <a:rPr lang="en-US" sz="1200" b="0" i="1" u="sng">
                <a:solidFill>
                  <a:schemeClr val="tx1"/>
                </a:solidFill>
                <a:effectLst/>
                <a:latin typeface="Segoe UI (Body)"/>
                <a:ea typeface="Calibri" panose="020F0502020204030204" pitchFamily="34" charset="0"/>
              </a:rPr>
              <a:t>trusted technology</a:t>
            </a:r>
          </a:p>
          <a:p>
            <a:pPr marL="171450" indent="-171450" defTabSz="914400">
              <a:buFont typeface="Arial" panose="020B0604020202020204" pitchFamily="34" charset="0"/>
              <a:buChar char="•"/>
              <a:defRPr/>
            </a:pPr>
            <a:r>
              <a:rPr lang="en-US" sz="1200" b="0" i="1" u="none">
                <a:solidFill>
                  <a:schemeClr val="tx1"/>
                </a:solidFill>
                <a:effectLst/>
                <a:latin typeface="Segoe UI (Body)"/>
                <a:ea typeface="Calibri" panose="020F0502020204030204" pitchFamily="34" charset="0"/>
              </a:rPr>
              <a:t>…share more about our </a:t>
            </a:r>
            <a:r>
              <a:rPr lang="en-US" sz="1200" b="0" i="1" u="sng">
                <a:solidFill>
                  <a:schemeClr val="tx1"/>
                </a:solidFill>
                <a:effectLst/>
                <a:latin typeface="Segoe UI (Body)"/>
                <a:ea typeface="Calibri" panose="020F0502020204030204" pitchFamily="34" charset="0"/>
              </a:rPr>
              <a:t>Digital Crimes Unit</a:t>
            </a:r>
            <a:r>
              <a:rPr lang="en-US" sz="1200" b="0" i="1" u="none">
                <a:solidFill>
                  <a:schemeClr val="tx1"/>
                </a:solidFill>
                <a:effectLst/>
                <a:latin typeface="Segoe UI (Body)"/>
                <a:ea typeface="Calibri" panose="020F0502020204030204" pitchFamily="34" charset="0"/>
              </a:rPr>
              <a:t> and how it helps us advance security and </a:t>
            </a:r>
            <a:r>
              <a:rPr lang="en-US" sz="1200" b="0" i="1" u="sng">
                <a:solidFill>
                  <a:schemeClr val="tx1"/>
                </a:solidFill>
                <a:effectLst/>
                <a:latin typeface="Segoe UI (Body)"/>
                <a:ea typeface="Calibri" panose="020F0502020204030204" pitchFamily="34" charset="0"/>
              </a:rPr>
              <a:t>earn trust</a:t>
            </a:r>
            <a:r>
              <a:rPr lang="en-US" sz="1200" b="0" i="1" u="none">
                <a:solidFill>
                  <a:schemeClr val="tx1"/>
                </a:solidFill>
                <a:effectLst/>
                <a:latin typeface="Segoe UI (Body)"/>
                <a:ea typeface="Calibri" panose="020F0502020204030204" pitchFamily="34" charset="0"/>
              </a:rPr>
              <a:t>. </a:t>
            </a:r>
          </a:p>
          <a:p>
            <a:pPr marL="0" marR="0">
              <a:lnSpc>
                <a:spcPct val="115000"/>
              </a:lnSpc>
              <a:spcBef>
                <a:spcPts val="0"/>
              </a:spcBef>
              <a:spcAft>
                <a:spcPts val="600"/>
              </a:spcAft>
            </a:pPr>
            <a:endParaRPr lang="en-US" sz="1200">
              <a:solidFill>
                <a:schemeClr val="tx1"/>
              </a:solidFill>
              <a:effectLst/>
              <a:latin typeface="Segoe UI (Body)"/>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a:solidFill>
                <a:schemeClr val="tx1"/>
              </a:solidFill>
              <a:latin typeface="Segoe UI" panose="020B0502040204020203" pitchFamily="34" charset="0"/>
              <a:cs typeface="Segoe UI" panose="020B0502040204020203" pitchFamily="34" charset="0"/>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4/18/2023 12:03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61625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657230" y="659558"/>
            <a:ext cx="1537028" cy="329455"/>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661803" y="2731755"/>
            <a:ext cx="4688873" cy="1246752"/>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654807" y="4461376"/>
            <a:ext cx="4685156" cy="380424"/>
          </a:xfrm>
          <a:noFill/>
        </p:spPr>
        <p:txBody>
          <a:bodyPr wrap="square" lIns="0" tIns="0" rIns="0" bIns="0">
            <a:spAutoFit/>
          </a:bodyPr>
          <a:lstStyle>
            <a:lvl1pPr marL="0" indent="0">
              <a:spcBef>
                <a:spcPts val="0"/>
              </a:spcBef>
              <a:buNone/>
              <a:defRPr sz="247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3" name="Picture 2" descr="A group of people sitting at a table&#10;&#10;Description automatically generated with low confidence">
            <a:extLst>
              <a:ext uri="{FF2B5EF4-FFF2-40B4-BE49-F238E27FC236}">
                <a16:creationId xmlns:a16="http://schemas.microsoft.com/office/drawing/2014/main" id="{73CD31A1-3640-469B-0910-A4517C8FF9A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4839" r="4483"/>
          <a:stretch/>
        </p:blipFill>
        <p:spPr>
          <a:xfrm>
            <a:off x="5339963" y="1"/>
            <a:ext cx="8376038" cy="7721600"/>
          </a:xfrm>
          <a:prstGeom prst="rect">
            <a:avLst/>
          </a:prstGeom>
        </p:spPr>
      </p:pic>
    </p:spTree>
    <p:extLst>
      <p:ext uri="{BB962C8B-B14F-4D97-AF65-F5344CB8AC3E}">
        <p14:creationId xmlns:p14="http://schemas.microsoft.com/office/powerpoint/2010/main" val="28098827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217">
          <p15:clr>
            <a:srgbClr val="5ACBF0"/>
          </p15:clr>
        </p15:guide>
        <p15:guide id="3" pos="2983">
          <p15:clr>
            <a:srgbClr val="FBAE40"/>
          </p15:clr>
        </p15:guide>
        <p15:guide id="5" orient="horz" pos="1918">
          <p15:clr>
            <a:srgbClr val="FBAE40"/>
          </p15:clr>
        </p15:guide>
        <p15:guide id="6" orient="horz" pos="1980">
          <p15:clr>
            <a:srgbClr val="5ACBF0"/>
          </p15:clr>
        </p15:guide>
        <p15:guide id="7" pos="2662">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661800" y="514779"/>
            <a:ext cx="12395834" cy="553998"/>
          </a:xfrm>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3989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693">
          <p15:clr>
            <a:srgbClr val="A4A3A4"/>
          </p15:clr>
        </p15:guide>
        <p15:guide id="7" pos="856">
          <p15:clr>
            <a:srgbClr val="A4A3A4"/>
          </p15:clr>
        </p15:guide>
        <p15:guide id="8" pos="1220">
          <p15:clr>
            <a:srgbClr val="A4A3A4"/>
          </p15:clr>
        </p15:guide>
        <p15:guide id="9" pos="1383">
          <p15:clr>
            <a:srgbClr val="A4A3A4"/>
          </p15:clr>
        </p15:guide>
        <p15:guide id="10" pos="1750">
          <p15:clr>
            <a:srgbClr val="A4A3A4"/>
          </p15:clr>
        </p15:guide>
        <p15:guide id="11" pos="1912">
          <p15:clr>
            <a:srgbClr val="A4A3A4"/>
          </p15:clr>
        </p15:guide>
        <p15:guide id="12" pos="2277">
          <p15:clr>
            <a:srgbClr val="A4A3A4"/>
          </p15:clr>
        </p15:guide>
        <p15:guide id="13" pos="2439">
          <p15:clr>
            <a:srgbClr val="A4A3A4"/>
          </p15:clr>
        </p15:guide>
        <p15:guide id="14" pos="2803">
          <p15:clr>
            <a:srgbClr val="A4A3A4"/>
          </p15:clr>
        </p15:guide>
        <p15:guide id="15" pos="2967">
          <p15:clr>
            <a:srgbClr val="A4A3A4"/>
          </p15:clr>
        </p15:guide>
        <p15:guide id="16" pos="3332">
          <p15:clr>
            <a:srgbClr val="A4A3A4"/>
          </p15:clr>
        </p15:guide>
        <p15:guide id="17" pos="3494">
          <p15:clr>
            <a:srgbClr val="A4A3A4"/>
          </p15:clr>
        </p15:guide>
        <p15:guide id="18" pos="3860">
          <p15:clr>
            <a:srgbClr val="A4A3A4"/>
          </p15:clr>
        </p15:guide>
        <p15:guide id="19" pos="4022">
          <p15:clr>
            <a:srgbClr val="A4A3A4"/>
          </p15:clr>
        </p15:guide>
        <p15:guide id="20" pos="4386">
          <p15:clr>
            <a:srgbClr val="A4A3A4"/>
          </p15:clr>
        </p15:guide>
        <p15:guide id="21" pos="4550">
          <p15:clr>
            <a:srgbClr val="A4A3A4"/>
          </p15:clr>
        </p15:guide>
        <p15:guide id="22" pos="4912">
          <p15:clr>
            <a:srgbClr val="A4A3A4"/>
          </p15:clr>
        </p15:guide>
        <p15:guide id="23" pos="5078">
          <p15:clr>
            <a:srgbClr val="A4A3A4"/>
          </p15:clr>
        </p15:guide>
        <p15:guide id="24" pos="5441">
          <p15:clr>
            <a:srgbClr val="A4A3A4"/>
          </p15:clr>
        </p15:guide>
        <p15:guide id="25" pos="5606">
          <p15:clr>
            <a:srgbClr val="A4A3A4"/>
          </p15:clr>
        </p15:guide>
        <p15:guide id="26" pos="5970">
          <p15:clr>
            <a:srgbClr val="A4A3A4"/>
          </p15:clr>
        </p15:guide>
        <p15:guide id="27" pos="6133">
          <p15:clr>
            <a:srgbClr val="A4A3A4"/>
          </p15:clr>
        </p15:guide>
        <p15:guide id="28" orient="horz" pos="804">
          <p15:clr>
            <a:srgbClr val="5ACBF0"/>
          </p15:clr>
        </p15:guide>
        <p15:guide id="29" orient="horz" pos="1129">
          <p15:clr>
            <a:srgbClr val="5ACBF0"/>
          </p15:clr>
        </p15:guide>
        <p15:guide id="30" orient="horz" pos="256">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657231" y="514773"/>
            <a:ext cx="6196971" cy="418946"/>
          </a:xfrm>
        </p:spPr>
        <p:txBody>
          <a:bodyPr tIns="64008"/>
          <a:lstStyle>
            <a:lvl1pPr>
              <a:defRPr sz="2248"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78323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693">
          <p15:clr>
            <a:srgbClr val="A4A3A4"/>
          </p15:clr>
        </p15:guide>
        <p15:guide id="7" pos="856">
          <p15:clr>
            <a:srgbClr val="A4A3A4"/>
          </p15:clr>
        </p15:guide>
        <p15:guide id="8" pos="1220">
          <p15:clr>
            <a:srgbClr val="A4A3A4"/>
          </p15:clr>
        </p15:guide>
        <p15:guide id="9" pos="1383">
          <p15:clr>
            <a:srgbClr val="A4A3A4"/>
          </p15:clr>
        </p15:guide>
        <p15:guide id="10" pos="1750">
          <p15:clr>
            <a:srgbClr val="A4A3A4"/>
          </p15:clr>
        </p15:guide>
        <p15:guide id="11" pos="1912">
          <p15:clr>
            <a:srgbClr val="A4A3A4"/>
          </p15:clr>
        </p15:guide>
        <p15:guide id="12" pos="2277">
          <p15:clr>
            <a:srgbClr val="A4A3A4"/>
          </p15:clr>
        </p15:guide>
        <p15:guide id="13" pos="2439">
          <p15:clr>
            <a:srgbClr val="A4A3A4"/>
          </p15:clr>
        </p15:guide>
        <p15:guide id="14" pos="2803">
          <p15:clr>
            <a:srgbClr val="A4A3A4"/>
          </p15:clr>
        </p15:guide>
        <p15:guide id="15" pos="2967">
          <p15:clr>
            <a:srgbClr val="A4A3A4"/>
          </p15:clr>
        </p15:guide>
        <p15:guide id="16" pos="3332">
          <p15:clr>
            <a:srgbClr val="A4A3A4"/>
          </p15:clr>
        </p15:guide>
        <p15:guide id="17" pos="3494">
          <p15:clr>
            <a:srgbClr val="A4A3A4"/>
          </p15:clr>
        </p15:guide>
        <p15:guide id="18" pos="3860">
          <p15:clr>
            <a:srgbClr val="A4A3A4"/>
          </p15:clr>
        </p15:guide>
        <p15:guide id="19" pos="4022">
          <p15:clr>
            <a:srgbClr val="A4A3A4"/>
          </p15:clr>
        </p15:guide>
        <p15:guide id="20" pos="4386">
          <p15:clr>
            <a:srgbClr val="A4A3A4"/>
          </p15:clr>
        </p15:guide>
        <p15:guide id="21" pos="4550">
          <p15:clr>
            <a:srgbClr val="A4A3A4"/>
          </p15:clr>
        </p15:guide>
        <p15:guide id="22" pos="4912">
          <p15:clr>
            <a:srgbClr val="A4A3A4"/>
          </p15:clr>
        </p15:guide>
        <p15:guide id="23" pos="5078">
          <p15:clr>
            <a:srgbClr val="A4A3A4"/>
          </p15:clr>
        </p15:guide>
        <p15:guide id="24" pos="5441">
          <p15:clr>
            <a:srgbClr val="A4A3A4"/>
          </p15:clr>
        </p15:guide>
        <p15:guide id="25" pos="5606">
          <p15:clr>
            <a:srgbClr val="A4A3A4"/>
          </p15:clr>
        </p15:guide>
        <p15:guide id="26" pos="5970">
          <p15:clr>
            <a:srgbClr val="A4A3A4"/>
          </p15:clr>
        </p15:guide>
        <p15:guide id="27" pos="6133">
          <p15:clr>
            <a:srgbClr val="A4A3A4"/>
          </p15:clr>
        </p15:guide>
        <p15:guide id="28" orient="horz" pos="804">
          <p15:clr>
            <a:srgbClr val="5ACBF0"/>
          </p15:clr>
        </p15:guide>
        <p15:guide id="29" orient="horz" pos="1129">
          <p15:clr>
            <a:srgbClr val="5ACBF0"/>
          </p15:clr>
        </p15:guide>
        <p15:guide id="30" orient="horz" pos="256">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456565" y="3637866"/>
            <a:ext cx="4682727" cy="346534"/>
          </a:xfrm>
        </p:spPr>
        <p:txBody>
          <a:bodyPr/>
          <a:lstStyle>
            <a:lvl1pPr marL="0" indent="0">
              <a:buNone/>
              <a:defRPr sz="2200">
                <a:solidFill>
                  <a:schemeClr val="tx1"/>
                </a:solidFill>
                <a:latin typeface="+mn-lt"/>
              </a:defRPr>
            </a:lvl1pPr>
            <a:lvl2pPr marL="256741" indent="0">
              <a:buNone/>
              <a:defRPr/>
            </a:lvl2pPr>
            <a:lvl3pPr marL="513479" indent="0">
              <a:buNone/>
              <a:defRPr/>
            </a:lvl3pPr>
            <a:lvl4pPr marL="743474" indent="0">
              <a:buNone/>
              <a:defRPr/>
            </a:lvl4pPr>
            <a:lvl5pPr marL="96099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920139" y="0"/>
            <a:ext cx="7795861" cy="7721600"/>
          </a:xfrm>
          <a:blipFill>
            <a:blip r:embed="rId2">
              <a:extLst>
                <a:ext uri="{28A0092B-C50C-407E-A947-70E740481C1C}">
                  <a14:useLocalDpi xmlns:a14="http://schemas.microsoft.com/office/drawing/2010/main"/>
                </a:ext>
              </a:extLst>
            </a:blip>
            <a:stretch>
              <a:fillRect/>
            </a:stretch>
          </a:blipFill>
        </p:spPr>
        <p:txBody>
          <a:bodyPr lIns="0" tIns="2103120" rIns="0" anchor="t" anchorCtr="0">
            <a:noAutofit/>
          </a:bodyPr>
          <a:lstStyle>
            <a:lvl1pPr marL="0" indent="0" algn="ctr">
              <a:lnSpc>
                <a:spcPct val="100000"/>
              </a:lnSpc>
              <a:buNone/>
              <a:defRPr sz="1796"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456565" y="2270102"/>
            <a:ext cx="4678156" cy="1247521"/>
          </a:xfrm>
        </p:spPr>
        <p:txBody>
          <a:bodyPr anchor="b"/>
          <a:lstStyle>
            <a:lvl1pPr>
              <a:defRPr>
                <a:solidFill>
                  <a:schemeClr val="accent1"/>
                </a:solidFill>
              </a:defRPr>
            </a:lvl1pPr>
          </a:lstStyle>
          <a:p>
            <a:r>
              <a:rPr lang="en-US"/>
              <a:t>Title square photo layout </a:t>
            </a:r>
          </a:p>
        </p:txBody>
      </p:sp>
    </p:spTree>
    <p:extLst>
      <p:ext uri="{BB962C8B-B14F-4D97-AF65-F5344CB8AC3E}">
        <p14:creationId xmlns:p14="http://schemas.microsoft.com/office/powerpoint/2010/main" val="416995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987">
          <p15:clr>
            <a:srgbClr val="FBAE40"/>
          </p15:clr>
        </p15:guide>
        <p15:guide id="6" orient="horz" pos="803">
          <p15:clr>
            <a:srgbClr val="5ACBF0"/>
          </p15:clr>
        </p15:guide>
        <p15:guide id="7" orient="horz" pos="1748">
          <p15:clr>
            <a:srgbClr val="5ACBF0"/>
          </p15:clr>
        </p15:guide>
        <p15:guide id="8" orient="horz" pos="1977">
          <p15:clr>
            <a:srgbClr val="5ACBF0"/>
          </p15:clr>
        </p15:guide>
        <p15:guide id="10" pos="3314">
          <p15:clr>
            <a:srgbClr val="C35EA4"/>
          </p15:clr>
        </p15:guide>
        <p15:guide id="11" pos="2660">
          <p15:clr>
            <a:srgbClr val="5ACBF0"/>
          </p15:clr>
        </p15:guide>
        <p15:guide id="12" pos="3150">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920139" y="0"/>
            <a:ext cx="7795861" cy="7721600"/>
          </a:xfrm>
          <a:blipFill>
            <a:blip r:embed="rId2">
              <a:extLst>
                <a:ext uri="{28A0092B-C50C-407E-A947-70E740481C1C}">
                  <a14:useLocalDpi xmlns:a14="http://schemas.microsoft.com/office/drawing/2010/main"/>
                </a:ext>
              </a:extLst>
            </a:blip>
            <a:stretch>
              <a:fillRect/>
            </a:stretch>
          </a:blipFill>
        </p:spPr>
        <p:txBody>
          <a:bodyPr lIns="0" tIns="2103120" rIns="0" anchor="t" anchorCtr="0">
            <a:noAutofit/>
          </a:bodyPr>
          <a:lstStyle>
            <a:lvl1pPr marL="0" indent="0" algn="ctr">
              <a:lnSpc>
                <a:spcPct val="100000"/>
              </a:lnSpc>
              <a:buNone/>
              <a:defRPr sz="1796"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661802" y="3235643"/>
            <a:ext cx="4679945" cy="1246752"/>
          </a:xfrm>
        </p:spPr>
        <p:txBody>
          <a:bodyPr anchor="ctr"/>
          <a:lstStyle>
            <a:lvl1pPr>
              <a:defRPr>
                <a:latin typeface="+mn-lt"/>
              </a:defRPr>
            </a:lvl1pPr>
          </a:lstStyle>
          <a:p>
            <a:r>
              <a:rPr lang="en-US"/>
              <a:t>Click to edit Master title style</a:t>
            </a:r>
          </a:p>
        </p:txBody>
      </p:sp>
    </p:spTree>
    <p:extLst>
      <p:ext uri="{BB962C8B-B14F-4D97-AF65-F5344CB8AC3E}">
        <p14:creationId xmlns:p14="http://schemas.microsoft.com/office/powerpoint/2010/main" val="287138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987">
          <p15:clr>
            <a:srgbClr val="FBAE40"/>
          </p15:clr>
        </p15:guide>
        <p15:guide id="5" orient="horz" pos="1918">
          <p15:clr>
            <a:srgbClr val="FBAE40"/>
          </p15:clr>
        </p15:guide>
        <p15:guide id="6" pos="2658">
          <p15:clr>
            <a:srgbClr val="5ACBF0"/>
          </p15:clr>
        </p15:guide>
        <p15:guide id="7" pos="3314">
          <p15:clr>
            <a:srgbClr val="C35EA4"/>
          </p15:clr>
        </p15:guide>
        <p15:guide id="8" pos="3150">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5" name="Picture Placeholder" descr="This photo is a 'placeholder' only. Drag or drop your photo here, or click and tap the center to insert a photo.">
            <a:extLst>
              <a:ext uri="{FF2B5EF4-FFF2-40B4-BE49-F238E27FC236}">
                <a16:creationId xmlns:a16="http://schemas.microsoft.com/office/drawing/2014/main" id="{759C4A0A-BB7F-466A-947D-0844FCF6C3DB}"/>
              </a:ext>
            </a:extLst>
          </p:cNvPr>
          <p:cNvSpPr>
            <a:spLocks noGrp="1"/>
          </p:cNvSpPr>
          <p:nvPr>
            <p:ph type="pic" sz="quarter" idx="12" hasCustomPrompt="1"/>
          </p:nvPr>
        </p:nvSpPr>
        <p:spPr bwMode="gray">
          <a:xfrm>
            <a:off x="5920139" y="0"/>
            <a:ext cx="7795861" cy="7721600"/>
          </a:xfrm>
          <a:blipFill>
            <a:blip r:embed="rId2">
              <a:extLst>
                <a:ext uri="{28A0092B-C50C-407E-A947-70E740481C1C}">
                  <a14:useLocalDpi xmlns:a14="http://schemas.microsoft.com/office/drawing/2010/main"/>
                </a:ext>
              </a:extLst>
            </a:blip>
            <a:stretch>
              <a:fillRect/>
            </a:stretch>
          </a:blipFill>
        </p:spPr>
        <p:txBody>
          <a:bodyPr lIns="0" tIns="2103120" rIns="0" anchor="t" anchorCtr="0">
            <a:noAutofit/>
          </a:bodyPr>
          <a:lstStyle>
            <a:lvl1pPr marL="0" indent="0" algn="ctr">
              <a:lnSpc>
                <a:spcPct val="100000"/>
              </a:lnSpc>
              <a:buNone/>
              <a:defRPr sz="1796"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661805" y="3373872"/>
            <a:ext cx="4683518" cy="968855"/>
          </a:xfrm>
        </p:spPr>
        <p:txBody>
          <a:bodyPr anchor="t"/>
          <a:lstStyle>
            <a:lvl1pPr>
              <a:defRPr sz="3145">
                <a:latin typeface="+mn-lt"/>
              </a:defRPr>
            </a:lvl1pPr>
          </a:lstStyle>
          <a:p>
            <a:r>
              <a:rPr lang="en-US"/>
              <a:t>Square photo layout with smaller text</a:t>
            </a:r>
          </a:p>
        </p:txBody>
      </p:sp>
    </p:spTree>
    <p:extLst>
      <p:ext uri="{BB962C8B-B14F-4D97-AF65-F5344CB8AC3E}">
        <p14:creationId xmlns:p14="http://schemas.microsoft.com/office/powerpoint/2010/main" val="364311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987">
          <p15:clr>
            <a:srgbClr val="FBAE40"/>
          </p15:clr>
        </p15:guide>
        <p15:guide id="3" orient="horz" pos="1667">
          <p15:clr>
            <a:srgbClr val="5ACBF0"/>
          </p15:clr>
        </p15:guide>
        <p15:guide id="4" pos="3316">
          <p15:clr>
            <a:srgbClr val="C35EA4"/>
          </p15:clr>
        </p15:guide>
        <p15:guide id="5" pos="2663">
          <p15:clr>
            <a:srgbClr val="5ACBF0"/>
          </p15:clr>
        </p15:guide>
        <p15:guide id="6" pos="3152">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4" y="8"/>
            <a:ext cx="13716000" cy="5147733"/>
          </a:xfrm>
          <a:blipFill>
            <a:blip r:embed="rId2" cstate="email">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1572" b="1" dirty="0">
                <a:solidFill>
                  <a:srgbClr val="FFFFFF"/>
                </a:solidFill>
              </a:defRPr>
            </a:lvl1pPr>
          </a:lstStyle>
          <a:p>
            <a:pPr marL="256741" lvl="0" indent="-256741"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661800" y="6120874"/>
            <a:ext cx="12395834" cy="623376"/>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27085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orient="horz" pos="2558">
          <p15:clr>
            <a:srgbClr val="5ACBF0"/>
          </p15:clr>
        </p15:guide>
        <p15:guide id="6" orient="horz" pos="319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674" y="2573871"/>
            <a:ext cx="13716000" cy="5147733"/>
          </a:xfrm>
          <a:blipFill>
            <a:blip r:embed="rId2" cstate="email">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1572" b="1" dirty="0">
                <a:solidFill>
                  <a:srgbClr val="FFFFFF"/>
                </a:solidFill>
              </a:defRPr>
            </a:lvl1pPr>
          </a:lstStyle>
          <a:p>
            <a:pPr marL="256741" lvl="0" indent="-256741"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661800" y="975573"/>
            <a:ext cx="12395834" cy="623376"/>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238660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orient="horz" pos="1279">
          <p15:clr>
            <a:srgbClr val="5ACBF0"/>
          </p15:clr>
        </p15:guide>
        <p15:guide id="6" orient="horz" pos="63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657228" y="6406074"/>
            <a:ext cx="6038469" cy="346249"/>
          </a:xfrm>
        </p:spPr>
        <p:txBody>
          <a:bodyPr/>
          <a:lstStyle>
            <a:lvl1pPr marL="0" indent="0" algn="ctr">
              <a:spcBef>
                <a:spcPts val="0"/>
              </a:spcBef>
              <a:buNone/>
              <a:defRPr sz="2248"/>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655444" y="2280735"/>
            <a:ext cx="6038469" cy="3912277"/>
          </a:xfrm>
          <a:blipFill>
            <a:blip r:embed="rId2" cstate="email">
              <a:extLst>
                <a:ext uri="{28A0092B-C50C-407E-A947-70E740481C1C}">
                  <a14:useLocalDpi xmlns:a14="http://schemas.microsoft.com/office/drawing/2010/main"/>
                </a:ext>
              </a:extLst>
            </a:blip>
            <a:stretch>
              <a:fillRect/>
            </a:stretch>
          </a:blipFill>
        </p:spPr>
        <p:txBody>
          <a:bodyPr vert="horz" wrap="square" lIns="0" tIns="0" rIns="0" bIns="1188720" rtlCol="0" anchor="ctr" anchorCtr="0">
            <a:noAutofit/>
          </a:bodyPr>
          <a:lstStyle>
            <a:lvl1pPr marL="0" indent="0" algn="ctr">
              <a:buNone/>
              <a:defRPr lang="en-US" sz="1122" b="1" dirty="0">
                <a:solidFill>
                  <a:srgbClr val="FFFFFF"/>
                </a:solidFill>
              </a:defRPr>
            </a:lvl1pPr>
          </a:lstStyle>
          <a:p>
            <a:pPr marL="256741" lvl="0" indent="-256741"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7022096" y="6406074"/>
            <a:ext cx="6038469" cy="346249"/>
          </a:xfrm>
        </p:spPr>
        <p:txBody>
          <a:bodyPr/>
          <a:lstStyle>
            <a:lvl1pPr marL="0" indent="0" algn="ctr">
              <a:spcBef>
                <a:spcPts val="0"/>
              </a:spcBef>
              <a:buNone/>
              <a:defRPr sz="2248"/>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7019167" y="2280735"/>
            <a:ext cx="6038469" cy="3912277"/>
          </a:xfrm>
          <a:blipFill>
            <a:blip r:embed="rId2" cstate="email">
              <a:extLst>
                <a:ext uri="{28A0092B-C50C-407E-A947-70E740481C1C}">
                  <a14:useLocalDpi xmlns:a14="http://schemas.microsoft.com/office/drawing/2010/main"/>
                </a:ext>
              </a:extLst>
            </a:blip>
            <a:stretch>
              <a:fillRect/>
            </a:stretch>
          </a:blipFill>
        </p:spPr>
        <p:txBody>
          <a:bodyPr vert="horz" wrap="square" lIns="0" tIns="0" rIns="0" bIns="1188720" rtlCol="0" anchor="ctr" anchorCtr="0">
            <a:noAutofit/>
          </a:bodyPr>
          <a:lstStyle>
            <a:lvl1pPr marL="0" indent="0" algn="ctr">
              <a:buNone/>
              <a:defRPr lang="en-US" sz="1122" b="1" dirty="0">
                <a:solidFill>
                  <a:srgbClr val="FFFFFF"/>
                </a:solidFill>
              </a:defRPr>
            </a:lvl1pPr>
          </a:lstStyle>
          <a:p>
            <a:pPr marL="256741" lvl="0" indent="-256741" algn="ctr"/>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661800" y="514778"/>
            <a:ext cx="12395834" cy="623376"/>
          </a:xfrm>
        </p:spPr>
        <p:txBody>
          <a:bodyPr/>
          <a:lstStyle>
            <a:lvl1pPr>
              <a:defRPr>
                <a:solidFill>
                  <a:srgbClr val="0078D4"/>
                </a:solidFill>
                <a:latin typeface="+mn-lt"/>
              </a:defRPr>
            </a:lvl1pPr>
          </a:lstStyle>
          <a:p>
            <a:r>
              <a:rPr lang="en-US"/>
              <a:t>Click to edit Master title style</a:t>
            </a:r>
          </a:p>
        </p:txBody>
      </p:sp>
    </p:spTree>
    <p:extLst>
      <p:ext uri="{BB962C8B-B14F-4D97-AF65-F5344CB8AC3E}">
        <p14:creationId xmlns:p14="http://schemas.microsoft.com/office/powerpoint/2010/main" val="263061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orient="horz" pos="3183">
          <p15:clr>
            <a:srgbClr val="5ACBF0"/>
          </p15:clr>
        </p15:guide>
        <p15:guide id="4" orient="horz" pos="1133">
          <p15:clr>
            <a:srgbClr val="5ACBF0"/>
          </p15:clr>
        </p15:guide>
        <p15:guide id="5" orient="horz" pos="256">
          <p15:clr>
            <a:srgbClr val="5ACBF0"/>
          </p15:clr>
        </p15:guide>
        <p15:guide id="6" pos="3332">
          <p15:clr>
            <a:srgbClr val="5ACBF0"/>
          </p15:clr>
        </p15:guide>
        <p15:guide id="7" pos="3494">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655443" y="6406075"/>
            <a:ext cx="3909419" cy="346249"/>
          </a:xfrm>
        </p:spPr>
        <p:txBody>
          <a:bodyPr/>
          <a:lstStyle>
            <a:lvl1pPr marL="0" indent="0" algn="ctr">
              <a:spcBef>
                <a:spcPts val="0"/>
              </a:spcBef>
              <a:buNone/>
              <a:defRPr sz="2248"/>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655447" y="2280735"/>
            <a:ext cx="3909060" cy="3912277"/>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99"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903476" y="6406075"/>
            <a:ext cx="3909419" cy="346249"/>
          </a:xfrm>
        </p:spPr>
        <p:txBody>
          <a:bodyPr/>
          <a:lstStyle>
            <a:lvl1pPr marL="0" indent="0" algn="ctr">
              <a:spcBef>
                <a:spcPts val="0"/>
              </a:spcBef>
              <a:buNone/>
              <a:defRPr sz="2248"/>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903474" y="2280735"/>
            <a:ext cx="3909060" cy="3912277"/>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99"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9151151" y="6406075"/>
            <a:ext cx="3909419" cy="346249"/>
          </a:xfrm>
        </p:spPr>
        <p:txBody>
          <a:bodyPr/>
          <a:lstStyle>
            <a:lvl1pPr marL="0" indent="0" algn="ctr">
              <a:spcBef>
                <a:spcPts val="0"/>
              </a:spcBef>
              <a:buNone/>
              <a:defRPr sz="2248"/>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9148576" y="2280735"/>
            <a:ext cx="3909060" cy="3912277"/>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99"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661800" y="514775"/>
            <a:ext cx="12395834" cy="622478"/>
          </a:xfrm>
        </p:spPr>
        <p:txBody>
          <a:bodyPr/>
          <a:lstStyle>
            <a:lvl1pPr algn="l" defTabSz="1047558" rtl="0" eaLnBrk="1" latinLnBrk="0" hangingPunct="1">
              <a:lnSpc>
                <a:spcPct val="100000"/>
              </a:lnSpc>
              <a:spcBef>
                <a:spcPct val="0"/>
              </a:spcBef>
              <a:buNone/>
              <a:defRPr lang="en-US" sz="4042" b="0" kern="1200" cap="none" spc="-57" baseline="0" dirty="0">
                <a:ln w="3175">
                  <a:noFill/>
                </a:ln>
                <a:solidFill>
                  <a:srgbClr val="0078D4"/>
                </a:solidFill>
                <a:effectLst/>
                <a:latin typeface="+mn-lt"/>
                <a:ea typeface="+mn-ea"/>
                <a:cs typeface="Segoe UI" pitchFamily="34" charset="0"/>
              </a:defRPr>
            </a:lvl1pPr>
          </a:lstStyle>
          <a:p>
            <a:r>
              <a:rPr lang="en-US"/>
              <a:t>Click to edit Master title style</a:t>
            </a:r>
          </a:p>
        </p:txBody>
      </p:sp>
    </p:spTree>
    <p:extLst>
      <p:ext uri="{BB962C8B-B14F-4D97-AF65-F5344CB8AC3E}">
        <p14:creationId xmlns:p14="http://schemas.microsoft.com/office/powerpoint/2010/main" val="249332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orient="horz" pos="3183">
          <p15:clr>
            <a:srgbClr val="5ACBF0"/>
          </p15:clr>
        </p15:guide>
        <p15:guide id="4" orient="horz" pos="1133">
          <p15:clr>
            <a:srgbClr val="5ACBF0"/>
          </p15:clr>
        </p15:guide>
        <p15:guide id="5" orient="horz" pos="256">
          <p15:clr>
            <a:srgbClr val="5ACBF0"/>
          </p15:clr>
        </p15:guide>
        <p15:guide id="6" pos="2271">
          <p15:clr>
            <a:srgbClr val="5ACBF0"/>
          </p15:clr>
        </p15:guide>
        <p15:guide id="7" pos="2439">
          <p15:clr>
            <a:srgbClr val="5ACBF0"/>
          </p15:clr>
        </p15:guide>
        <p15:guide id="8" pos="4386">
          <p15:clr>
            <a:srgbClr val="5ACBF0"/>
          </p15:clr>
        </p15:guide>
        <p15:guide id="9" pos="4554">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655446" y="5352592"/>
            <a:ext cx="2849501" cy="692497"/>
          </a:xfrm>
        </p:spPr>
        <p:txBody>
          <a:bodyPr/>
          <a:lstStyle>
            <a:lvl1pPr marL="0" indent="0" algn="ctr">
              <a:spcBef>
                <a:spcPts val="0"/>
              </a:spcBef>
              <a:buNone/>
              <a:defRPr sz="2248"/>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655444" y="2280733"/>
            <a:ext cx="2849501" cy="2851844"/>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75"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840651" y="5352592"/>
            <a:ext cx="2849501" cy="692497"/>
          </a:xfrm>
        </p:spPr>
        <p:txBody>
          <a:bodyPr/>
          <a:lstStyle>
            <a:lvl1pPr marL="0" indent="0" algn="ctr">
              <a:spcBef>
                <a:spcPts val="0"/>
              </a:spcBef>
              <a:buNone/>
              <a:defRPr sz="2248"/>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840651" y="2280733"/>
            <a:ext cx="2849501" cy="2851844"/>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75"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7025860" y="5352592"/>
            <a:ext cx="2849501" cy="692497"/>
          </a:xfrm>
        </p:spPr>
        <p:txBody>
          <a:bodyPr/>
          <a:lstStyle>
            <a:lvl1pPr marL="0" indent="0" algn="ctr">
              <a:spcBef>
                <a:spcPts val="0"/>
              </a:spcBef>
              <a:buNone/>
              <a:defRPr sz="2248"/>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7025860" y="2280733"/>
            <a:ext cx="2849501" cy="2851844"/>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75"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10211070" y="5352592"/>
            <a:ext cx="2849501" cy="692497"/>
          </a:xfrm>
        </p:spPr>
        <p:txBody>
          <a:bodyPr/>
          <a:lstStyle>
            <a:lvl1pPr marL="0" indent="0" algn="ctr">
              <a:spcBef>
                <a:spcPts val="0"/>
              </a:spcBef>
              <a:buNone/>
              <a:defRPr sz="2248"/>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10211070" y="2280733"/>
            <a:ext cx="2849501" cy="2851844"/>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75"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661800" y="514776"/>
            <a:ext cx="12395834" cy="676660"/>
          </a:xfrm>
        </p:spPr>
        <p:txBody>
          <a:bodyPr/>
          <a:lstStyle>
            <a:lvl1pPr>
              <a:defRPr sz="4393">
                <a:solidFill>
                  <a:srgbClr val="0078D4"/>
                </a:solidFill>
                <a:latin typeface="+mn-lt"/>
              </a:defRPr>
            </a:lvl1pPr>
          </a:lstStyle>
          <a:p>
            <a:r>
              <a:rPr lang="en-US"/>
              <a:t>Click to edit Master title style</a:t>
            </a:r>
          </a:p>
        </p:txBody>
      </p:sp>
    </p:spTree>
    <p:extLst>
      <p:ext uri="{BB962C8B-B14F-4D97-AF65-F5344CB8AC3E}">
        <p14:creationId xmlns:p14="http://schemas.microsoft.com/office/powerpoint/2010/main" val="105152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orient="horz" pos="2658">
          <p15:clr>
            <a:srgbClr val="5ACBF0"/>
          </p15:clr>
        </p15:guide>
        <p15:guide id="4" orient="horz" pos="1133">
          <p15:clr>
            <a:srgbClr val="5ACBF0"/>
          </p15:clr>
        </p15:guide>
        <p15:guide id="5" orient="horz" pos="256">
          <p15:clr>
            <a:srgbClr val="5ACBF0"/>
          </p15:clr>
        </p15:guide>
        <p15:guide id="6" pos="1744">
          <p15:clr>
            <a:srgbClr val="5ACBF0"/>
          </p15:clr>
        </p15:guide>
        <p15:guide id="7" pos="1912">
          <p15:clr>
            <a:srgbClr val="5ACBF0"/>
          </p15:clr>
        </p15:guide>
        <p15:guide id="8" pos="3330">
          <p15:clr>
            <a:srgbClr val="5ACBF0"/>
          </p15:clr>
        </p15:guide>
        <p15:guide id="9" pos="3498">
          <p15:clr>
            <a:srgbClr val="5ACBF0"/>
          </p15:clr>
        </p15:guide>
        <p15:guide id="10" pos="4914">
          <p15:clr>
            <a:srgbClr val="5ACBF0"/>
          </p15:clr>
        </p15:guide>
        <p15:guide id="11" pos="5080">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657230" y="659558"/>
            <a:ext cx="1537246" cy="329455"/>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661803" y="2731755"/>
            <a:ext cx="4688873" cy="1246752"/>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654807" y="4461376"/>
            <a:ext cx="4685156" cy="380424"/>
          </a:xfrm>
          <a:noFill/>
        </p:spPr>
        <p:txBody>
          <a:bodyPr wrap="square" lIns="0" tIns="0" rIns="0" bIns="0">
            <a:spAutoFit/>
          </a:bodyPr>
          <a:lstStyle>
            <a:lvl1pPr marL="0" indent="0">
              <a:spcBef>
                <a:spcPts val="0"/>
              </a:spcBef>
              <a:buNone/>
              <a:defRPr sz="247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grpSp>
        <p:nvGrpSpPr>
          <p:cNvPr id="14" name="Group 13" descr="Collage of photos showcasing social good impact globally.   &#10;">
            <a:extLst>
              <a:ext uri="{FF2B5EF4-FFF2-40B4-BE49-F238E27FC236}">
                <a16:creationId xmlns:a16="http://schemas.microsoft.com/office/drawing/2014/main" id="{1468E9C3-CA2D-4E2B-9458-DC98058B5FEA}"/>
              </a:ext>
            </a:extLst>
          </p:cNvPr>
          <p:cNvGrpSpPr/>
          <p:nvPr userDrawn="1"/>
        </p:nvGrpSpPr>
        <p:grpSpPr>
          <a:xfrm>
            <a:off x="4658476" y="-20152"/>
            <a:ext cx="9092031" cy="7765902"/>
            <a:chOff x="4623970" y="-20152"/>
            <a:chExt cx="9092031" cy="7765902"/>
          </a:xfrm>
        </p:grpSpPr>
        <p:pic>
          <p:nvPicPr>
            <p:cNvPr id="15" name="Picture 14">
              <a:extLst>
                <a:ext uri="{FF2B5EF4-FFF2-40B4-BE49-F238E27FC236}">
                  <a16:creationId xmlns:a16="http://schemas.microsoft.com/office/drawing/2014/main" id="{647DF6AB-3F44-4CF8-8AA1-7D07558A67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27823" y="-20152"/>
              <a:ext cx="4587705" cy="7741752"/>
            </a:xfrm>
            <a:prstGeom prst="rect">
              <a:avLst/>
            </a:prstGeom>
          </p:spPr>
        </p:pic>
        <p:pic>
          <p:nvPicPr>
            <p:cNvPr id="16" name="Picture 15">
              <a:extLst>
                <a:ext uri="{FF2B5EF4-FFF2-40B4-BE49-F238E27FC236}">
                  <a16:creationId xmlns:a16="http://schemas.microsoft.com/office/drawing/2014/main" id="{3766274D-282F-409C-ADEE-78857966694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15528" y="-7830"/>
              <a:ext cx="4500473" cy="7740457"/>
            </a:xfrm>
            <a:prstGeom prst="rect">
              <a:avLst/>
            </a:prstGeom>
          </p:spPr>
        </p:pic>
        <p:pic>
          <p:nvPicPr>
            <p:cNvPr id="17" name="Picture 16">
              <a:extLst>
                <a:ext uri="{FF2B5EF4-FFF2-40B4-BE49-F238E27FC236}">
                  <a16:creationId xmlns:a16="http://schemas.microsoft.com/office/drawing/2014/main" id="{A479DD13-B017-4890-BA26-CF6DF087924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03929" y="-19050"/>
              <a:ext cx="2286409" cy="1945363"/>
            </a:xfrm>
            <a:prstGeom prst="rect">
              <a:avLst/>
            </a:prstGeom>
          </p:spPr>
        </p:pic>
        <p:pic>
          <p:nvPicPr>
            <p:cNvPr id="18" name="Picture 17">
              <a:extLst>
                <a:ext uri="{FF2B5EF4-FFF2-40B4-BE49-F238E27FC236}">
                  <a16:creationId xmlns:a16="http://schemas.microsoft.com/office/drawing/2014/main" id="{EC5E5951-4B91-48A5-A3DB-90EC9B21B7C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226452" y="5778415"/>
              <a:ext cx="2295426" cy="1967335"/>
            </a:xfrm>
            <a:prstGeom prst="rect">
              <a:avLst/>
            </a:prstGeom>
          </p:spPr>
        </p:pic>
        <p:pic>
          <p:nvPicPr>
            <p:cNvPr id="19" name="Picture 18">
              <a:extLst>
                <a:ext uri="{FF2B5EF4-FFF2-40B4-BE49-F238E27FC236}">
                  <a16:creationId xmlns:a16="http://schemas.microsoft.com/office/drawing/2014/main" id="{4F175C34-BD26-4485-A403-6121294E34B1}"/>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t="-554"/>
            <a:stretch/>
          </p:blipFill>
          <p:spPr>
            <a:xfrm>
              <a:off x="4623970" y="3831223"/>
              <a:ext cx="2301559" cy="1957966"/>
            </a:xfrm>
            <a:prstGeom prst="rect">
              <a:avLst/>
            </a:prstGeom>
          </p:spPr>
        </p:pic>
        <p:pic>
          <p:nvPicPr>
            <p:cNvPr id="20" name="Picture 19">
              <a:extLst>
                <a:ext uri="{FF2B5EF4-FFF2-40B4-BE49-F238E27FC236}">
                  <a16:creationId xmlns:a16="http://schemas.microsoft.com/office/drawing/2014/main" id="{D993EEA6-BB13-471F-B955-790E1B924CE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910076" y="5796661"/>
              <a:ext cx="2317948" cy="1935966"/>
            </a:xfrm>
            <a:prstGeom prst="rect">
              <a:avLst/>
            </a:prstGeom>
          </p:spPr>
        </p:pic>
      </p:grpSp>
    </p:spTree>
    <p:extLst>
      <p:ext uri="{BB962C8B-B14F-4D97-AF65-F5344CB8AC3E}">
        <p14:creationId xmlns:p14="http://schemas.microsoft.com/office/powerpoint/2010/main" val="10876056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217">
          <p15:clr>
            <a:srgbClr val="5ACBF0"/>
          </p15:clr>
        </p15:guide>
        <p15:guide id="3" pos="2987">
          <p15:clr>
            <a:srgbClr val="FBAE40"/>
          </p15:clr>
        </p15:guide>
        <p15:guide id="5" orient="horz" pos="1918">
          <p15:clr>
            <a:srgbClr val="FBAE40"/>
          </p15:clr>
        </p15:guide>
        <p15:guide id="6" orient="horz" pos="1980">
          <p15:clr>
            <a:srgbClr val="5ACBF0"/>
          </p15:clr>
        </p15:guide>
        <p15:guide id="7" pos="2662">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a:xfrm>
            <a:off x="661800" y="514777"/>
            <a:ext cx="12395834" cy="622478"/>
          </a:xfrm>
        </p:spPr>
        <p:txBody>
          <a:bodyPr/>
          <a:lstStyle>
            <a:lvl1pPr algn="l" defTabSz="1047558" rtl="0" eaLnBrk="1" latinLnBrk="0" hangingPunct="1">
              <a:lnSpc>
                <a:spcPct val="100000"/>
              </a:lnSpc>
              <a:spcBef>
                <a:spcPct val="0"/>
              </a:spcBef>
              <a:buNone/>
              <a:defRPr lang="en-US" sz="4042" b="0" kern="1200" cap="none" spc="-57" baseline="0" dirty="0">
                <a:ln w="3175">
                  <a:noFill/>
                </a:ln>
                <a:solidFill>
                  <a:srgbClr val="0078D4"/>
                </a:solidFill>
                <a:effectLst/>
                <a:latin typeface="+mn-lt"/>
                <a:ea typeface="+mn-ea"/>
                <a:cs typeface="Segoe UI"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9129726" y="2271800"/>
            <a:ext cx="3930848" cy="346249"/>
          </a:xfrm>
        </p:spPr>
        <p:txBody>
          <a:bodyPr/>
          <a:lstStyle>
            <a:lvl1pPr marL="0" indent="0">
              <a:buFontTx/>
              <a:buNone/>
              <a:defRPr sz="2248"/>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655442" y="1617605"/>
            <a:ext cx="8159949" cy="5440868"/>
          </a:xfrm>
          <a:blipFill>
            <a:blip r:embed="rId2">
              <a:extLst>
                <a:ext uri="{28A0092B-C50C-407E-A947-70E740481C1C}">
                  <a14:useLocalDpi xmlns:a14="http://schemas.microsoft.com/office/drawing/2010/main"/>
                </a:ext>
              </a:extLst>
            </a:blip>
            <a:stretch>
              <a:fillRect/>
            </a:stretch>
          </a:blipFill>
        </p:spPr>
        <p:txBody>
          <a:bodyPr bIns="1005840" anchor="ctr">
            <a:noAutofit/>
          </a:bodyPr>
          <a:lstStyle>
            <a:lvl1pPr marL="0" indent="0" algn="ctr">
              <a:buNone/>
              <a:defRPr sz="1122"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387862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0" pos="4386">
          <p15:clr>
            <a:srgbClr val="5ACBF0"/>
          </p15:clr>
        </p15:guide>
        <p15:guide id="21" pos="4543">
          <p15:clr>
            <a:srgbClr val="5ACBF0"/>
          </p15:clr>
        </p15:guide>
        <p15:guide id="28" orient="horz" pos="804">
          <p15:clr>
            <a:srgbClr val="5ACBF0"/>
          </p15:clr>
        </p15:guide>
        <p15:guide id="29" orient="horz" pos="1129">
          <p15:clr>
            <a:srgbClr val="5ACBF0"/>
          </p15:clr>
        </p15:guide>
        <p15:guide id="30" orient="horz" pos="256">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657230" y="2596209"/>
            <a:ext cx="3902575" cy="1244957"/>
          </a:xfrm>
        </p:spPr>
        <p:txBody>
          <a:bodyPr/>
          <a:lstStyle>
            <a:lvl1pPr>
              <a:defRPr sz="4042">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5226873" y="2755185"/>
            <a:ext cx="7831337" cy="415370"/>
          </a:xfrm>
        </p:spPr>
        <p:txBody>
          <a:bodyPr/>
          <a:lstStyle>
            <a:lvl1pPr marL="0" indent="0">
              <a:spcAft>
                <a:spcPts val="1348"/>
              </a:spcAft>
              <a:buNone/>
              <a:defRPr sz="2696"/>
            </a:lvl1pPr>
            <a:lvl2pPr marL="256741"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661801" y="2271795"/>
            <a:ext cx="391199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5229234" y="2271795"/>
            <a:ext cx="7831337"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06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2" pos="2277">
          <p15:clr>
            <a:srgbClr val="5ACBF0"/>
          </p15:clr>
        </p15:guide>
        <p15:guide id="13" pos="2439">
          <p15:clr>
            <a:srgbClr val="5ACBF0"/>
          </p15:clr>
        </p15:guide>
        <p15:guide id="28" orient="horz" pos="804">
          <p15:clr>
            <a:srgbClr val="5ACBF0"/>
          </p15:clr>
        </p15:guide>
        <p15:guide id="29" orient="horz" pos="1129">
          <p15:clr>
            <a:srgbClr val="5ACBF0"/>
          </p15:clr>
        </p15:guide>
        <p15:guide id="32" orient="horz" pos="1535">
          <p15:clr>
            <a:srgbClr val="FBAE40"/>
          </p15:clr>
        </p15:guide>
        <p15:guide id="33" pos="2603">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1" y="0"/>
            <a:ext cx="4900613" cy="7721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05404" tIns="164324" rIns="205404" bIns="164324" numCol="1" spcCol="0" rtlCol="0" fromWordArt="0" anchor="t" anchorCtr="0" forceAA="0" compatLnSpc="1">
            <a:prstTxWarp prst="textNoShape">
              <a:avLst/>
            </a:prstTxWarp>
            <a:noAutofit/>
          </a:bodyPr>
          <a:lstStyle/>
          <a:p>
            <a:pPr algn="l" defTabSz="1047257" fontAlgn="base">
              <a:spcBef>
                <a:spcPct val="0"/>
              </a:spcBef>
              <a:spcAft>
                <a:spcPct val="0"/>
              </a:spcAft>
            </a:pPr>
            <a:endParaRPr lang="en-US" sz="2248">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5555612" y="3616800"/>
            <a:ext cx="7503365" cy="484429"/>
          </a:xfrm>
        </p:spPr>
        <p:txBody>
          <a:bodyPr anchor="ctr" anchorCtr="0"/>
          <a:lstStyle>
            <a:lvl1pPr marL="0" indent="0">
              <a:spcAft>
                <a:spcPts val="1348"/>
              </a:spcAft>
              <a:buNone/>
              <a:defRPr sz="3145"/>
            </a:lvl1pPr>
            <a:lvl2pPr marL="256741"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661798" y="3547331"/>
            <a:ext cx="3581594" cy="623376"/>
          </a:xfrm>
        </p:spPr>
        <p:txBody>
          <a:bodyPr anchor="ctr"/>
          <a:lstStyle>
            <a:lvl1pPr>
              <a:defRPr>
                <a:solidFill>
                  <a:schemeClr val="bg1"/>
                </a:solidFill>
              </a:defRPr>
            </a:lvl1pPr>
          </a:lstStyle>
          <a:p>
            <a:r>
              <a:rPr lang="en-US"/>
              <a:t>Title</a:t>
            </a:r>
          </a:p>
        </p:txBody>
      </p:sp>
    </p:spTree>
    <p:extLst>
      <p:ext uri="{BB962C8B-B14F-4D97-AF65-F5344CB8AC3E}">
        <p14:creationId xmlns:p14="http://schemas.microsoft.com/office/powerpoint/2010/main" val="234098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3" pos="2439">
          <p15:clr>
            <a:srgbClr val="5ACBF0"/>
          </p15:clr>
        </p15:guide>
        <p15:guide id="14" pos="2764">
          <p15:clr>
            <a:srgbClr val="5ACBF0"/>
          </p15:clr>
        </p15:guide>
        <p15:guide id="29" orient="horz" pos="1918">
          <p15:clr>
            <a:srgbClr val="FDE53C"/>
          </p15:clr>
        </p15:guide>
        <p15:guide id="30" pos="2112">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1" y="0"/>
            <a:ext cx="4900613" cy="77216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05404" tIns="164324" rIns="205404" bIns="164324" numCol="1" spcCol="0" rtlCol="0" fromWordArt="0" anchor="t" anchorCtr="0" forceAA="0" compatLnSpc="1">
            <a:prstTxWarp prst="textNoShape">
              <a:avLst/>
            </a:prstTxWarp>
            <a:noAutofit/>
          </a:bodyPr>
          <a:lstStyle/>
          <a:p>
            <a:pPr algn="l" defTabSz="1047257" fontAlgn="base">
              <a:spcBef>
                <a:spcPct val="0"/>
              </a:spcBef>
              <a:spcAft>
                <a:spcPct val="0"/>
              </a:spcAft>
            </a:pPr>
            <a:endParaRPr lang="en-US" sz="2248">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5555612" y="3616800"/>
            <a:ext cx="7503365" cy="484429"/>
          </a:xfrm>
        </p:spPr>
        <p:txBody>
          <a:bodyPr anchor="ctr" anchorCtr="0"/>
          <a:lstStyle>
            <a:lvl1pPr marL="0" indent="0">
              <a:spcAft>
                <a:spcPts val="1348"/>
              </a:spcAft>
              <a:buNone/>
              <a:defRPr sz="3145"/>
            </a:lvl1pPr>
            <a:lvl2pPr marL="256741"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661798" y="3547331"/>
            <a:ext cx="3581594" cy="623376"/>
          </a:xfrm>
        </p:spPr>
        <p:txBody>
          <a:bodyPr anchor="ctr"/>
          <a:lstStyle>
            <a:lvl1pPr>
              <a:defRPr>
                <a:solidFill>
                  <a:schemeClr val="tx1"/>
                </a:solidFill>
              </a:defRPr>
            </a:lvl1pPr>
          </a:lstStyle>
          <a:p>
            <a:r>
              <a:rPr lang="en-US"/>
              <a:t>Title</a:t>
            </a:r>
          </a:p>
        </p:txBody>
      </p:sp>
    </p:spTree>
    <p:extLst>
      <p:ext uri="{BB962C8B-B14F-4D97-AF65-F5344CB8AC3E}">
        <p14:creationId xmlns:p14="http://schemas.microsoft.com/office/powerpoint/2010/main" val="310064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3" pos="2439">
          <p15:clr>
            <a:srgbClr val="5ACBF0"/>
          </p15:clr>
        </p15:guide>
        <p15:guide id="14" pos="2764">
          <p15:clr>
            <a:srgbClr val="5ACBF0"/>
          </p15:clr>
        </p15:guide>
        <p15:guide id="29" orient="horz" pos="1918">
          <p15:clr>
            <a:srgbClr val="FDE53C"/>
          </p15:clr>
        </p15:guide>
        <p15:guide id="30" pos="2112">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900613" y="2902755"/>
            <a:ext cx="0" cy="1916101"/>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5559627" y="3616800"/>
            <a:ext cx="7500938" cy="484429"/>
          </a:xfrm>
        </p:spPr>
        <p:txBody>
          <a:bodyPr anchor="ct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661808" y="3547331"/>
            <a:ext cx="3579779" cy="623376"/>
          </a:xfrm>
        </p:spPr>
        <p:txBody>
          <a:bodyPr anchor="ctr"/>
          <a:lstStyle>
            <a:lvl1pPr>
              <a:defRPr/>
            </a:lvl1pPr>
          </a:lstStyle>
          <a:p>
            <a:r>
              <a:rPr lang="en-US"/>
              <a:t>Title</a:t>
            </a:r>
          </a:p>
        </p:txBody>
      </p:sp>
    </p:spTree>
    <p:extLst>
      <p:ext uri="{BB962C8B-B14F-4D97-AF65-F5344CB8AC3E}">
        <p14:creationId xmlns:p14="http://schemas.microsoft.com/office/powerpoint/2010/main" val="98780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3" pos="2439">
          <p15:clr>
            <a:srgbClr val="5ACBF0"/>
          </p15:clr>
        </p15:guide>
        <p15:guide id="29" orient="horz" pos="1918">
          <p15:clr>
            <a:srgbClr val="FDE53C"/>
          </p15:clr>
        </p15:guide>
        <p15:guide id="30" pos="2112">
          <p15:clr>
            <a:srgbClr val="5ACBF0"/>
          </p15:clr>
        </p15:guide>
        <p15:guide id="31" pos="2768">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76" y="3416355"/>
            <a:ext cx="10287000" cy="560218"/>
          </a:xfrm>
          <a:noFill/>
        </p:spPr>
        <p:txBody>
          <a:bodyPr lIns="0" tIns="0" rIns="0" bIns="0" anchor="b" anchorCtr="0">
            <a:spAutoFit/>
          </a:bodyPr>
          <a:lstStyle>
            <a:lvl1pPr algn="l" defTabSz="1047558" rtl="0" eaLnBrk="1" latinLnBrk="0" hangingPunct="1">
              <a:lnSpc>
                <a:spcPct val="90000"/>
              </a:lnSpc>
              <a:spcBef>
                <a:spcPct val="0"/>
              </a:spcBef>
              <a:buNone/>
              <a:defRPr lang="en-US" sz="4042" b="0" kern="1200" cap="none" spc="-57"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658376" y="4478174"/>
            <a:ext cx="10287000" cy="380424"/>
          </a:xfrm>
          <a:noFill/>
        </p:spPr>
        <p:txBody>
          <a:bodyPr lIns="0" tIns="0" rIns="0" bIns="0">
            <a:spAutoFit/>
          </a:bodyPr>
          <a:lstStyle>
            <a:lvl1pPr marL="0" indent="0">
              <a:spcBef>
                <a:spcPts val="0"/>
              </a:spcBef>
              <a:spcAft>
                <a:spcPts val="0"/>
              </a:spcAft>
              <a:buFont typeface="Arial" panose="020B0604020202020204" pitchFamily="34" charset="0"/>
              <a:buNone/>
              <a:defRPr sz="247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2292000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18">
          <p15:clr>
            <a:srgbClr val="FBAE40"/>
          </p15:clr>
        </p15:guide>
        <p15:guide id="2" pos="5452">
          <p15:clr>
            <a:srgbClr val="5ACBF0"/>
          </p15:clr>
        </p15:guide>
        <p15:guide id="3" orient="horz" pos="1696">
          <p15:clr>
            <a:srgbClr val="5ACBF0"/>
          </p15:clr>
        </p15:guide>
        <p15:guide id="4" orient="horz" pos="222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76" y="3416355"/>
            <a:ext cx="10287000" cy="560218"/>
          </a:xfrm>
          <a:noFill/>
        </p:spPr>
        <p:txBody>
          <a:bodyPr lIns="0" tIns="0" rIns="0" bIns="0" anchor="b" anchorCtr="0">
            <a:spAutoFit/>
          </a:bodyPr>
          <a:lstStyle>
            <a:lvl1pPr algn="l" defTabSz="1047558" rtl="0" eaLnBrk="1" latinLnBrk="0" hangingPunct="1">
              <a:lnSpc>
                <a:spcPct val="90000"/>
              </a:lnSpc>
              <a:spcBef>
                <a:spcPct val="0"/>
              </a:spcBef>
              <a:buNone/>
              <a:defRPr lang="en-US" sz="4042" b="0" kern="1200" cap="none" spc="-57"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658376" y="4478174"/>
            <a:ext cx="10287000" cy="380424"/>
          </a:xfrm>
          <a:noFill/>
        </p:spPr>
        <p:txBody>
          <a:bodyPr lIns="0" tIns="0" rIns="0" bIns="0">
            <a:spAutoFit/>
          </a:bodyPr>
          <a:lstStyle>
            <a:lvl1pPr marL="0" indent="0">
              <a:spcBef>
                <a:spcPts val="0"/>
              </a:spcBef>
              <a:spcAft>
                <a:spcPts val="0"/>
              </a:spcAft>
              <a:buFont typeface="Arial" panose="020B0604020202020204" pitchFamily="34" charset="0"/>
              <a:buNone/>
              <a:defRPr sz="247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917681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18">
          <p15:clr>
            <a:srgbClr val="FBAE40"/>
          </p15:clr>
        </p15:guide>
        <p15:guide id="2" pos="5452">
          <p15:clr>
            <a:srgbClr val="5ACBF0"/>
          </p15:clr>
        </p15:guide>
        <p15:guide id="3" orient="horz" pos="1696">
          <p15:clr>
            <a:srgbClr val="5ACBF0"/>
          </p15:clr>
        </p15:guide>
        <p15:guide id="4" orient="horz" pos="2225">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76" y="3419265"/>
            <a:ext cx="10287000" cy="560218"/>
          </a:xfrm>
          <a:noFill/>
        </p:spPr>
        <p:txBody>
          <a:bodyPr lIns="0" tIns="0" rIns="0" bIns="0" anchor="b" anchorCtr="0">
            <a:spAutoFit/>
          </a:bodyPr>
          <a:lstStyle>
            <a:lvl1pPr algn="l" defTabSz="1047558" rtl="0" eaLnBrk="1" latinLnBrk="0" hangingPunct="1">
              <a:lnSpc>
                <a:spcPct val="90000"/>
              </a:lnSpc>
              <a:spcBef>
                <a:spcPct val="0"/>
              </a:spcBef>
              <a:buNone/>
              <a:defRPr lang="en-US" sz="4042" b="0" kern="1200" cap="none" spc="-57"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1425547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18">
          <p15:clr>
            <a:srgbClr val="FBAE40"/>
          </p15:clr>
        </p15:guide>
        <p15:guide id="2" pos="5444">
          <p15:clr>
            <a:srgbClr val="5ACBF0"/>
          </p15:clr>
        </p15:guide>
        <p15:guide id="3" orient="horz" pos="1697">
          <p15:clr>
            <a:srgbClr val="5ACBF0"/>
          </p15:clr>
        </p15:guide>
        <p15:guide id="4" orient="horz" pos="2225">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76" y="3419265"/>
            <a:ext cx="10287000" cy="560218"/>
          </a:xfrm>
          <a:noFill/>
        </p:spPr>
        <p:txBody>
          <a:bodyPr lIns="0" tIns="0" rIns="0" bIns="0" anchor="b" anchorCtr="0">
            <a:spAutoFit/>
          </a:bodyPr>
          <a:lstStyle>
            <a:lvl1pPr algn="l" defTabSz="1047558" rtl="0" eaLnBrk="1" latinLnBrk="0" hangingPunct="1">
              <a:lnSpc>
                <a:spcPct val="90000"/>
              </a:lnSpc>
              <a:spcBef>
                <a:spcPct val="0"/>
              </a:spcBef>
              <a:buNone/>
              <a:defRPr lang="en-US" sz="4042" b="0" kern="1200" cap="none" spc="-57"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594469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18">
          <p15:clr>
            <a:srgbClr val="FBAE40"/>
          </p15:clr>
        </p15:guide>
        <p15:guide id="2" pos="5452">
          <p15:clr>
            <a:srgbClr val="5ACBF0"/>
          </p15:clr>
        </p15:guide>
        <p15:guide id="3" orient="horz" pos="1696">
          <p15:clr>
            <a:srgbClr val="5ACBF0"/>
          </p15:clr>
        </p15:guide>
        <p15:guide id="4" orient="horz" pos="2225">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97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693">
          <p15:clr>
            <a:srgbClr val="A4A3A4"/>
          </p15:clr>
        </p15:guide>
        <p15:guide id="7" pos="856">
          <p15:clr>
            <a:srgbClr val="A4A3A4"/>
          </p15:clr>
        </p15:guide>
        <p15:guide id="8" pos="1220">
          <p15:clr>
            <a:srgbClr val="A4A3A4"/>
          </p15:clr>
        </p15:guide>
        <p15:guide id="9" pos="1383">
          <p15:clr>
            <a:srgbClr val="A4A3A4"/>
          </p15:clr>
        </p15:guide>
        <p15:guide id="10" pos="1750">
          <p15:clr>
            <a:srgbClr val="A4A3A4"/>
          </p15:clr>
        </p15:guide>
        <p15:guide id="11" pos="1912">
          <p15:clr>
            <a:srgbClr val="A4A3A4"/>
          </p15:clr>
        </p15:guide>
        <p15:guide id="12" pos="2277">
          <p15:clr>
            <a:srgbClr val="A4A3A4"/>
          </p15:clr>
        </p15:guide>
        <p15:guide id="13" pos="2439">
          <p15:clr>
            <a:srgbClr val="A4A3A4"/>
          </p15:clr>
        </p15:guide>
        <p15:guide id="14" pos="2803">
          <p15:clr>
            <a:srgbClr val="A4A3A4"/>
          </p15:clr>
        </p15:guide>
        <p15:guide id="15" pos="2967">
          <p15:clr>
            <a:srgbClr val="A4A3A4"/>
          </p15:clr>
        </p15:guide>
        <p15:guide id="16" pos="3332">
          <p15:clr>
            <a:srgbClr val="A4A3A4"/>
          </p15:clr>
        </p15:guide>
        <p15:guide id="17" pos="3494">
          <p15:clr>
            <a:srgbClr val="A4A3A4"/>
          </p15:clr>
        </p15:guide>
        <p15:guide id="18" pos="3860">
          <p15:clr>
            <a:srgbClr val="A4A3A4"/>
          </p15:clr>
        </p15:guide>
        <p15:guide id="19" pos="4022">
          <p15:clr>
            <a:srgbClr val="A4A3A4"/>
          </p15:clr>
        </p15:guide>
        <p15:guide id="20" pos="4386">
          <p15:clr>
            <a:srgbClr val="A4A3A4"/>
          </p15:clr>
        </p15:guide>
        <p15:guide id="21" pos="4550">
          <p15:clr>
            <a:srgbClr val="A4A3A4"/>
          </p15:clr>
        </p15:guide>
        <p15:guide id="22" pos="4912">
          <p15:clr>
            <a:srgbClr val="A4A3A4"/>
          </p15:clr>
        </p15:guide>
        <p15:guide id="23" pos="5078">
          <p15:clr>
            <a:srgbClr val="A4A3A4"/>
          </p15:clr>
        </p15:guide>
        <p15:guide id="24" pos="5441">
          <p15:clr>
            <a:srgbClr val="A4A3A4"/>
          </p15:clr>
        </p15:guide>
        <p15:guide id="25" pos="5606">
          <p15:clr>
            <a:srgbClr val="A4A3A4"/>
          </p15:clr>
        </p15:guide>
        <p15:guide id="26" pos="5970">
          <p15:clr>
            <a:srgbClr val="A4A3A4"/>
          </p15:clr>
        </p15:guide>
        <p15:guide id="27" pos="6133">
          <p15:clr>
            <a:srgbClr val="A4A3A4"/>
          </p15:clr>
        </p15:guide>
        <p15:guide id="28" orient="horz" pos="804">
          <p15:clr>
            <a:srgbClr val="5ACBF0"/>
          </p15:clr>
        </p15:guide>
        <p15:guide id="29" orient="horz" pos="1129">
          <p15:clr>
            <a:srgbClr val="5ACBF0"/>
          </p15:clr>
        </p15:guide>
        <p15:guide id="30" orient="horz" pos="256">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657233" y="659558"/>
            <a:ext cx="1537028" cy="329455"/>
          </a:xfrm>
          <a:prstGeom prst="rect">
            <a:avLst/>
          </a:prstGeom>
        </p:spPr>
      </p:pic>
      <p:sp>
        <p:nvSpPr>
          <p:cNvPr id="9" name="Title 1"/>
          <p:cNvSpPr>
            <a:spLocks noGrp="1"/>
          </p:cNvSpPr>
          <p:nvPr>
            <p:ph type="title" hasCustomPrompt="1"/>
          </p:nvPr>
        </p:nvSpPr>
        <p:spPr>
          <a:xfrm>
            <a:off x="657230" y="3356298"/>
            <a:ext cx="10287000" cy="622478"/>
          </a:xfrm>
          <a:noFill/>
        </p:spPr>
        <p:txBody>
          <a:bodyPr lIns="0" tIns="0" rIns="0" bIns="0" anchor="b" anchorCtr="0">
            <a:spAutoFit/>
          </a:bodyPr>
          <a:lstStyle>
            <a:lvl1pPr>
              <a:defRPr sz="4042" spc="-57"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657230" y="4461376"/>
            <a:ext cx="10287000" cy="380424"/>
          </a:xfrm>
          <a:noFill/>
        </p:spPr>
        <p:txBody>
          <a:bodyPr wrap="square" lIns="0" tIns="0" rIns="0" bIns="0">
            <a:spAutoFit/>
          </a:bodyPr>
          <a:lstStyle>
            <a:lvl1pPr marL="0" indent="0">
              <a:spcBef>
                <a:spcPts val="0"/>
              </a:spcBef>
              <a:buNone/>
              <a:defRPr sz="247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32863709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79">
          <p15:clr>
            <a:srgbClr val="5ACBF0"/>
          </p15:clr>
        </p15:guide>
        <p15:guide id="2" orient="horz" pos="2217">
          <p15:clr>
            <a:srgbClr val="5ACBF0"/>
          </p15:clr>
        </p15:guide>
        <p15:guide id="3" pos="5449">
          <p15:clr>
            <a:srgbClr val="5ACBF0"/>
          </p15:clr>
        </p15:guide>
        <p15:guide id="4" orient="horz" pos="191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2055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693">
          <p15:clr>
            <a:srgbClr val="A4A3A4"/>
          </p15:clr>
        </p15:guide>
        <p15:guide id="7" pos="856">
          <p15:clr>
            <a:srgbClr val="A4A3A4"/>
          </p15:clr>
        </p15:guide>
        <p15:guide id="8" pos="1220">
          <p15:clr>
            <a:srgbClr val="A4A3A4"/>
          </p15:clr>
        </p15:guide>
        <p15:guide id="9" pos="1383">
          <p15:clr>
            <a:srgbClr val="A4A3A4"/>
          </p15:clr>
        </p15:guide>
        <p15:guide id="10" pos="1750">
          <p15:clr>
            <a:srgbClr val="A4A3A4"/>
          </p15:clr>
        </p15:guide>
        <p15:guide id="11" pos="1912">
          <p15:clr>
            <a:srgbClr val="A4A3A4"/>
          </p15:clr>
        </p15:guide>
        <p15:guide id="12" pos="2277">
          <p15:clr>
            <a:srgbClr val="A4A3A4"/>
          </p15:clr>
        </p15:guide>
        <p15:guide id="13" pos="2439">
          <p15:clr>
            <a:srgbClr val="A4A3A4"/>
          </p15:clr>
        </p15:guide>
        <p15:guide id="14" pos="2803">
          <p15:clr>
            <a:srgbClr val="A4A3A4"/>
          </p15:clr>
        </p15:guide>
        <p15:guide id="15" pos="2967">
          <p15:clr>
            <a:srgbClr val="A4A3A4"/>
          </p15:clr>
        </p15:guide>
        <p15:guide id="16" pos="3332">
          <p15:clr>
            <a:srgbClr val="A4A3A4"/>
          </p15:clr>
        </p15:guide>
        <p15:guide id="17" pos="3494">
          <p15:clr>
            <a:srgbClr val="A4A3A4"/>
          </p15:clr>
        </p15:guide>
        <p15:guide id="18" pos="3860">
          <p15:clr>
            <a:srgbClr val="A4A3A4"/>
          </p15:clr>
        </p15:guide>
        <p15:guide id="19" pos="4022">
          <p15:clr>
            <a:srgbClr val="A4A3A4"/>
          </p15:clr>
        </p15:guide>
        <p15:guide id="20" pos="4386">
          <p15:clr>
            <a:srgbClr val="A4A3A4"/>
          </p15:clr>
        </p15:guide>
        <p15:guide id="21" pos="4550">
          <p15:clr>
            <a:srgbClr val="A4A3A4"/>
          </p15:clr>
        </p15:guide>
        <p15:guide id="22" pos="4912">
          <p15:clr>
            <a:srgbClr val="A4A3A4"/>
          </p15:clr>
        </p15:guide>
        <p15:guide id="23" pos="5078">
          <p15:clr>
            <a:srgbClr val="A4A3A4"/>
          </p15:clr>
        </p15:guide>
        <p15:guide id="24" pos="5441">
          <p15:clr>
            <a:srgbClr val="A4A3A4"/>
          </p15:clr>
        </p15:guide>
        <p15:guide id="25" pos="5606">
          <p15:clr>
            <a:srgbClr val="A4A3A4"/>
          </p15:clr>
        </p15:guide>
        <p15:guide id="26" pos="5970">
          <p15:clr>
            <a:srgbClr val="A4A3A4"/>
          </p15:clr>
        </p15:guide>
        <p15:guide id="27" pos="6133">
          <p15:clr>
            <a:srgbClr val="A4A3A4"/>
          </p15:clr>
        </p15:guide>
        <p15:guide id="28" orient="horz" pos="804">
          <p15:clr>
            <a:srgbClr val="5ACBF0"/>
          </p15:clr>
        </p15:guide>
        <p15:guide id="29" orient="horz" pos="1129">
          <p15:clr>
            <a:srgbClr val="5ACBF0"/>
          </p15:clr>
        </p15:guide>
        <p15:guide id="30" orient="horz" pos="256">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661800" y="1617608"/>
            <a:ext cx="12395834" cy="2145524"/>
          </a:xfrm>
        </p:spPr>
        <p:txBody>
          <a:bodyPr/>
          <a:lstStyle>
            <a:lvl1pPr marL="0" indent="0">
              <a:buNone/>
              <a:defRPr sz="3145">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89211" indent="0">
              <a:buNone/>
              <a:defRPr sz="2696">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656570" indent="0">
              <a:buNone/>
              <a:defRPr sz="2248">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914832" indent="0">
              <a:buNone/>
              <a:defRPr sz="2021">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180370" indent="0">
              <a:buNone/>
              <a:defRPr sz="2021">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468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0">
          <p15:clr>
            <a:srgbClr val="5ACBF0"/>
          </p15:clr>
        </p15:guide>
        <p15:guide id="2" orient="horz" pos="804">
          <p15:clr>
            <a:srgbClr val="5ACBF0"/>
          </p15:clr>
        </p15:guide>
        <p15:guide id="3" orient="horz" pos="256">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657233" y="659558"/>
            <a:ext cx="1537028" cy="329455"/>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657227" y="6937222"/>
            <a:ext cx="5042391" cy="12125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1047051" eaLnBrk="0" hangingPunct="0"/>
            <a:r>
              <a:rPr lang="en-US" sz="788">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41936769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657231" y="1617613"/>
            <a:ext cx="12396194" cy="2031325"/>
          </a:xfrm>
        </p:spPr>
        <p:txBody>
          <a:bodyPr>
            <a:spAutoFit/>
          </a:bodyPr>
          <a:lstStyle>
            <a:lvl1pPr>
              <a:defRPr sz="36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5" y="7058485"/>
            <a:ext cx="13716003" cy="663129"/>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4157" spc="-57"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5576050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03">
          <p15:clr>
            <a:srgbClr val="5ACBF0"/>
          </p15:clr>
        </p15:guide>
        <p15:guide id="2" orient="horz" pos="25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lumMod val="75000"/>
            <a:lumOff val="2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24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35853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92">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pic>
        <p:nvPicPr>
          <p:cNvPr id="8" name="MS logo white - EMF" descr="Microsoft logo white text version">
            <a:extLst>
              <a:ext uri="{FF2B5EF4-FFF2-40B4-BE49-F238E27FC236}">
                <a16:creationId xmlns:a16="http://schemas.microsoft.com/office/drawing/2014/main" id="{10847DFE-DD48-4C93-84DD-AE782B2A9A2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657226" y="659554"/>
            <a:ext cx="1537025" cy="329455"/>
          </a:xfrm>
          <a:prstGeom prst="rect">
            <a:avLst/>
          </a:prstGeom>
        </p:spPr>
      </p:pic>
      <p:grpSp>
        <p:nvGrpSpPr>
          <p:cNvPr id="14" name="Group 13" descr="A collage of photos showcasing &quot;Partnering for societal impact&quot;">
            <a:extLst>
              <a:ext uri="{FF2B5EF4-FFF2-40B4-BE49-F238E27FC236}">
                <a16:creationId xmlns:a16="http://schemas.microsoft.com/office/drawing/2014/main" id="{6332AA71-636F-4B31-BC57-8424418A740C}"/>
              </a:ext>
            </a:extLst>
          </p:cNvPr>
          <p:cNvGrpSpPr/>
          <p:nvPr userDrawn="1"/>
        </p:nvGrpSpPr>
        <p:grpSpPr>
          <a:xfrm>
            <a:off x="4648032" y="2"/>
            <a:ext cx="9067969" cy="7741176"/>
            <a:chOff x="4131583" y="-2847"/>
            <a:chExt cx="8060417" cy="6875387"/>
          </a:xfrm>
        </p:grpSpPr>
        <p:pic>
          <p:nvPicPr>
            <p:cNvPr id="15" name="Picture 14">
              <a:extLst>
                <a:ext uri="{FF2B5EF4-FFF2-40B4-BE49-F238E27FC236}">
                  <a16:creationId xmlns:a16="http://schemas.microsoft.com/office/drawing/2014/main" id="{15D9DCAB-5FF9-4596-AB75-3E22AD7EC421}"/>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34998" y="0"/>
              <a:ext cx="4066367" cy="6861994"/>
            </a:xfrm>
            <a:prstGeom prst="rect">
              <a:avLst/>
            </a:prstGeom>
          </p:spPr>
        </p:pic>
        <p:pic>
          <p:nvPicPr>
            <p:cNvPr id="16" name="Picture 15">
              <a:extLst>
                <a:ext uri="{FF2B5EF4-FFF2-40B4-BE49-F238E27FC236}">
                  <a16:creationId xmlns:a16="http://schemas.microsoft.com/office/drawing/2014/main" id="{B45F4084-C009-4C7A-93DE-9256FA7147E3}"/>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94498" y="-2847"/>
              <a:ext cx="3997502" cy="6875387"/>
            </a:xfrm>
            <a:prstGeom prst="rect">
              <a:avLst/>
            </a:prstGeom>
          </p:spPr>
        </p:pic>
        <p:pic>
          <p:nvPicPr>
            <p:cNvPr id="17" name="Picture 16">
              <a:extLst>
                <a:ext uri="{FF2B5EF4-FFF2-40B4-BE49-F238E27FC236}">
                  <a16:creationId xmlns:a16="http://schemas.microsoft.com/office/drawing/2014/main" id="{D8E42363-8F42-423A-B160-80A28B103C73}"/>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184814" y="5149179"/>
              <a:ext cx="2022901" cy="1722590"/>
            </a:xfrm>
            <a:prstGeom prst="rect">
              <a:avLst/>
            </a:prstGeom>
          </p:spPr>
        </p:pic>
        <p:pic>
          <p:nvPicPr>
            <p:cNvPr id="18" name="Picture 17">
              <a:extLst>
                <a:ext uri="{FF2B5EF4-FFF2-40B4-BE49-F238E27FC236}">
                  <a16:creationId xmlns:a16="http://schemas.microsoft.com/office/drawing/2014/main" id="{946EE3C6-760D-4476-B7FF-CB3A4EA67398}"/>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554"/>
            <a:stretch/>
          </p:blipFill>
          <p:spPr>
            <a:xfrm>
              <a:off x="4131583" y="3413712"/>
              <a:ext cx="2040014" cy="1735467"/>
            </a:xfrm>
            <a:prstGeom prst="rect">
              <a:avLst/>
            </a:prstGeom>
          </p:spPr>
        </p:pic>
        <p:pic>
          <p:nvPicPr>
            <p:cNvPr id="19" name="Picture 18">
              <a:extLst>
                <a:ext uri="{FF2B5EF4-FFF2-40B4-BE49-F238E27FC236}">
                  <a16:creationId xmlns:a16="http://schemas.microsoft.com/office/drawing/2014/main" id="{5594F4B8-92EC-4C18-95D5-B33B043FB263}"/>
                </a:ext>
                <a:ext uri="{C183D7F6-B498-43B3-948B-1728B52AA6E4}">
                  <adec:decorative xmlns:adec="http://schemas.microsoft.com/office/drawing/2017/decorative" val="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57900" y="5149850"/>
              <a:ext cx="2026915" cy="1721920"/>
            </a:xfrm>
            <a:prstGeom prst="rect">
              <a:avLst/>
            </a:prstGeom>
          </p:spPr>
        </p:pic>
      </p:grpSp>
      <p:sp>
        <p:nvSpPr>
          <p:cNvPr id="20" name="Title 1">
            <a:extLst>
              <a:ext uri="{FF2B5EF4-FFF2-40B4-BE49-F238E27FC236}">
                <a16:creationId xmlns:a16="http://schemas.microsoft.com/office/drawing/2014/main" id="{880FDA6D-1FE5-4C2B-BB5E-D34F3B7E0D7F}"/>
              </a:ext>
            </a:extLst>
          </p:cNvPr>
          <p:cNvSpPr>
            <a:spLocks noGrp="1"/>
          </p:cNvSpPr>
          <p:nvPr>
            <p:ph type="title" hasCustomPrompt="1"/>
          </p:nvPr>
        </p:nvSpPr>
        <p:spPr>
          <a:xfrm>
            <a:off x="661796" y="2869595"/>
            <a:ext cx="3779576" cy="1108908"/>
          </a:xfrm>
        </p:spPr>
        <p:txBody>
          <a:bodyPr wrap="square" anchor="b" anchorCtr="0">
            <a:spAutoFit/>
          </a:bodyPr>
          <a:lstStyle>
            <a:lvl1pPr>
              <a:defRPr sz="3600">
                <a:solidFill>
                  <a:srgbClr val="50E6FF"/>
                </a:solidFill>
                <a:latin typeface="+mj-lt"/>
              </a:defRPr>
            </a:lvl1pPr>
          </a:lstStyle>
          <a:p>
            <a:r>
              <a:rPr lang="en-US"/>
              <a:t>Event name or presentation title </a:t>
            </a:r>
          </a:p>
        </p:txBody>
      </p:sp>
      <p:sp>
        <p:nvSpPr>
          <p:cNvPr id="21" name="Text Placeholder 4">
            <a:extLst>
              <a:ext uri="{FF2B5EF4-FFF2-40B4-BE49-F238E27FC236}">
                <a16:creationId xmlns:a16="http://schemas.microsoft.com/office/drawing/2014/main" id="{4B14FD66-DB9D-4A79-BE71-0F60CED60CD9}"/>
              </a:ext>
            </a:extLst>
          </p:cNvPr>
          <p:cNvSpPr>
            <a:spLocks noGrp="1"/>
          </p:cNvSpPr>
          <p:nvPr>
            <p:ph type="body" sz="quarter" idx="12" hasCustomPrompt="1"/>
          </p:nvPr>
        </p:nvSpPr>
        <p:spPr>
          <a:xfrm>
            <a:off x="654798" y="4461371"/>
            <a:ext cx="3776580" cy="346534"/>
          </a:xfrm>
          <a:noFill/>
        </p:spPr>
        <p:txBody>
          <a:bodyPr wrap="square" lIns="0" tIns="0" rIns="0" bIns="0">
            <a:spAutoFit/>
          </a:bodyPr>
          <a:lstStyle>
            <a:lvl1pPr marL="0" indent="0">
              <a:spcBef>
                <a:spcPts val="0"/>
              </a:spcBef>
              <a:buNone/>
              <a:defRPr sz="2249"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spTree>
    <p:extLst>
      <p:ext uri="{BB962C8B-B14F-4D97-AF65-F5344CB8AC3E}">
        <p14:creationId xmlns:p14="http://schemas.microsoft.com/office/powerpoint/2010/main" val="21344331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661796" y="2869595"/>
            <a:ext cx="3775329" cy="1108908"/>
          </a:xfrm>
        </p:spPr>
        <p:txBody>
          <a:bodyPr anchor="b" anchorCtr="0">
            <a:spAutoFit/>
          </a:bodyPr>
          <a:lstStyle>
            <a:lvl1pPr>
              <a:defRPr sz="3600"/>
            </a:lvl1pPr>
          </a:lstStyle>
          <a:p>
            <a:r>
              <a:rPr lang="en-US"/>
              <a:t>Event name or presentation title </a:t>
            </a:r>
          </a:p>
        </p:txBody>
      </p:sp>
      <p:sp>
        <p:nvSpPr>
          <p:cNvPr id="5" name="Text Placeholder 4"/>
          <p:cNvSpPr>
            <a:spLocks noGrp="1"/>
          </p:cNvSpPr>
          <p:nvPr>
            <p:ph type="body" sz="quarter" idx="12" hasCustomPrompt="1"/>
          </p:nvPr>
        </p:nvSpPr>
        <p:spPr>
          <a:xfrm>
            <a:off x="654797" y="4461371"/>
            <a:ext cx="3775329" cy="346534"/>
          </a:xfrm>
          <a:noFill/>
        </p:spPr>
        <p:txBody>
          <a:bodyPr wrap="square" lIns="0" tIns="0" rIns="0" bIns="0">
            <a:spAutoFit/>
          </a:bodyPr>
          <a:lstStyle>
            <a:lvl1pPr marL="0" indent="0">
              <a:spcBef>
                <a:spcPts val="0"/>
              </a:spcBef>
              <a:buNone/>
              <a:defRPr sz="2249"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MS logo white - EMF" descr="Microsoft logo white text version">
            <a:extLst>
              <a:ext uri="{FF2B5EF4-FFF2-40B4-BE49-F238E27FC236}">
                <a16:creationId xmlns:a16="http://schemas.microsoft.com/office/drawing/2014/main" id="{752F7F94-9231-4E4A-AA40-FA537E6B0D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657226" y="659554"/>
            <a:ext cx="1537025" cy="329455"/>
          </a:xfrm>
          <a:prstGeom prst="rect">
            <a:avLst/>
          </a:prstGeom>
        </p:spPr>
      </p:pic>
      <p:grpSp>
        <p:nvGrpSpPr>
          <p:cNvPr id="3" name="Group 2" descr="A collage of photos showcasing &quot;Partnering for societal impact&quot;">
            <a:extLst>
              <a:ext uri="{FF2B5EF4-FFF2-40B4-BE49-F238E27FC236}">
                <a16:creationId xmlns:a16="http://schemas.microsoft.com/office/drawing/2014/main" id="{7B94D7ED-EAAD-4A23-B7E4-2E56E527EE85}"/>
              </a:ext>
            </a:extLst>
          </p:cNvPr>
          <p:cNvGrpSpPr/>
          <p:nvPr userDrawn="1"/>
        </p:nvGrpSpPr>
        <p:grpSpPr>
          <a:xfrm>
            <a:off x="4648032" y="2"/>
            <a:ext cx="9067969" cy="7741176"/>
            <a:chOff x="4131583" y="-2847"/>
            <a:chExt cx="8060417" cy="6875387"/>
          </a:xfrm>
        </p:grpSpPr>
        <p:pic>
          <p:nvPicPr>
            <p:cNvPr id="9" name="Picture 8">
              <a:extLst>
                <a:ext uri="{FF2B5EF4-FFF2-40B4-BE49-F238E27FC236}">
                  <a16:creationId xmlns:a16="http://schemas.microsoft.com/office/drawing/2014/main" id="{26E2B7A1-BD44-422F-A833-837E51D5C0D7}"/>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34998" y="0"/>
              <a:ext cx="4066367" cy="6861994"/>
            </a:xfrm>
            <a:prstGeom prst="rect">
              <a:avLst/>
            </a:prstGeom>
          </p:spPr>
        </p:pic>
        <p:pic>
          <p:nvPicPr>
            <p:cNvPr id="10" name="Picture 9">
              <a:extLst>
                <a:ext uri="{FF2B5EF4-FFF2-40B4-BE49-F238E27FC236}">
                  <a16:creationId xmlns:a16="http://schemas.microsoft.com/office/drawing/2014/main" id="{EA2C1117-F02A-40BE-973E-3A4F2F8F19B4}"/>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94498" y="-2847"/>
              <a:ext cx="3997502" cy="6875387"/>
            </a:xfrm>
            <a:prstGeom prst="rect">
              <a:avLst/>
            </a:prstGeom>
          </p:spPr>
        </p:pic>
        <p:pic>
          <p:nvPicPr>
            <p:cNvPr id="11" name="Picture 10">
              <a:extLst>
                <a:ext uri="{FF2B5EF4-FFF2-40B4-BE49-F238E27FC236}">
                  <a16:creationId xmlns:a16="http://schemas.microsoft.com/office/drawing/2014/main" id="{4484B944-C6AE-4E18-ACFD-977E497D8E91}"/>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184814" y="5149179"/>
              <a:ext cx="2022901" cy="1722590"/>
            </a:xfrm>
            <a:prstGeom prst="rect">
              <a:avLst/>
            </a:prstGeom>
          </p:spPr>
        </p:pic>
        <p:pic>
          <p:nvPicPr>
            <p:cNvPr id="12" name="Picture 11">
              <a:extLst>
                <a:ext uri="{FF2B5EF4-FFF2-40B4-BE49-F238E27FC236}">
                  <a16:creationId xmlns:a16="http://schemas.microsoft.com/office/drawing/2014/main" id="{A93BD93F-0E67-42FE-BF25-0D30A1CD58AB}"/>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554"/>
            <a:stretch/>
          </p:blipFill>
          <p:spPr>
            <a:xfrm>
              <a:off x="4131583" y="3413712"/>
              <a:ext cx="2040014" cy="1735467"/>
            </a:xfrm>
            <a:prstGeom prst="rect">
              <a:avLst/>
            </a:prstGeom>
          </p:spPr>
        </p:pic>
        <p:pic>
          <p:nvPicPr>
            <p:cNvPr id="13" name="Picture 12">
              <a:extLst>
                <a:ext uri="{FF2B5EF4-FFF2-40B4-BE49-F238E27FC236}">
                  <a16:creationId xmlns:a16="http://schemas.microsoft.com/office/drawing/2014/main" id="{F697F24D-53B0-42BC-AFC8-31F7EE8C6B38}"/>
                </a:ext>
                <a:ext uri="{C183D7F6-B498-43B3-948B-1728B52AA6E4}">
                  <adec:decorative xmlns:adec="http://schemas.microsoft.com/office/drawing/2017/decorative" val="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57900" y="5149850"/>
              <a:ext cx="2026915" cy="1721920"/>
            </a:xfrm>
            <a:prstGeom prst="rect">
              <a:avLst/>
            </a:prstGeom>
          </p:spPr>
        </p:pic>
      </p:grpSp>
    </p:spTree>
    <p:extLst>
      <p:ext uri="{BB962C8B-B14F-4D97-AF65-F5344CB8AC3E}">
        <p14:creationId xmlns:p14="http://schemas.microsoft.com/office/powerpoint/2010/main" val="88502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7226" y="3355009"/>
            <a:ext cx="10287000" cy="623761"/>
          </a:xfrm>
          <a:noFill/>
        </p:spPr>
        <p:txBody>
          <a:bodyPr lIns="0" tIns="0" rIns="0" bIns="0" anchor="b" anchorCtr="0">
            <a:spAutoFit/>
          </a:bodyPr>
          <a:lstStyle>
            <a:lvl1pPr>
              <a:defRPr sz="4050" spc="-56"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657226" y="4461369"/>
            <a:ext cx="10287000" cy="381187"/>
          </a:xfrm>
          <a:noFill/>
        </p:spPr>
        <p:txBody>
          <a:bodyPr wrap="square" lIns="0" tIns="0" rIns="0" bIns="0">
            <a:spAutoFit/>
          </a:bodyPr>
          <a:lstStyle>
            <a:lvl1pPr marL="0" indent="0">
              <a:spcBef>
                <a:spcPts val="0"/>
              </a:spcBef>
              <a:buNone/>
              <a:defRPr sz="2475"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BB651035-36B1-415D-8FE3-8C82058880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657226" y="659554"/>
            <a:ext cx="1537025" cy="329455"/>
          </a:xfrm>
          <a:prstGeom prst="rect">
            <a:avLst/>
          </a:prstGeom>
        </p:spPr>
      </p:pic>
    </p:spTree>
    <p:extLst>
      <p:ext uri="{BB962C8B-B14F-4D97-AF65-F5344CB8AC3E}">
        <p14:creationId xmlns:p14="http://schemas.microsoft.com/office/powerpoint/2010/main" val="31029447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7226" y="3355009"/>
            <a:ext cx="10287000" cy="623761"/>
          </a:xfrm>
          <a:noFill/>
        </p:spPr>
        <p:txBody>
          <a:bodyPr lIns="0" tIns="0" rIns="0" bIns="0" anchor="b" anchorCtr="0">
            <a:spAutoFit/>
          </a:bodyPr>
          <a:lstStyle>
            <a:lvl1pPr>
              <a:defRPr sz="4050" spc="-56"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657226" y="4461369"/>
            <a:ext cx="10287000" cy="381187"/>
          </a:xfrm>
          <a:noFill/>
        </p:spPr>
        <p:txBody>
          <a:bodyPr wrap="square" lIns="0" tIns="0" rIns="0" bIns="0">
            <a:spAutoFit/>
          </a:bodyPr>
          <a:lstStyle>
            <a:lvl1pPr marL="0" indent="0">
              <a:spcBef>
                <a:spcPts val="0"/>
              </a:spcBef>
              <a:buNone/>
              <a:defRPr sz="2475"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923145A3-A9AB-4B3E-A898-5EC4C93284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657226" y="659554"/>
            <a:ext cx="1537025" cy="329455"/>
          </a:xfrm>
          <a:prstGeom prst="rect">
            <a:avLst/>
          </a:prstGeom>
        </p:spPr>
      </p:pic>
    </p:spTree>
    <p:extLst>
      <p:ext uri="{BB962C8B-B14F-4D97-AF65-F5344CB8AC3E}">
        <p14:creationId xmlns:p14="http://schemas.microsoft.com/office/powerpoint/2010/main" val="411155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24C53-1152-E9CB-6759-AF22F3785297}"/>
              </a:ext>
            </a:extLst>
          </p:cNvPr>
          <p:cNvSpPr>
            <a:spLocks noGrp="1"/>
          </p:cNvSpPr>
          <p:nvPr>
            <p:ph type="pic" sz="quarter" idx="13"/>
          </p:nvPr>
        </p:nvSpPr>
        <p:spPr>
          <a:xfrm>
            <a:off x="0" y="0"/>
            <a:ext cx="13716000" cy="7721600"/>
          </a:xfrm>
        </p:spPr>
        <p:txBody>
          <a:bodyPr/>
          <a:lstStyle/>
          <a:p>
            <a:endParaRPr lang="en-US"/>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657233" y="659558"/>
            <a:ext cx="1537028" cy="329455"/>
          </a:xfrm>
          <a:prstGeom prst="rect">
            <a:avLst/>
          </a:prstGeom>
        </p:spPr>
      </p:pic>
      <p:sp>
        <p:nvSpPr>
          <p:cNvPr id="9" name="Title 1"/>
          <p:cNvSpPr>
            <a:spLocks noGrp="1"/>
          </p:cNvSpPr>
          <p:nvPr>
            <p:ph type="title" hasCustomPrompt="1"/>
          </p:nvPr>
        </p:nvSpPr>
        <p:spPr>
          <a:xfrm>
            <a:off x="657230" y="3356298"/>
            <a:ext cx="10287000" cy="622478"/>
          </a:xfrm>
          <a:noFill/>
        </p:spPr>
        <p:txBody>
          <a:bodyPr lIns="0" tIns="0" rIns="0" bIns="0" anchor="b" anchorCtr="0">
            <a:spAutoFit/>
          </a:bodyPr>
          <a:lstStyle>
            <a:lvl1pPr>
              <a:defRPr sz="4042" spc="-57"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657230" y="4461376"/>
            <a:ext cx="10287000" cy="380424"/>
          </a:xfrm>
          <a:noFill/>
        </p:spPr>
        <p:txBody>
          <a:bodyPr wrap="square" lIns="0" tIns="0" rIns="0" bIns="0">
            <a:spAutoFit/>
          </a:bodyPr>
          <a:lstStyle>
            <a:lvl1pPr marL="0" indent="0">
              <a:spcBef>
                <a:spcPts val="0"/>
              </a:spcBef>
              <a:buNone/>
              <a:defRPr sz="247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42434507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79">
          <p15:clr>
            <a:srgbClr val="5ACBF0"/>
          </p15:clr>
        </p15:guide>
        <p15:guide id="2" orient="horz" pos="2217">
          <p15:clr>
            <a:srgbClr val="5ACBF0"/>
          </p15:clr>
        </p15:guide>
        <p15:guide id="3" pos="5449">
          <p15:clr>
            <a:srgbClr val="5ACBF0"/>
          </p15:clr>
        </p15:guide>
        <p15:guide id="4" orient="horz" pos="191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657226" y="1615817"/>
            <a:ext cx="12396193" cy="18155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711894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59689" y="1614995"/>
            <a:ext cx="12395835" cy="1815548"/>
          </a:xfrm>
        </p:spPr>
        <p:txBody>
          <a:bodyPr wrap="square">
            <a:spAutoFit/>
          </a:bodyPr>
          <a:lstStyle>
            <a:lvl1pPr marL="0" indent="0">
              <a:buNone/>
              <a:defRPr/>
            </a:lvl1pPr>
            <a:lvl2pPr marL="257166" indent="0">
              <a:buNone/>
              <a:defRPr/>
            </a:lvl2pPr>
            <a:lvl3pPr marL="514333" indent="0">
              <a:buNone/>
              <a:defRPr/>
            </a:lvl3pPr>
            <a:lvl4pPr marL="771499" indent="0">
              <a:buNone/>
              <a:defRPr/>
            </a:lvl4pPr>
            <a:lvl5pPr marL="1028666"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200094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657225" y="1615817"/>
            <a:ext cx="5863234" cy="18155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7188399" y="1615817"/>
            <a:ext cx="5872163" cy="18155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54166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57226" y="1615816"/>
            <a:ext cx="5863590" cy="1857420"/>
          </a:xfrm>
        </p:spPr>
        <p:txBody>
          <a:bodyPr wrap="square">
            <a:spAutoFit/>
          </a:bodyPr>
          <a:lstStyle>
            <a:lvl1pPr marL="0" indent="0">
              <a:spcBef>
                <a:spcPts val="1377"/>
              </a:spcBef>
              <a:buClr>
                <a:schemeClr val="tx1"/>
              </a:buClr>
              <a:buFont typeface="Wingdings" panose="05000000000000000000" pitchFamily="2" charset="2"/>
              <a:buNone/>
              <a:defRPr sz="3150" b="0">
                <a:latin typeface="+mn-lt"/>
                <a:cs typeface="Segoe UI" panose="020B0502040204020203" pitchFamily="34" charset="0"/>
              </a:defRPr>
            </a:lvl1pPr>
            <a:lvl2pPr marL="287527" indent="0">
              <a:buFont typeface="Wingdings" panose="05000000000000000000" pitchFamily="2" charset="2"/>
              <a:buNone/>
              <a:defRPr sz="2249" b="0">
                <a:latin typeface="+mn-lt"/>
              </a:defRPr>
            </a:lvl2pPr>
            <a:lvl3pPr marL="507190" indent="0">
              <a:buFont typeface="Wingdings" panose="05000000000000000000" pitchFamily="2" charset="2"/>
              <a:buNone/>
              <a:tabLst/>
              <a:defRPr sz="1800" b="0">
                <a:latin typeface="+mn-lt"/>
              </a:defRPr>
            </a:lvl3pPr>
            <a:lvl4pPr marL="733995" indent="0">
              <a:buFont typeface="Wingdings" panose="05000000000000000000" pitchFamily="2" charset="2"/>
              <a:buNone/>
              <a:defRPr sz="1575" b="0">
                <a:latin typeface="+mn-lt"/>
              </a:defRPr>
            </a:lvl4pPr>
            <a:lvl5pPr marL="960803" indent="0">
              <a:buFont typeface="Wingdings" panose="05000000000000000000" pitchFamily="2" charset="2"/>
              <a:buNone/>
              <a:tabLst/>
              <a:defRPr sz="1575"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7196818" y="1615816"/>
            <a:ext cx="5863590" cy="1857420"/>
          </a:xfrm>
        </p:spPr>
        <p:txBody>
          <a:bodyPr wrap="square">
            <a:spAutoFit/>
          </a:bodyPr>
          <a:lstStyle>
            <a:lvl1pPr marL="0" indent="0">
              <a:spcBef>
                <a:spcPts val="1377"/>
              </a:spcBef>
              <a:buClr>
                <a:schemeClr val="tx1"/>
              </a:buClr>
              <a:buFont typeface="Wingdings" panose="05000000000000000000" pitchFamily="2" charset="2"/>
              <a:buNone/>
              <a:defRPr sz="3150" b="0">
                <a:latin typeface="+mn-lt"/>
                <a:cs typeface="Segoe UI" panose="020B0502040204020203" pitchFamily="34" charset="0"/>
              </a:defRPr>
            </a:lvl1pPr>
            <a:lvl2pPr marL="287527" indent="0">
              <a:buFont typeface="Wingdings" panose="05000000000000000000" pitchFamily="2" charset="2"/>
              <a:buNone/>
              <a:defRPr sz="2249" b="0">
                <a:latin typeface="+mn-lt"/>
              </a:defRPr>
            </a:lvl2pPr>
            <a:lvl3pPr marL="507190" indent="0">
              <a:buFont typeface="Wingdings" panose="05000000000000000000" pitchFamily="2" charset="2"/>
              <a:buNone/>
              <a:tabLst/>
              <a:defRPr sz="1800" b="0">
                <a:latin typeface="+mn-lt"/>
              </a:defRPr>
            </a:lvl3pPr>
            <a:lvl4pPr marL="733995" indent="0">
              <a:buFont typeface="Wingdings" panose="05000000000000000000" pitchFamily="2" charset="2"/>
              <a:buNone/>
              <a:defRPr sz="1575" b="0">
                <a:latin typeface="+mn-lt"/>
              </a:defRPr>
            </a:lvl4pPr>
            <a:lvl5pPr marL="960803" indent="0">
              <a:buFont typeface="Wingdings" panose="05000000000000000000" pitchFamily="2" charset="2"/>
              <a:buNone/>
              <a:tabLst/>
              <a:defRPr sz="1575"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641323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D36F-C0EA-4185-ADAF-F4A4448F9B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8172603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657226" y="514773"/>
            <a:ext cx="6196972" cy="419306"/>
          </a:xfrm>
        </p:spPr>
        <p:txBody>
          <a:bodyPr tIns="64008"/>
          <a:lstStyle>
            <a:lvl1pPr>
              <a:defRPr sz="2249"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5221255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657226" y="3980757"/>
            <a:ext cx="4682728" cy="381043"/>
          </a:xfrm>
        </p:spPr>
        <p:txBody>
          <a:bodyPr/>
          <a:lstStyle>
            <a:lvl1pPr marL="0" indent="0">
              <a:buNone/>
              <a:defRPr sz="2475">
                <a:latin typeface="+mn-lt"/>
              </a:defRPr>
            </a:lvl1pPr>
            <a:lvl2pPr marL="257166" indent="0">
              <a:buNone/>
              <a:defRPr/>
            </a:lvl2pPr>
            <a:lvl3pPr marL="514333" indent="0">
              <a:buNone/>
              <a:defRPr/>
            </a:lvl3pPr>
            <a:lvl4pPr marL="744711" indent="0">
              <a:buNone/>
              <a:defRPr/>
            </a:lvl4pPr>
            <a:lvl5pPr marL="962588" indent="0">
              <a:buNone/>
              <a:defRPr/>
            </a:lvl5pPr>
          </a:lstStyle>
          <a:p>
            <a:pPr lvl="0"/>
            <a:r>
              <a:rPr lang="en-US"/>
              <a:t>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6000750" y="0"/>
            <a:ext cx="7715250" cy="7721600"/>
          </a:xfrm>
          <a:blipFill>
            <a:blip r:embed="rId2"/>
            <a:stretch>
              <a:fillRect/>
            </a:stretch>
          </a:blipFill>
        </p:spPr>
        <p:txBody>
          <a:bodyPr lIns="0" tIns="2103120" rIns="0" anchor="t" anchorCtr="0">
            <a:noAutofit/>
          </a:bodyPr>
          <a:lstStyle>
            <a:lvl1pPr marL="0" indent="0" algn="ctr">
              <a:lnSpc>
                <a:spcPct val="100000"/>
              </a:lnSpc>
              <a:buNone/>
              <a:defRPr sz="1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661797" y="2270385"/>
            <a:ext cx="4678157" cy="1247232"/>
          </a:xfrm>
        </p:spPr>
        <p:txBody>
          <a:bodyPr anchor="b"/>
          <a:lstStyle>
            <a:lvl1pPr>
              <a:defRPr/>
            </a:lvl1pPr>
          </a:lstStyle>
          <a:p>
            <a:r>
              <a:rPr lang="en-US"/>
              <a:t>Title square photo layout </a:t>
            </a:r>
          </a:p>
        </p:txBody>
      </p:sp>
    </p:spTree>
    <p:extLst>
      <p:ext uri="{BB962C8B-B14F-4D97-AF65-F5344CB8AC3E}">
        <p14:creationId xmlns:p14="http://schemas.microsoft.com/office/powerpoint/2010/main" val="364149852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6000750" y="0"/>
            <a:ext cx="7715250" cy="7721600"/>
          </a:xfrm>
          <a:blipFill>
            <a:blip r:embed="rId2"/>
            <a:stretch>
              <a:fillRect/>
            </a:stretch>
          </a:blipFill>
        </p:spPr>
        <p:txBody>
          <a:bodyPr lIns="0" tIns="2103120" rIns="0" anchor="t" anchorCtr="0">
            <a:noAutofit/>
          </a:bodyPr>
          <a:lstStyle>
            <a:lvl1pPr marL="0" indent="0" algn="ctr">
              <a:lnSpc>
                <a:spcPct val="100000"/>
              </a:lnSpc>
              <a:buNone/>
              <a:defRPr sz="1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661797" y="3235398"/>
            <a:ext cx="4679944" cy="1247232"/>
          </a:xfrm>
        </p:spPr>
        <p:txBody>
          <a:bodyPr anchor="ctr"/>
          <a:lstStyle/>
          <a:p>
            <a:r>
              <a:rPr lang="en-US"/>
              <a:t>Click to edit Master title style</a:t>
            </a:r>
          </a:p>
        </p:txBody>
      </p:sp>
    </p:spTree>
    <p:extLst>
      <p:ext uri="{BB962C8B-B14F-4D97-AF65-F5344CB8AC3E}">
        <p14:creationId xmlns:p14="http://schemas.microsoft.com/office/powerpoint/2010/main" val="1683363228"/>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6000750" y="0"/>
            <a:ext cx="7715250" cy="7721600"/>
          </a:xfrm>
          <a:blipFill>
            <a:blip r:embed="rId2"/>
            <a:stretch>
              <a:fillRect/>
            </a:stretch>
          </a:blipFill>
        </p:spPr>
        <p:txBody>
          <a:bodyPr lIns="0" tIns="2103120" rIns="0" anchor="t" anchorCtr="0">
            <a:noAutofit/>
          </a:bodyPr>
          <a:lstStyle>
            <a:lvl1pPr marL="0" indent="0" algn="ctr">
              <a:lnSpc>
                <a:spcPct val="100000"/>
              </a:lnSpc>
              <a:buNone/>
              <a:defRPr sz="1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661797" y="3373867"/>
            <a:ext cx="4683516" cy="970005"/>
          </a:xfrm>
        </p:spPr>
        <p:txBody>
          <a:bodyPr anchor="t"/>
          <a:lstStyle>
            <a:lvl1pPr>
              <a:defRPr sz="3150"/>
            </a:lvl1pPr>
          </a:lstStyle>
          <a:p>
            <a:r>
              <a:rPr lang="en-US"/>
              <a:t>Square photo layout with smaller text</a:t>
            </a:r>
          </a:p>
        </p:txBody>
      </p:sp>
    </p:spTree>
    <p:extLst>
      <p:ext uri="{BB962C8B-B14F-4D97-AF65-F5344CB8AC3E}">
        <p14:creationId xmlns:p14="http://schemas.microsoft.com/office/powerpoint/2010/main" val="2410456364"/>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1" y="0"/>
            <a:ext cx="13716000" cy="5147733"/>
          </a:xfrm>
          <a:blipFill>
            <a:blip r:embed="rId2" cstate="email">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1575" b="1" dirty="0">
                <a:solidFill>
                  <a:srgbClr val="FFFFFF"/>
                </a:solidFill>
              </a:defRPr>
            </a:lvl1pPr>
          </a:lstStyle>
          <a:p>
            <a:pPr marL="257166" lvl="0" indent="-257166"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661797" y="6120749"/>
            <a:ext cx="12395835" cy="623617"/>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358248160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657230" y="659558"/>
            <a:ext cx="1537246" cy="329455"/>
          </a:xfrm>
          <a:prstGeom prst="rect">
            <a:avLst/>
          </a:prstGeom>
        </p:spPr>
      </p:pic>
      <p:sp>
        <p:nvSpPr>
          <p:cNvPr id="9" name="Title 1"/>
          <p:cNvSpPr>
            <a:spLocks noGrp="1"/>
          </p:cNvSpPr>
          <p:nvPr>
            <p:ph type="title" hasCustomPrompt="1"/>
          </p:nvPr>
        </p:nvSpPr>
        <p:spPr>
          <a:xfrm>
            <a:off x="657230" y="3356298"/>
            <a:ext cx="10287000" cy="622478"/>
          </a:xfrm>
          <a:noFill/>
        </p:spPr>
        <p:txBody>
          <a:bodyPr lIns="0" tIns="0" rIns="0" bIns="0" anchor="b" anchorCtr="0">
            <a:spAutoFit/>
          </a:bodyPr>
          <a:lstStyle>
            <a:lvl1pPr>
              <a:defRPr sz="4042" spc="-57"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657230" y="4461376"/>
            <a:ext cx="10287000" cy="380424"/>
          </a:xfrm>
          <a:noFill/>
        </p:spPr>
        <p:txBody>
          <a:bodyPr wrap="square" lIns="0" tIns="0" rIns="0" bIns="0">
            <a:spAutoFit/>
          </a:bodyPr>
          <a:lstStyle>
            <a:lvl1pPr marL="0" indent="0">
              <a:spcBef>
                <a:spcPts val="0"/>
              </a:spcBef>
              <a:buNone/>
              <a:defRPr sz="247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4032894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79">
          <p15:clr>
            <a:srgbClr val="5ACBF0"/>
          </p15:clr>
        </p15:guide>
        <p15:guide id="2" orient="horz" pos="2217">
          <p15:clr>
            <a:srgbClr val="5ACBF0"/>
          </p15:clr>
        </p15:guide>
        <p15:guide id="3" pos="5449">
          <p15:clr>
            <a:srgbClr val="5ACBF0"/>
          </p15:clr>
        </p15:guide>
        <p15:guide id="4" orient="horz" pos="191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678" y="2573867"/>
            <a:ext cx="13716000" cy="5147733"/>
          </a:xfrm>
          <a:blipFill>
            <a:blip r:embed="rId2" cstate="email">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1575" b="1" dirty="0">
                <a:solidFill>
                  <a:srgbClr val="FFFFFF"/>
                </a:solidFill>
              </a:defRPr>
            </a:lvl1pPr>
          </a:lstStyle>
          <a:p>
            <a:pPr marL="257166" lvl="0" indent="-257166"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661797" y="975447"/>
            <a:ext cx="12395835" cy="623617"/>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244822573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657224" y="6406068"/>
            <a:ext cx="6038469" cy="346389"/>
          </a:xfrm>
        </p:spPr>
        <p:txBody>
          <a:bodyPr/>
          <a:lstStyle>
            <a:lvl1pPr marL="0" indent="0" algn="ctr">
              <a:spcBef>
                <a:spcPts val="0"/>
              </a:spcBef>
              <a:buNone/>
              <a:defRPr sz="2249"/>
            </a:lvl1pPr>
          </a:lstStyle>
          <a:p>
            <a:pPr lvl="0"/>
            <a:r>
              <a:rPr lang="en-US"/>
              <a:t>Edit Master text</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655438" y="2280732"/>
            <a:ext cx="6038469" cy="3912277"/>
          </a:xfrm>
          <a:blipFill>
            <a:blip r:embed="rId2" cstate="email">
              <a:extLst>
                <a:ext uri="{28A0092B-C50C-407E-A947-70E740481C1C}">
                  <a14:useLocalDpi xmlns:a14="http://schemas.microsoft.com/office/drawing/2010/main"/>
                </a:ext>
              </a:extLst>
            </a:blip>
            <a:stretch>
              <a:fillRect/>
            </a:stretch>
          </a:blipFill>
        </p:spPr>
        <p:txBody>
          <a:bodyPr vert="horz" wrap="square" lIns="0" tIns="0" rIns="0" bIns="1188720" rtlCol="0" anchor="ctr" anchorCtr="0">
            <a:noAutofit/>
          </a:bodyPr>
          <a:lstStyle>
            <a:lvl1pPr marL="0" indent="0" algn="ctr">
              <a:buNone/>
              <a:defRPr lang="en-US" sz="1125" b="1" dirty="0">
                <a:solidFill>
                  <a:srgbClr val="FFFFFF"/>
                </a:solidFill>
              </a:defRPr>
            </a:lvl1pPr>
          </a:lstStyle>
          <a:p>
            <a:pPr marL="257166" lvl="0" indent="-257166"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7022093" y="6406068"/>
            <a:ext cx="6038469" cy="346389"/>
          </a:xfrm>
        </p:spPr>
        <p:txBody>
          <a:bodyPr/>
          <a:lstStyle>
            <a:lvl1pPr marL="0" indent="0" algn="ctr">
              <a:spcBef>
                <a:spcPts val="0"/>
              </a:spcBef>
              <a:buNone/>
              <a:defRPr sz="2249"/>
            </a:lvl1pPr>
          </a:lstStyle>
          <a:p>
            <a:pPr lvl="0"/>
            <a:r>
              <a:rPr lang="en-US"/>
              <a:t>Edit Master text</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7019162" y="2280732"/>
            <a:ext cx="6038469" cy="3912277"/>
          </a:xfrm>
          <a:blipFill>
            <a:blip r:embed="rId2" cstate="email">
              <a:extLst>
                <a:ext uri="{28A0092B-C50C-407E-A947-70E740481C1C}">
                  <a14:useLocalDpi xmlns:a14="http://schemas.microsoft.com/office/drawing/2010/main"/>
                </a:ext>
              </a:extLst>
            </a:blip>
            <a:stretch>
              <a:fillRect/>
            </a:stretch>
          </a:blipFill>
        </p:spPr>
        <p:txBody>
          <a:bodyPr vert="horz" wrap="square" lIns="0" tIns="0" rIns="0" bIns="1188720" rtlCol="0" anchor="ctr" anchorCtr="0">
            <a:noAutofit/>
          </a:bodyPr>
          <a:lstStyle>
            <a:lvl1pPr marL="0" indent="0" algn="ctr">
              <a:buNone/>
              <a:defRPr lang="en-US" sz="1125" b="1" dirty="0">
                <a:solidFill>
                  <a:srgbClr val="FFFFFF"/>
                </a:solidFill>
              </a:defRPr>
            </a:lvl1pPr>
          </a:lstStyle>
          <a:p>
            <a:pPr marL="257166" lvl="0" indent="-257166" algn="ctr"/>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661797" y="514773"/>
            <a:ext cx="12395835" cy="623617"/>
          </a:xfrm>
        </p:spPr>
        <p:txBody>
          <a:bodyPr/>
          <a:lstStyle/>
          <a:p>
            <a:r>
              <a:rPr lang="en-US"/>
              <a:t>Click to edit Master title style</a:t>
            </a:r>
          </a:p>
        </p:txBody>
      </p:sp>
    </p:spTree>
    <p:extLst>
      <p:ext uri="{BB962C8B-B14F-4D97-AF65-F5344CB8AC3E}">
        <p14:creationId xmlns:p14="http://schemas.microsoft.com/office/powerpoint/2010/main" val="381619055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655440" y="6406068"/>
            <a:ext cx="3909417" cy="346389"/>
          </a:xfrm>
        </p:spPr>
        <p:txBody>
          <a:bodyPr/>
          <a:lstStyle>
            <a:lvl1pPr marL="0" indent="0" algn="ctr">
              <a:spcBef>
                <a:spcPts val="0"/>
              </a:spcBef>
              <a:buNone/>
              <a:defRPr sz="2249"/>
            </a:lvl1pPr>
          </a:lstStyle>
          <a:p>
            <a:pPr lvl="0"/>
            <a:r>
              <a:rPr lang="en-US"/>
              <a:t>Edit Master text</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655439" y="2280732"/>
            <a:ext cx="3909060" cy="3912277"/>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9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903470" y="6406068"/>
            <a:ext cx="3909417" cy="346389"/>
          </a:xfrm>
        </p:spPr>
        <p:txBody>
          <a:bodyPr/>
          <a:lstStyle>
            <a:lvl1pPr marL="0" indent="0" algn="ctr">
              <a:spcBef>
                <a:spcPts val="0"/>
              </a:spcBef>
              <a:buNone/>
              <a:defRPr sz="2249"/>
            </a:lvl1pPr>
          </a:lstStyle>
          <a:p>
            <a:pPr lvl="0"/>
            <a:r>
              <a:rPr lang="en-US"/>
              <a:t>Edit Master text</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903471" y="2280732"/>
            <a:ext cx="3909060" cy="3912277"/>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9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9151145" y="6406068"/>
            <a:ext cx="3909417" cy="346389"/>
          </a:xfrm>
        </p:spPr>
        <p:txBody>
          <a:bodyPr/>
          <a:lstStyle>
            <a:lvl1pPr marL="0" indent="0" algn="ctr">
              <a:spcBef>
                <a:spcPts val="0"/>
              </a:spcBef>
              <a:buNone/>
              <a:defRPr sz="2249"/>
            </a:lvl1pPr>
          </a:lstStyle>
          <a:p>
            <a:pPr lvl="0"/>
            <a:r>
              <a:rPr lang="en-US"/>
              <a:t>Edit Master text</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9148571" y="2280732"/>
            <a:ext cx="3909060" cy="3912277"/>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9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661797" y="514773"/>
            <a:ext cx="12395835" cy="623617"/>
          </a:xfrm>
        </p:spPr>
        <p:txBody>
          <a:bodyPr/>
          <a:lstStyle/>
          <a:p>
            <a:r>
              <a:rPr lang="en-US"/>
              <a:t>Click to edit Master title style</a:t>
            </a:r>
          </a:p>
        </p:txBody>
      </p:sp>
    </p:spTree>
    <p:extLst>
      <p:ext uri="{BB962C8B-B14F-4D97-AF65-F5344CB8AC3E}">
        <p14:creationId xmlns:p14="http://schemas.microsoft.com/office/powerpoint/2010/main" val="3440363776"/>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655439" y="5352582"/>
            <a:ext cx="2849499" cy="346389"/>
          </a:xfrm>
        </p:spPr>
        <p:txBody>
          <a:bodyPr/>
          <a:lstStyle>
            <a:lvl1pPr marL="0" indent="0" algn="ctr">
              <a:spcBef>
                <a:spcPts val="0"/>
              </a:spcBef>
              <a:buNone/>
              <a:defRPr sz="2249"/>
            </a:lvl1pPr>
          </a:lstStyle>
          <a:p>
            <a:pPr lvl="0"/>
            <a:r>
              <a:rPr lang="en-US"/>
              <a:t>Edit Master text</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655438" y="2280732"/>
            <a:ext cx="2849499" cy="2851844"/>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75"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840646" y="5352582"/>
            <a:ext cx="2849499" cy="346389"/>
          </a:xfrm>
        </p:spPr>
        <p:txBody>
          <a:bodyPr/>
          <a:lstStyle>
            <a:lvl1pPr marL="0" indent="0" algn="ctr">
              <a:spcBef>
                <a:spcPts val="0"/>
              </a:spcBef>
              <a:buNone/>
              <a:defRPr sz="2249"/>
            </a:lvl1pPr>
          </a:lstStyle>
          <a:p>
            <a:pPr lvl="0"/>
            <a:r>
              <a:rPr lang="en-US"/>
              <a:t>Edit Master text</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840646" y="2280732"/>
            <a:ext cx="2849499" cy="2851844"/>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75"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7025855" y="5352582"/>
            <a:ext cx="2849499" cy="346389"/>
          </a:xfrm>
        </p:spPr>
        <p:txBody>
          <a:bodyPr/>
          <a:lstStyle>
            <a:lvl1pPr marL="0" indent="0" algn="ctr">
              <a:spcBef>
                <a:spcPts val="0"/>
              </a:spcBef>
              <a:buNone/>
              <a:defRPr sz="2249"/>
            </a:lvl1pPr>
          </a:lstStyle>
          <a:p>
            <a:pPr lvl="0"/>
            <a:r>
              <a:rPr lang="en-US"/>
              <a:t>Edit Master text</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7025855" y="2280732"/>
            <a:ext cx="2849499" cy="2851844"/>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75"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10211063" y="5352582"/>
            <a:ext cx="2849499" cy="346389"/>
          </a:xfrm>
        </p:spPr>
        <p:txBody>
          <a:bodyPr/>
          <a:lstStyle>
            <a:lvl1pPr marL="0" indent="0" algn="ctr">
              <a:spcBef>
                <a:spcPts val="0"/>
              </a:spcBef>
              <a:buNone/>
              <a:defRPr sz="2249"/>
            </a:lvl1pPr>
          </a:lstStyle>
          <a:p>
            <a:pPr lvl="0"/>
            <a:r>
              <a:rPr lang="en-US"/>
              <a:t>Edit Master text</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10211063" y="2280732"/>
            <a:ext cx="2849499" cy="2851844"/>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75"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661797" y="514773"/>
            <a:ext cx="12395835" cy="623617"/>
          </a:xfrm>
        </p:spPr>
        <p:txBody>
          <a:bodyPr/>
          <a:lstStyle/>
          <a:p>
            <a:r>
              <a:rPr lang="en-US"/>
              <a:t>Click to edit Master title style</a:t>
            </a:r>
          </a:p>
        </p:txBody>
      </p:sp>
    </p:spTree>
    <p:extLst>
      <p:ext uri="{BB962C8B-B14F-4D97-AF65-F5344CB8AC3E}">
        <p14:creationId xmlns:p14="http://schemas.microsoft.com/office/powerpoint/2010/main" val="223462186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9129713" y="2271795"/>
            <a:ext cx="3930849" cy="346389"/>
          </a:xfrm>
        </p:spPr>
        <p:txBody>
          <a:bodyPr/>
          <a:lstStyle>
            <a:lvl1pPr marL="0" indent="0">
              <a:buFontTx/>
              <a:buNone/>
              <a:defRPr sz="2249"/>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655439" y="1617604"/>
            <a:ext cx="8159949" cy="5440868"/>
          </a:xfrm>
          <a:blipFill>
            <a:blip r:embed="rId2" cstate="email">
              <a:extLst>
                <a:ext uri="{28A0092B-C50C-407E-A947-70E740481C1C}">
                  <a14:useLocalDpi xmlns:a14="http://schemas.microsoft.com/office/drawing/2010/main"/>
                </a:ext>
              </a:extLst>
            </a:blip>
            <a:stretch>
              <a:fillRect/>
            </a:stretch>
          </a:blipFill>
        </p:spPr>
        <p:txBody>
          <a:bodyPr bIns="1005840" anchor="ctr">
            <a:noAutofit/>
          </a:bodyPr>
          <a:lstStyle>
            <a:lvl1pPr marL="0" indent="0" algn="ctr">
              <a:buNone/>
              <a:defRPr sz="1125"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1240235593"/>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657226" y="2596207"/>
            <a:ext cx="3902576" cy="1247232"/>
          </a:xfrm>
        </p:spPr>
        <p:txBody>
          <a:bodyPr/>
          <a:lstStyle>
            <a:lvl1pPr>
              <a:defRPr sz="405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5226868" y="2755185"/>
            <a:ext cx="7831336" cy="415696"/>
          </a:xfrm>
        </p:spPr>
        <p:txBody>
          <a:bodyPr/>
          <a:lstStyle>
            <a:lvl1pPr marL="0" indent="0">
              <a:spcAft>
                <a:spcPts val="1350"/>
              </a:spcAft>
              <a:buNone/>
              <a:defRPr sz="2700"/>
            </a:lvl1pPr>
            <a:lvl2pPr marL="257166" indent="0">
              <a:buNone/>
              <a:defRPr/>
            </a:lvl2pPr>
          </a:lstStyle>
          <a:p>
            <a:pPr lvl="0"/>
            <a:r>
              <a:rPr lang="en-US"/>
              <a:t>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661798" y="2271795"/>
            <a:ext cx="3911990"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5229226" y="2271795"/>
            <a:ext cx="7831336"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881251"/>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900613" cy="7721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05740" tIns="164592" rIns="205740" bIns="164592" numCol="1" spcCol="0" rtlCol="0" fromWordArt="0" anchor="t" anchorCtr="0" forceAA="0" compatLnSpc="1">
            <a:prstTxWarp prst="textNoShape">
              <a:avLst/>
            </a:prstTxWarp>
            <a:noAutofit/>
          </a:bodyPr>
          <a:lstStyle/>
          <a:p>
            <a:pPr algn="l" defTabSz="1048996" fontAlgn="base">
              <a:spcBef>
                <a:spcPct val="0"/>
              </a:spcBef>
              <a:spcAft>
                <a:spcPct val="0"/>
              </a:spcAft>
            </a:pPr>
            <a:endParaRPr lang="en-US" sz="2249">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5555605" y="3616512"/>
            <a:ext cx="7503365" cy="485003"/>
          </a:xfrm>
        </p:spPr>
        <p:txBody>
          <a:bodyPr anchor="ctr" anchorCtr="0"/>
          <a:lstStyle>
            <a:lvl1pPr marL="0" indent="0">
              <a:spcAft>
                <a:spcPts val="1350"/>
              </a:spcAft>
              <a:buNone/>
              <a:defRPr sz="3150"/>
            </a:lvl1pPr>
            <a:lvl2pPr marL="257166" indent="0">
              <a:buNone/>
              <a:defRPr/>
            </a:lvl2pPr>
          </a:lstStyle>
          <a:p>
            <a:pPr lvl="0"/>
            <a:r>
              <a:rPr lang="en-US"/>
              <a:t>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661796" y="3547205"/>
            <a:ext cx="3581592" cy="623617"/>
          </a:xfrm>
        </p:spPr>
        <p:txBody>
          <a:bodyPr anchor="ctr"/>
          <a:lstStyle>
            <a:lvl1pPr>
              <a:defRPr>
                <a:solidFill>
                  <a:schemeClr val="bg1"/>
                </a:solidFill>
              </a:defRPr>
            </a:lvl1pPr>
          </a:lstStyle>
          <a:p>
            <a:r>
              <a:rPr lang="en-US"/>
              <a:t>Title</a:t>
            </a:r>
          </a:p>
        </p:txBody>
      </p:sp>
    </p:spTree>
    <p:extLst>
      <p:ext uri="{BB962C8B-B14F-4D97-AF65-F5344CB8AC3E}">
        <p14:creationId xmlns:p14="http://schemas.microsoft.com/office/powerpoint/2010/main" val="157918025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900613" cy="77216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05740" tIns="164592" rIns="205740" bIns="164592" numCol="1" spcCol="0" rtlCol="0" fromWordArt="0" anchor="t" anchorCtr="0" forceAA="0" compatLnSpc="1">
            <a:prstTxWarp prst="textNoShape">
              <a:avLst/>
            </a:prstTxWarp>
            <a:noAutofit/>
          </a:bodyPr>
          <a:lstStyle/>
          <a:p>
            <a:pPr algn="l" defTabSz="1048996" fontAlgn="base">
              <a:spcBef>
                <a:spcPct val="0"/>
              </a:spcBef>
              <a:spcAft>
                <a:spcPct val="0"/>
              </a:spcAft>
            </a:pPr>
            <a:endParaRPr lang="en-US" sz="2249">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5555605" y="3616512"/>
            <a:ext cx="7503365" cy="485003"/>
          </a:xfrm>
        </p:spPr>
        <p:txBody>
          <a:bodyPr anchor="ctr" anchorCtr="0"/>
          <a:lstStyle>
            <a:lvl1pPr marL="0" indent="0">
              <a:spcAft>
                <a:spcPts val="1350"/>
              </a:spcAft>
              <a:buNone/>
              <a:defRPr sz="3150"/>
            </a:lvl1pPr>
            <a:lvl2pPr marL="257166" indent="0">
              <a:buNone/>
              <a:defRPr/>
            </a:lvl2pPr>
          </a:lstStyle>
          <a:p>
            <a:pPr lvl="0"/>
            <a:r>
              <a:rPr lang="en-US"/>
              <a:t>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661796" y="3547205"/>
            <a:ext cx="3581592" cy="623617"/>
          </a:xfrm>
        </p:spPr>
        <p:txBody>
          <a:bodyPr anchor="ctr"/>
          <a:lstStyle>
            <a:lvl1pPr>
              <a:defRPr>
                <a:solidFill>
                  <a:schemeClr val="tx1"/>
                </a:solidFill>
              </a:defRPr>
            </a:lvl1pPr>
          </a:lstStyle>
          <a:p>
            <a:r>
              <a:rPr lang="en-US"/>
              <a:t>Title</a:t>
            </a:r>
          </a:p>
        </p:txBody>
      </p:sp>
    </p:spTree>
    <p:extLst>
      <p:ext uri="{BB962C8B-B14F-4D97-AF65-F5344CB8AC3E}">
        <p14:creationId xmlns:p14="http://schemas.microsoft.com/office/powerpoint/2010/main" val="206647656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900613" y="2902750"/>
            <a:ext cx="0" cy="1916101"/>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5559624" y="3616513"/>
            <a:ext cx="7500938" cy="485003"/>
          </a:xfrm>
        </p:spPr>
        <p:txBody>
          <a:bodyPr anchor="ctr"/>
          <a:lstStyle>
            <a:lvl1pPr marL="0" indent="0">
              <a:buNone/>
              <a:defRPr/>
            </a:lvl1pPr>
          </a:lstStyle>
          <a:p>
            <a:pPr lvl="0"/>
            <a:r>
              <a:rPr lang="en-US"/>
              <a:t>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661796" y="3547205"/>
            <a:ext cx="3579780" cy="623617"/>
          </a:xfrm>
        </p:spPr>
        <p:txBody>
          <a:bodyPr anchor="ctr"/>
          <a:lstStyle>
            <a:lvl1pPr>
              <a:defRPr/>
            </a:lvl1pPr>
          </a:lstStyle>
          <a:p>
            <a:r>
              <a:rPr lang="en-US"/>
              <a:t>Title</a:t>
            </a:r>
          </a:p>
        </p:txBody>
      </p:sp>
    </p:spTree>
    <p:extLst>
      <p:ext uri="{BB962C8B-B14F-4D97-AF65-F5344CB8AC3E}">
        <p14:creationId xmlns:p14="http://schemas.microsoft.com/office/powerpoint/2010/main" val="96623086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3415185"/>
            <a:ext cx="10287000" cy="561384"/>
          </a:xfrm>
          <a:noFill/>
        </p:spPr>
        <p:txBody>
          <a:bodyPr lIns="0" tIns="0" rIns="0" bIns="0" anchor="b" anchorCtr="0">
            <a:spAutoFit/>
          </a:bodyPr>
          <a:lstStyle>
            <a:lvl1pPr algn="l" defTabSz="1049299" rtl="0" eaLnBrk="1" latinLnBrk="0" hangingPunct="1">
              <a:lnSpc>
                <a:spcPct val="90000"/>
              </a:lnSpc>
              <a:spcBef>
                <a:spcPct val="0"/>
              </a:spcBef>
              <a:buNone/>
              <a:defRPr lang="en-US" sz="4050" b="0" kern="1200" cap="none" spc="-56"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658368" y="4478166"/>
            <a:ext cx="10287000" cy="381187"/>
          </a:xfrm>
          <a:noFill/>
        </p:spPr>
        <p:txBody>
          <a:bodyPr lIns="0" tIns="0" rIns="0" bIns="0">
            <a:spAutoFit/>
          </a:bodyPr>
          <a:lstStyle>
            <a:lvl1pPr marL="0" indent="0">
              <a:spcBef>
                <a:spcPts val="0"/>
              </a:spcBef>
              <a:spcAft>
                <a:spcPts val="0"/>
              </a:spcAft>
              <a:buFont typeface="Arial" panose="020B0604020202020204" pitchFamily="34" charset="0"/>
              <a:buNone/>
              <a:defRPr sz="2475"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2808283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661800" y="514779"/>
            <a:ext cx="12395834" cy="553998"/>
          </a:xfrm>
        </p:spPr>
        <p:txBody>
          <a:bodyPr/>
          <a:lstStyle>
            <a:lvl1pPr>
              <a:defRPr sz="3600">
                <a:solidFill>
                  <a:srgbClr val="0078D4"/>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657231" y="1615825"/>
            <a:ext cx="12396194" cy="18128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262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1130">
          <p15:clr>
            <a:srgbClr val="5ACBF0"/>
          </p15:clr>
        </p15:guide>
        <p15:guide id="3" orient="horz" pos="256">
          <p15:clr>
            <a:srgbClr val="5ACBF0"/>
          </p15:clr>
        </p15:guide>
        <p15:guide id="5" orient="horz" pos="803">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3415185"/>
            <a:ext cx="10287000" cy="561384"/>
          </a:xfrm>
          <a:noFill/>
        </p:spPr>
        <p:txBody>
          <a:bodyPr lIns="0" tIns="0" rIns="0" bIns="0" anchor="b" anchorCtr="0">
            <a:spAutoFit/>
          </a:bodyPr>
          <a:lstStyle>
            <a:lvl1pPr algn="l" defTabSz="1049299" rtl="0" eaLnBrk="1" latinLnBrk="0" hangingPunct="1">
              <a:lnSpc>
                <a:spcPct val="90000"/>
              </a:lnSpc>
              <a:spcBef>
                <a:spcPct val="0"/>
              </a:spcBef>
              <a:buNone/>
              <a:defRPr lang="en-US" sz="4050" b="0" kern="1200" cap="none" spc="-56"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658368" y="4478166"/>
            <a:ext cx="10287000" cy="381187"/>
          </a:xfrm>
          <a:noFill/>
        </p:spPr>
        <p:txBody>
          <a:bodyPr lIns="0" tIns="0" rIns="0" bIns="0">
            <a:spAutoFit/>
          </a:bodyPr>
          <a:lstStyle>
            <a:lvl1pPr marL="0" indent="0">
              <a:spcBef>
                <a:spcPts val="0"/>
              </a:spcBef>
              <a:spcAft>
                <a:spcPts val="0"/>
              </a:spcAft>
              <a:buFont typeface="Arial" panose="020B0604020202020204" pitchFamily="34" charset="0"/>
              <a:buNone/>
              <a:defRPr sz="2475"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135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3418095"/>
            <a:ext cx="10287000" cy="561384"/>
          </a:xfrm>
          <a:noFill/>
        </p:spPr>
        <p:txBody>
          <a:bodyPr lIns="0" tIns="0" rIns="0" bIns="0" anchor="b" anchorCtr="0">
            <a:spAutoFit/>
          </a:bodyPr>
          <a:lstStyle>
            <a:lvl1pPr algn="l" defTabSz="1049299" rtl="0" eaLnBrk="1" latinLnBrk="0" hangingPunct="1">
              <a:lnSpc>
                <a:spcPct val="90000"/>
              </a:lnSpc>
              <a:spcBef>
                <a:spcPct val="0"/>
              </a:spcBef>
              <a:buNone/>
              <a:defRPr lang="en-US" sz="4050" b="0" kern="1200" cap="none" spc="-56"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1049756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3418095"/>
            <a:ext cx="10287000" cy="561384"/>
          </a:xfrm>
          <a:noFill/>
        </p:spPr>
        <p:txBody>
          <a:bodyPr lIns="0" tIns="0" rIns="0" bIns="0" anchor="b" anchorCtr="0">
            <a:spAutoFit/>
          </a:bodyPr>
          <a:lstStyle>
            <a:lvl1pPr algn="l" defTabSz="1049299" rtl="0" eaLnBrk="1" latinLnBrk="0" hangingPunct="1">
              <a:lnSpc>
                <a:spcPct val="90000"/>
              </a:lnSpc>
              <a:spcBef>
                <a:spcPct val="0"/>
              </a:spcBef>
              <a:buNone/>
              <a:defRPr lang="en-US" sz="4050" b="0" kern="1200" cap="none" spc="-56"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31269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5125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2889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661797" y="1617606"/>
            <a:ext cx="12395835" cy="2148509"/>
          </a:xfrm>
        </p:spPr>
        <p:txBody>
          <a:bodyPr/>
          <a:lstStyle>
            <a:lvl1pPr marL="0" indent="0">
              <a:buNone/>
              <a:defRPr sz="315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89859" indent="0">
              <a:buNone/>
              <a:defRPr sz="27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657661" indent="0">
              <a:buNone/>
              <a:defRPr sz="224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916353" indent="0">
              <a:buNone/>
              <a:defRPr sz="2024">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182332" indent="0">
              <a:buNone/>
              <a:defRPr sz="2024">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5267076"/>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4" name="MS logo white - EMF" descr="Microsoft logo white text version">
            <a:extLst>
              <a:ext uri="{FF2B5EF4-FFF2-40B4-BE49-F238E27FC236}">
                <a16:creationId xmlns:a16="http://schemas.microsoft.com/office/drawing/2014/main" id="{1291B0CF-9615-4684-B7F1-8E5483826A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657226" y="659554"/>
            <a:ext cx="1537025" cy="329455"/>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657226" y="6937221"/>
            <a:ext cx="5042390" cy="12125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1048791" eaLnBrk="0" hangingPunct="0"/>
            <a:r>
              <a:rPr lang="en-US" sz="788">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30662505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657226" y="1617606"/>
            <a:ext cx="12396193" cy="2495042"/>
          </a:xfrm>
        </p:spPr>
        <p:txBody>
          <a:bodyPr>
            <a:spAutoFit/>
          </a:bodyPr>
          <a:lstStyle>
            <a:lvl1pPr>
              <a:defRPr sz="4050">
                <a:latin typeface="+mn-lt"/>
              </a:defRPr>
            </a:lvl1pPr>
            <a:lvl2pPr>
              <a:defRPr sz="3150">
                <a:latin typeface="+mn-lt"/>
              </a:defRPr>
            </a:lvl2pPr>
            <a:lvl3pPr>
              <a:defRPr sz="2700">
                <a:latin typeface="+mn-lt"/>
              </a:defRPr>
            </a:lvl3pPr>
            <a:lvl4pPr>
              <a:defRPr sz="2249">
                <a:latin typeface="+mn-lt"/>
              </a:defRPr>
            </a:lvl4pPr>
            <a:lvl5pPr>
              <a:defRPr sz="2024">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7058474"/>
            <a:ext cx="13716001" cy="663129"/>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4162" spc="-57"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52911721"/>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59692" y="1615003"/>
            <a:ext cx="12395834" cy="1812869"/>
          </a:xfrm>
        </p:spPr>
        <p:txBody>
          <a:bodyPr wrap="square">
            <a:spAutoFit/>
          </a:bodyPr>
          <a:lstStyle>
            <a:lvl1pPr marL="0" indent="0">
              <a:buNone/>
              <a:defRPr/>
            </a:lvl1pPr>
            <a:lvl2pPr marL="256741" indent="0">
              <a:buNone/>
              <a:defRPr/>
            </a:lvl2pPr>
            <a:lvl3pPr marL="513479" indent="0">
              <a:buNone/>
              <a:defRPr/>
            </a:lvl3pPr>
            <a:lvl4pPr marL="770219" indent="0">
              <a:buNone/>
              <a:defRPr/>
            </a:lvl4pPr>
            <a:lvl5pPr marL="102695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732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6">
          <p15:clr>
            <a:srgbClr val="5ACBF0"/>
          </p15:clr>
        </p15:guide>
        <p15:guide id="2" orient="horz" pos="804">
          <p15:clr>
            <a:srgbClr val="5ACBF0"/>
          </p15:clr>
        </p15:guide>
        <p15:guide id="4" orient="horz" pos="113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657232" y="1615822"/>
            <a:ext cx="5863234" cy="18128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7188404" y="1615822"/>
            <a:ext cx="5872162" cy="18128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928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6">
          <p15:clr>
            <a:srgbClr val="5ACBF0"/>
          </p15:clr>
        </p15:guide>
        <p15:guide id="2" orient="horz" pos="1133">
          <p15:clr>
            <a:srgbClr val="5ACBF0"/>
          </p15:clr>
        </p15:guide>
        <p15:guide id="3" orient="horz" pos="80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661800" y="514779"/>
            <a:ext cx="12395834" cy="623376"/>
          </a:xfrm>
        </p:spPr>
        <p:txBody>
          <a:bodyPr/>
          <a:lstStyle/>
          <a:p>
            <a:r>
              <a:rPr lang="en-US"/>
              <a:t>Click to edit Master title style</a:t>
            </a:r>
          </a:p>
        </p:txBody>
      </p:sp>
      <p:sp>
        <p:nvSpPr>
          <p:cNvPr id="4" name="Text Placeholder 3"/>
          <p:cNvSpPr>
            <a:spLocks noGrp="1"/>
          </p:cNvSpPr>
          <p:nvPr>
            <p:ph type="body" sz="quarter" idx="10"/>
          </p:nvPr>
        </p:nvSpPr>
        <p:spPr>
          <a:xfrm>
            <a:off x="657232" y="1615817"/>
            <a:ext cx="5863590" cy="1812869"/>
          </a:xfrm>
        </p:spPr>
        <p:txBody>
          <a:bodyPr wrap="square">
            <a:spAutoFit/>
          </a:bodyPr>
          <a:lstStyle>
            <a:lvl1pPr marL="0" indent="0">
              <a:spcBef>
                <a:spcPts val="1374"/>
              </a:spcBef>
              <a:buClr>
                <a:schemeClr val="tx1"/>
              </a:buClr>
              <a:buFont typeface="Wingdings" panose="05000000000000000000" pitchFamily="2" charset="2"/>
              <a:buNone/>
              <a:defRPr sz="3145" b="0">
                <a:latin typeface="Segoe UI" panose="020B0502040204020203" pitchFamily="34" charset="0"/>
                <a:cs typeface="Segoe UI" panose="020B0502040204020203" pitchFamily="34" charset="0"/>
              </a:defRPr>
            </a:lvl1pPr>
            <a:lvl2pPr marL="287049" indent="0">
              <a:buFont typeface="Wingdings" panose="05000000000000000000" pitchFamily="2" charset="2"/>
              <a:buNone/>
              <a:defRPr sz="2248" b="0"/>
            </a:lvl2pPr>
            <a:lvl3pPr marL="506347" indent="0">
              <a:buFont typeface="Wingdings" panose="05000000000000000000" pitchFamily="2" charset="2"/>
              <a:buNone/>
              <a:tabLst/>
              <a:defRPr sz="1796" b="0"/>
            </a:lvl3pPr>
            <a:lvl4pPr marL="732781" indent="0">
              <a:buFont typeface="Wingdings" panose="05000000000000000000" pitchFamily="2" charset="2"/>
              <a:buNone/>
              <a:defRPr sz="1572" b="0"/>
            </a:lvl4pPr>
            <a:lvl5pPr marL="959209" indent="0">
              <a:buFont typeface="Wingdings" panose="05000000000000000000" pitchFamily="2" charset="2"/>
              <a:buNone/>
              <a:tabLst/>
              <a:defRPr sz="1572"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7196823" y="1615817"/>
            <a:ext cx="5863590" cy="1812869"/>
          </a:xfrm>
        </p:spPr>
        <p:txBody>
          <a:bodyPr wrap="square">
            <a:spAutoFit/>
          </a:bodyPr>
          <a:lstStyle>
            <a:lvl1pPr marL="0" indent="0">
              <a:spcBef>
                <a:spcPts val="1374"/>
              </a:spcBef>
              <a:buClr>
                <a:schemeClr val="tx1"/>
              </a:buClr>
              <a:buFont typeface="Wingdings" panose="05000000000000000000" pitchFamily="2" charset="2"/>
              <a:buNone/>
              <a:defRPr sz="3145" b="0">
                <a:latin typeface="Segoe UI" panose="020B0502040204020203" pitchFamily="34" charset="0"/>
                <a:cs typeface="Segoe UI" panose="020B0502040204020203" pitchFamily="34" charset="0"/>
              </a:defRPr>
            </a:lvl1pPr>
            <a:lvl2pPr marL="287049" indent="0">
              <a:buFont typeface="Wingdings" panose="05000000000000000000" pitchFamily="2" charset="2"/>
              <a:buNone/>
              <a:defRPr sz="2248" b="0"/>
            </a:lvl2pPr>
            <a:lvl3pPr marL="506347" indent="0">
              <a:buFont typeface="Wingdings" panose="05000000000000000000" pitchFamily="2" charset="2"/>
              <a:buNone/>
              <a:tabLst/>
              <a:defRPr sz="1796" b="0"/>
            </a:lvl3pPr>
            <a:lvl4pPr marL="732781" indent="0">
              <a:buFont typeface="Wingdings" panose="05000000000000000000" pitchFamily="2" charset="2"/>
              <a:buNone/>
              <a:defRPr sz="1572" b="0"/>
            </a:lvl4pPr>
            <a:lvl5pPr marL="959209" indent="0">
              <a:buFont typeface="Wingdings" panose="05000000000000000000" pitchFamily="2" charset="2"/>
              <a:buNone/>
              <a:tabLst/>
              <a:defRPr sz="1572"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75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6">
          <p15:clr>
            <a:srgbClr val="5ACBF0"/>
          </p15:clr>
        </p15:guide>
        <p15:guide id="2" orient="horz" pos="1130">
          <p15:clr>
            <a:srgbClr val="5ACBF0"/>
          </p15:clr>
        </p15:guide>
        <p15:guide id="3" orient="horz" pos="803">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image" Target="../media/image1.emf"/><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theme" Target="../theme/theme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661800" y="598714"/>
            <a:ext cx="12395834" cy="623761"/>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657226" y="1616278"/>
            <a:ext cx="12395834" cy="181286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4" y="0"/>
            <a:ext cx="13716000" cy="77216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9" y="0"/>
            <a:ext cx="658370" cy="658910"/>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05404" tIns="164324" rIns="205404" bIns="164324" numCol="1" spcCol="0" rtlCol="0" fromWordArt="0" anchor="t" anchorCtr="0" forceAA="0" compatLnSpc="1">
            <a:prstTxWarp prst="textNoShape">
              <a:avLst/>
            </a:prstTxWarp>
            <a:noAutofit/>
          </a:bodyPr>
          <a:lstStyle/>
          <a:p>
            <a:pPr algn="ctr" defTabSz="1047257" fontAlgn="base">
              <a:lnSpc>
                <a:spcPct val="90000"/>
              </a:lnSpc>
              <a:spcBef>
                <a:spcPct val="0"/>
              </a:spcBef>
              <a:spcAft>
                <a:spcPct val="0"/>
              </a:spcAft>
            </a:pPr>
            <a:endParaRPr lang="en-US" sz="2696">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5" y="9"/>
            <a:ext cx="329185" cy="329455"/>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05404" tIns="164324" rIns="205404" bIns="164324" numCol="1" spcCol="0" rtlCol="0" fromWordArt="0" anchor="t" anchorCtr="0" forceAA="0" compatLnSpc="1">
            <a:prstTxWarp prst="textNoShape">
              <a:avLst/>
            </a:prstTxWarp>
            <a:noAutofit/>
          </a:bodyPr>
          <a:lstStyle/>
          <a:p>
            <a:pPr algn="ctr" defTabSz="1047257" fontAlgn="base">
              <a:lnSpc>
                <a:spcPct val="90000"/>
              </a:lnSpc>
              <a:spcBef>
                <a:spcPct val="0"/>
              </a:spcBef>
              <a:spcAft>
                <a:spcPct val="0"/>
              </a:spcAft>
            </a:pPr>
            <a:endParaRPr lang="en-US" sz="2696">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7" cstate="email">
            <a:extLst>
              <a:ext uri="{28A0092B-C50C-407E-A947-70E740481C1C}">
                <a14:useLocalDpi xmlns:a14="http://schemas.microsoft.com/office/drawing/2010/main"/>
              </a:ext>
            </a:extLst>
          </a:blip>
          <a:srcRect l="762"/>
          <a:stretch/>
        </p:blipFill>
        <p:spPr>
          <a:xfrm rot="5400000">
            <a:off x="10644388" y="3202424"/>
            <a:ext cx="7721600" cy="1316762"/>
          </a:xfrm>
          <a:prstGeom prst="rect">
            <a:avLst/>
          </a:prstGeom>
        </p:spPr>
      </p:pic>
    </p:spTree>
    <p:extLst>
      <p:ext uri="{BB962C8B-B14F-4D97-AF65-F5344CB8AC3E}">
        <p14:creationId xmlns:p14="http://schemas.microsoft.com/office/powerpoint/2010/main" val="2235339621"/>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1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 id="2147484033" r:id="rId18"/>
    <p:sldLayoutId id="2147484034" r:id="rId19"/>
    <p:sldLayoutId id="2147484035" r:id="rId20"/>
    <p:sldLayoutId id="2147484036" r:id="rId21"/>
    <p:sldLayoutId id="2147484037" r:id="rId22"/>
    <p:sldLayoutId id="2147484038" r:id="rId23"/>
    <p:sldLayoutId id="2147484039" r:id="rId24"/>
    <p:sldLayoutId id="2147484040" r:id="rId25"/>
    <p:sldLayoutId id="2147484041" r:id="rId26"/>
    <p:sldLayoutId id="2147484042" r:id="rId27"/>
    <p:sldLayoutId id="2147484043" r:id="rId28"/>
    <p:sldLayoutId id="2147484044" r:id="rId29"/>
    <p:sldLayoutId id="2147484045" r:id="rId30"/>
    <p:sldLayoutId id="2147484046" r:id="rId31"/>
    <p:sldLayoutId id="2147484047" r:id="rId32"/>
    <p:sldLayoutId id="2147484048" r:id="rId33"/>
    <p:sldLayoutId id="2147484049" r:id="rId34"/>
    <p:sldLayoutId id="2147484117"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047558" rtl="0" eaLnBrk="1" latinLnBrk="0" hangingPunct="1">
        <a:lnSpc>
          <a:spcPct val="100000"/>
        </a:lnSpc>
        <a:spcBef>
          <a:spcPct val="0"/>
        </a:spcBef>
        <a:buNone/>
        <a:defRPr lang="en-US" sz="3600" b="0" kern="1200" cap="none" spc="-57" baseline="0" dirty="0" smtClean="0">
          <a:ln w="3175">
            <a:noFill/>
          </a:ln>
          <a:solidFill>
            <a:srgbClr val="0078D4"/>
          </a:solidFill>
          <a:effectLst/>
          <a:latin typeface="+mn-lt"/>
          <a:ea typeface="+mn-ea"/>
          <a:cs typeface="Segoe UI" pitchFamily="34" charset="0"/>
        </a:defRPr>
      </a:lvl1pPr>
    </p:titleStyle>
    <p:bodyStyle>
      <a:lvl1pPr marL="256741" marR="0" indent="-256741" algn="l" defTabSz="1047558"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145"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513479" marR="0" indent="-256741" algn="l" defTabSz="1047558"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248" kern="1200" spc="0" baseline="0">
          <a:gradFill>
            <a:gsLst>
              <a:gs pos="1250">
                <a:schemeClr val="tx1"/>
              </a:gs>
              <a:gs pos="100000">
                <a:schemeClr val="tx1"/>
              </a:gs>
            </a:gsLst>
            <a:lin ang="5400000" scaled="0"/>
          </a:gradFill>
          <a:latin typeface="+mn-lt"/>
          <a:ea typeface="+mn-ea"/>
          <a:cs typeface="+mn-cs"/>
        </a:defRPr>
      </a:lvl2pPr>
      <a:lvl3pPr marL="738126" marR="0" indent="-224648" algn="l" defTabSz="1047558"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796" kern="1200" spc="0" baseline="0">
          <a:gradFill>
            <a:gsLst>
              <a:gs pos="1250">
                <a:schemeClr val="tx1"/>
              </a:gs>
              <a:gs pos="100000">
                <a:schemeClr val="tx1"/>
              </a:gs>
            </a:gsLst>
            <a:lin ang="5400000" scaled="0"/>
          </a:gradFill>
          <a:latin typeface="+mn-lt"/>
          <a:ea typeface="+mn-ea"/>
          <a:cs typeface="+mn-cs"/>
        </a:defRPr>
      </a:lvl3pPr>
      <a:lvl4pPr marL="946727" marR="0" indent="-203251" algn="l" defTabSz="1047558"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572" kern="1200" spc="0" baseline="0">
          <a:gradFill>
            <a:gsLst>
              <a:gs pos="1250">
                <a:schemeClr val="tx1"/>
              </a:gs>
              <a:gs pos="100000">
                <a:schemeClr val="tx1"/>
              </a:gs>
            </a:gsLst>
            <a:lin ang="5400000" scaled="0"/>
          </a:gradFill>
          <a:latin typeface="+mn-lt"/>
          <a:ea typeface="+mn-ea"/>
          <a:cs typeface="+mn-cs"/>
        </a:defRPr>
      </a:lvl4pPr>
      <a:lvl5pPr marL="1149978" marR="0" indent="-188989" algn="l" defTabSz="1047558"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572" kern="1200" spc="0" baseline="0">
          <a:gradFill>
            <a:gsLst>
              <a:gs pos="1250">
                <a:schemeClr val="tx1"/>
              </a:gs>
              <a:gs pos="100000">
                <a:schemeClr val="tx1"/>
              </a:gs>
            </a:gsLst>
            <a:lin ang="5400000" scaled="0"/>
          </a:gradFill>
          <a:latin typeface="+mn-lt"/>
          <a:ea typeface="+mn-ea"/>
          <a:cs typeface="+mn-cs"/>
        </a:defRPr>
      </a:lvl5pPr>
      <a:lvl6pPr marL="2880786" indent="-261890" algn="l" defTabSz="1047558" rtl="0" eaLnBrk="1" latinLnBrk="0" hangingPunct="1">
        <a:spcBef>
          <a:spcPct val="20000"/>
        </a:spcBef>
        <a:buFont typeface="Arial" pitchFamily="34" charset="0"/>
        <a:buChar char="•"/>
        <a:defRPr sz="2248" kern="1200">
          <a:solidFill>
            <a:schemeClr val="tx1"/>
          </a:solidFill>
          <a:latin typeface="+mn-lt"/>
          <a:ea typeface="+mn-ea"/>
          <a:cs typeface="+mn-cs"/>
        </a:defRPr>
      </a:lvl6pPr>
      <a:lvl7pPr marL="3404568" indent="-261890" algn="l" defTabSz="1047558" rtl="0" eaLnBrk="1" latinLnBrk="0" hangingPunct="1">
        <a:spcBef>
          <a:spcPct val="20000"/>
        </a:spcBef>
        <a:buFont typeface="Arial" pitchFamily="34" charset="0"/>
        <a:buChar char="•"/>
        <a:defRPr sz="2248" kern="1200">
          <a:solidFill>
            <a:schemeClr val="tx1"/>
          </a:solidFill>
          <a:latin typeface="+mn-lt"/>
          <a:ea typeface="+mn-ea"/>
          <a:cs typeface="+mn-cs"/>
        </a:defRPr>
      </a:lvl7pPr>
      <a:lvl8pPr marL="3928345" indent="-261890" algn="l" defTabSz="1047558" rtl="0" eaLnBrk="1" latinLnBrk="0" hangingPunct="1">
        <a:spcBef>
          <a:spcPct val="20000"/>
        </a:spcBef>
        <a:buFont typeface="Arial" pitchFamily="34" charset="0"/>
        <a:buChar char="•"/>
        <a:defRPr sz="2248" kern="1200">
          <a:solidFill>
            <a:schemeClr val="tx1"/>
          </a:solidFill>
          <a:latin typeface="+mn-lt"/>
          <a:ea typeface="+mn-ea"/>
          <a:cs typeface="+mn-cs"/>
        </a:defRPr>
      </a:lvl8pPr>
      <a:lvl9pPr marL="4452125" indent="-261890" algn="l" defTabSz="1047558" rtl="0" eaLnBrk="1" latinLnBrk="0" hangingPunct="1">
        <a:spcBef>
          <a:spcPct val="20000"/>
        </a:spcBef>
        <a:buFont typeface="Arial" pitchFamily="34" charset="0"/>
        <a:buChar char="•"/>
        <a:defRPr sz="2248" kern="1200">
          <a:solidFill>
            <a:schemeClr val="tx1"/>
          </a:solidFill>
          <a:latin typeface="+mn-lt"/>
          <a:ea typeface="+mn-ea"/>
          <a:cs typeface="+mn-cs"/>
        </a:defRPr>
      </a:lvl9pPr>
    </p:bodyStyle>
    <p:otherStyle>
      <a:defPPr>
        <a:defRPr lang="en-US"/>
      </a:defPPr>
      <a:lvl1pPr marL="0" algn="l" defTabSz="1047558" rtl="0" eaLnBrk="1" latinLnBrk="0" hangingPunct="1">
        <a:defRPr sz="2021" kern="1200">
          <a:solidFill>
            <a:schemeClr val="tx1"/>
          </a:solidFill>
          <a:latin typeface="+mn-lt"/>
          <a:ea typeface="+mn-ea"/>
          <a:cs typeface="+mn-cs"/>
        </a:defRPr>
      </a:lvl1pPr>
      <a:lvl2pPr marL="523778" algn="l" defTabSz="1047558" rtl="0" eaLnBrk="1" latinLnBrk="0" hangingPunct="1">
        <a:defRPr sz="2021" kern="1200">
          <a:solidFill>
            <a:schemeClr val="tx1"/>
          </a:solidFill>
          <a:latin typeface="+mn-lt"/>
          <a:ea typeface="+mn-ea"/>
          <a:cs typeface="+mn-cs"/>
        </a:defRPr>
      </a:lvl2pPr>
      <a:lvl3pPr marL="1047558" algn="l" defTabSz="1047558" rtl="0" eaLnBrk="1" latinLnBrk="0" hangingPunct="1">
        <a:defRPr sz="2021" kern="1200">
          <a:solidFill>
            <a:schemeClr val="tx1"/>
          </a:solidFill>
          <a:latin typeface="+mn-lt"/>
          <a:ea typeface="+mn-ea"/>
          <a:cs typeface="+mn-cs"/>
        </a:defRPr>
      </a:lvl3pPr>
      <a:lvl4pPr marL="1571340" algn="l" defTabSz="1047558" rtl="0" eaLnBrk="1" latinLnBrk="0" hangingPunct="1">
        <a:defRPr sz="2021" kern="1200">
          <a:solidFill>
            <a:schemeClr val="tx1"/>
          </a:solidFill>
          <a:latin typeface="+mn-lt"/>
          <a:ea typeface="+mn-ea"/>
          <a:cs typeface="+mn-cs"/>
        </a:defRPr>
      </a:lvl4pPr>
      <a:lvl5pPr marL="2095117" algn="l" defTabSz="1047558" rtl="0" eaLnBrk="1" latinLnBrk="0" hangingPunct="1">
        <a:defRPr sz="2021" kern="1200">
          <a:solidFill>
            <a:schemeClr val="tx1"/>
          </a:solidFill>
          <a:latin typeface="+mn-lt"/>
          <a:ea typeface="+mn-ea"/>
          <a:cs typeface="+mn-cs"/>
        </a:defRPr>
      </a:lvl5pPr>
      <a:lvl6pPr marL="2618895" algn="l" defTabSz="1047558" rtl="0" eaLnBrk="1" latinLnBrk="0" hangingPunct="1">
        <a:defRPr sz="2021" kern="1200">
          <a:solidFill>
            <a:schemeClr val="tx1"/>
          </a:solidFill>
          <a:latin typeface="+mn-lt"/>
          <a:ea typeface="+mn-ea"/>
          <a:cs typeface="+mn-cs"/>
        </a:defRPr>
      </a:lvl6pPr>
      <a:lvl7pPr marL="3142674" algn="l" defTabSz="1047558" rtl="0" eaLnBrk="1" latinLnBrk="0" hangingPunct="1">
        <a:defRPr sz="2021" kern="1200">
          <a:solidFill>
            <a:schemeClr val="tx1"/>
          </a:solidFill>
          <a:latin typeface="+mn-lt"/>
          <a:ea typeface="+mn-ea"/>
          <a:cs typeface="+mn-cs"/>
        </a:defRPr>
      </a:lvl7pPr>
      <a:lvl8pPr marL="3666456" algn="l" defTabSz="1047558" rtl="0" eaLnBrk="1" latinLnBrk="0" hangingPunct="1">
        <a:defRPr sz="2021" kern="1200">
          <a:solidFill>
            <a:schemeClr val="tx1"/>
          </a:solidFill>
          <a:latin typeface="+mn-lt"/>
          <a:ea typeface="+mn-ea"/>
          <a:cs typeface="+mn-cs"/>
        </a:defRPr>
      </a:lvl8pPr>
      <a:lvl9pPr marL="4190236" algn="l" defTabSz="1047558" rtl="0" eaLnBrk="1" latinLnBrk="0" hangingPunct="1">
        <a:defRPr sz="2021"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408" userDrawn="1">
          <p15:clr>
            <a:srgbClr val="C35EA4"/>
          </p15:clr>
        </p15:guide>
        <p15:guide id="17" pos="8232" userDrawn="1">
          <p15:clr>
            <a:srgbClr val="C35EA4"/>
          </p15:clr>
        </p15:guide>
        <p15:guide id="25" orient="horz" pos="368" userDrawn="1">
          <p15:clr>
            <a:srgbClr val="C35EA4"/>
          </p15:clr>
        </p15:guide>
        <p15:guide id="26" orient="horz" pos="4496" userDrawn="1">
          <p15:clr>
            <a:srgbClr val="C35EA4"/>
          </p15:clr>
        </p15:guide>
        <p15:guide id="27" orient="horz" pos="192">
          <p15:clr>
            <a:srgbClr val="A4A3A4"/>
          </p15:clr>
        </p15:guide>
        <p15:guide id="28" pos="182">
          <p15:clr>
            <a:srgbClr val="A4A3A4"/>
          </p15:clr>
        </p15:guide>
        <p15:guide id="29" orient="horz" pos="4128">
          <p15:clr>
            <a:srgbClr val="A4A3A4"/>
          </p15:clr>
        </p15:guide>
        <p15:guide id="30" pos="7499">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661797" y="514773"/>
            <a:ext cx="12395835" cy="623761"/>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657226" y="1616272"/>
            <a:ext cx="12395835" cy="1815836"/>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1" y="0"/>
            <a:ext cx="13716000" cy="77216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658368" cy="658910"/>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05740" tIns="164592" rIns="205740" bIns="164592" numCol="1" spcCol="0" rtlCol="0" fromWordArt="0" anchor="t" anchorCtr="0" forceAA="0" compatLnSpc="1">
            <a:prstTxWarp prst="textNoShape">
              <a:avLst/>
            </a:prstTxWarp>
            <a:noAutofit/>
          </a:bodyPr>
          <a:lstStyle/>
          <a:p>
            <a:pPr algn="ctr" defTabSz="1048996" fontAlgn="base">
              <a:lnSpc>
                <a:spcPct val="90000"/>
              </a:lnSpc>
              <a:spcBef>
                <a:spcPct val="0"/>
              </a:spcBef>
              <a:spcAft>
                <a:spcPct val="0"/>
              </a:spcAft>
            </a:pPr>
            <a:endParaRPr lang="en-US" sz="27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329184" cy="329455"/>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05740" tIns="164592" rIns="205740" bIns="164592" numCol="1" spcCol="0" rtlCol="0" fromWordArt="0" anchor="t" anchorCtr="0" forceAA="0" compatLnSpc="1">
            <a:prstTxWarp prst="textNoShape">
              <a:avLst/>
            </a:prstTxWarp>
            <a:noAutofit/>
          </a:bodyPr>
          <a:lstStyle/>
          <a:p>
            <a:pPr algn="ctr" defTabSz="1048996" fontAlgn="base">
              <a:lnSpc>
                <a:spcPct val="90000"/>
              </a:lnSpc>
              <a:spcBef>
                <a:spcPct val="0"/>
              </a:spcBef>
              <a:spcAft>
                <a:spcPct val="0"/>
              </a:spcAft>
            </a:pPr>
            <a:endParaRPr lang="en-US" sz="2700">
              <a:gradFill>
                <a:gsLst>
                  <a:gs pos="0">
                    <a:srgbClr val="FFFFFF"/>
                  </a:gs>
                  <a:gs pos="100000">
                    <a:srgbClr val="FFFFFF"/>
                  </a:gs>
                </a:gsLst>
                <a:lin ang="5400000" scaled="0"/>
              </a:gradFill>
              <a:ea typeface="Segoe UI" pitchFamily="34" charset="0"/>
              <a:cs typeface="Segoe UI" pitchFamily="34" charset="0"/>
            </a:endParaRPr>
          </a:p>
        </p:txBody>
      </p:sp>
      <p:pic>
        <p:nvPicPr>
          <p:cNvPr id="50" name="Picture 49">
            <a:extLst>
              <a:ext uri="{FF2B5EF4-FFF2-40B4-BE49-F238E27FC236}">
                <a16:creationId xmlns:a16="http://schemas.microsoft.com/office/drawing/2014/main" id="{F7D1C1B0-B53E-499D-B47D-58586D6F44FC}"/>
              </a:ext>
            </a:extLst>
          </p:cNvPr>
          <p:cNvPicPr>
            <a:picLocks noChangeAspect="1"/>
          </p:cNvPicPr>
          <p:nvPr userDrawn="1"/>
        </p:nvPicPr>
        <p:blipFill rotWithShape="1">
          <a:blip r:embed="rId34" cstate="email">
            <a:extLst>
              <a:ext uri="{28A0092B-C50C-407E-A947-70E740481C1C}">
                <a14:useLocalDpi xmlns:a14="http://schemas.microsoft.com/office/drawing/2010/main"/>
              </a:ext>
            </a:extLst>
          </a:blip>
          <a:srcRect l="762"/>
          <a:stretch/>
        </p:blipFill>
        <p:spPr>
          <a:xfrm rot="5400000">
            <a:off x="10644387" y="3202420"/>
            <a:ext cx="7721600" cy="1316762"/>
          </a:xfrm>
          <a:prstGeom prst="rect">
            <a:avLst/>
          </a:prstGeom>
        </p:spPr>
      </p:pic>
    </p:spTree>
    <p:extLst>
      <p:ext uri="{BB962C8B-B14F-4D97-AF65-F5344CB8AC3E}">
        <p14:creationId xmlns:p14="http://schemas.microsoft.com/office/powerpoint/2010/main" val="2653092182"/>
      </p:ext>
    </p:extLst>
  </p:cSld>
  <p:clrMap bg1="dk1" tx1="lt1" bg2="dk2" tx2="lt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 id="2147484099" r:id="rId15"/>
    <p:sldLayoutId id="2147484100" r:id="rId16"/>
    <p:sldLayoutId id="2147484101" r:id="rId17"/>
    <p:sldLayoutId id="2147484102" r:id="rId18"/>
    <p:sldLayoutId id="2147484103" r:id="rId19"/>
    <p:sldLayoutId id="2147484104" r:id="rId20"/>
    <p:sldLayoutId id="2147484105" r:id="rId21"/>
    <p:sldLayoutId id="2147484106" r:id="rId22"/>
    <p:sldLayoutId id="2147484107" r:id="rId23"/>
    <p:sldLayoutId id="2147484108" r:id="rId24"/>
    <p:sldLayoutId id="2147484109" r:id="rId25"/>
    <p:sldLayoutId id="2147484110" r:id="rId26"/>
    <p:sldLayoutId id="2147484111" r:id="rId27"/>
    <p:sldLayoutId id="2147484112" r:id="rId28"/>
    <p:sldLayoutId id="2147484113" r:id="rId29"/>
    <p:sldLayoutId id="2147484114" r:id="rId30"/>
    <p:sldLayoutId id="2147484115" r:id="rId31"/>
    <p:sldLayoutId id="2147484116" r:id="rId32"/>
  </p:sldLayoutIdLst>
  <p:transition>
    <p:fade/>
  </p:transition>
  <p:hf sldNum="0" hdr="0" ftr="0" dt="0"/>
  <p:txStyles>
    <p:titleStyle>
      <a:lvl1pPr algn="l" defTabSz="1049299" rtl="0" eaLnBrk="1" latinLnBrk="0" hangingPunct="1">
        <a:lnSpc>
          <a:spcPct val="100000"/>
        </a:lnSpc>
        <a:spcBef>
          <a:spcPct val="0"/>
        </a:spcBef>
        <a:buNone/>
        <a:defRPr lang="en-US" sz="4050" b="0" kern="1200" cap="none" spc="-5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66" marR="0" indent="-257166" algn="l" defTabSz="104929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15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514333" marR="0" indent="-257166" algn="l" defTabSz="104929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249" kern="1200" spc="0" baseline="0">
          <a:gradFill>
            <a:gsLst>
              <a:gs pos="1250">
                <a:schemeClr val="tx1"/>
              </a:gs>
              <a:gs pos="100000">
                <a:schemeClr val="tx1"/>
              </a:gs>
            </a:gsLst>
            <a:lin ang="5400000" scaled="0"/>
          </a:gradFill>
          <a:latin typeface="+mn-lt"/>
          <a:ea typeface="+mn-ea"/>
          <a:cs typeface="+mn-cs"/>
        </a:defRPr>
      </a:lvl2pPr>
      <a:lvl3pPr marL="739354" marR="0" indent="-225021" algn="l" defTabSz="104929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3pPr>
      <a:lvl4pPr marL="948302" marR="0" indent="-203590" algn="l" defTabSz="104929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575" kern="1200" spc="0" baseline="0">
          <a:gradFill>
            <a:gsLst>
              <a:gs pos="1250">
                <a:schemeClr val="tx1"/>
              </a:gs>
              <a:gs pos="100000">
                <a:schemeClr val="tx1"/>
              </a:gs>
            </a:gsLst>
            <a:lin ang="5400000" scaled="0"/>
          </a:gradFill>
          <a:latin typeface="+mn-lt"/>
          <a:ea typeface="+mn-ea"/>
          <a:cs typeface="+mn-cs"/>
        </a:defRPr>
      </a:lvl4pPr>
      <a:lvl5pPr marL="1151892" marR="0" indent="-189304" algn="l" defTabSz="104929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575" kern="1200" spc="0" baseline="0">
          <a:gradFill>
            <a:gsLst>
              <a:gs pos="1250">
                <a:schemeClr val="tx1"/>
              </a:gs>
              <a:gs pos="100000">
                <a:schemeClr val="tx1"/>
              </a:gs>
            </a:gsLst>
            <a:lin ang="5400000" scaled="0"/>
          </a:gradFill>
          <a:latin typeface="+mn-lt"/>
          <a:ea typeface="+mn-ea"/>
          <a:cs typeface="+mn-cs"/>
        </a:defRPr>
      </a:lvl5pPr>
      <a:lvl6pPr marL="2885573" indent="-262325" algn="l" defTabSz="1049299" rtl="0" eaLnBrk="1" latinLnBrk="0" hangingPunct="1">
        <a:spcBef>
          <a:spcPct val="20000"/>
        </a:spcBef>
        <a:buFont typeface="Arial" pitchFamily="34" charset="0"/>
        <a:buChar char="•"/>
        <a:defRPr sz="2249" kern="1200">
          <a:solidFill>
            <a:schemeClr val="tx1"/>
          </a:solidFill>
          <a:latin typeface="+mn-lt"/>
          <a:ea typeface="+mn-ea"/>
          <a:cs typeface="+mn-cs"/>
        </a:defRPr>
      </a:lvl6pPr>
      <a:lvl7pPr marL="3410225" indent="-262325" algn="l" defTabSz="1049299" rtl="0" eaLnBrk="1" latinLnBrk="0" hangingPunct="1">
        <a:spcBef>
          <a:spcPct val="20000"/>
        </a:spcBef>
        <a:buFont typeface="Arial" pitchFamily="34" charset="0"/>
        <a:buChar char="•"/>
        <a:defRPr sz="2249" kern="1200">
          <a:solidFill>
            <a:schemeClr val="tx1"/>
          </a:solidFill>
          <a:latin typeface="+mn-lt"/>
          <a:ea typeface="+mn-ea"/>
          <a:cs typeface="+mn-cs"/>
        </a:defRPr>
      </a:lvl7pPr>
      <a:lvl8pPr marL="3934875" indent="-262325" algn="l" defTabSz="1049299" rtl="0" eaLnBrk="1" latinLnBrk="0" hangingPunct="1">
        <a:spcBef>
          <a:spcPct val="20000"/>
        </a:spcBef>
        <a:buFont typeface="Arial" pitchFamily="34" charset="0"/>
        <a:buChar char="•"/>
        <a:defRPr sz="2249" kern="1200">
          <a:solidFill>
            <a:schemeClr val="tx1"/>
          </a:solidFill>
          <a:latin typeface="+mn-lt"/>
          <a:ea typeface="+mn-ea"/>
          <a:cs typeface="+mn-cs"/>
        </a:defRPr>
      </a:lvl8pPr>
      <a:lvl9pPr marL="4459526" indent="-262325" algn="l" defTabSz="1049299" rtl="0" eaLnBrk="1" latinLnBrk="0" hangingPunct="1">
        <a:spcBef>
          <a:spcPct val="20000"/>
        </a:spcBef>
        <a:buFont typeface="Arial" pitchFamily="34" charset="0"/>
        <a:buChar char="•"/>
        <a:defRPr sz="2249" kern="1200">
          <a:solidFill>
            <a:schemeClr val="tx1"/>
          </a:solidFill>
          <a:latin typeface="+mn-lt"/>
          <a:ea typeface="+mn-ea"/>
          <a:cs typeface="+mn-cs"/>
        </a:defRPr>
      </a:lvl9pPr>
    </p:bodyStyle>
    <p:otherStyle>
      <a:defPPr>
        <a:defRPr lang="en-US"/>
      </a:defPPr>
      <a:lvl1pPr marL="0" algn="l" defTabSz="1049299" rtl="0" eaLnBrk="1" latinLnBrk="0" hangingPunct="1">
        <a:defRPr sz="2024" kern="1200">
          <a:solidFill>
            <a:schemeClr val="tx1"/>
          </a:solidFill>
          <a:latin typeface="+mn-lt"/>
          <a:ea typeface="+mn-ea"/>
          <a:cs typeface="+mn-cs"/>
        </a:defRPr>
      </a:lvl1pPr>
      <a:lvl2pPr marL="524650" algn="l" defTabSz="1049299" rtl="0" eaLnBrk="1" latinLnBrk="0" hangingPunct="1">
        <a:defRPr sz="2024" kern="1200">
          <a:solidFill>
            <a:schemeClr val="tx1"/>
          </a:solidFill>
          <a:latin typeface="+mn-lt"/>
          <a:ea typeface="+mn-ea"/>
          <a:cs typeface="+mn-cs"/>
        </a:defRPr>
      </a:lvl2pPr>
      <a:lvl3pPr marL="1049299" algn="l" defTabSz="1049299" rtl="0" eaLnBrk="1" latinLnBrk="0" hangingPunct="1">
        <a:defRPr sz="2024" kern="1200">
          <a:solidFill>
            <a:schemeClr val="tx1"/>
          </a:solidFill>
          <a:latin typeface="+mn-lt"/>
          <a:ea typeface="+mn-ea"/>
          <a:cs typeface="+mn-cs"/>
        </a:defRPr>
      </a:lvl3pPr>
      <a:lvl4pPr marL="1573949" algn="l" defTabSz="1049299" rtl="0" eaLnBrk="1" latinLnBrk="0" hangingPunct="1">
        <a:defRPr sz="2024" kern="1200">
          <a:solidFill>
            <a:schemeClr val="tx1"/>
          </a:solidFill>
          <a:latin typeface="+mn-lt"/>
          <a:ea typeface="+mn-ea"/>
          <a:cs typeface="+mn-cs"/>
        </a:defRPr>
      </a:lvl4pPr>
      <a:lvl5pPr marL="2098599" algn="l" defTabSz="1049299" rtl="0" eaLnBrk="1" latinLnBrk="0" hangingPunct="1">
        <a:defRPr sz="2024" kern="1200">
          <a:solidFill>
            <a:schemeClr val="tx1"/>
          </a:solidFill>
          <a:latin typeface="+mn-lt"/>
          <a:ea typeface="+mn-ea"/>
          <a:cs typeface="+mn-cs"/>
        </a:defRPr>
      </a:lvl5pPr>
      <a:lvl6pPr marL="2623250" algn="l" defTabSz="1049299" rtl="0" eaLnBrk="1" latinLnBrk="0" hangingPunct="1">
        <a:defRPr sz="2024" kern="1200">
          <a:solidFill>
            <a:schemeClr val="tx1"/>
          </a:solidFill>
          <a:latin typeface="+mn-lt"/>
          <a:ea typeface="+mn-ea"/>
          <a:cs typeface="+mn-cs"/>
        </a:defRPr>
      </a:lvl6pPr>
      <a:lvl7pPr marL="3147900" algn="l" defTabSz="1049299" rtl="0" eaLnBrk="1" latinLnBrk="0" hangingPunct="1">
        <a:defRPr sz="2024" kern="1200">
          <a:solidFill>
            <a:schemeClr val="tx1"/>
          </a:solidFill>
          <a:latin typeface="+mn-lt"/>
          <a:ea typeface="+mn-ea"/>
          <a:cs typeface="+mn-cs"/>
        </a:defRPr>
      </a:lvl7pPr>
      <a:lvl8pPr marL="3672549" algn="l" defTabSz="1049299" rtl="0" eaLnBrk="1" latinLnBrk="0" hangingPunct="1">
        <a:defRPr sz="2024" kern="1200">
          <a:solidFill>
            <a:schemeClr val="tx1"/>
          </a:solidFill>
          <a:latin typeface="+mn-lt"/>
          <a:ea typeface="+mn-ea"/>
          <a:cs typeface="+mn-cs"/>
        </a:defRPr>
      </a:lvl8pPr>
      <a:lvl9pPr marL="4197200" algn="l" defTabSz="1049299" rtl="0" eaLnBrk="1" latinLnBrk="0" hangingPunct="1">
        <a:defRPr sz="2024"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hyperlink" Target="http://www.microsoft.com/impact"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70BC868-4CDE-4A6C-BD54-41A89E11015B}"/>
              </a:ext>
            </a:extLst>
          </p:cNvPr>
          <p:cNvSpPr>
            <a:spLocks noGrp="1"/>
          </p:cNvSpPr>
          <p:nvPr>
            <p:ph type="title" idx="4294967295"/>
          </p:nvPr>
        </p:nvSpPr>
        <p:spPr>
          <a:xfrm>
            <a:off x="5689600" y="3536951"/>
            <a:ext cx="8026400" cy="647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3935" rtl="0" eaLnBrk="1" fontAlgn="auto" latinLnBrk="0" hangingPunct="1">
              <a:lnSpc>
                <a:spcPct val="100000"/>
              </a:lnSpc>
              <a:spcBef>
                <a:spcPts val="0"/>
              </a:spcBef>
              <a:spcAft>
                <a:spcPts val="0"/>
              </a:spcAft>
              <a:buClrTx/>
              <a:buSzTx/>
              <a:buFontTx/>
              <a:buNone/>
              <a:tabLst/>
              <a:defRPr/>
            </a:pPr>
            <a:r>
              <a:rPr kumimoji="0" lang="en-US" sz="3599" b="0" i="0" u="none" strike="noStrike" kern="1200" cap="none" spc="0" normalizeH="0" baseline="0" noProof="0">
                <a:ln>
                  <a:noFill/>
                </a:ln>
                <a:solidFill>
                  <a:schemeClr val="bg1"/>
                </a:solidFill>
                <a:effectLst/>
                <a:uLnTx/>
                <a:uFillTx/>
                <a:latin typeface="+mn-lt"/>
                <a:ea typeface="+mn-ea"/>
                <a:cs typeface="Segoe UI Light" panose="020B0502040204020203" pitchFamily="34" charset="0"/>
              </a:rPr>
              <a:t>We’re living in a changed world.</a:t>
            </a:r>
            <a:endParaRPr kumimoji="0" lang="en-US" sz="3599" b="0" i="0" u="none" strike="noStrike" kern="1200" cap="none" spc="0" normalizeH="0" baseline="0" noProof="0">
              <a:ln>
                <a:noFill/>
              </a:ln>
              <a:solidFill>
                <a:schemeClr val="bg1"/>
              </a:solidFill>
              <a:effectLst/>
              <a:uLnTx/>
              <a:uFillTx/>
              <a:latin typeface="+mn-lt"/>
              <a:ea typeface="+mn-ea"/>
              <a:cs typeface="+mn-cs"/>
            </a:endParaRPr>
          </a:p>
        </p:txBody>
      </p:sp>
      <p:pic>
        <p:nvPicPr>
          <p:cNvPr id="7" name="Picture 6" descr="Globe or Earth">
            <a:extLst>
              <a:ext uri="{FF2B5EF4-FFF2-40B4-BE49-F238E27FC236}">
                <a16:creationId xmlns:a16="http://schemas.microsoft.com/office/drawing/2014/main" id="{4EED9268-5F41-4B09-853F-713D24BA344E}"/>
              </a:ext>
            </a:extLst>
          </p:cNvPr>
          <p:cNvPicPr>
            <a:picLocks noChangeAspect="1"/>
          </p:cNvPicPr>
          <p:nvPr/>
        </p:nvPicPr>
        <p:blipFill rotWithShape="1">
          <a:blip r:embed="rId3"/>
          <a:srcRect l="9977" r="9977"/>
          <a:stretch/>
        </p:blipFill>
        <p:spPr>
          <a:xfrm>
            <a:off x="590356" y="1613053"/>
            <a:ext cx="4736388" cy="4495496"/>
          </a:xfrm>
          <a:prstGeom prst="rect">
            <a:avLst/>
          </a:prstGeom>
        </p:spPr>
      </p:pic>
    </p:spTree>
    <p:extLst>
      <p:ext uri="{BB962C8B-B14F-4D97-AF65-F5344CB8AC3E}">
        <p14:creationId xmlns:p14="http://schemas.microsoft.com/office/powerpoint/2010/main" val="260929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par>
                                <p:cTn id="8" presetID="35" presetClass="path" presetSubtype="0" decel="100000" fill="hold" nodeType="withEffect">
                                  <p:stCondLst>
                                    <p:cond delay="0"/>
                                  </p:stCondLst>
                                  <p:childTnLst>
                                    <p:animMotion origin="layout" path="M -1.16697E-6 0 L -0.29904 0 " pathEditMode="relative" rAng="0" ptsTypes="AA">
                                      <p:cBhvr>
                                        <p:cTn id="9" dur="2000" spd="-100000" fill="hold"/>
                                        <p:tgtEl>
                                          <p:spTgt spid="7"/>
                                        </p:tgtEl>
                                        <p:attrNameLst>
                                          <p:attrName>ppt_x</p:attrName>
                                          <p:attrName>ppt_y</p:attrName>
                                        </p:attrNameLst>
                                      </p:cBhvr>
                                      <p:rCtr x="-14952" y="0"/>
                                    </p:animMotion>
                                  </p:childTnLst>
                                </p:cTn>
                              </p:par>
                              <p:par>
                                <p:cTn id="10" presetID="10" presetClass="entr" presetSubtype="0" fill="hold" grpId="0" nodeType="withEffect">
                                  <p:stCondLst>
                                    <p:cond delay="75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00"/>
                                        <p:tgtEl>
                                          <p:spTgt spid="21"/>
                                        </p:tgtEl>
                                      </p:cBhvr>
                                    </p:animEffect>
                                  </p:childTnLst>
                                </p:cTn>
                              </p:par>
                              <p:par>
                                <p:cTn id="13" presetID="35" presetClass="path" presetSubtype="0" decel="100000" fill="hold" grpId="1" nodeType="withEffect">
                                  <p:stCondLst>
                                    <p:cond delay="500"/>
                                  </p:stCondLst>
                                  <p:childTnLst>
                                    <p:animMotion origin="layout" path="M 2.59259E-6 0 L 0.08634 -0.00041 " pathEditMode="relative" rAng="0" ptsTypes="AA">
                                      <p:cBhvr>
                                        <p:cTn id="14" dur="1000" spd="-100000" fill="hold"/>
                                        <p:tgtEl>
                                          <p:spTgt spid="21"/>
                                        </p:tgtEl>
                                        <p:attrNameLst>
                                          <p:attrName>ppt_x</p:attrName>
                                          <p:attrName>ppt_y</p:attrName>
                                        </p:attrNameLst>
                                      </p:cBhvr>
                                      <p:rCtr x="4317" y="-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A97BE84-3F1B-4926-880C-DA577980CE6C}"/>
              </a:ext>
            </a:extLst>
          </p:cNvPr>
          <p:cNvSpPr>
            <a:spLocks noGrp="1"/>
          </p:cNvSpPr>
          <p:nvPr>
            <p:ph type="title" idx="4294967295"/>
          </p:nvPr>
        </p:nvSpPr>
        <p:spPr>
          <a:xfrm>
            <a:off x="456931" y="2713038"/>
            <a:ext cx="3951288" cy="2297112"/>
          </a:xfrm>
        </p:spPr>
        <p:txBody>
          <a:bodyPr/>
          <a:lstStyle/>
          <a:p>
            <a:r>
              <a:rPr lang="en-US" sz="3600"/>
              <a:t>The pace of change is raising challenges and intensifying existing inequities</a:t>
            </a:r>
          </a:p>
        </p:txBody>
      </p:sp>
      <p:sp>
        <p:nvSpPr>
          <p:cNvPr id="2" name="Rectangle 1">
            <a:extLst>
              <a:ext uri="{FF2B5EF4-FFF2-40B4-BE49-F238E27FC236}">
                <a16:creationId xmlns:a16="http://schemas.microsoft.com/office/drawing/2014/main" id="{81A8EF9C-CF77-4179-A370-08EED570406A}"/>
              </a:ext>
              <a:ext uri="{C183D7F6-B498-43B3-948B-1728B52AA6E4}">
                <adec:decorative xmlns:adec="http://schemas.microsoft.com/office/drawing/2017/decorative" val="1"/>
              </a:ext>
            </a:extLst>
          </p:cNvPr>
          <p:cNvSpPr/>
          <p:nvPr/>
        </p:nvSpPr>
        <p:spPr bwMode="auto">
          <a:xfrm>
            <a:off x="4759778" y="0"/>
            <a:ext cx="8956222" cy="771525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05740" tIns="164592" rIns="205740" bIns="164592" numCol="1" spcCol="0" rtlCol="0" fromWordArt="0" anchor="t" anchorCtr="0" forceAA="0" compatLnSpc="1">
            <a:prstTxWarp prst="textNoShape">
              <a:avLst/>
            </a:prstTxWarp>
            <a:noAutofit/>
          </a:bodyPr>
          <a:lstStyle/>
          <a:p>
            <a:pPr defTabSz="1049031" fontAlgn="base">
              <a:spcBef>
                <a:spcPct val="0"/>
              </a:spcBef>
              <a:spcAft>
                <a:spcPct val="0"/>
              </a:spcAft>
            </a:pPr>
            <a:endParaRPr lang="en-US" sz="2250">
              <a:solidFill>
                <a:srgbClr val="FFFFFF"/>
              </a:solidFill>
              <a:ea typeface="Segoe UI" pitchFamily="34" charset="0"/>
              <a:cs typeface="Segoe UI" pitchFamily="34" charset="0"/>
            </a:endParaRPr>
          </a:p>
        </p:txBody>
      </p:sp>
      <p:grpSp>
        <p:nvGrpSpPr>
          <p:cNvPr id="5" name="Group 4">
            <a:extLst>
              <a:ext uri="{FF2B5EF4-FFF2-40B4-BE49-F238E27FC236}">
                <a16:creationId xmlns:a16="http://schemas.microsoft.com/office/drawing/2014/main" id="{529EF08C-D16A-497A-BD47-08674B6F0343}"/>
              </a:ext>
              <a:ext uri="{C183D7F6-B498-43B3-948B-1728B52AA6E4}">
                <adec:decorative xmlns:adec="http://schemas.microsoft.com/office/drawing/2017/decorative" val="1"/>
              </a:ext>
            </a:extLst>
          </p:cNvPr>
          <p:cNvGrpSpPr/>
          <p:nvPr/>
        </p:nvGrpSpPr>
        <p:grpSpPr>
          <a:xfrm>
            <a:off x="5222416" y="342946"/>
            <a:ext cx="1758955" cy="7035708"/>
            <a:chOff x="5222416" y="342946"/>
            <a:chExt cx="1758955" cy="7035708"/>
          </a:xfrm>
        </p:grpSpPr>
        <p:sp>
          <p:nvSpPr>
            <p:cNvPr id="67" name="Arc 66">
              <a:extLst>
                <a:ext uri="{FF2B5EF4-FFF2-40B4-BE49-F238E27FC236}">
                  <a16:creationId xmlns:a16="http://schemas.microsoft.com/office/drawing/2014/main" id="{DE4F38BF-9C94-453E-81A0-E03A099C9E69}"/>
                </a:ext>
                <a:ext uri="{C183D7F6-B498-43B3-948B-1728B52AA6E4}">
                  <adec:decorative xmlns:adec="http://schemas.microsoft.com/office/drawing/2017/decorative" val="1"/>
                </a:ext>
              </a:extLst>
            </p:cNvPr>
            <p:cNvSpPr/>
            <p:nvPr/>
          </p:nvSpPr>
          <p:spPr bwMode="auto">
            <a:xfrm rot="16200000" flipH="1" flipV="1">
              <a:off x="5222416" y="342946"/>
              <a:ext cx="1758955" cy="1758955"/>
            </a:xfrm>
            <a:prstGeom prst="arc">
              <a:avLst>
                <a:gd name="adj1" fmla="val 3410944"/>
                <a:gd name="adj2" fmla="val 7222"/>
              </a:avLst>
            </a:prstGeom>
            <a:noFill/>
            <a:ln w="19050" cap="rnd">
              <a:solidFill>
                <a:srgbClr val="0078D4"/>
              </a:solidFill>
              <a:round/>
              <a:headEnd type="none" w="med" len="med"/>
              <a:tailEnd type="triangle" w="lg"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555" tIns="143643" rIns="179555" bIns="143643" numCol="1" spcCol="0" rtlCol="0" fromWordArt="0" anchor="t" anchorCtr="0" forceAA="0" compatLnSpc="1">
              <a:prstTxWarp prst="textNoShape">
                <a:avLst/>
              </a:prstTxWarp>
              <a:noAutofit/>
            </a:bodyPr>
            <a:lstStyle/>
            <a:p>
              <a:pPr defTabSz="915489" fontAlgn="base">
                <a:spcBef>
                  <a:spcPct val="0"/>
                </a:spcBef>
                <a:spcAft>
                  <a:spcPct val="0"/>
                </a:spcAft>
              </a:pPr>
              <a:endParaRPr lang="en-US" sz="1963">
                <a:gradFill>
                  <a:gsLst>
                    <a:gs pos="0">
                      <a:srgbClr val="FFFFFF"/>
                    </a:gs>
                    <a:gs pos="100000">
                      <a:srgbClr val="FFFFFF"/>
                    </a:gs>
                  </a:gsLst>
                  <a:lin ang="5400000" scaled="0"/>
                </a:gradFill>
                <a:latin typeface="Segoe UI"/>
                <a:cs typeface="Segoe UI" pitchFamily="34" charset="0"/>
              </a:endParaRPr>
            </a:p>
          </p:txBody>
        </p:sp>
        <p:sp>
          <p:nvSpPr>
            <p:cNvPr id="41" name="Arc 40">
              <a:extLst>
                <a:ext uri="{FF2B5EF4-FFF2-40B4-BE49-F238E27FC236}">
                  <a16:creationId xmlns:a16="http://schemas.microsoft.com/office/drawing/2014/main" id="{AF2B0081-CA45-47B4-AA33-2AA6763C7507}"/>
                </a:ext>
                <a:ext uri="{C183D7F6-B498-43B3-948B-1728B52AA6E4}">
                  <adec:decorative xmlns:adec="http://schemas.microsoft.com/office/drawing/2017/decorative" val="1"/>
                </a:ext>
              </a:extLst>
            </p:cNvPr>
            <p:cNvSpPr/>
            <p:nvPr/>
          </p:nvSpPr>
          <p:spPr bwMode="auto">
            <a:xfrm rot="20700000" flipV="1">
              <a:off x="5222416" y="2112764"/>
              <a:ext cx="1758955" cy="1758955"/>
            </a:xfrm>
            <a:prstGeom prst="arc">
              <a:avLst>
                <a:gd name="adj1" fmla="val 4778677"/>
                <a:gd name="adj2" fmla="val 15491677"/>
              </a:avLst>
            </a:prstGeom>
            <a:noFill/>
            <a:ln w="19050" cap="rnd">
              <a:solidFill>
                <a:srgbClr val="0078D4"/>
              </a:solidFill>
              <a:round/>
              <a:headEnd type="none" w="med" len="med"/>
              <a:tailEnd type="triangle" w="lg"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555" tIns="143643" rIns="179555" bIns="143643" numCol="1" spcCol="0" rtlCol="0" fromWordArt="0" anchor="t" anchorCtr="0" forceAA="0" compatLnSpc="1">
              <a:prstTxWarp prst="textNoShape">
                <a:avLst/>
              </a:prstTxWarp>
              <a:noAutofit/>
            </a:bodyPr>
            <a:lstStyle/>
            <a:p>
              <a:pPr defTabSz="915489" fontAlgn="base">
                <a:spcBef>
                  <a:spcPct val="0"/>
                </a:spcBef>
                <a:spcAft>
                  <a:spcPct val="0"/>
                </a:spcAft>
              </a:pPr>
              <a:endParaRPr lang="en-US" sz="1963">
                <a:gradFill>
                  <a:gsLst>
                    <a:gs pos="0">
                      <a:srgbClr val="FFFFFF"/>
                    </a:gs>
                    <a:gs pos="100000">
                      <a:srgbClr val="FFFFFF"/>
                    </a:gs>
                  </a:gsLst>
                  <a:lin ang="5400000" scaled="0"/>
                </a:gradFill>
                <a:latin typeface="Segoe UI"/>
                <a:cs typeface="Segoe UI" pitchFamily="34" charset="0"/>
              </a:endParaRPr>
            </a:p>
          </p:txBody>
        </p:sp>
        <p:sp>
          <p:nvSpPr>
            <p:cNvPr id="42" name="Arc 41">
              <a:extLst>
                <a:ext uri="{FF2B5EF4-FFF2-40B4-BE49-F238E27FC236}">
                  <a16:creationId xmlns:a16="http://schemas.microsoft.com/office/drawing/2014/main" id="{33E63869-5517-4486-9C02-5A2CFD41E994}"/>
                </a:ext>
                <a:ext uri="{C183D7F6-B498-43B3-948B-1728B52AA6E4}">
                  <adec:decorative xmlns:adec="http://schemas.microsoft.com/office/drawing/2017/decorative" val="1"/>
                </a:ext>
              </a:extLst>
            </p:cNvPr>
            <p:cNvSpPr/>
            <p:nvPr/>
          </p:nvSpPr>
          <p:spPr bwMode="auto">
            <a:xfrm rot="16200000" flipH="1" flipV="1">
              <a:off x="5222416" y="3871325"/>
              <a:ext cx="1758955" cy="1758955"/>
            </a:xfrm>
            <a:prstGeom prst="arc">
              <a:avLst>
                <a:gd name="adj1" fmla="val 11149114"/>
                <a:gd name="adj2" fmla="val 77816"/>
              </a:avLst>
            </a:prstGeom>
            <a:noFill/>
            <a:ln w="19050" cap="rnd">
              <a:solidFill>
                <a:srgbClr val="0078D4"/>
              </a:solidFill>
              <a:round/>
              <a:headEnd type="none" w="med" len="med"/>
              <a:tailEnd type="triangle" w="lg"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555" tIns="143643" rIns="179555" bIns="143643" numCol="1" spcCol="0" rtlCol="0" fromWordArt="0" anchor="t" anchorCtr="0" forceAA="0" compatLnSpc="1">
              <a:prstTxWarp prst="textNoShape">
                <a:avLst/>
              </a:prstTxWarp>
              <a:noAutofit/>
            </a:bodyPr>
            <a:lstStyle/>
            <a:p>
              <a:pPr defTabSz="915489" fontAlgn="base">
                <a:spcBef>
                  <a:spcPct val="0"/>
                </a:spcBef>
                <a:spcAft>
                  <a:spcPct val="0"/>
                </a:spcAft>
              </a:pPr>
              <a:endParaRPr lang="en-US" sz="1963">
                <a:gradFill>
                  <a:gsLst>
                    <a:gs pos="0">
                      <a:srgbClr val="FFFFFF"/>
                    </a:gs>
                    <a:gs pos="100000">
                      <a:srgbClr val="FFFFFF"/>
                    </a:gs>
                  </a:gsLst>
                  <a:lin ang="5400000" scaled="0"/>
                </a:gradFill>
                <a:latin typeface="Segoe UI"/>
                <a:cs typeface="Segoe UI" pitchFamily="34" charset="0"/>
              </a:endParaRPr>
            </a:p>
          </p:txBody>
        </p:sp>
        <p:sp>
          <p:nvSpPr>
            <p:cNvPr id="19" name="Arc 18">
              <a:extLst>
                <a:ext uri="{FF2B5EF4-FFF2-40B4-BE49-F238E27FC236}">
                  <a16:creationId xmlns:a16="http://schemas.microsoft.com/office/drawing/2014/main" id="{0450C087-68EE-4E4A-AA94-4C0B1799D5A2}"/>
                </a:ext>
                <a:ext uri="{C183D7F6-B498-43B3-948B-1728B52AA6E4}">
                  <adec:decorative xmlns:adec="http://schemas.microsoft.com/office/drawing/2017/decorative" val="1"/>
                </a:ext>
              </a:extLst>
            </p:cNvPr>
            <p:cNvSpPr/>
            <p:nvPr/>
          </p:nvSpPr>
          <p:spPr bwMode="auto">
            <a:xfrm rot="20700000" flipV="1">
              <a:off x="5222416" y="5619699"/>
              <a:ext cx="1758955" cy="1758955"/>
            </a:xfrm>
            <a:prstGeom prst="arc">
              <a:avLst>
                <a:gd name="adj1" fmla="val 4778677"/>
                <a:gd name="adj2" fmla="val 18172769"/>
              </a:avLst>
            </a:prstGeom>
            <a:noFill/>
            <a:ln w="19050" cap="rnd">
              <a:solidFill>
                <a:srgbClr val="0078D4"/>
              </a:solidFill>
              <a:round/>
              <a:headEnd type="none" w="med" len="med"/>
              <a:tailEnd type="none" w="lg"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555" tIns="143643" rIns="179555" bIns="143643" numCol="1" spcCol="0" rtlCol="0" fromWordArt="0" anchor="t" anchorCtr="0" forceAA="0" compatLnSpc="1">
              <a:prstTxWarp prst="textNoShape">
                <a:avLst/>
              </a:prstTxWarp>
              <a:noAutofit/>
            </a:bodyPr>
            <a:lstStyle/>
            <a:p>
              <a:pPr defTabSz="915489" fontAlgn="base">
                <a:spcBef>
                  <a:spcPct val="0"/>
                </a:spcBef>
                <a:spcAft>
                  <a:spcPct val="0"/>
                </a:spcAft>
              </a:pPr>
              <a:endParaRPr lang="en-US" sz="1963">
                <a:gradFill>
                  <a:gsLst>
                    <a:gs pos="0">
                      <a:srgbClr val="FFFFFF"/>
                    </a:gs>
                    <a:gs pos="100000">
                      <a:srgbClr val="FFFFFF"/>
                    </a:gs>
                  </a:gsLst>
                  <a:lin ang="5400000" scaled="0"/>
                </a:gradFill>
                <a:latin typeface="Segoe UI"/>
                <a:cs typeface="Segoe UI" pitchFamily="34" charset="0"/>
              </a:endParaRPr>
            </a:p>
          </p:txBody>
        </p:sp>
      </p:grpSp>
      <p:pic>
        <p:nvPicPr>
          <p:cNvPr id="18" name="Picture 17" descr="A female teacher standing in front of a hut at a day-care">
            <a:extLst>
              <a:ext uri="{FF2B5EF4-FFF2-40B4-BE49-F238E27FC236}">
                <a16:creationId xmlns:a16="http://schemas.microsoft.com/office/drawing/2014/main" id="{871AAD13-EF38-4BE2-9FA1-6D917C04C0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866" t="29532" r="15148" b="14989"/>
          <a:stretch/>
        </p:blipFill>
        <p:spPr>
          <a:xfrm>
            <a:off x="5358488" y="491719"/>
            <a:ext cx="1461410" cy="1461410"/>
          </a:xfrm>
          <a:custGeom>
            <a:avLst/>
            <a:gdLst>
              <a:gd name="connsiteX0" fmla="*/ 1018468 w 2036936"/>
              <a:gd name="connsiteY0" fmla="*/ 0 h 2036936"/>
              <a:gd name="connsiteX1" fmla="*/ 2036936 w 2036936"/>
              <a:gd name="connsiteY1" fmla="*/ 1018468 h 2036936"/>
              <a:gd name="connsiteX2" fmla="*/ 1018468 w 2036936"/>
              <a:gd name="connsiteY2" fmla="*/ 2036936 h 2036936"/>
              <a:gd name="connsiteX3" fmla="*/ 0 w 2036936"/>
              <a:gd name="connsiteY3" fmla="*/ 1018468 h 2036936"/>
              <a:gd name="connsiteX4" fmla="*/ 1018468 w 2036936"/>
              <a:gd name="connsiteY4" fmla="*/ 0 h 20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936" h="2036936">
                <a:moveTo>
                  <a:pt x="1018468" y="0"/>
                </a:moveTo>
                <a:cubicBezTo>
                  <a:pt x="1580952" y="0"/>
                  <a:pt x="2036936" y="455984"/>
                  <a:pt x="2036936" y="1018468"/>
                </a:cubicBezTo>
                <a:cubicBezTo>
                  <a:pt x="2036936" y="1580952"/>
                  <a:pt x="1580952" y="2036936"/>
                  <a:pt x="1018468" y="2036936"/>
                </a:cubicBezTo>
                <a:cubicBezTo>
                  <a:pt x="455984" y="2036936"/>
                  <a:pt x="0" y="1580952"/>
                  <a:pt x="0" y="1018468"/>
                </a:cubicBezTo>
                <a:cubicBezTo>
                  <a:pt x="0" y="455984"/>
                  <a:pt x="455984" y="0"/>
                  <a:pt x="1018468" y="0"/>
                </a:cubicBezTo>
                <a:close/>
              </a:path>
            </a:pathLst>
          </a:custGeom>
        </p:spPr>
      </p:pic>
      <p:sp>
        <p:nvSpPr>
          <p:cNvPr id="10" name="TextBox 9">
            <a:extLst>
              <a:ext uri="{FF2B5EF4-FFF2-40B4-BE49-F238E27FC236}">
                <a16:creationId xmlns:a16="http://schemas.microsoft.com/office/drawing/2014/main" id="{B39A2358-6B71-4EB7-999F-977D8D700F40}"/>
              </a:ext>
            </a:extLst>
          </p:cNvPr>
          <p:cNvSpPr txBox="1"/>
          <p:nvPr/>
        </p:nvSpPr>
        <p:spPr>
          <a:xfrm>
            <a:off x="7223125" y="1037758"/>
            <a:ext cx="5682829" cy="369332"/>
          </a:xfrm>
          <a:prstGeom prst="rect">
            <a:avLst/>
          </a:prstGeom>
          <a:noFill/>
        </p:spPr>
        <p:txBody>
          <a:bodyPr wrap="square" lIns="0" tIns="0" rIns="0" bIns="0" rtlCol="0" anchor="ctr">
            <a:spAutoFit/>
          </a:bodyPr>
          <a:lstStyle>
            <a:defPPr>
              <a:defRPr lang="en-US"/>
            </a:defPPr>
            <a:lvl1pPr lvl="0" defTabSz="914367">
              <a:defRPr sz="2000">
                <a:latin typeface="Segoe UI Semibold"/>
              </a:defRPr>
            </a:lvl1pPr>
          </a:lstStyle>
          <a:p>
            <a:r>
              <a:rPr lang="en-US" sz="2400">
                <a:latin typeface="+mj-lt"/>
              </a:rPr>
              <a:t>Inequitable access to economic growth</a:t>
            </a:r>
          </a:p>
        </p:txBody>
      </p:sp>
      <p:pic>
        <p:nvPicPr>
          <p:cNvPr id="24" name="Picture 23" descr="An African female business woman">
            <a:extLst>
              <a:ext uri="{FF2B5EF4-FFF2-40B4-BE49-F238E27FC236}">
                <a16:creationId xmlns:a16="http://schemas.microsoft.com/office/drawing/2014/main" id="{E956CE72-AA0C-404D-B19C-253A8D3A1A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717" r="13879" b="390"/>
          <a:stretch/>
        </p:blipFill>
        <p:spPr>
          <a:xfrm>
            <a:off x="5358488" y="2261535"/>
            <a:ext cx="1461410" cy="1461410"/>
          </a:xfrm>
          <a:custGeom>
            <a:avLst/>
            <a:gdLst>
              <a:gd name="connsiteX0" fmla="*/ 1018468 w 2036936"/>
              <a:gd name="connsiteY0" fmla="*/ 0 h 2036936"/>
              <a:gd name="connsiteX1" fmla="*/ 2036936 w 2036936"/>
              <a:gd name="connsiteY1" fmla="*/ 1018468 h 2036936"/>
              <a:gd name="connsiteX2" fmla="*/ 1018468 w 2036936"/>
              <a:gd name="connsiteY2" fmla="*/ 2036936 h 2036936"/>
              <a:gd name="connsiteX3" fmla="*/ 0 w 2036936"/>
              <a:gd name="connsiteY3" fmla="*/ 1018468 h 2036936"/>
              <a:gd name="connsiteX4" fmla="*/ 1018468 w 2036936"/>
              <a:gd name="connsiteY4" fmla="*/ 0 h 20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936" h="2036936">
                <a:moveTo>
                  <a:pt x="1018468" y="0"/>
                </a:moveTo>
                <a:cubicBezTo>
                  <a:pt x="1580952" y="0"/>
                  <a:pt x="2036936" y="455984"/>
                  <a:pt x="2036936" y="1018468"/>
                </a:cubicBezTo>
                <a:cubicBezTo>
                  <a:pt x="2036936" y="1580952"/>
                  <a:pt x="1580952" y="2036936"/>
                  <a:pt x="1018468" y="2036936"/>
                </a:cubicBezTo>
                <a:cubicBezTo>
                  <a:pt x="455984" y="2036936"/>
                  <a:pt x="0" y="1580952"/>
                  <a:pt x="0" y="1018468"/>
                </a:cubicBezTo>
                <a:cubicBezTo>
                  <a:pt x="0" y="455984"/>
                  <a:pt x="455984" y="0"/>
                  <a:pt x="1018468" y="0"/>
                </a:cubicBezTo>
                <a:close/>
              </a:path>
            </a:pathLst>
          </a:custGeom>
        </p:spPr>
      </p:pic>
      <p:sp>
        <p:nvSpPr>
          <p:cNvPr id="11" name="TextBox 10">
            <a:extLst>
              <a:ext uri="{FF2B5EF4-FFF2-40B4-BE49-F238E27FC236}">
                <a16:creationId xmlns:a16="http://schemas.microsoft.com/office/drawing/2014/main" id="{5DCF5537-B415-4B38-84D2-B30F5C0F5E6F}"/>
              </a:ext>
            </a:extLst>
          </p:cNvPr>
          <p:cNvSpPr txBox="1"/>
          <p:nvPr/>
        </p:nvSpPr>
        <p:spPr>
          <a:xfrm>
            <a:off x="7223125" y="2807574"/>
            <a:ext cx="5682829" cy="369332"/>
          </a:xfrm>
          <a:prstGeom prst="rect">
            <a:avLst/>
          </a:prstGeom>
          <a:noFill/>
        </p:spPr>
        <p:txBody>
          <a:bodyPr wrap="square" lIns="0" tIns="0" rIns="0" bIns="0" rtlCol="0" anchor="ctr">
            <a:spAutoFit/>
          </a:bodyPr>
          <a:lstStyle/>
          <a:p>
            <a:pPr defTabSz="1028663">
              <a:defRPr/>
            </a:pPr>
            <a:r>
              <a:rPr lang="en-US" sz="2400">
                <a:latin typeface="+mj-lt"/>
              </a:rPr>
              <a:t>Persistent fundamental rights issues</a:t>
            </a:r>
          </a:p>
        </p:txBody>
      </p:sp>
      <p:pic>
        <p:nvPicPr>
          <p:cNvPr id="17" name="Picture 16" descr="Manufacturing site emitting harmful smoke">
            <a:extLst>
              <a:ext uri="{FF2B5EF4-FFF2-40B4-BE49-F238E27FC236}">
                <a16:creationId xmlns:a16="http://schemas.microsoft.com/office/drawing/2014/main" id="{7556EDA6-FA5E-4D2E-B428-7F947AADFCC0}"/>
              </a:ext>
              <a:ext uri="{C183D7F6-B498-43B3-948B-1728B52AA6E4}">
                <adec:decorative xmlns:adec="http://schemas.microsoft.com/office/drawing/2017/decorative" val="0"/>
              </a:ext>
            </a:extLst>
          </p:cNvPr>
          <p:cNvPicPr>
            <a:picLocks noChangeArrowheads="1"/>
          </p:cNvPicPr>
          <p:nvPr/>
        </p:nvPicPr>
        <p:blipFill rotWithShape="1">
          <a:blip r:embed="rId5" cstate="print">
            <a:extLst>
              <a:ext uri="{28A0092B-C50C-407E-A947-70E740481C1C}">
                <a14:useLocalDpi xmlns:a14="http://schemas.microsoft.com/office/drawing/2010/main"/>
              </a:ext>
            </a:extLst>
          </a:blip>
          <a:srcRect l="25176" r="9785" b="1316"/>
          <a:stretch/>
        </p:blipFill>
        <p:spPr bwMode="auto">
          <a:xfrm>
            <a:off x="5358488" y="4020098"/>
            <a:ext cx="1461410" cy="1461410"/>
          </a:xfrm>
          <a:custGeom>
            <a:avLst/>
            <a:gdLst>
              <a:gd name="connsiteX0" fmla="*/ 1018468 w 2036936"/>
              <a:gd name="connsiteY0" fmla="*/ 0 h 2036936"/>
              <a:gd name="connsiteX1" fmla="*/ 2036936 w 2036936"/>
              <a:gd name="connsiteY1" fmla="*/ 1018468 h 2036936"/>
              <a:gd name="connsiteX2" fmla="*/ 1018468 w 2036936"/>
              <a:gd name="connsiteY2" fmla="*/ 2036936 h 2036936"/>
              <a:gd name="connsiteX3" fmla="*/ 0 w 2036936"/>
              <a:gd name="connsiteY3" fmla="*/ 1018468 h 2036936"/>
              <a:gd name="connsiteX4" fmla="*/ 1018468 w 2036936"/>
              <a:gd name="connsiteY4" fmla="*/ 0 h 20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936" h="2036936">
                <a:moveTo>
                  <a:pt x="1018468" y="0"/>
                </a:moveTo>
                <a:cubicBezTo>
                  <a:pt x="1580952" y="0"/>
                  <a:pt x="2036936" y="455984"/>
                  <a:pt x="2036936" y="1018468"/>
                </a:cubicBezTo>
                <a:cubicBezTo>
                  <a:pt x="2036936" y="1580952"/>
                  <a:pt x="1580952" y="2036936"/>
                  <a:pt x="1018468" y="2036936"/>
                </a:cubicBezTo>
                <a:cubicBezTo>
                  <a:pt x="455984" y="2036936"/>
                  <a:pt x="0" y="1580952"/>
                  <a:pt x="0" y="1018468"/>
                </a:cubicBezTo>
                <a:cubicBezTo>
                  <a:pt x="0" y="455984"/>
                  <a:pt x="455984" y="0"/>
                  <a:pt x="1018468" y="0"/>
                </a:cubicBezTo>
                <a:close/>
              </a:path>
            </a:pathLst>
          </a:custGeom>
        </p:spPr>
      </p:pic>
      <p:sp>
        <p:nvSpPr>
          <p:cNvPr id="12" name="TextBox 11">
            <a:extLst>
              <a:ext uri="{FF2B5EF4-FFF2-40B4-BE49-F238E27FC236}">
                <a16:creationId xmlns:a16="http://schemas.microsoft.com/office/drawing/2014/main" id="{B4CB7A2C-11F6-4047-A36E-1040C51793A8}"/>
              </a:ext>
            </a:extLst>
          </p:cNvPr>
          <p:cNvSpPr txBox="1"/>
          <p:nvPr/>
        </p:nvSpPr>
        <p:spPr>
          <a:xfrm>
            <a:off x="7223125" y="4566136"/>
            <a:ext cx="5682829" cy="369332"/>
          </a:xfrm>
          <a:prstGeom prst="rect">
            <a:avLst/>
          </a:prstGeom>
          <a:noFill/>
        </p:spPr>
        <p:txBody>
          <a:bodyPr wrap="square" lIns="0" tIns="0" rIns="0" bIns="0" rtlCol="0" anchor="ctr">
            <a:spAutoFit/>
          </a:bodyPr>
          <a:lstStyle>
            <a:defPPr>
              <a:defRPr lang="en-US"/>
            </a:defPPr>
            <a:lvl1pPr lvl="0" defTabSz="914367">
              <a:defRPr sz="2000">
                <a:latin typeface="Segoe UI Semibold"/>
              </a:defRPr>
            </a:lvl1pPr>
          </a:lstStyle>
          <a:p>
            <a:r>
              <a:rPr lang="en-US" sz="2400">
                <a:latin typeface="+mj-lt"/>
              </a:rPr>
              <a:t>An urgent climate crisis</a:t>
            </a:r>
          </a:p>
        </p:txBody>
      </p:sp>
      <p:pic>
        <p:nvPicPr>
          <p:cNvPr id="25" name="Picture 24" descr="Man working while wearing headphones in the Microsoft Cyber Defense Operations Center">
            <a:extLst>
              <a:ext uri="{FF2B5EF4-FFF2-40B4-BE49-F238E27FC236}">
                <a16:creationId xmlns:a16="http://schemas.microsoft.com/office/drawing/2014/main" id="{1A4BD83A-0741-46CE-9A23-706D497B85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345" t="1" r="324" b="651"/>
          <a:stretch/>
        </p:blipFill>
        <p:spPr>
          <a:xfrm>
            <a:off x="5358488" y="5768470"/>
            <a:ext cx="1461410" cy="1461410"/>
          </a:xfrm>
          <a:custGeom>
            <a:avLst/>
            <a:gdLst>
              <a:gd name="connsiteX0" fmla="*/ 1018468 w 2036936"/>
              <a:gd name="connsiteY0" fmla="*/ 0 h 2036936"/>
              <a:gd name="connsiteX1" fmla="*/ 2036936 w 2036936"/>
              <a:gd name="connsiteY1" fmla="*/ 1018468 h 2036936"/>
              <a:gd name="connsiteX2" fmla="*/ 1018468 w 2036936"/>
              <a:gd name="connsiteY2" fmla="*/ 2036936 h 2036936"/>
              <a:gd name="connsiteX3" fmla="*/ 0 w 2036936"/>
              <a:gd name="connsiteY3" fmla="*/ 1018468 h 2036936"/>
              <a:gd name="connsiteX4" fmla="*/ 1018468 w 2036936"/>
              <a:gd name="connsiteY4" fmla="*/ 0 h 20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936" h="2036936">
                <a:moveTo>
                  <a:pt x="1018468" y="0"/>
                </a:moveTo>
                <a:cubicBezTo>
                  <a:pt x="1580952" y="0"/>
                  <a:pt x="2036936" y="455984"/>
                  <a:pt x="2036936" y="1018468"/>
                </a:cubicBezTo>
                <a:cubicBezTo>
                  <a:pt x="2036936" y="1580952"/>
                  <a:pt x="1580952" y="2036936"/>
                  <a:pt x="1018468" y="2036936"/>
                </a:cubicBezTo>
                <a:cubicBezTo>
                  <a:pt x="455984" y="2036936"/>
                  <a:pt x="0" y="1580952"/>
                  <a:pt x="0" y="1018468"/>
                </a:cubicBezTo>
                <a:cubicBezTo>
                  <a:pt x="0" y="455984"/>
                  <a:pt x="455984" y="0"/>
                  <a:pt x="1018468" y="0"/>
                </a:cubicBezTo>
                <a:close/>
              </a:path>
            </a:pathLst>
          </a:custGeom>
        </p:spPr>
      </p:pic>
      <p:sp>
        <p:nvSpPr>
          <p:cNvPr id="16" name="TextBox 15">
            <a:extLst>
              <a:ext uri="{FF2B5EF4-FFF2-40B4-BE49-F238E27FC236}">
                <a16:creationId xmlns:a16="http://schemas.microsoft.com/office/drawing/2014/main" id="{63424FD8-2027-4EE9-8457-D2CEA6672BC7}"/>
              </a:ext>
            </a:extLst>
          </p:cNvPr>
          <p:cNvSpPr txBox="1"/>
          <p:nvPr/>
        </p:nvSpPr>
        <p:spPr>
          <a:xfrm>
            <a:off x="7223125" y="6314509"/>
            <a:ext cx="5682829" cy="369332"/>
          </a:xfrm>
          <a:prstGeom prst="rect">
            <a:avLst/>
          </a:prstGeom>
          <a:noFill/>
        </p:spPr>
        <p:txBody>
          <a:bodyPr wrap="square" lIns="0" tIns="0" rIns="0" bIns="0" rtlCol="0" anchor="ctr">
            <a:spAutoFit/>
          </a:bodyPr>
          <a:lstStyle>
            <a:defPPr>
              <a:defRPr lang="en-US"/>
            </a:defPPr>
            <a:lvl1pPr lvl="0" defTabSz="914367">
              <a:defRPr sz="2000">
                <a:latin typeface="Segoe UI Semibold"/>
              </a:defRPr>
            </a:lvl1pPr>
          </a:lstStyle>
          <a:p>
            <a:r>
              <a:rPr lang="en-US" sz="2400">
                <a:latin typeface="+mj-lt"/>
              </a:rPr>
              <a:t>Diminishing trust in technology</a:t>
            </a:r>
          </a:p>
        </p:txBody>
      </p:sp>
    </p:spTree>
    <p:extLst>
      <p:ext uri="{BB962C8B-B14F-4D97-AF65-F5344CB8AC3E}">
        <p14:creationId xmlns:p14="http://schemas.microsoft.com/office/powerpoint/2010/main" val="73539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par>
                                <p:cTn id="8" presetID="35" presetClass="path" presetSubtype="0" decel="100000" fill="hold" grpId="1" nodeType="withEffect">
                                  <p:stCondLst>
                                    <p:cond delay="0"/>
                                  </p:stCondLst>
                                  <p:childTnLst>
                                    <p:animMotion origin="layout" path="M -4.81481E-6 0 L -0.29907 0 " pathEditMode="relative" rAng="0" ptsTypes="AA">
                                      <p:cBhvr>
                                        <p:cTn id="9" dur="1000" spd="-100000" fill="hold"/>
                                        <p:tgtEl>
                                          <p:spTgt spid="13"/>
                                        </p:tgtEl>
                                        <p:attrNameLst>
                                          <p:attrName>ppt_x</p:attrName>
                                          <p:attrName>ppt_y</p:attrName>
                                        </p:attrNameLst>
                                      </p:cBhvr>
                                      <p:rCtr x="-14954" y="0"/>
                                    </p:animMotion>
                                  </p:childTnLst>
                                </p:cTn>
                              </p:par>
                              <p:par>
                                <p:cTn id="10" presetID="22" presetClass="entr" presetSubtype="1" fill="hold" nodeType="withEffect">
                                  <p:stCondLst>
                                    <p:cond delay="95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35" presetClass="path" presetSubtype="0" decel="100000" fill="hold" grpId="1" nodeType="withEffect">
                                  <p:stCondLst>
                                    <p:cond delay="1000"/>
                                  </p:stCondLst>
                                  <p:childTnLst>
                                    <p:animMotion origin="layout" path="M 3.7037E-6 -1.11842E-6 L 3.7037E-6 0.06641 " pathEditMode="relative" rAng="0" ptsTypes="AA">
                                      <p:cBhvr>
                                        <p:cTn id="17" dur="1000" spd="-100000" fill="hold"/>
                                        <p:tgtEl>
                                          <p:spTgt spid="11"/>
                                        </p:tgtEl>
                                        <p:attrNameLst>
                                          <p:attrName>ppt_x</p:attrName>
                                          <p:attrName>ppt_y</p:attrName>
                                        </p:attrNameLst>
                                      </p:cBhvr>
                                      <p:rCtr x="0" y="3310"/>
                                    </p:animMotion>
                                  </p:childTnLst>
                                </p:cTn>
                              </p:par>
                              <p:par>
                                <p:cTn id="18" presetID="10" presetClass="entr" presetSubtype="0" fill="hold" grpId="0" nodeType="withEffect">
                                  <p:stCondLst>
                                    <p:cond delay="10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par>
                                <p:cTn id="21" presetID="35" presetClass="path" presetSubtype="0" decel="100000" fill="hold" grpId="1" nodeType="withEffect">
                                  <p:stCondLst>
                                    <p:cond delay="1000"/>
                                  </p:stCondLst>
                                  <p:childTnLst>
                                    <p:animMotion origin="layout" path="M 3.7037E-6 4.07895E-6 L 3.7037E-6 0.0664 " pathEditMode="relative" rAng="0" ptsTypes="AA">
                                      <p:cBhvr>
                                        <p:cTn id="22" dur="1000" spd="-100000" fill="hold"/>
                                        <p:tgtEl>
                                          <p:spTgt spid="10"/>
                                        </p:tgtEl>
                                        <p:attrNameLst>
                                          <p:attrName>ppt_x</p:attrName>
                                          <p:attrName>ppt_y</p:attrName>
                                        </p:attrNameLst>
                                      </p:cBhvr>
                                      <p:rCtr x="0" y="3310"/>
                                    </p:animMotion>
                                  </p:childTnLst>
                                </p:cTn>
                              </p:par>
                              <p:par>
                                <p:cTn id="23" presetID="10" presetClass="entr" presetSubtype="0" fill="hold" grpId="0" nodeType="withEffect">
                                  <p:stCondLst>
                                    <p:cond delay="10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par>
                                <p:cTn id="26" presetID="35" presetClass="path" presetSubtype="0" decel="100000" fill="hold" grpId="1" nodeType="withEffect">
                                  <p:stCondLst>
                                    <p:cond delay="1000"/>
                                  </p:stCondLst>
                                  <p:childTnLst>
                                    <p:animMotion origin="layout" path="M 3.7037E-6 -1.57895E-6 L 3.7037E-6 0.06641 " pathEditMode="relative" rAng="0" ptsTypes="AA">
                                      <p:cBhvr>
                                        <p:cTn id="27" dur="1000" spd="-100000" fill="hold"/>
                                        <p:tgtEl>
                                          <p:spTgt spid="12"/>
                                        </p:tgtEl>
                                        <p:attrNameLst>
                                          <p:attrName>ppt_x</p:attrName>
                                          <p:attrName>ppt_y</p:attrName>
                                        </p:attrNameLst>
                                      </p:cBhvr>
                                      <p:rCtr x="0" y="3310"/>
                                    </p:animMotion>
                                  </p:childTnLst>
                                </p:cTn>
                              </p:par>
                              <p:par>
                                <p:cTn id="28" presetID="10" presetClass="entr" presetSubtype="0" fill="hold" grpId="0" nodeType="withEffect">
                                  <p:stCondLst>
                                    <p:cond delay="10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par>
                                <p:cTn id="31" presetID="35" presetClass="path" presetSubtype="0" decel="100000" fill="hold" grpId="1" nodeType="withEffect">
                                  <p:stCondLst>
                                    <p:cond delay="1000"/>
                                  </p:stCondLst>
                                  <p:childTnLst>
                                    <p:animMotion origin="layout" path="M 3.7037E-6 -4.07895E-6 L 3.7037E-6 0.06641 " pathEditMode="relative" rAng="0" ptsTypes="AA">
                                      <p:cBhvr>
                                        <p:cTn id="32" dur="1000" spd="-100000" fill="hold"/>
                                        <p:tgtEl>
                                          <p:spTgt spid="16"/>
                                        </p:tgtEl>
                                        <p:attrNameLst>
                                          <p:attrName>ppt_x</p:attrName>
                                          <p:attrName>ppt_y</p:attrName>
                                        </p:attrNameLst>
                                      </p:cBhvr>
                                      <p:rCtr x="0" y="3310"/>
                                    </p:animMotion>
                                  </p:childTnLst>
                                </p:cTn>
                              </p:par>
                              <p:par>
                                <p:cTn id="33" presetID="10" presetClass="entr" presetSubtype="0" fill="hold" nodeType="with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6" presetClass="emph" presetSubtype="0" accel="100000" autoRev="1" fill="hold" nodeType="withEffect">
                                  <p:stCondLst>
                                    <p:cond delay="250"/>
                                  </p:stCondLst>
                                  <p:childTnLst>
                                    <p:animScale>
                                      <p:cBhvr>
                                        <p:cTn id="37" dur="500" fill="hold"/>
                                        <p:tgtEl>
                                          <p:spTgt spid="18"/>
                                        </p:tgtEl>
                                      </p:cBhvr>
                                      <p:by x="85000" y="85000"/>
                                    </p:animScale>
                                  </p:childTnLst>
                                </p:cTn>
                              </p:par>
                              <p:par>
                                <p:cTn id="38" presetID="10" presetClass="entr" presetSubtype="0" fill="hold" nodeType="withEffect">
                                  <p:stCondLst>
                                    <p:cond delay="50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6" presetClass="emph" presetSubtype="0" accel="100000" autoRev="1" fill="hold" nodeType="withEffect">
                                  <p:stCondLst>
                                    <p:cond delay="250"/>
                                  </p:stCondLst>
                                  <p:childTnLst>
                                    <p:animScale>
                                      <p:cBhvr>
                                        <p:cTn id="42" dur="500" fill="hold"/>
                                        <p:tgtEl>
                                          <p:spTgt spid="24"/>
                                        </p:tgtEl>
                                      </p:cBhvr>
                                      <p:by x="85000" y="85000"/>
                                    </p:animScale>
                                  </p:childTnLst>
                                </p:cTn>
                              </p:par>
                              <p:par>
                                <p:cTn id="43" presetID="10" presetClass="entr" presetSubtype="0" fill="hold" nodeType="withEffect">
                                  <p:stCondLst>
                                    <p:cond delay="50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6" presetClass="emph" presetSubtype="0" accel="100000" autoRev="1" fill="hold" nodeType="withEffect">
                                  <p:stCondLst>
                                    <p:cond delay="250"/>
                                  </p:stCondLst>
                                  <p:childTnLst>
                                    <p:animScale>
                                      <p:cBhvr>
                                        <p:cTn id="47" dur="500" fill="hold"/>
                                        <p:tgtEl>
                                          <p:spTgt spid="17"/>
                                        </p:tgtEl>
                                      </p:cBhvr>
                                      <p:by x="85000" y="85000"/>
                                    </p:animScale>
                                  </p:childTnLst>
                                </p:cTn>
                              </p:par>
                              <p:par>
                                <p:cTn id="48" presetID="10" presetClass="entr" presetSubtype="0" fill="hold" nodeType="withEffect">
                                  <p:stCondLst>
                                    <p:cond delay="50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6" presetClass="emph" presetSubtype="0" accel="100000" autoRev="1" fill="hold" nodeType="withEffect">
                                  <p:stCondLst>
                                    <p:cond delay="250"/>
                                  </p:stCondLst>
                                  <p:childTnLst>
                                    <p:animScale>
                                      <p:cBhvr>
                                        <p:cTn id="52" dur="500" fill="hold"/>
                                        <p:tgtEl>
                                          <p:spTgt spid="25"/>
                                        </p:tgtEl>
                                      </p:cBhvr>
                                      <p:by x="85000" y="8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0" grpId="0"/>
      <p:bldP spid="10" grpId="1"/>
      <p:bldP spid="11" grpId="0"/>
      <p:bldP spid="11" grpId="1"/>
      <p:bldP spid="12" grpId="0"/>
      <p:bldP spid="12" grpId="1"/>
      <p:bldP spid="16" grpId="0"/>
      <p:bldP spid="1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A7193-973A-43FB-9AD5-FCA44A63E2EA}"/>
              </a:ext>
            </a:extLst>
          </p:cNvPr>
          <p:cNvSpPr>
            <a:spLocks noGrp="1"/>
          </p:cNvSpPr>
          <p:nvPr>
            <p:ph type="title"/>
          </p:nvPr>
        </p:nvSpPr>
        <p:spPr>
          <a:xfrm>
            <a:off x="661988" y="514350"/>
            <a:ext cx="12395200" cy="554038"/>
          </a:xfrm>
        </p:spPr>
        <p:txBody>
          <a:bodyPr vert="horz" wrap="square" lIns="0" tIns="0" rIns="0" bIns="0" rtlCol="0" anchor="b">
            <a:spAutoFit/>
          </a:bodyPr>
          <a:lstStyle/>
          <a:p>
            <a:r>
              <a:rPr lang="en-US"/>
              <a:t>Companies that can do more, should do more</a:t>
            </a:r>
          </a:p>
        </p:txBody>
      </p:sp>
      <p:grpSp>
        <p:nvGrpSpPr>
          <p:cNvPr id="22" name="Group 21">
            <a:extLst>
              <a:ext uri="{FF2B5EF4-FFF2-40B4-BE49-F238E27FC236}">
                <a16:creationId xmlns:a16="http://schemas.microsoft.com/office/drawing/2014/main" id="{D7F7E19C-0C3B-4C15-A13A-70478A2B16D0}"/>
              </a:ext>
              <a:ext uri="{C183D7F6-B498-43B3-948B-1728B52AA6E4}">
                <adec:decorative xmlns:adec="http://schemas.microsoft.com/office/drawing/2017/decorative" val="1"/>
              </a:ext>
            </a:extLst>
          </p:cNvPr>
          <p:cNvGrpSpPr/>
          <p:nvPr/>
        </p:nvGrpSpPr>
        <p:grpSpPr>
          <a:xfrm>
            <a:off x="0" y="1351795"/>
            <a:ext cx="7731889" cy="5902879"/>
            <a:chOff x="0" y="1351795"/>
            <a:chExt cx="7731889" cy="5902879"/>
          </a:xfrm>
        </p:grpSpPr>
        <p:sp>
          <p:nvSpPr>
            <p:cNvPr id="24" name="Rectangle 2">
              <a:extLst>
                <a:ext uri="{FF2B5EF4-FFF2-40B4-BE49-F238E27FC236}">
                  <a16:creationId xmlns:a16="http://schemas.microsoft.com/office/drawing/2014/main" id="{4418FB9F-0BD4-42A5-B33D-91D18545879D}"/>
                </a:ext>
              </a:extLst>
            </p:cNvPr>
            <p:cNvSpPr/>
            <p:nvPr/>
          </p:nvSpPr>
          <p:spPr bwMode="auto">
            <a:xfrm>
              <a:off x="0" y="1717555"/>
              <a:ext cx="7731889" cy="5171359"/>
            </a:xfrm>
            <a:custGeom>
              <a:avLst/>
              <a:gdLst>
                <a:gd name="connsiteX0" fmla="*/ 0 w 7731889"/>
                <a:gd name="connsiteY0" fmla="*/ 0 h 5171359"/>
                <a:gd name="connsiteX1" fmla="*/ 7731889 w 7731889"/>
                <a:gd name="connsiteY1" fmla="*/ 0 h 5171359"/>
                <a:gd name="connsiteX2" fmla="*/ 7731889 w 7731889"/>
                <a:gd name="connsiteY2" fmla="*/ 5171359 h 5171359"/>
                <a:gd name="connsiteX3" fmla="*/ 0 w 7731889"/>
                <a:gd name="connsiteY3" fmla="*/ 5171359 h 5171359"/>
                <a:gd name="connsiteX4" fmla="*/ 0 w 7731889"/>
                <a:gd name="connsiteY4" fmla="*/ 0 h 5171359"/>
                <a:gd name="connsiteX0" fmla="*/ 0 w 7731889"/>
                <a:gd name="connsiteY0" fmla="*/ 0 h 5171359"/>
                <a:gd name="connsiteX1" fmla="*/ 7731889 w 7731889"/>
                <a:gd name="connsiteY1" fmla="*/ 0 h 5171359"/>
                <a:gd name="connsiteX2" fmla="*/ 7731889 w 7731889"/>
                <a:gd name="connsiteY2" fmla="*/ 5171359 h 5171359"/>
                <a:gd name="connsiteX3" fmla="*/ 0 w 7731889"/>
                <a:gd name="connsiteY3" fmla="*/ 5171359 h 5171359"/>
                <a:gd name="connsiteX4" fmla="*/ 91440 w 7731889"/>
                <a:gd name="connsiteY4" fmla="*/ 91440 h 5171359"/>
                <a:gd name="connsiteX0" fmla="*/ 0 w 7731889"/>
                <a:gd name="connsiteY0" fmla="*/ 0 h 5171359"/>
                <a:gd name="connsiteX1" fmla="*/ 7731889 w 7731889"/>
                <a:gd name="connsiteY1" fmla="*/ 0 h 5171359"/>
                <a:gd name="connsiteX2" fmla="*/ 7731889 w 7731889"/>
                <a:gd name="connsiteY2" fmla="*/ 5171359 h 5171359"/>
                <a:gd name="connsiteX3" fmla="*/ 0 w 7731889"/>
                <a:gd name="connsiteY3" fmla="*/ 5171359 h 5171359"/>
              </a:gdLst>
              <a:ahLst/>
              <a:cxnLst>
                <a:cxn ang="0">
                  <a:pos x="connsiteX0" y="connsiteY0"/>
                </a:cxn>
                <a:cxn ang="0">
                  <a:pos x="connsiteX1" y="connsiteY1"/>
                </a:cxn>
                <a:cxn ang="0">
                  <a:pos x="connsiteX2" y="connsiteY2"/>
                </a:cxn>
                <a:cxn ang="0">
                  <a:pos x="connsiteX3" y="connsiteY3"/>
                </a:cxn>
              </a:cxnLst>
              <a:rect l="l" t="t" r="r" b="b"/>
              <a:pathLst>
                <a:path w="7731889" h="5171359">
                  <a:moveTo>
                    <a:pt x="0" y="0"/>
                  </a:moveTo>
                  <a:lnTo>
                    <a:pt x="7731889" y="0"/>
                  </a:lnTo>
                  <a:lnTo>
                    <a:pt x="7731889" y="5171359"/>
                  </a:lnTo>
                  <a:lnTo>
                    <a:pt x="0" y="5171359"/>
                  </a:lnTo>
                </a:path>
              </a:pathLst>
            </a:custGeom>
            <a:noFill/>
            <a:ln w="19050" cap="rnd">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grpSp>
          <p:nvGrpSpPr>
            <p:cNvPr id="25" name="Group 24">
              <a:extLst>
                <a:ext uri="{FF2B5EF4-FFF2-40B4-BE49-F238E27FC236}">
                  <a16:creationId xmlns:a16="http://schemas.microsoft.com/office/drawing/2014/main" id="{032DAC6B-7230-440A-B651-553A96E6B1AC}"/>
                </a:ext>
              </a:extLst>
            </p:cNvPr>
            <p:cNvGrpSpPr/>
            <p:nvPr/>
          </p:nvGrpSpPr>
          <p:grpSpPr>
            <a:xfrm>
              <a:off x="535940" y="1351795"/>
              <a:ext cx="822960" cy="731520"/>
              <a:chOff x="427176" y="1432818"/>
              <a:chExt cx="822960" cy="731520"/>
            </a:xfrm>
          </p:grpSpPr>
          <p:sp>
            <p:nvSpPr>
              <p:cNvPr id="31" name="Rectangle 30">
                <a:extLst>
                  <a:ext uri="{FF2B5EF4-FFF2-40B4-BE49-F238E27FC236}">
                    <a16:creationId xmlns:a16="http://schemas.microsoft.com/office/drawing/2014/main" id="{B2A578B4-5FD6-48DF-87D7-163644142B7A}"/>
                  </a:ext>
                </a:extLst>
              </p:cNvPr>
              <p:cNvSpPr/>
              <p:nvPr/>
            </p:nvSpPr>
            <p:spPr bwMode="auto">
              <a:xfrm>
                <a:off x="427176" y="1432818"/>
                <a:ext cx="822960" cy="7315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grpSp>
            <p:nvGrpSpPr>
              <p:cNvPr id="32" name="Group 31">
                <a:extLst>
                  <a:ext uri="{FF2B5EF4-FFF2-40B4-BE49-F238E27FC236}">
                    <a16:creationId xmlns:a16="http://schemas.microsoft.com/office/drawing/2014/main" id="{11E75E01-C783-43CE-A391-30D222E232BE}"/>
                  </a:ext>
                </a:extLst>
              </p:cNvPr>
              <p:cNvGrpSpPr/>
              <p:nvPr/>
            </p:nvGrpSpPr>
            <p:grpSpPr>
              <a:xfrm>
                <a:off x="571931" y="1551895"/>
                <a:ext cx="533451" cy="493366"/>
                <a:chOff x="-1561340" y="1460821"/>
                <a:chExt cx="533451" cy="493366"/>
              </a:xfrm>
              <a:solidFill>
                <a:schemeClr val="accent1"/>
              </a:solidFill>
            </p:grpSpPr>
            <p:sp>
              <p:nvSpPr>
                <p:cNvPr id="33" name="Freeform: Shape 32">
                  <a:extLst>
                    <a:ext uri="{FF2B5EF4-FFF2-40B4-BE49-F238E27FC236}">
                      <a16:creationId xmlns:a16="http://schemas.microsoft.com/office/drawing/2014/main" id="{30149249-B6E1-4081-B90F-BCF925BCE486}"/>
                    </a:ext>
                  </a:extLst>
                </p:cNvPr>
                <p:cNvSpPr/>
                <p:nvPr/>
              </p:nvSpPr>
              <p:spPr bwMode="auto">
                <a:xfrm>
                  <a:off x="-1561340" y="1460821"/>
                  <a:ext cx="214819" cy="493366"/>
                </a:xfrm>
                <a:custGeom>
                  <a:avLst/>
                  <a:gdLst/>
                  <a:ahLst/>
                  <a:cxnLst/>
                  <a:rect l="l" t="t" r="r" b="b"/>
                  <a:pathLst>
                    <a:path w="214819" h="493366">
                      <a:moveTo>
                        <a:pt x="169594" y="0"/>
                      </a:moveTo>
                      <a:lnTo>
                        <a:pt x="214819" y="71949"/>
                      </a:lnTo>
                      <a:cubicBezTo>
                        <a:pt x="177132" y="87710"/>
                        <a:pt x="149380" y="111179"/>
                        <a:pt x="131564" y="142357"/>
                      </a:cubicBezTo>
                      <a:cubicBezTo>
                        <a:pt x="113748" y="173535"/>
                        <a:pt x="103812" y="218931"/>
                        <a:pt x="101757" y="278546"/>
                      </a:cubicBezTo>
                      <a:lnTo>
                        <a:pt x="198374" y="278546"/>
                      </a:lnTo>
                      <a:lnTo>
                        <a:pt x="198374" y="493366"/>
                      </a:lnTo>
                      <a:lnTo>
                        <a:pt x="0" y="493366"/>
                      </a:lnTo>
                      <a:lnTo>
                        <a:pt x="0" y="323771"/>
                      </a:lnTo>
                      <a:cubicBezTo>
                        <a:pt x="0" y="231950"/>
                        <a:pt x="10964" y="165483"/>
                        <a:pt x="32891" y="124369"/>
                      </a:cubicBezTo>
                      <a:cubicBezTo>
                        <a:pt x="61671" y="69551"/>
                        <a:pt x="107238" y="28095"/>
                        <a:pt x="169594"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tx1"/>
                    </a:solidFill>
                    <a:ea typeface="Segoe UI" pitchFamily="34" charset="0"/>
                    <a:cs typeface="Segoe UI" pitchFamily="34" charset="0"/>
                  </a:endParaRPr>
                </a:p>
              </p:txBody>
            </p:sp>
            <p:sp>
              <p:nvSpPr>
                <p:cNvPr id="34" name="Freeform: Shape 33">
                  <a:extLst>
                    <a:ext uri="{FF2B5EF4-FFF2-40B4-BE49-F238E27FC236}">
                      <a16:creationId xmlns:a16="http://schemas.microsoft.com/office/drawing/2014/main" id="{CFEA07AC-8F6C-4E41-903B-B33EECFCA542}"/>
                    </a:ext>
                  </a:extLst>
                </p:cNvPr>
                <p:cNvSpPr/>
                <p:nvPr/>
              </p:nvSpPr>
              <p:spPr bwMode="auto">
                <a:xfrm>
                  <a:off x="-1242708" y="1460821"/>
                  <a:ext cx="214819" cy="493366"/>
                </a:xfrm>
                <a:custGeom>
                  <a:avLst/>
                  <a:gdLst/>
                  <a:ahLst/>
                  <a:cxnLst/>
                  <a:rect l="l" t="t" r="r" b="b"/>
                  <a:pathLst>
                    <a:path w="214819" h="493366">
                      <a:moveTo>
                        <a:pt x="169594" y="0"/>
                      </a:moveTo>
                      <a:lnTo>
                        <a:pt x="214819" y="71949"/>
                      </a:lnTo>
                      <a:cubicBezTo>
                        <a:pt x="177132" y="87710"/>
                        <a:pt x="149380" y="111179"/>
                        <a:pt x="131564" y="142357"/>
                      </a:cubicBezTo>
                      <a:cubicBezTo>
                        <a:pt x="113748" y="173535"/>
                        <a:pt x="103812" y="218931"/>
                        <a:pt x="101756" y="278546"/>
                      </a:cubicBezTo>
                      <a:lnTo>
                        <a:pt x="198374" y="278546"/>
                      </a:lnTo>
                      <a:lnTo>
                        <a:pt x="198374" y="493366"/>
                      </a:lnTo>
                      <a:lnTo>
                        <a:pt x="0" y="493366"/>
                      </a:lnTo>
                      <a:lnTo>
                        <a:pt x="0" y="323771"/>
                      </a:lnTo>
                      <a:cubicBezTo>
                        <a:pt x="0" y="231950"/>
                        <a:pt x="10963" y="165483"/>
                        <a:pt x="32891" y="124369"/>
                      </a:cubicBezTo>
                      <a:cubicBezTo>
                        <a:pt x="61670" y="69551"/>
                        <a:pt x="107238" y="28095"/>
                        <a:pt x="169594"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tx1"/>
                    </a:solidFill>
                    <a:ea typeface="Segoe UI" pitchFamily="34" charset="0"/>
                    <a:cs typeface="Segoe UI" pitchFamily="34" charset="0"/>
                  </a:endParaRPr>
                </a:p>
              </p:txBody>
            </p:sp>
          </p:grpSp>
        </p:grpSp>
        <p:grpSp>
          <p:nvGrpSpPr>
            <p:cNvPr id="26" name="Group 25">
              <a:extLst>
                <a:ext uri="{FF2B5EF4-FFF2-40B4-BE49-F238E27FC236}">
                  <a16:creationId xmlns:a16="http://schemas.microsoft.com/office/drawing/2014/main" id="{CDE79E95-E2BD-48A5-8968-066A032CA7DA}"/>
                </a:ext>
              </a:extLst>
            </p:cNvPr>
            <p:cNvGrpSpPr/>
            <p:nvPr/>
          </p:nvGrpSpPr>
          <p:grpSpPr>
            <a:xfrm rot="10800000">
              <a:off x="6523568" y="6523154"/>
              <a:ext cx="822960" cy="731520"/>
              <a:chOff x="427176" y="1432818"/>
              <a:chExt cx="822960" cy="731520"/>
            </a:xfrm>
          </p:grpSpPr>
          <p:sp>
            <p:nvSpPr>
              <p:cNvPr id="27" name="Rectangle 26">
                <a:extLst>
                  <a:ext uri="{FF2B5EF4-FFF2-40B4-BE49-F238E27FC236}">
                    <a16:creationId xmlns:a16="http://schemas.microsoft.com/office/drawing/2014/main" id="{03CC1C83-10C0-4A8D-B1BD-00E5FE20F2B4}"/>
                  </a:ext>
                </a:extLst>
              </p:cNvPr>
              <p:cNvSpPr/>
              <p:nvPr/>
            </p:nvSpPr>
            <p:spPr bwMode="auto">
              <a:xfrm>
                <a:off x="427176" y="1432818"/>
                <a:ext cx="822960" cy="7315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grpSp>
            <p:nvGrpSpPr>
              <p:cNvPr id="28" name="Group 27">
                <a:extLst>
                  <a:ext uri="{FF2B5EF4-FFF2-40B4-BE49-F238E27FC236}">
                    <a16:creationId xmlns:a16="http://schemas.microsoft.com/office/drawing/2014/main" id="{66BDABF9-828A-476E-B823-0C8BF95091CB}"/>
                  </a:ext>
                </a:extLst>
              </p:cNvPr>
              <p:cNvGrpSpPr/>
              <p:nvPr/>
            </p:nvGrpSpPr>
            <p:grpSpPr>
              <a:xfrm>
                <a:off x="571931" y="1551895"/>
                <a:ext cx="533451" cy="493366"/>
                <a:chOff x="-1561340" y="1460821"/>
                <a:chExt cx="533451" cy="493366"/>
              </a:xfrm>
              <a:solidFill>
                <a:schemeClr val="accent1"/>
              </a:solidFill>
            </p:grpSpPr>
            <p:sp>
              <p:nvSpPr>
                <p:cNvPr id="29" name="Freeform: Shape 28">
                  <a:extLst>
                    <a:ext uri="{FF2B5EF4-FFF2-40B4-BE49-F238E27FC236}">
                      <a16:creationId xmlns:a16="http://schemas.microsoft.com/office/drawing/2014/main" id="{B459B477-6E93-40E0-94E4-2FEE550D696C}"/>
                    </a:ext>
                  </a:extLst>
                </p:cNvPr>
                <p:cNvSpPr/>
                <p:nvPr/>
              </p:nvSpPr>
              <p:spPr bwMode="auto">
                <a:xfrm>
                  <a:off x="-1561340" y="1460821"/>
                  <a:ext cx="214819" cy="493366"/>
                </a:xfrm>
                <a:custGeom>
                  <a:avLst/>
                  <a:gdLst/>
                  <a:ahLst/>
                  <a:cxnLst/>
                  <a:rect l="l" t="t" r="r" b="b"/>
                  <a:pathLst>
                    <a:path w="214819" h="493366">
                      <a:moveTo>
                        <a:pt x="169594" y="0"/>
                      </a:moveTo>
                      <a:lnTo>
                        <a:pt x="214819" y="71949"/>
                      </a:lnTo>
                      <a:cubicBezTo>
                        <a:pt x="177132" y="87710"/>
                        <a:pt x="149380" y="111179"/>
                        <a:pt x="131564" y="142357"/>
                      </a:cubicBezTo>
                      <a:cubicBezTo>
                        <a:pt x="113748" y="173535"/>
                        <a:pt x="103812" y="218931"/>
                        <a:pt x="101757" y="278546"/>
                      </a:cubicBezTo>
                      <a:lnTo>
                        <a:pt x="198374" y="278546"/>
                      </a:lnTo>
                      <a:lnTo>
                        <a:pt x="198374" y="493366"/>
                      </a:lnTo>
                      <a:lnTo>
                        <a:pt x="0" y="493366"/>
                      </a:lnTo>
                      <a:lnTo>
                        <a:pt x="0" y="323771"/>
                      </a:lnTo>
                      <a:cubicBezTo>
                        <a:pt x="0" y="231950"/>
                        <a:pt x="10964" y="165483"/>
                        <a:pt x="32891" y="124369"/>
                      </a:cubicBezTo>
                      <a:cubicBezTo>
                        <a:pt x="61671" y="69551"/>
                        <a:pt x="107238" y="28095"/>
                        <a:pt x="169594"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tx1"/>
                    </a:solidFill>
                    <a:ea typeface="Segoe UI" pitchFamily="34" charset="0"/>
                    <a:cs typeface="Segoe UI" pitchFamily="34" charset="0"/>
                  </a:endParaRPr>
                </a:p>
              </p:txBody>
            </p:sp>
            <p:sp>
              <p:nvSpPr>
                <p:cNvPr id="30" name="Freeform: Shape 29">
                  <a:extLst>
                    <a:ext uri="{FF2B5EF4-FFF2-40B4-BE49-F238E27FC236}">
                      <a16:creationId xmlns:a16="http://schemas.microsoft.com/office/drawing/2014/main" id="{646C900B-BA43-470B-9BDA-5C9BFCCD5667}"/>
                    </a:ext>
                  </a:extLst>
                </p:cNvPr>
                <p:cNvSpPr/>
                <p:nvPr/>
              </p:nvSpPr>
              <p:spPr bwMode="auto">
                <a:xfrm>
                  <a:off x="-1242708" y="1460821"/>
                  <a:ext cx="214819" cy="493366"/>
                </a:xfrm>
                <a:custGeom>
                  <a:avLst/>
                  <a:gdLst/>
                  <a:ahLst/>
                  <a:cxnLst/>
                  <a:rect l="l" t="t" r="r" b="b"/>
                  <a:pathLst>
                    <a:path w="214819" h="493366">
                      <a:moveTo>
                        <a:pt x="169594" y="0"/>
                      </a:moveTo>
                      <a:lnTo>
                        <a:pt x="214819" y="71949"/>
                      </a:lnTo>
                      <a:cubicBezTo>
                        <a:pt x="177132" y="87710"/>
                        <a:pt x="149380" y="111179"/>
                        <a:pt x="131564" y="142357"/>
                      </a:cubicBezTo>
                      <a:cubicBezTo>
                        <a:pt x="113748" y="173535"/>
                        <a:pt x="103812" y="218931"/>
                        <a:pt x="101756" y="278546"/>
                      </a:cubicBezTo>
                      <a:lnTo>
                        <a:pt x="198374" y="278546"/>
                      </a:lnTo>
                      <a:lnTo>
                        <a:pt x="198374" y="493366"/>
                      </a:lnTo>
                      <a:lnTo>
                        <a:pt x="0" y="493366"/>
                      </a:lnTo>
                      <a:lnTo>
                        <a:pt x="0" y="323771"/>
                      </a:lnTo>
                      <a:cubicBezTo>
                        <a:pt x="0" y="231950"/>
                        <a:pt x="10963" y="165483"/>
                        <a:pt x="32891" y="124369"/>
                      </a:cubicBezTo>
                      <a:cubicBezTo>
                        <a:pt x="61670" y="69551"/>
                        <a:pt x="107238" y="28095"/>
                        <a:pt x="169594"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tx1"/>
                    </a:solidFill>
                    <a:ea typeface="Segoe UI" pitchFamily="34" charset="0"/>
                    <a:cs typeface="Segoe UI" pitchFamily="34" charset="0"/>
                  </a:endParaRPr>
                </a:p>
              </p:txBody>
            </p:sp>
          </p:grpSp>
        </p:grpSp>
      </p:grpSp>
      <p:sp>
        <p:nvSpPr>
          <p:cNvPr id="35" name="Rectangle 34">
            <a:extLst>
              <a:ext uri="{FF2B5EF4-FFF2-40B4-BE49-F238E27FC236}">
                <a16:creationId xmlns:a16="http://schemas.microsoft.com/office/drawing/2014/main" id="{2384FB3E-47D5-4EFB-B8ED-2927E7D4B1A2}"/>
              </a:ext>
            </a:extLst>
          </p:cNvPr>
          <p:cNvSpPr/>
          <p:nvPr/>
        </p:nvSpPr>
        <p:spPr>
          <a:xfrm>
            <a:off x="632492" y="5919045"/>
            <a:ext cx="3721981" cy="400110"/>
          </a:xfrm>
          <a:prstGeom prst="rect">
            <a:avLst/>
          </a:prstGeom>
        </p:spPr>
        <p:txBody>
          <a:bodyPr wrap="none">
            <a:spAutoFit/>
          </a:bodyPr>
          <a:lstStyle/>
          <a:p>
            <a:r>
              <a:rPr lang="en-US" sz="2000"/>
              <a:t>– Satya Nadella, CEO, Microsoft</a:t>
            </a:r>
          </a:p>
        </p:txBody>
      </p:sp>
      <p:sp>
        <p:nvSpPr>
          <p:cNvPr id="36" name="Rectangle 35">
            <a:extLst>
              <a:ext uri="{FF2B5EF4-FFF2-40B4-BE49-F238E27FC236}">
                <a16:creationId xmlns:a16="http://schemas.microsoft.com/office/drawing/2014/main" id="{10781E56-C0D8-4407-9114-08266AFA3721}"/>
              </a:ext>
            </a:extLst>
          </p:cNvPr>
          <p:cNvSpPr/>
          <p:nvPr/>
        </p:nvSpPr>
        <p:spPr>
          <a:xfrm>
            <a:off x="591648" y="2317796"/>
            <a:ext cx="7047643" cy="3339376"/>
          </a:xfrm>
          <a:prstGeom prst="rect">
            <a:avLst/>
          </a:prstGeom>
        </p:spPr>
        <p:txBody>
          <a:bodyPr wrap="square">
            <a:spAutoFit/>
          </a:bodyPr>
          <a:lstStyle/>
          <a:p>
            <a:pPr>
              <a:spcAft>
                <a:spcPts val="1800"/>
              </a:spcAft>
            </a:pPr>
            <a:r>
              <a:rPr lang="en-US" sz="2800"/>
              <a:t>At a time when many are calling attention to the role technology plays in society, our mission remains constant.</a:t>
            </a:r>
          </a:p>
          <a:p>
            <a:pPr>
              <a:spcAft>
                <a:spcPts val="1200"/>
              </a:spcAft>
            </a:pPr>
            <a:r>
              <a:rPr lang="en-US" sz="2800"/>
              <a:t>It grounds us in the enormous opportunity and responsibility we have to ensure that the technology we create </a:t>
            </a:r>
            <a:r>
              <a:rPr lang="en-US" sz="2800">
                <a:solidFill>
                  <a:srgbClr val="0078D4"/>
                </a:solidFill>
              </a:rPr>
              <a:t>benefits everyone on the planet, including the planet itself.</a:t>
            </a:r>
            <a:endParaRPr lang="en-US" sz="2800"/>
          </a:p>
        </p:txBody>
      </p:sp>
      <p:pic>
        <p:nvPicPr>
          <p:cNvPr id="37" name="Picture 2" descr="Satya Nandella">
            <a:extLst>
              <a:ext uri="{FF2B5EF4-FFF2-40B4-BE49-F238E27FC236}">
                <a16:creationId xmlns:a16="http://schemas.microsoft.com/office/drawing/2014/main" id="{D54871B5-84A0-4958-BBC5-90CAD50B39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30" t="-6015" r="30651" b="-2"/>
          <a:stretch/>
        </p:blipFill>
        <p:spPr bwMode="auto">
          <a:xfrm>
            <a:off x="6822767" y="0"/>
            <a:ext cx="6893233" cy="772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86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35" presetClass="path" presetSubtype="0" decel="100000" fill="hold" grpId="1" nodeType="withEffect">
                                  <p:stCondLst>
                                    <p:cond delay="0"/>
                                  </p:stCondLst>
                                  <p:childTnLst>
                                    <p:animMotion origin="layout" path="M 4.44444E-6 -1.25E-6 L 4.44444E-6 -0.07278 " pathEditMode="relative" rAng="0" ptsTypes="AA">
                                      <p:cBhvr>
                                        <p:cTn id="9" dur="1000" spd="-100000" fill="hold"/>
                                        <p:tgtEl>
                                          <p:spTgt spid="2"/>
                                        </p:tgtEl>
                                        <p:attrNameLst>
                                          <p:attrName>ppt_x</p:attrName>
                                          <p:attrName>ppt_y</p:attrName>
                                        </p:attrNameLst>
                                      </p:cBhvr>
                                      <p:rCtr x="0" y="-3639"/>
                                    </p:animMotion>
                                  </p:childTnLst>
                                </p:cTn>
                              </p:par>
                              <p:par>
                                <p:cTn id="10" presetID="10" presetClass="entr" presetSubtype="0" fill="hold" nodeType="withEffect">
                                  <p:stCondLst>
                                    <p:cond delay="5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400"/>
                                        <p:tgtEl>
                                          <p:spTgt spid="22"/>
                                        </p:tgtEl>
                                      </p:cBhvr>
                                    </p:animEffect>
                                  </p:childTnLst>
                                </p:cTn>
                              </p:par>
                              <p:par>
                                <p:cTn id="13" presetID="35" presetClass="path" presetSubtype="0" decel="100000" fill="hold" nodeType="withEffect">
                                  <p:stCondLst>
                                    <p:cond delay="0"/>
                                  </p:stCondLst>
                                  <p:childTnLst>
                                    <p:animMotion origin="layout" path="M 1.2963E-6 -1.97368E-7 L -0.29908 -1.97368E-7 " pathEditMode="relative" rAng="0" ptsTypes="AA">
                                      <p:cBhvr>
                                        <p:cTn id="14" dur="1000" spd="-100000" fill="hold"/>
                                        <p:tgtEl>
                                          <p:spTgt spid="22"/>
                                        </p:tgtEl>
                                        <p:attrNameLst>
                                          <p:attrName>ppt_x</p:attrName>
                                          <p:attrName>ppt_y</p:attrName>
                                        </p:attrNameLst>
                                      </p:cBhvr>
                                      <p:rCtr x="-14954" y="0"/>
                                    </p:animMotion>
                                  </p:childTnLst>
                                </p:cTn>
                              </p:par>
                              <p:par>
                                <p:cTn id="15" presetID="10" presetClass="entr" presetSubtype="0" fill="hold" grpId="0" nodeType="withEffect">
                                  <p:stCondLst>
                                    <p:cond delay="50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400"/>
                                        <p:tgtEl>
                                          <p:spTgt spid="36"/>
                                        </p:tgtEl>
                                      </p:cBhvr>
                                    </p:animEffect>
                                  </p:childTnLst>
                                </p:cTn>
                              </p:par>
                              <p:par>
                                <p:cTn id="18" presetID="35" presetClass="path" presetSubtype="0" decel="100000" fill="hold" grpId="1" nodeType="withEffect">
                                  <p:stCondLst>
                                    <p:cond delay="0"/>
                                  </p:stCondLst>
                                  <p:childTnLst>
                                    <p:animMotion origin="layout" path="M -9.25926E-7 0 L -0.29907 0 " pathEditMode="relative" rAng="0" ptsTypes="AA">
                                      <p:cBhvr>
                                        <p:cTn id="19" dur="1000" spd="-100000" fill="hold"/>
                                        <p:tgtEl>
                                          <p:spTgt spid="36"/>
                                        </p:tgtEl>
                                        <p:attrNameLst>
                                          <p:attrName>ppt_x</p:attrName>
                                          <p:attrName>ppt_y</p:attrName>
                                        </p:attrNameLst>
                                      </p:cBhvr>
                                      <p:rCtr x="-14954" y="0"/>
                                    </p:animMotion>
                                  </p:childTnLst>
                                </p:cTn>
                              </p:par>
                              <p:par>
                                <p:cTn id="20" presetID="10" presetClass="entr" presetSubtype="0" fill="hold" grpId="0" nodeType="withEffect">
                                  <p:stCondLst>
                                    <p:cond delay="75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42" presetClass="path" presetSubtype="0" decel="100000" fill="hold" grpId="1" nodeType="withEffect">
                                  <p:stCondLst>
                                    <p:cond delay="500"/>
                                  </p:stCondLst>
                                  <p:childTnLst>
                                    <p:animMotion origin="layout" path="M -2.96296E-6 -3.28947E-7 L -2.96296E-6 0.25 " pathEditMode="relative" rAng="0" ptsTypes="AA">
                                      <p:cBhvr>
                                        <p:cTn id="24" dur="750" spd="-100000" fill="hold"/>
                                        <p:tgtEl>
                                          <p:spTgt spid="35"/>
                                        </p:tgtEl>
                                        <p:attrNameLst>
                                          <p:attrName>ppt_x</p:attrName>
                                          <p:attrName>ppt_y</p:attrName>
                                        </p:attrNameLst>
                                      </p:cBhvr>
                                      <p:rCtr x="0" y="12500"/>
                                    </p:animMotion>
                                  </p:childTnLst>
                                </p:cTn>
                              </p:par>
                              <p:par>
                                <p:cTn id="25" presetID="10" presetClass="entr" presetSubtype="0" fill="hold" nodeType="withEffect">
                                  <p:stCondLst>
                                    <p:cond delay="10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700"/>
                                        <p:tgtEl>
                                          <p:spTgt spid="37"/>
                                        </p:tgtEl>
                                      </p:cBhvr>
                                    </p:animEffect>
                                  </p:childTnLst>
                                </p:cTn>
                              </p:par>
                              <p:par>
                                <p:cTn id="28" presetID="35" presetClass="path" presetSubtype="0" decel="100000" fill="hold" nodeType="withEffect">
                                  <p:stCondLst>
                                    <p:cond delay="750"/>
                                  </p:stCondLst>
                                  <p:childTnLst>
                                    <p:animMotion origin="layout" path="M 3.14815E-6 0 L 0.08634 -0.00041 " pathEditMode="relative" rAng="0" ptsTypes="AA">
                                      <p:cBhvr>
                                        <p:cTn id="29" dur="1000" spd="-100000" fill="hold"/>
                                        <p:tgtEl>
                                          <p:spTgt spid="37"/>
                                        </p:tgtEl>
                                        <p:attrNameLst>
                                          <p:attrName>ppt_x</p:attrName>
                                          <p:attrName>ppt_y</p:attrName>
                                        </p:attrNameLst>
                                      </p:cBhvr>
                                      <p:rCtr x="4317" y="-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5" grpId="0"/>
      <p:bldP spid="35" grpId="1"/>
      <p:bldP spid="36" grpId="0"/>
      <p:bldP spid="3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644FED-D2D7-4CB5-B860-07DA6905DD0F}"/>
              </a:ext>
            </a:extLst>
          </p:cNvPr>
          <p:cNvSpPr>
            <a:spLocks noGrp="1"/>
          </p:cNvSpPr>
          <p:nvPr>
            <p:ph type="title"/>
          </p:nvPr>
        </p:nvSpPr>
        <p:spPr>
          <a:xfrm>
            <a:off x="661800" y="514779"/>
            <a:ext cx="12395834" cy="553998"/>
          </a:xfrm>
        </p:spPr>
        <p:txBody>
          <a:bodyPr/>
          <a:lstStyle/>
          <a:p>
            <a:r>
              <a:rPr lang="en-US"/>
              <a:t>Together, we can reimagine a better future </a:t>
            </a:r>
          </a:p>
        </p:txBody>
      </p:sp>
      <p:sp>
        <p:nvSpPr>
          <p:cNvPr id="15" name="outer ring">
            <a:extLst>
              <a:ext uri="{FF2B5EF4-FFF2-40B4-BE49-F238E27FC236}">
                <a16:creationId xmlns:a16="http://schemas.microsoft.com/office/drawing/2014/main" id="{07B0DB3A-E38B-486A-A90E-0195C1819411}"/>
              </a:ext>
              <a:ext uri="{C183D7F6-B498-43B3-948B-1728B52AA6E4}">
                <adec:decorative xmlns:adec="http://schemas.microsoft.com/office/drawing/2017/decorative" val="1"/>
              </a:ext>
            </a:extLst>
          </p:cNvPr>
          <p:cNvSpPr>
            <a:spLocks noChangeAspect="1"/>
          </p:cNvSpPr>
          <p:nvPr/>
        </p:nvSpPr>
        <p:spPr bwMode="auto">
          <a:xfrm>
            <a:off x="845590" y="2037842"/>
            <a:ext cx="2604220" cy="2604220"/>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405" tIns="143527" rIns="179405" bIns="143527" numCol="1" spcCol="0" rtlCol="0" fromWordArt="0" anchor="t" anchorCtr="0" forceAA="0" compatLnSpc="1">
            <a:prstTxWarp prst="textNoShape">
              <a:avLst/>
            </a:prstTxWarp>
            <a:noAutofit/>
          </a:bodyPr>
          <a:lstStyle/>
          <a:p>
            <a:pPr defTabSz="914719" fontAlgn="base">
              <a:spcBef>
                <a:spcPct val="0"/>
              </a:spcBef>
              <a:spcAft>
                <a:spcPct val="0"/>
              </a:spcAft>
            </a:pPr>
            <a:endParaRPr lang="en-US" sz="1961">
              <a:gradFill>
                <a:gsLst>
                  <a:gs pos="0">
                    <a:srgbClr val="FFFFFF"/>
                  </a:gs>
                  <a:gs pos="100000">
                    <a:srgbClr val="FFFFFF"/>
                  </a:gs>
                </a:gsLst>
                <a:lin ang="5400000" scaled="0"/>
              </a:gradFill>
              <a:latin typeface="Segoe UI"/>
              <a:cs typeface="Segoe UI" pitchFamily="34" charset="0"/>
            </a:endParaRPr>
          </a:p>
        </p:txBody>
      </p:sp>
      <p:pic>
        <p:nvPicPr>
          <p:cNvPr id="18" name="Picture 17" descr="A close-up of a young girl in a school looking outside ">
            <a:extLst>
              <a:ext uri="{FF2B5EF4-FFF2-40B4-BE49-F238E27FC236}">
                <a16:creationId xmlns:a16="http://schemas.microsoft.com/office/drawing/2014/main" id="{22478B89-32E2-48EF-8F42-2144095CEB59}"/>
              </a:ext>
            </a:extLst>
          </p:cNvPr>
          <p:cNvPicPr>
            <a:picLocks noChangeAspect="1"/>
          </p:cNvPicPr>
          <p:nvPr/>
        </p:nvPicPr>
        <p:blipFill>
          <a:blip r:embed="rId3" cstate="print">
            <a:extLst>
              <a:ext uri="{28A0092B-C50C-407E-A947-70E740481C1C}">
                <a14:useLocalDpi xmlns:a14="http://schemas.microsoft.com/office/drawing/2010/main" val="0"/>
              </a:ext>
            </a:extLst>
          </a:blip>
          <a:srcRect l="16671" r="16671"/>
          <a:stretch/>
        </p:blipFill>
        <p:spPr>
          <a:xfrm flipH="1">
            <a:off x="1001345" y="2193597"/>
            <a:ext cx="2292711" cy="2292711"/>
          </a:xfrm>
          <a:custGeom>
            <a:avLst/>
            <a:gdLst>
              <a:gd name="connsiteX0" fmla="*/ 822960 w 1645920"/>
              <a:gd name="connsiteY0" fmla="*/ 0 h 1645920"/>
              <a:gd name="connsiteX1" fmla="*/ 1645920 w 1645920"/>
              <a:gd name="connsiteY1" fmla="*/ 822960 h 1645920"/>
              <a:gd name="connsiteX2" fmla="*/ 822960 w 1645920"/>
              <a:gd name="connsiteY2" fmla="*/ 1645920 h 1645920"/>
              <a:gd name="connsiteX3" fmla="*/ 0 w 1645920"/>
              <a:gd name="connsiteY3" fmla="*/ 822960 h 1645920"/>
              <a:gd name="connsiteX4" fmla="*/ 822960 w 1645920"/>
              <a:gd name="connsiteY4" fmla="*/ 0 h 164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p:spPr>
      </p:pic>
      <p:sp>
        <p:nvSpPr>
          <p:cNvPr id="4" name="TextBox 3">
            <a:extLst>
              <a:ext uri="{FF2B5EF4-FFF2-40B4-BE49-F238E27FC236}">
                <a16:creationId xmlns:a16="http://schemas.microsoft.com/office/drawing/2014/main" id="{8E8BE9B0-DACC-494E-810A-C15BD40BCFC2}"/>
              </a:ext>
            </a:extLst>
          </p:cNvPr>
          <p:cNvSpPr txBox="1"/>
          <p:nvPr/>
        </p:nvSpPr>
        <p:spPr>
          <a:xfrm>
            <a:off x="661800" y="4879114"/>
            <a:ext cx="2971800" cy="968700"/>
          </a:xfrm>
          <a:prstGeom prst="rect">
            <a:avLst/>
          </a:prstGeom>
          <a:noFill/>
        </p:spPr>
        <p:txBody>
          <a:bodyPr wrap="square" lIns="0" tIns="0" rIns="0" bIns="0" rtlCol="0">
            <a:noAutofit/>
          </a:bodyPr>
          <a:lstStyle/>
          <a:p>
            <a:pPr algn="ctr" defTabSz="1027797">
              <a:defRPr/>
            </a:pPr>
            <a:r>
              <a:rPr lang="en-US" sz="2200">
                <a:latin typeface="+mj-lt"/>
              </a:rPr>
              <a:t>Support inclusive </a:t>
            </a:r>
            <a:br>
              <a:rPr lang="en-US" sz="2200">
                <a:latin typeface="+mj-lt"/>
              </a:rPr>
            </a:br>
            <a:r>
              <a:rPr lang="en-US" sz="2200">
                <a:latin typeface="+mj-lt"/>
              </a:rPr>
              <a:t>economic growth​</a:t>
            </a:r>
          </a:p>
        </p:txBody>
      </p:sp>
      <p:sp>
        <p:nvSpPr>
          <p:cNvPr id="16" name="outer ring">
            <a:extLst>
              <a:ext uri="{FF2B5EF4-FFF2-40B4-BE49-F238E27FC236}">
                <a16:creationId xmlns:a16="http://schemas.microsoft.com/office/drawing/2014/main" id="{7BFA975C-9E81-4E4D-9D8C-1C52087AB651}"/>
              </a:ext>
              <a:ext uri="{C183D7F6-B498-43B3-948B-1728B52AA6E4}">
                <adec:decorative xmlns:adec="http://schemas.microsoft.com/office/drawing/2017/decorative" val="1"/>
              </a:ext>
            </a:extLst>
          </p:cNvPr>
          <p:cNvSpPr>
            <a:spLocks noChangeAspect="1"/>
          </p:cNvSpPr>
          <p:nvPr/>
        </p:nvSpPr>
        <p:spPr bwMode="auto">
          <a:xfrm>
            <a:off x="3986935" y="2037842"/>
            <a:ext cx="2604220" cy="2604220"/>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405" tIns="143527" rIns="179405" bIns="143527" numCol="1" spcCol="0" rtlCol="0" fromWordArt="0" anchor="t" anchorCtr="0" forceAA="0" compatLnSpc="1">
            <a:prstTxWarp prst="textNoShape">
              <a:avLst/>
            </a:prstTxWarp>
            <a:noAutofit/>
          </a:bodyPr>
          <a:lstStyle/>
          <a:p>
            <a:pPr defTabSz="914719" fontAlgn="base">
              <a:spcBef>
                <a:spcPct val="0"/>
              </a:spcBef>
              <a:spcAft>
                <a:spcPct val="0"/>
              </a:spcAft>
              <a:defRPr/>
            </a:pPr>
            <a:endParaRPr lang="en-US" sz="1961">
              <a:gradFill>
                <a:gsLst>
                  <a:gs pos="0">
                    <a:srgbClr val="FFFFFF"/>
                  </a:gs>
                  <a:gs pos="100000">
                    <a:srgbClr val="FFFFFF"/>
                  </a:gs>
                </a:gsLst>
                <a:lin ang="5400000" scaled="0"/>
              </a:gradFill>
              <a:latin typeface="Segoe UI"/>
              <a:cs typeface="Segoe UI" pitchFamily="34" charset="0"/>
            </a:endParaRPr>
          </a:p>
        </p:txBody>
      </p:sp>
      <p:pic>
        <p:nvPicPr>
          <p:cNvPr id="8" name="Picture 7" descr="A little boy in a village holding a used notebook">
            <a:extLst>
              <a:ext uri="{FF2B5EF4-FFF2-40B4-BE49-F238E27FC236}">
                <a16:creationId xmlns:a16="http://schemas.microsoft.com/office/drawing/2014/main" id="{813CBBC6-0A7D-4E1B-96C6-EDE5635A67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410" t="21381" r="24032" b="-152"/>
          <a:stretch/>
        </p:blipFill>
        <p:spPr>
          <a:xfrm flipH="1">
            <a:off x="4138241" y="2189148"/>
            <a:ext cx="2301608" cy="2301608"/>
          </a:xfrm>
          <a:custGeom>
            <a:avLst/>
            <a:gdLst>
              <a:gd name="connsiteX0" fmla="*/ 1022937 w 2045874"/>
              <a:gd name="connsiteY0" fmla="*/ 0 h 2045874"/>
              <a:gd name="connsiteX1" fmla="*/ 0 w 2045874"/>
              <a:gd name="connsiteY1" fmla="*/ 1022937 h 2045874"/>
              <a:gd name="connsiteX2" fmla="*/ 1022937 w 2045874"/>
              <a:gd name="connsiteY2" fmla="*/ 2045874 h 2045874"/>
              <a:gd name="connsiteX3" fmla="*/ 2045874 w 2045874"/>
              <a:gd name="connsiteY3" fmla="*/ 1022937 h 2045874"/>
              <a:gd name="connsiteX4" fmla="*/ 1022937 w 2045874"/>
              <a:gd name="connsiteY4" fmla="*/ 0 h 2045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874" h="2045874">
                <a:moveTo>
                  <a:pt x="1022937" y="0"/>
                </a:moveTo>
                <a:cubicBezTo>
                  <a:pt x="457985" y="0"/>
                  <a:pt x="0" y="457985"/>
                  <a:pt x="0" y="1022937"/>
                </a:cubicBezTo>
                <a:cubicBezTo>
                  <a:pt x="0" y="1587889"/>
                  <a:pt x="457985" y="2045874"/>
                  <a:pt x="1022937" y="2045874"/>
                </a:cubicBezTo>
                <a:cubicBezTo>
                  <a:pt x="1587889" y="2045874"/>
                  <a:pt x="2045874" y="1587889"/>
                  <a:pt x="2045874" y="1022937"/>
                </a:cubicBezTo>
                <a:cubicBezTo>
                  <a:pt x="2045874" y="457985"/>
                  <a:pt x="1587889" y="0"/>
                  <a:pt x="1022937" y="0"/>
                </a:cubicBezTo>
                <a:close/>
              </a:path>
            </a:pathLst>
          </a:custGeom>
        </p:spPr>
      </p:pic>
      <p:sp>
        <p:nvSpPr>
          <p:cNvPr id="3" name="TextBox 2">
            <a:extLst>
              <a:ext uri="{FF2B5EF4-FFF2-40B4-BE49-F238E27FC236}">
                <a16:creationId xmlns:a16="http://schemas.microsoft.com/office/drawing/2014/main" id="{8C7DDF17-1248-4A1E-9B2E-4240C79FB060}"/>
              </a:ext>
            </a:extLst>
          </p:cNvPr>
          <p:cNvSpPr txBox="1"/>
          <p:nvPr/>
        </p:nvSpPr>
        <p:spPr>
          <a:xfrm>
            <a:off x="3803145" y="4879114"/>
            <a:ext cx="2971800" cy="968700"/>
          </a:xfrm>
          <a:prstGeom prst="rect">
            <a:avLst/>
          </a:prstGeom>
          <a:noFill/>
        </p:spPr>
        <p:txBody>
          <a:bodyPr wrap="square" lIns="0" tIns="0" rIns="0" bIns="0" rtlCol="0">
            <a:noAutofit/>
          </a:bodyPr>
          <a:lstStyle/>
          <a:p>
            <a:pPr algn="ctr" defTabSz="1027797">
              <a:defRPr/>
            </a:pPr>
            <a:r>
              <a:rPr lang="en-US" sz="2200">
                <a:latin typeface="+mj-lt"/>
              </a:rPr>
              <a:t>Protect</a:t>
            </a:r>
            <a:br>
              <a:rPr lang="en-US" sz="2200">
                <a:latin typeface="+mj-lt"/>
              </a:rPr>
            </a:br>
            <a:r>
              <a:rPr lang="en-US" sz="2200">
                <a:latin typeface="+mj-lt"/>
              </a:rPr>
              <a:t>fundamental rights</a:t>
            </a:r>
          </a:p>
        </p:txBody>
      </p:sp>
      <p:sp>
        <p:nvSpPr>
          <p:cNvPr id="17" name="outer ring">
            <a:extLst>
              <a:ext uri="{FF2B5EF4-FFF2-40B4-BE49-F238E27FC236}">
                <a16:creationId xmlns:a16="http://schemas.microsoft.com/office/drawing/2014/main" id="{934DCFEA-DFEC-42BF-88E6-8017D900BA18}"/>
              </a:ext>
              <a:ext uri="{C183D7F6-B498-43B3-948B-1728B52AA6E4}">
                <adec:decorative xmlns:adec="http://schemas.microsoft.com/office/drawing/2017/decorative" val="1"/>
              </a:ext>
            </a:extLst>
          </p:cNvPr>
          <p:cNvSpPr>
            <a:spLocks noChangeAspect="1"/>
          </p:cNvSpPr>
          <p:nvPr/>
        </p:nvSpPr>
        <p:spPr bwMode="auto">
          <a:xfrm>
            <a:off x="7128280" y="2037842"/>
            <a:ext cx="2604220" cy="2604220"/>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405" tIns="143527" rIns="179405" bIns="143527" numCol="1" spcCol="0" rtlCol="0" fromWordArt="0" anchor="t" anchorCtr="0" forceAA="0" compatLnSpc="1">
            <a:prstTxWarp prst="textNoShape">
              <a:avLst/>
            </a:prstTxWarp>
            <a:noAutofit/>
          </a:bodyPr>
          <a:lstStyle/>
          <a:p>
            <a:pPr defTabSz="914719" fontAlgn="base">
              <a:spcBef>
                <a:spcPct val="0"/>
              </a:spcBef>
              <a:spcAft>
                <a:spcPct val="0"/>
              </a:spcAft>
            </a:pPr>
            <a:endParaRPr lang="en-US" sz="1961">
              <a:gradFill>
                <a:gsLst>
                  <a:gs pos="0">
                    <a:srgbClr val="FFFFFF"/>
                  </a:gs>
                  <a:gs pos="100000">
                    <a:srgbClr val="FFFFFF"/>
                  </a:gs>
                </a:gsLst>
                <a:lin ang="5400000" scaled="0"/>
              </a:gradFill>
              <a:latin typeface="Segoe UI"/>
              <a:cs typeface="Segoe UI" pitchFamily="34" charset="0"/>
            </a:endParaRPr>
          </a:p>
        </p:txBody>
      </p:sp>
      <p:pic>
        <p:nvPicPr>
          <p:cNvPr id="19" name="Picture 18" descr="Two workers doing a site inspection at a wind farm">
            <a:extLst>
              <a:ext uri="{FF2B5EF4-FFF2-40B4-BE49-F238E27FC236}">
                <a16:creationId xmlns:a16="http://schemas.microsoft.com/office/drawing/2014/main" id="{51568C02-0B03-49A5-8D8F-AFD5F8EE800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572" r="788"/>
          <a:stretch/>
        </p:blipFill>
        <p:spPr>
          <a:xfrm>
            <a:off x="7284035" y="2193597"/>
            <a:ext cx="2292711" cy="2292711"/>
          </a:xfrm>
          <a:custGeom>
            <a:avLst/>
            <a:gdLst>
              <a:gd name="connsiteX0" fmla="*/ 804115 w 1608230"/>
              <a:gd name="connsiteY0" fmla="*/ 0 h 1608230"/>
              <a:gd name="connsiteX1" fmla="*/ 0 w 1608230"/>
              <a:gd name="connsiteY1" fmla="*/ 804115 h 1608230"/>
              <a:gd name="connsiteX2" fmla="*/ 804115 w 1608230"/>
              <a:gd name="connsiteY2" fmla="*/ 1608230 h 1608230"/>
              <a:gd name="connsiteX3" fmla="*/ 1608230 w 1608230"/>
              <a:gd name="connsiteY3" fmla="*/ 804115 h 1608230"/>
              <a:gd name="connsiteX4" fmla="*/ 804115 w 1608230"/>
              <a:gd name="connsiteY4" fmla="*/ 0 h 1608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230" h="1608230">
                <a:moveTo>
                  <a:pt x="804115" y="0"/>
                </a:moveTo>
                <a:cubicBezTo>
                  <a:pt x="360015" y="0"/>
                  <a:pt x="0" y="360015"/>
                  <a:pt x="0" y="804115"/>
                </a:cubicBezTo>
                <a:cubicBezTo>
                  <a:pt x="0" y="1248215"/>
                  <a:pt x="360015" y="1608230"/>
                  <a:pt x="804115" y="1608230"/>
                </a:cubicBezTo>
                <a:cubicBezTo>
                  <a:pt x="1248215" y="1608230"/>
                  <a:pt x="1608230" y="1248215"/>
                  <a:pt x="1608230" y="804115"/>
                </a:cubicBezTo>
                <a:cubicBezTo>
                  <a:pt x="1608230" y="360015"/>
                  <a:pt x="1248215" y="0"/>
                  <a:pt x="804115" y="0"/>
                </a:cubicBezTo>
                <a:close/>
              </a:path>
            </a:pathLst>
          </a:custGeom>
        </p:spPr>
      </p:pic>
      <p:sp>
        <p:nvSpPr>
          <p:cNvPr id="5" name="TextBox 4">
            <a:extLst>
              <a:ext uri="{FF2B5EF4-FFF2-40B4-BE49-F238E27FC236}">
                <a16:creationId xmlns:a16="http://schemas.microsoft.com/office/drawing/2014/main" id="{BA8372ED-454B-403C-8A0D-581076F686D5}"/>
              </a:ext>
            </a:extLst>
          </p:cNvPr>
          <p:cNvSpPr txBox="1"/>
          <p:nvPr/>
        </p:nvSpPr>
        <p:spPr>
          <a:xfrm>
            <a:off x="6944490" y="4879114"/>
            <a:ext cx="2971800" cy="968700"/>
          </a:xfrm>
          <a:prstGeom prst="rect">
            <a:avLst/>
          </a:prstGeom>
          <a:noFill/>
        </p:spPr>
        <p:txBody>
          <a:bodyPr wrap="square" lIns="0" tIns="0" rIns="0" bIns="0" rtlCol="0">
            <a:noAutofit/>
          </a:bodyPr>
          <a:lstStyle/>
          <a:p>
            <a:pPr algn="ctr" defTabSz="1027797">
              <a:defRPr/>
            </a:pPr>
            <a:r>
              <a:rPr lang="en-US" sz="2200">
                <a:latin typeface="+mj-lt"/>
              </a:rPr>
              <a:t>Create a </a:t>
            </a:r>
            <a:br>
              <a:rPr lang="en-US" sz="2200">
                <a:latin typeface="+mj-lt"/>
              </a:rPr>
            </a:br>
            <a:r>
              <a:rPr lang="en-US" sz="2200">
                <a:latin typeface="+mj-lt"/>
              </a:rPr>
              <a:t>sustainable future​</a:t>
            </a:r>
          </a:p>
        </p:txBody>
      </p:sp>
      <p:sp>
        <p:nvSpPr>
          <p:cNvPr id="14" name="outer ring">
            <a:extLst>
              <a:ext uri="{FF2B5EF4-FFF2-40B4-BE49-F238E27FC236}">
                <a16:creationId xmlns:a16="http://schemas.microsoft.com/office/drawing/2014/main" id="{F8C40227-1DEA-4BD4-9A4F-D9049B57F6A3}"/>
              </a:ext>
              <a:ext uri="{C183D7F6-B498-43B3-948B-1728B52AA6E4}">
                <adec:decorative xmlns:adec="http://schemas.microsoft.com/office/drawing/2017/decorative" val="1"/>
              </a:ext>
            </a:extLst>
          </p:cNvPr>
          <p:cNvSpPr>
            <a:spLocks noChangeAspect="1"/>
          </p:cNvSpPr>
          <p:nvPr/>
        </p:nvSpPr>
        <p:spPr bwMode="auto">
          <a:xfrm>
            <a:off x="10269624" y="2037842"/>
            <a:ext cx="2604220" cy="2604220"/>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405" tIns="143527" rIns="179405" bIns="143527" numCol="1" spcCol="0" rtlCol="0" fromWordArt="0" anchor="t" anchorCtr="0" forceAA="0" compatLnSpc="1">
            <a:prstTxWarp prst="textNoShape">
              <a:avLst/>
            </a:prstTxWarp>
            <a:noAutofit/>
          </a:bodyPr>
          <a:lstStyle/>
          <a:p>
            <a:pPr defTabSz="914719" fontAlgn="base">
              <a:spcBef>
                <a:spcPct val="0"/>
              </a:spcBef>
              <a:spcAft>
                <a:spcPct val="0"/>
              </a:spcAft>
            </a:pPr>
            <a:endParaRPr lang="en-US" sz="1961">
              <a:gradFill>
                <a:gsLst>
                  <a:gs pos="0">
                    <a:srgbClr val="FFFFFF"/>
                  </a:gs>
                  <a:gs pos="100000">
                    <a:srgbClr val="FFFFFF"/>
                  </a:gs>
                </a:gsLst>
                <a:lin ang="5400000" scaled="0"/>
              </a:gradFill>
              <a:latin typeface="Segoe UI"/>
              <a:cs typeface="Segoe UI" pitchFamily="34" charset="0"/>
            </a:endParaRPr>
          </a:p>
        </p:txBody>
      </p:sp>
      <p:pic>
        <p:nvPicPr>
          <p:cNvPr id="20" name="Picture 19" descr="A woman working on computer in the office">
            <a:extLst>
              <a:ext uri="{FF2B5EF4-FFF2-40B4-BE49-F238E27FC236}">
                <a16:creationId xmlns:a16="http://schemas.microsoft.com/office/drawing/2014/main" id="{4FC833A9-B8B8-4F32-994D-6E61BBAF98BB}"/>
              </a:ext>
            </a:extLst>
          </p:cNvPr>
          <p:cNvPicPr>
            <a:picLocks noChangeAspect="1"/>
          </p:cNvPicPr>
          <p:nvPr/>
        </p:nvPicPr>
        <p:blipFill>
          <a:blip r:embed="rId6" cstate="print">
            <a:extLst>
              <a:ext uri="{28A0092B-C50C-407E-A947-70E740481C1C}">
                <a14:useLocalDpi xmlns:a14="http://schemas.microsoft.com/office/drawing/2010/main" val="0"/>
              </a:ext>
            </a:extLst>
          </a:blip>
          <a:srcRect l="16671" r="16671"/>
          <a:stretch/>
        </p:blipFill>
        <p:spPr>
          <a:xfrm>
            <a:off x="10425379" y="2193597"/>
            <a:ext cx="2292711" cy="2292711"/>
          </a:xfrm>
          <a:custGeom>
            <a:avLst/>
            <a:gdLst>
              <a:gd name="connsiteX0" fmla="*/ 804115 w 1608230"/>
              <a:gd name="connsiteY0" fmla="*/ 0 h 1608230"/>
              <a:gd name="connsiteX1" fmla="*/ 0 w 1608230"/>
              <a:gd name="connsiteY1" fmla="*/ 804115 h 1608230"/>
              <a:gd name="connsiteX2" fmla="*/ 804115 w 1608230"/>
              <a:gd name="connsiteY2" fmla="*/ 1608230 h 1608230"/>
              <a:gd name="connsiteX3" fmla="*/ 1608230 w 1608230"/>
              <a:gd name="connsiteY3" fmla="*/ 804115 h 1608230"/>
              <a:gd name="connsiteX4" fmla="*/ 804115 w 1608230"/>
              <a:gd name="connsiteY4" fmla="*/ 0 h 1608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230" h="1608230">
                <a:moveTo>
                  <a:pt x="804115" y="0"/>
                </a:moveTo>
                <a:cubicBezTo>
                  <a:pt x="360015" y="0"/>
                  <a:pt x="0" y="360015"/>
                  <a:pt x="0" y="804115"/>
                </a:cubicBezTo>
                <a:cubicBezTo>
                  <a:pt x="0" y="1248215"/>
                  <a:pt x="360015" y="1608230"/>
                  <a:pt x="804115" y="1608230"/>
                </a:cubicBezTo>
                <a:cubicBezTo>
                  <a:pt x="1248215" y="1608230"/>
                  <a:pt x="1608230" y="1248215"/>
                  <a:pt x="1608230" y="804115"/>
                </a:cubicBezTo>
                <a:cubicBezTo>
                  <a:pt x="1608230" y="360015"/>
                  <a:pt x="1248215" y="0"/>
                  <a:pt x="804115" y="0"/>
                </a:cubicBezTo>
                <a:close/>
              </a:path>
            </a:pathLst>
          </a:custGeom>
        </p:spPr>
      </p:pic>
      <p:sp>
        <p:nvSpPr>
          <p:cNvPr id="23" name="TextBox 22">
            <a:extLst>
              <a:ext uri="{FF2B5EF4-FFF2-40B4-BE49-F238E27FC236}">
                <a16:creationId xmlns:a16="http://schemas.microsoft.com/office/drawing/2014/main" id="{5F7533B7-E036-4A99-9F06-6663BDB46007}"/>
              </a:ext>
            </a:extLst>
          </p:cNvPr>
          <p:cNvSpPr txBox="1"/>
          <p:nvPr/>
        </p:nvSpPr>
        <p:spPr>
          <a:xfrm>
            <a:off x="10085834" y="4879114"/>
            <a:ext cx="2971800" cy="968700"/>
          </a:xfrm>
          <a:prstGeom prst="rect">
            <a:avLst/>
          </a:prstGeom>
          <a:noFill/>
        </p:spPr>
        <p:txBody>
          <a:bodyPr wrap="square" lIns="0" tIns="0" rIns="0" bIns="0" rtlCol="0">
            <a:noAutofit/>
          </a:bodyPr>
          <a:lstStyle/>
          <a:p>
            <a:pPr algn="ctr" defTabSz="1027797">
              <a:defRPr/>
            </a:pPr>
            <a:r>
              <a:rPr lang="en-US" sz="2200">
                <a:latin typeface="+mj-lt"/>
              </a:rPr>
              <a:t>Earn trust</a:t>
            </a:r>
          </a:p>
        </p:txBody>
      </p:sp>
      <p:sp>
        <p:nvSpPr>
          <p:cNvPr id="2" name="TextBox 1">
            <a:extLst>
              <a:ext uri="{FF2B5EF4-FFF2-40B4-BE49-F238E27FC236}">
                <a16:creationId xmlns:a16="http://schemas.microsoft.com/office/drawing/2014/main" id="{631E1658-66EF-C89A-E49B-31E61BF07305}"/>
              </a:ext>
            </a:extLst>
          </p:cNvPr>
          <p:cNvSpPr txBox="1"/>
          <p:nvPr/>
        </p:nvSpPr>
        <p:spPr>
          <a:xfrm>
            <a:off x="0" y="6448388"/>
            <a:ext cx="13715999" cy="492443"/>
          </a:xfrm>
          <a:prstGeom prst="rect">
            <a:avLst/>
          </a:prstGeom>
          <a:solidFill>
            <a:schemeClr val="bg2"/>
          </a:solidFill>
        </p:spPr>
        <p:txBody>
          <a:bodyPr wrap="square" lIns="0" tIns="91440" rIns="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Semibold"/>
                <a:ea typeface="+mn-ea"/>
                <a:cs typeface="+mn-cs"/>
              </a:rPr>
              <a:t>Learn</a:t>
            </a:r>
            <a:r>
              <a:rPr kumimoji="0" lang="en-US" sz="2000" b="0" i="0" u="none" strike="noStrike" kern="1200" cap="none" spc="0" normalizeH="0" noProof="0">
                <a:ln>
                  <a:noFill/>
                </a:ln>
                <a:solidFill>
                  <a:srgbClr val="000000"/>
                </a:solidFill>
                <a:effectLst/>
                <a:uLnTx/>
                <a:uFillTx/>
                <a:latin typeface="Segoe UI Semibold"/>
                <a:ea typeface="+mn-ea"/>
                <a:cs typeface="+mn-cs"/>
              </a:rPr>
              <a:t> more</a:t>
            </a:r>
            <a:r>
              <a:rPr lang="en-US" sz="2000">
                <a:solidFill>
                  <a:srgbClr val="000000"/>
                </a:solidFill>
                <a:latin typeface="Segoe UI Semibold"/>
              </a:rPr>
              <a:t>: </a:t>
            </a:r>
            <a:r>
              <a:rPr lang="en-US" sz="2000">
                <a:solidFill>
                  <a:srgbClr val="000000"/>
                </a:solidFill>
                <a:latin typeface="Segoe UI Semibold"/>
                <a:hlinkClick r:id="rId7"/>
              </a:rPr>
              <a:t>Microsoft.com/impact</a:t>
            </a:r>
            <a:r>
              <a:rPr lang="en-US" sz="2000">
                <a:solidFill>
                  <a:srgbClr val="000000"/>
                </a:solidFill>
                <a:latin typeface="Segoe UI Semibold"/>
              </a:rPr>
              <a:t> </a:t>
            </a:r>
            <a:endParaRPr kumimoji="0" lang="en-US" sz="2000" b="0" i="0" u="none" strike="noStrike" kern="1200" cap="none" spc="0" normalizeH="0" baseline="0" noProof="0">
              <a:ln>
                <a:noFill/>
              </a:ln>
              <a:solidFill>
                <a:srgbClr val="0078D4"/>
              </a:solidFill>
              <a:effectLst/>
              <a:uLnTx/>
              <a:uFillTx/>
              <a:latin typeface="Segoe UI"/>
              <a:ea typeface="+mn-ea"/>
              <a:cs typeface="+mn-cs"/>
            </a:endParaRPr>
          </a:p>
        </p:txBody>
      </p:sp>
    </p:spTree>
    <p:extLst>
      <p:ext uri="{BB962C8B-B14F-4D97-AF65-F5344CB8AC3E}">
        <p14:creationId xmlns:p14="http://schemas.microsoft.com/office/powerpoint/2010/main" val="61752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35" presetClass="path" presetSubtype="0" decel="100000" fill="hold" grpId="1" nodeType="withEffect">
                                  <p:stCondLst>
                                    <p:cond delay="0"/>
                                  </p:stCondLst>
                                  <p:childTnLst>
                                    <p:animMotion origin="layout" path="M 4.25926E-6 -4.86842E-6 L 4.25926E-6 -0.07277 " pathEditMode="relative" rAng="0" ptsTypes="AA">
                                      <p:cBhvr>
                                        <p:cTn id="9" dur="1000" spd="-100000" fill="hold"/>
                                        <p:tgtEl>
                                          <p:spTgt spid="7"/>
                                        </p:tgtEl>
                                        <p:attrNameLst>
                                          <p:attrName>ppt_x</p:attrName>
                                          <p:attrName>ppt_y</p:attrName>
                                        </p:attrNameLst>
                                      </p:cBhvr>
                                      <p:rCtr x="0" y="-3639"/>
                                    </p:animMotion>
                                  </p:childTnLst>
                                </p:cTn>
                              </p:par>
                              <p:par>
                                <p:cTn id="10" presetID="10" presetClass="entr" presetSubtype="0" fill="hold" nodeType="withEffect">
                                  <p:stCondLst>
                                    <p:cond delay="5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6" presetClass="emph" presetSubtype="0" accel="100000" autoRev="1" fill="hold" nodeType="withEffect">
                                  <p:stCondLst>
                                    <p:cond delay="0"/>
                                  </p:stCondLst>
                                  <p:childTnLst>
                                    <p:animScale>
                                      <p:cBhvr>
                                        <p:cTn id="14" dur="500" fill="hold"/>
                                        <p:tgtEl>
                                          <p:spTgt spid="19"/>
                                        </p:tgtEl>
                                      </p:cBhvr>
                                      <p:by x="85000" y="85000"/>
                                    </p:animScale>
                                  </p:childTnLst>
                                </p:cTn>
                              </p:par>
                              <p:par>
                                <p:cTn id="15" presetID="10" presetClass="entr" presetSubtype="0" fill="hold" grpId="0" nodeType="withEffect">
                                  <p:stCondLst>
                                    <p:cond delay="6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6" presetClass="emph" presetSubtype="0" accel="100000" autoRev="1" fill="hold" grpId="1" nodeType="withEffect">
                                  <p:stCondLst>
                                    <p:cond delay="100"/>
                                  </p:stCondLst>
                                  <p:childTnLst>
                                    <p:animScale>
                                      <p:cBhvr>
                                        <p:cTn id="19" dur="500" fill="hold"/>
                                        <p:tgtEl>
                                          <p:spTgt spid="15"/>
                                        </p:tgtEl>
                                      </p:cBhvr>
                                      <p:by x="50000" y="50000"/>
                                    </p:animScale>
                                  </p:childTnLst>
                                </p:cTn>
                              </p:par>
                              <p:par>
                                <p:cTn id="20" presetID="6" presetClass="emph" presetSubtype="0" decel="100000" autoRev="1" fill="hold" grpId="2" nodeType="withEffect">
                                  <p:stCondLst>
                                    <p:cond delay="900"/>
                                  </p:stCondLst>
                                  <p:childTnLst>
                                    <p:animScale>
                                      <p:cBhvr>
                                        <p:cTn id="21" dur="200" fill="hold"/>
                                        <p:tgtEl>
                                          <p:spTgt spid="15"/>
                                        </p:tgtEl>
                                      </p:cBhvr>
                                      <p:by x="103000" y="103000"/>
                                    </p:animScale>
                                  </p:childTnLst>
                                </p:cTn>
                              </p:par>
                              <p:par>
                                <p:cTn id="22" presetID="10" presetClass="entr" presetSubtype="0" fill="hold" grpId="0" nodeType="withEffect">
                                  <p:stCondLst>
                                    <p:cond delay="7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6" presetClass="emph" presetSubtype="0" accel="100000" autoRev="1" fill="hold" grpId="1" nodeType="withEffect">
                                  <p:stCondLst>
                                    <p:cond delay="200"/>
                                  </p:stCondLst>
                                  <p:childTnLst>
                                    <p:animScale>
                                      <p:cBhvr>
                                        <p:cTn id="26" dur="500" fill="hold"/>
                                        <p:tgtEl>
                                          <p:spTgt spid="16"/>
                                        </p:tgtEl>
                                      </p:cBhvr>
                                      <p:by x="50000" y="50000"/>
                                    </p:animScale>
                                  </p:childTnLst>
                                </p:cTn>
                              </p:par>
                              <p:par>
                                <p:cTn id="27" presetID="6" presetClass="emph" presetSubtype="0" decel="100000" autoRev="1" fill="hold" grpId="2" nodeType="withEffect">
                                  <p:stCondLst>
                                    <p:cond delay="1000"/>
                                  </p:stCondLst>
                                  <p:childTnLst>
                                    <p:animScale>
                                      <p:cBhvr>
                                        <p:cTn id="28" dur="200" fill="hold"/>
                                        <p:tgtEl>
                                          <p:spTgt spid="16"/>
                                        </p:tgtEl>
                                      </p:cBhvr>
                                      <p:by x="103000" y="103000"/>
                                    </p:animScale>
                                  </p:childTnLst>
                                </p:cTn>
                              </p:par>
                              <p:par>
                                <p:cTn id="29" presetID="10" presetClass="entr" presetSubtype="0" fill="hold" grpId="0" nodeType="withEffect">
                                  <p:stCondLst>
                                    <p:cond delay="8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6" presetClass="emph" presetSubtype="0" accel="100000" autoRev="1" fill="hold" grpId="1" nodeType="withEffect">
                                  <p:stCondLst>
                                    <p:cond delay="300"/>
                                  </p:stCondLst>
                                  <p:childTnLst>
                                    <p:animScale>
                                      <p:cBhvr>
                                        <p:cTn id="33" dur="500" fill="hold"/>
                                        <p:tgtEl>
                                          <p:spTgt spid="17"/>
                                        </p:tgtEl>
                                      </p:cBhvr>
                                      <p:by x="50000" y="50000"/>
                                    </p:animScale>
                                  </p:childTnLst>
                                </p:cTn>
                              </p:par>
                              <p:par>
                                <p:cTn id="34" presetID="6" presetClass="emph" presetSubtype="0" decel="100000" autoRev="1" fill="hold" grpId="2" nodeType="withEffect">
                                  <p:stCondLst>
                                    <p:cond delay="1100"/>
                                  </p:stCondLst>
                                  <p:childTnLst>
                                    <p:animScale>
                                      <p:cBhvr>
                                        <p:cTn id="35" dur="200" fill="hold"/>
                                        <p:tgtEl>
                                          <p:spTgt spid="17"/>
                                        </p:tgtEl>
                                      </p:cBhvr>
                                      <p:by x="103000" y="103000"/>
                                    </p:animScale>
                                  </p:childTnLst>
                                </p:cTn>
                              </p:par>
                              <p:par>
                                <p:cTn id="36" presetID="10" presetClass="entr" presetSubtype="0" fill="hold" grpId="0" nodeType="withEffect">
                                  <p:stCondLst>
                                    <p:cond delay="125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700"/>
                                        <p:tgtEl>
                                          <p:spTgt spid="4"/>
                                        </p:tgtEl>
                                      </p:cBhvr>
                                    </p:animEffect>
                                  </p:childTnLst>
                                </p:cTn>
                              </p:par>
                              <p:par>
                                <p:cTn id="39" presetID="35" presetClass="path" presetSubtype="0" decel="100000" fill="hold" grpId="1" nodeType="withEffect">
                                  <p:stCondLst>
                                    <p:cond delay="1000"/>
                                  </p:stCondLst>
                                  <p:childTnLst>
                                    <p:animMotion origin="layout" path="M 2.77778E-6 -1.31579E-7 L 2.77778E-6 0.06641 " pathEditMode="relative" rAng="0" ptsTypes="AA">
                                      <p:cBhvr>
                                        <p:cTn id="40" dur="1000" spd="-100000" fill="hold"/>
                                        <p:tgtEl>
                                          <p:spTgt spid="4"/>
                                        </p:tgtEl>
                                        <p:attrNameLst>
                                          <p:attrName>ppt_x</p:attrName>
                                          <p:attrName>ppt_y</p:attrName>
                                        </p:attrNameLst>
                                      </p:cBhvr>
                                      <p:rCtr x="0" y="3310"/>
                                    </p:animMotion>
                                  </p:childTnLst>
                                </p:cTn>
                              </p:par>
                              <p:par>
                                <p:cTn id="41" presetID="10" presetClass="entr" presetSubtype="0" fill="hold" grpId="0" nodeType="withEffect">
                                  <p:stCondLst>
                                    <p:cond delay="125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700"/>
                                        <p:tgtEl>
                                          <p:spTgt spid="3"/>
                                        </p:tgtEl>
                                      </p:cBhvr>
                                    </p:animEffect>
                                  </p:childTnLst>
                                </p:cTn>
                              </p:par>
                              <p:par>
                                <p:cTn id="44" presetID="35" presetClass="path" presetSubtype="0" decel="100000" fill="hold" grpId="1" nodeType="withEffect">
                                  <p:stCondLst>
                                    <p:cond delay="1000"/>
                                  </p:stCondLst>
                                  <p:childTnLst>
                                    <p:animMotion origin="layout" path="M 1.85185E-6 -1.31579E-7 L 1.85185E-6 0.06641 " pathEditMode="relative" rAng="0" ptsTypes="AA">
                                      <p:cBhvr>
                                        <p:cTn id="45" dur="1000" spd="-100000" fill="hold"/>
                                        <p:tgtEl>
                                          <p:spTgt spid="3"/>
                                        </p:tgtEl>
                                        <p:attrNameLst>
                                          <p:attrName>ppt_x</p:attrName>
                                          <p:attrName>ppt_y</p:attrName>
                                        </p:attrNameLst>
                                      </p:cBhvr>
                                      <p:rCtr x="0" y="3310"/>
                                    </p:animMotion>
                                  </p:childTnLst>
                                </p:cTn>
                              </p:par>
                              <p:par>
                                <p:cTn id="46" presetID="10" presetClass="entr" presetSubtype="0" fill="hold" grpId="0" nodeType="withEffect">
                                  <p:stCondLst>
                                    <p:cond delay="125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700"/>
                                        <p:tgtEl>
                                          <p:spTgt spid="5"/>
                                        </p:tgtEl>
                                      </p:cBhvr>
                                    </p:animEffect>
                                  </p:childTnLst>
                                </p:cTn>
                              </p:par>
                              <p:par>
                                <p:cTn id="49" presetID="35" presetClass="path" presetSubtype="0" decel="100000" fill="hold" grpId="1" nodeType="withEffect">
                                  <p:stCondLst>
                                    <p:cond delay="1000"/>
                                  </p:stCondLst>
                                  <p:childTnLst>
                                    <p:animMotion origin="layout" path="M -3.33333E-6 -1.31579E-7 L -3.33333E-6 0.06641 " pathEditMode="relative" rAng="0" ptsTypes="AA">
                                      <p:cBhvr>
                                        <p:cTn id="50" dur="1000" spd="-100000" fill="hold"/>
                                        <p:tgtEl>
                                          <p:spTgt spid="5"/>
                                        </p:tgtEl>
                                        <p:attrNameLst>
                                          <p:attrName>ppt_x</p:attrName>
                                          <p:attrName>ppt_y</p:attrName>
                                        </p:attrNameLst>
                                      </p:cBhvr>
                                      <p:rCtr x="0" y="3310"/>
                                    </p:animMotion>
                                  </p:childTnLst>
                                </p:cTn>
                              </p:par>
                              <p:par>
                                <p:cTn id="51" presetID="10" presetClass="entr" presetSubtype="0" fill="hold" nodeType="withEffect">
                                  <p:stCondLst>
                                    <p:cond delay="50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6" presetClass="emph" presetSubtype="0" accel="100000" autoRev="1" fill="hold" nodeType="withEffect">
                                  <p:stCondLst>
                                    <p:cond delay="0"/>
                                  </p:stCondLst>
                                  <p:childTnLst>
                                    <p:animScale>
                                      <p:cBhvr>
                                        <p:cTn id="55" dur="500" fill="hold"/>
                                        <p:tgtEl>
                                          <p:spTgt spid="18"/>
                                        </p:tgtEl>
                                      </p:cBhvr>
                                      <p:by x="85000" y="85000"/>
                                    </p:animScale>
                                  </p:childTnLst>
                                </p:cTn>
                              </p:par>
                              <p:par>
                                <p:cTn id="56" presetID="10" presetClass="entr" presetSubtype="0" fill="hold" nodeType="withEffect">
                                  <p:stCondLst>
                                    <p:cond delay="50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par>
                                <p:cTn id="59" presetID="6" presetClass="emph" presetSubtype="0" accel="100000" autoRev="1" fill="hold" nodeType="withEffect">
                                  <p:stCondLst>
                                    <p:cond delay="0"/>
                                  </p:stCondLst>
                                  <p:childTnLst>
                                    <p:animScale>
                                      <p:cBhvr>
                                        <p:cTn id="60" dur="500" fill="hold"/>
                                        <p:tgtEl>
                                          <p:spTgt spid="8"/>
                                        </p:tgtEl>
                                      </p:cBhvr>
                                      <p:by x="85000" y="85000"/>
                                    </p:animScale>
                                  </p:childTnLst>
                                </p:cTn>
                              </p:par>
                              <p:par>
                                <p:cTn id="61" presetID="10" presetClass="entr" presetSubtype="0" fill="hold" nodeType="with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6" presetClass="emph" presetSubtype="0" accel="100000" autoRev="1" fill="hold" nodeType="withEffect">
                                  <p:stCondLst>
                                    <p:cond delay="0"/>
                                  </p:stCondLst>
                                  <p:childTnLst>
                                    <p:animScale>
                                      <p:cBhvr>
                                        <p:cTn id="65" dur="500" fill="hold"/>
                                        <p:tgtEl>
                                          <p:spTgt spid="20"/>
                                        </p:tgtEl>
                                      </p:cBhvr>
                                      <p:by x="85000" y="85000"/>
                                    </p:animScale>
                                  </p:childTnLst>
                                </p:cTn>
                              </p:par>
                              <p:par>
                                <p:cTn id="66" presetID="10" presetClass="entr" presetSubtype="0" fill="hold" grpId="0" nodeType="withEffect">
                                  <p:stCondLst>
                                    <p:cond delay="80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par>
                                <p:cTn id="69" presetID="6" presetClass="emph" presetSubtype="0" accel="100000" autoRev="1" fill="hold" grpId="1" nodeType="withEffect">
                                  <p:stCondLst>
                                    <p:cond delay="300"/>
                                  </p:stCondLst>
                                  <p:childTnLst>
                                    <p:animScale>
                                      <p:cBhvr>
                                        <p:cTn id="70" dur="500" fill="hold"/>
                                        <p:tgtEl>
                                          <p:spTgt spid="14"/>
                                        </p:tgtEl>
                                      </p:cBhvr>
                                      <p:by x="50000" y="50000"/>
                                    </p:animScale>
                                  </p:childTnLst>
                                </p:cTn>
                              </p:par>
                              <p:par>
                                <p:cTn id="71" presetID="6" presetClass="emph" presetSubtype="0" decel="100000" autoRev="1" fill="hold" grpId="2" nodeType="withEffect">
                                  <p:stCondLst>
                                    <p:cond delay="1100"/>
                                  </p:stCondLst>
                                  <p:childTnLst>
                                    <p:animScale>
                                      <p:cBhvr>
                                        <p:cTn id="72" dur="200" fill="hold"/>
                                        <p:tgtEl>
                                          <p:spTgt spid="14"/>
                                        </p:tgtEl>
                                      </p:cBhvr>
                                      <p:by x="103000" y="103000"/>
                                    </p:animScale>
                                  </p:childTnLst>
                                </p:cTn>
                              </p:par>
                              <p:par>
                                <p:cTn id="73" presetID="10" presetClass="entr" presetSubtype="0" fill="hold" grpId="0" nodeType="withEffect">
                                  <p:stCondLst>
                                    <p:cond delay="125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700"/>
                                        <p:tgtEl>
                                          <p:spTgt spid="23"/>
                                        </p:tgtEl>
                                      </p:cBhvr>
                                    </p:animEffect>
                                  </p:childTnLst>
                                </p:cTn>
                              </p:par>
                              <p:par>
                                <p:cTn id="76" presetID="35" presetClass="path" presetSubtype="0" decel="100000" fill="hold" grpId="1" nodeType="withEffect">
                                  <p:stCondLst>
                                    <p:cond delay="1000"/>
                                  </p:stCondLst>
                                  <p:childTnLst>
                                    <p:animMotion origin="layout" path="M -4.25926E-6 -1.31579E-7 L -4.25926E-6 0.06641 " pathEditMode="relative" rAng="0" ptsTypes="AA">
                                      <p:cBhvr>
                                        <p:cTn id="77" dur="1000" spd="-100000" fill="hold"/>
                                        <p:tgtEl>
                                          <p:spTgt spid="23"/>
                                        </p:tgtEl>
                                        <p:attrNameLst>
                                          <p:attrName>ppt_x</p:attrName>
                                          <p:attrName>ppt_y</p:attrName>
                                        </p:attrNameLst>
                                      </p:cBhvr>
                                      <p:rCtr x="0" y="3310"/>
                                    </p:animMotion>
                                  </p:childTnLst>
                                </p:cTn>
                              </p:par>
                              <p:par>
                                <p:cTn id="78" presetID="10" presetClass="entr" presetSubtype="0" fill="hold" grpId="0" nodeType="withEffect">
                                  <p:stCondLst>
                                    <p:cond delay="50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700"/>
                                        <p:tgtEl>
                                          <p:spTgt spid="2"/>
                                        </p:tgtEl>
                                      </p:cBhvr>
                                    </p:animEffect>
                                  </p:childTnLst>
                                </p:cTn>
                              </p:par>
                              <p:par>
                                <p:cTn id="81" presetID="35" presetClass="path" presetSubtype="0" decel="100000" fill="hold" grpId="1" nodeType="withEffect">
                                  <p:stCondLst>
                                    <p:cond delay="500"/>
                                  </p:stCondLst>
                                  <p:childTnLst>
                                    <p:animMotion origin="layout" path="M -2.42251E-7 3.7037E-6 L -2.42251E-7 0.06643 " pathEditMode="relative" rAng="0" ptsTypes="AA">
                                      <p:cBhvr>
                                        <p:cTn id="82" dur="1000" spd="-100000" fill="hold"/>
                                        <p:tgtEl>
                                          <p:spTgt spid="2"/>
                                        </p:tgtEl>
                                        <p:attrNameLst>
                                          <p:attrName>ppt_x</p:attrName>
                                          <p:attrName>ppt_y</p:attrName>
                                        </p:attrNameLst>
                                      </p:cBhvr>
                                      <p:rCtr x="0" y="3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5" grpId="0" animBg="1"/>
      <p:bldP spid="15" grpId="1" animBg="1"/>
      <p:bldP spid="15" grpId="2" animBg="1"/>
      <p:bldP spid="4" grpId="0"/>
      <p:bldP spid="4" grpId="1"/>
      <p:bldP spid="16" grpId="0" animBg="1"/>
      <p:bldP spid="16" grpId="1" animBg="1"/>
      <p:bldP spid="16" grpId="2" animBg="1"/>
      <p:bldP spid="3" grpId="0"/>
      <p:bldP spid="3" grpId="1"/>
      <p:bldP spid="17" grpId="0" animBg="1"/>
      <p:bldP spid="17" grpId="1" animBg="1"/>
      <p:bldP spid="17" grpId="2" animBg="1"/>
      <p:bldP spid="5" grpId="0"/>
      <p:bldP spid="5" grpId="1"/>
      <p:bldP spid="14" grpId="0" animBg="1"/>
      <p:bldP spid="14" grpId="1" animBg="1"/>
      <p:bldP spid="14" grpId="2" animBg="1"/>
      <p:bldP spid="23" grpId="0"/>
      <p:bldP spid="23" grpId="1"/>
      <p:bldP spid="2" grpId="0" animBg="1"/>
      <p:bldP spid="2" grpId="1" animBg="1"/>
    </p:bldLst>
  </p:timing>
</p:sld>
</file>

<file path=ppt/theme/theme1.xml><?xml version="1.0" encoding="utf-8"?>
<a:theme xmlns:a="http://schemas.openxmlformats.org/drawingml/2006/main" name="White Template">
  <a:themeElements>
    <a:clrScheme name="2019 Brand BLUE Light Bak">
      <a:dk1>
        <a:srgbClr val="000000"/>
      </a:dk1>
      <a:lt1>
        <a:srgbClr val="FFFFFF"/>
      </a:lt1>
      <a:dk2>
        <a:srgbClr val="243A5E"/>
      </a:dk2>
      <a:lt2>
        <a:srgbClr val="E6E6E6"/>
      </a:lt2>
      <a:accent1>
        <a:srgbClr val="0078D4"/>
      </a:accent1>
      <a:accent2>
        <a:srgbClr val="243A5E"/>
      </a:accent2>
      <a:accent3>
        <a:srgbClr val="D83B01"/>
      </a:accent3>
      <a:accent4>
        <a:srgbClr val="107C10"/>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lue_Education_2019_01.potx" id="{B92F1A48-DEE9-48F5-AAC9-DFF5938A8CFD}" vid="{C792CC7E-08FE-42B5-BB09-2694ECCB7BA9}"/>
    </a:ext>
  </a:extLst>
</a:theme>
</file>

<file path=ppt/theme/theme2.xml><?xml version="1.0" encoding="utf-8"?>
<a:theme xmlns:a="http://schemas.openxmlformats.org/drawingml/2006/main" name="Black Template">
  <a:themeElements>
    <a:clrScheme name="2019 Brand BLUE Dark Bak">
      <a:dk1>
        <a:srgbClr val="000000"/>
      </a:dk1>
      <a:lt1>
        <a:srgbClr val="FFFFFF"/>
      </a:lt1>
      <a:dk2>
        <a:srgbClr val="243A5E"/>
      </a:dk2>
      <a:lt2>
        <a:srgbClr val="E6E6E6"/>
      </a:lt2>
      <a:accent1>
        <a:srgbClr val="0078D4"/>
      </a:accent1>
      <a:accent2>
        <a:srgbClr val="50E6FF"/>
      </a:accent2>
      <a:accent3>
        <a:srgbClr val="D83B01"/>
      </a:accent3>
      <a:accent4>
        <a:srgbClr val="9BF00B"/>
      </a:accent4>
      <a:accent5>
        <a:srgbClr val="FFB900"/>
      </a:accent5>
      <a:accent6>
        <a:srgbClr val="E6E6E6"/>
      </a:accent6>
      <a:hlink>
        <a:srgbClr val="50E6FF"/>
      </a:hlink>
      <a:folHlink>
        <a:srgbClr val="50E6FF"/>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lue_Education_2019_01_CB.pptx" id="{F61FF888-D771-4B86-A6FA-11B7CC281124}" vid="{C71B4AF0-400E-43F9-BE70-009BF546D13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D564857B20D849AD770B0285EC5818" ma:contentTypeVersion="18" ma:contentTypeDescription="Create a new document." ma:contentTypeScope="" ma:versionID="d658fcf7065c81205920a85037db7ca9">
  <xsd:schema xmlns:xsd="http://www.w3.org/2001/XMLSchema" xmlns:xs="http://www.w3.org/2001/XMLSchema" xmlns:p="http://schemas.microsoft.com/office/2006/metadata/properties" xmlns:ns1="http://schemas.microsoft.com/sharepoint/v3" xmlns:ns2="8ee10d24-9443-4649-b02b-5ade74e02c2d" xmlns:ns3="26771005-bf75-472b-b1f5-93e2c22eb7c5" xmlns:ns4="230e9df3-be65-4c73-a93b-d1236ebd677e" targetNamespace="http://schemas.microsoft.com/office/2006/metadata/properties" ma:root="true" ma:fieldsID="e103475450c1fff5692b9584ba89a029" ns1:_="" ns2:_="" ns3:_="" ns4:_="">
    <xsd:import namespace="http://schemas.microsoft.com/sharepoint/v3"/>
    <xsd:import namespace="8ee10d24-9443-4649-b02b-5ade74e02c2d"/>
    <xsd:import namespace="26771005-bf75-472b-b1f5-93e2c22eb7c5"/>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1:_ip_UnifiedCompliancePolicyProperties" minOccurs="0"/>
                <xsd:element ref="ns1:_ip_UnifiedCompliancePolicyUIAc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e10d24-9443-4649-b02b-5ade74e02c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771005-bf75-472b-b1f5-93e2c22eb7c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88d4d1f-0b5c-4b21-b154-191f388cbac3}" ma:internalName="TaxCatchAll" ma:showField="CatchAllData" ma:web="26771005-bf75-472b-b1f5-93e2c22eb7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30e9df3-be65-4c73-a93b-d1236ebd677e" xsi:nil="true"/>
    <MediaServiceKeyPoints xmlns="8ee10d24-9443-4649-b02b-5ade74e02c2d" xsi:nil="true"/>
    <SharedWithUsers xmlns="26771005-bf75-472b-b1f5-93e2c22eb7c5">
      <UserInfo>
        <DisplayName>Louis Otieno (CELA)</DisplayName>
        <AccountId>45</AccountId>
        <AccountType/>
      </UserInfo>
      <UserInfo>
        <DisplayName>Michael Lancaster</DisplayName>
        <AccountId>13052</AccountId>
        <AccountType/>
      </UserInfo>
      <UserInfo>
        <DisplayName>Kamil Garifulin (Manpower CIS LLC)</DisplayName>
        <AccountId>518</AccountId>
        <AccountType/>
      </UserInfo>
      <UserInfo>
        <DisplayName>katem</DisplayName>
        <AccountId>59915</AccountId>
        <AccountType/>
      </UserInfo>
      <UserInfo>
        <DisplayName>Cindy Wager-Meyer</DisplayName>
        <AccountId>62137</AccountId>
        <AccountType/>
      </UserInfo>
    </SharedWithUsers>
    <lcf76f155ced4ddcb4097134ff3c332f xmlns="8ee10d24-9443-4649-b02b-5ade74e02c2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1931B53-D4D6-4094-9D3D-522CCD55774F}">
  <ds:schemaRefs>
    <ds:schemaRef ds:uri="http://schemas.microsoft.com/sharepoint/v3/contenttype/forms"/>
  </ds:schemaRefs>
</ds:datastoreItem>
</file>

<file path=customXml/itemProps2.xml><?xml version="1.0" encoding="utf-8"?>
<ds:datastoreItem xmlns:ds="http://schemas.openxmlformats.org/officeDocument/2006/customXml" ds:itemID="{0F8B7523-EBC3-46BA-8152-9A98713AE3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e10d24-9443-4649-b02b-5ade74e02c2d"/>
    <ds:schemaRef ds:uri="26771005-bf75-472b-b1f5-93e2c22eb7c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4B15C7-A3A6-4D65-98FB-5DD0CA9150C8}">
  <ds:schemaRefs>
    <ds:schemaRef ds:uri="http://schemas.microsoft.com/office/2006/documentManagement/types"/>
    <ds:schemaRef ds:uri="8ee10d24-9443-4649-b02b-5ade74e02c2d"/>
    <ds:schemaRef ds:uri="http://schemas.microsoft.com/office/2006/metadata/properties"/>
    <ds:schemaRef ds:uri="http://purl.org/dc/terms/"/>
    <ds:schemaRef ds:uri="http://www.w3.org/XML/1998/namespace"/>
    <ds:schemaRef ds:uri="http://schemas.openxmlformats.org/package/2006/metadata/core-properties"/>
    <ds:schemaRef ds:uri="230e9df3-be65-4c73-a93b-d1236ebd677e"/>
    <ds:schemaRef ds:uri="http://purl.org/dc/dcmitype/"/>
    <ds:schemaRef ds:uri="http://schemas.microsoft.com/sharepoint/v3"/>
    <ds:schemaRef ds:uri="http://schemas.microsoft.com/office/infopath/2007/PartnerControls"/>
    <ds:schemaRef ds:uri="26771005-bf75-472b-b1f5-93e2c22eb7c5"/>
    <ds:schemaRef ds:uri="http://purl.org/dc/elements/1.1/"/>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4</TotalTime>
  <Words>1228</Words>
  <Application>Microsoft Office PowerPoint</Application>
  <PresentationFormat>Custom</PresentationFormat>
  <Paragraphs>80</Paragraphs>
  <Slides>4</Slides>
  <Notes>4</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White Template</vt:lpstr>
      <vt:lpstr>Black Template</vt:lpstr>
      <vt:lpstr>We’re living in a changed world.</vt:lpstr>
      <vt:lpstr>The pace of change is raising challenges and intensifying existing inequities</vt:lpstr>
      <vt:lpstr>Companies that can do more, should do more</vt:lpstr>
      <vt:lpstr>Together, we can reimagine a better future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Societal Impact 4-slide summary</dc:title>
  <dc:creator>Lindsay Bealko</dc:creator>
  <cp:lastModifiedBy>Felicia Perez</cp:lastModifiedBy>
  <cp:revision>3</cp:revision>
  <dcterms:created xsi:type="dcterms:W3CDTF">2020-11-25T20:10:14Z</dcterms:created>
  <dcterms:modified xsi:type="dcterms:W3CDTF">2023-04-18T19:03:29Z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0x0101006FD564857B20D849AD770B0285EC5818</vt:lpwstr>
  </property>
  <property fmtid="{D5CDD505-2E9C-101B-9397-08002B2CF9AE}" pid="3" name="MediaServiceImageTags">
    <vt:lpwstr/>
  </property>
</Properties>
</file>