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</p:sldIdLst>
  <p:sldSz cx="2432367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8D4"/>
    <a:srgbClr val="091F2C"/>
    <a:srgbClr val="05202D"/>
    <a:srgbClr val="023C59"/>
    <a:srgbClr val="F4E8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84979" autoAdjust="0"/>
  </p:normalViewPr>
  <p:slideViewPr>
    <p:cSldViewPr snapToGrid="0">
      <p:cViewPr varScale="1">
        <p:scale>
          <a:sx n="28" d="100"/>
          <a:sy n="28" d="100"/>
        </p:scale>
        <p:origin x="156" y="7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0460" y="1122363"/>
            <a:ext cx="18242756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0460" y="3602038"/>
            <a:ext cx="18242756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2013-E1F0-437C-94F0-C5A5968000C8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AC187-ED62-41DD-85EE-E66E9959E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1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2013-E1F0-437C-94F0-C5A5968000C8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AC187-ED62-41DD-85EE-E66E9959E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26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06630" y="365125"/>
            <a:ext cx="5244792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2253" y="365125"/>
            <a:ext cx="15430331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2013-E1F0-437C-94F0-C5A5968000C8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AC187-ED62-41DD-85EE-E66E9959E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66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2013-E1F0-437C-94F0-C5A5968000C8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AC187-ED62-41DD-85EE-E66E9959E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33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9584" y="1709739"/>
            <a:ext cx="2097917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9584" y="4589464"/>
            <a:ext cx="2097917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2013-E1F0-437C-94F0-C5A5968000C8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AC187-ED62-41DD-85EE-E66E9959E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8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2253" y="1825625"/>
            <a:ext cx="1033756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13860" y="1825625"/>
            <a:ext cx="1033756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2013-E1F0-437C-94F0-C5A5968000C8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AC187-ED62-41DD-85EE-E66E9959E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421" y="365126"/>
            <a:ext cx="2097917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422" y="1681163"/>
            <a:ext cx="1029005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5422" y="2505075"/>
            <a:ext cx="1029005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13860" y="1681163"/>
            <a:ext cx="1034073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13860" y="2505075"/>
            <a:ext cx="1034073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2013-E1F0-437C-94F0-C5A5968000C8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AC187-ED62-41DD-85EE-E66E9959E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02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2013-E1F0-437C-94F0-C5A5968000C8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AC187-ED62-41DD-85EE-E66E9959E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0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2013-E1F0-437C-94F0-C5A5968000C8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AC187-ED62-41DD-85EE-E66E9959E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08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422" y="457200"/>
            <a:ext cx="784501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40730" y="987426"/>
            <a:ext cx="1231386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5422" y="2057400"/>
            <a:ext cx="784501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2013-E1F0-437C-94F0-C5A5968000C8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AC187-ED62-41DD-85EE-E66E9959E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7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422" y="457200"/>
            <a:ext cx="784501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40730" y="987426"/>
            <a:ext cx="1231386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5422" y="2057400"/>
            <a:ext cx="784501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2013-E1F0-437C-94F0-C5A5968000C8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AC187-ED62-41DD-85EE-E66E9959E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7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1F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2253" y="365126"/>
            <a:ext cx="209791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2253" y="1825625"/>
            <a:ext cx="209791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2253" y="6356351"/>
            <a:ext cx="54728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62013-E1F0-437C-94F0-C5A5968000C8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57218" y="6356351"/>
            <a:ext cx="8209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178595" y="6356351"/>
            <a:ext cx="54728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AC187-ED62-41DD-85EE-E66E9959E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800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rgbClr val="0078D4"/>
            </a:gs>
            <a:gs pos="100000">
              <a:srgbClr val="091F2C">
                <a:alpha val="84000"/>
              </a:srgbClr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group of colorful cubes&#10;&#10;Description automatically generated">
            <a:extLst>
              <a:ext uri="{FF2B5EF4-FFF2-40B4-BE49-F238E27FC236}">
                <a16:creationId xmlns:a16="http://schemas.microsoft.com/office/drawing/2014/main" id="{E2AC85AD-063F-9D90-84C7-AACBEF5D60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8" t="16497" r="10820" b="19199"/>
          <a:stretch/>
        </p:blipFill>
        <p:spPr>
          <a:xfrm>
            <a:off x="3140764" y="-1529412"/>
            <a:ext cx="17665148" cy="9560226"/>
          </a:xfrm>
          <a:prstGeom prst="rect">
            <a:avLst/>
          </a:prstGeom>
        </p:spPr>
      </p:pic>
      <p:pic>
        <p:nvPicPr>
          <p:cNvPr id="26" name="Picture 25" descr="A group of colorful cubes&#10;&#10;Description automatically generated">
            <a:extLst>
              <a:ext uri="{FF2B5EF4-FFF2-40B4-BE49-F238E27FC236}">
                <a16:creationId xmlns:a16="http://schemas.microsoft.com/office/drawing/2014/main" id="{3E593BC5-F12F-1EFE-AB72-25C8001AE8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07" t="44991" r="22624" b="45293"/>
          <a:stretch/>
        </p:blipFill>
        <p:spPr>
          <a:xfrm>
            <a:off x="6325738" y="2706756"/>
            <a:ext cx="11672198" cy="144448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5" name="Picture 24" descr="A group of colorful cubes&#10;&#10;Description automatically generated">
            <a:extLst>
              <a:ext uri="{FF2B5EF4-FFF2-40B4-BE49-F238E27FC236}">
                <a16:creationId xmlns:a16="http://schemas.microsoft.com/office/drawing/2014/main" id="{AE4E7BC4-8FD6-5BF3-C2FD-4F7D2ED16C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07" t="44991" r="22624" b="45293"/>
          <a:stretch/>
        </p:blipFill>
        <p:spPr>
          <a:xfrm>
            <a:off x="6325738" y="2787926"/>
            <a:ext cx="11672198" cy="144448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9667E92-58D6-F7C5-2C6D-30EABDA2FB1C}"/>
              </a:ext>
            </a:extLst>
          </p:cNvPr>
          <p:cNvSpPr/>
          <p:nvPr/>
        </p:nvSpPr>
        <p:spPr>
          <a:xfrm>
            <a:off x="6325738" y="2813215"/>
            <a:ext cx="11672198" cy="1444487"/>
          </a:xfrm>
          <a:prstGeom prst="roundRect">
            <a:avLst/>
          </a:prstGeom>
          <a:solidFill>
            <a:schemeClr val="bg1">
              <a:alpha val="61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Segoe Sans Display Semibold" pitchFamily="2" charset="0"/>
                <a:cs typeface="Segoe Sans Display Semibold" pitchFamily="2" charset="0"/>
              </a:rPr>
              <a:t>Microsoft Innovation Hub</a:t>
            </a:r>
          </a:p>
        </p:txBody>
      </p:sp>
    </p:spTree>
    <p:extLst>
      <p:ext uri="{BB962C8B-B14F-4D97-AF65-F5344CB8AC3E}">
        <p14:creationId xmlns:p14="http://schemas.microsoft.com/office/powerpoint/2010/main" val="241510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763</TotalTime>
  <Words>3</Words>
  <Application>Microsoft Office PowerPoint</Application>
  <PresentationFormat>Custom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Segoe Sans Display Semibold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MTCadmin</dc:creator>
  <cp:lastModifiedBy>Scott Sauve (TATA CONSULTANCY SERVICES LTD)</cp:lastModifiedBy>
  <cp:revision>38</cp:revision>
  <dcterms:created xsi:type="dcterms:W3CDTF">2022-12-19T20:17:55Z</dcterms:created>
  <dcterms:modified xsi:type="dcterms:W3CDTF">2024-07-17T21:37:38Z</dcterms:modified>
</cp:coreProperties>
</file>