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B8C3CB5-1F13-9DB0-24BA-5931AE8F410B}"/>
              </a:ext>
            </a:extLst>
          </p:cNvPr>
          <p:cNvSpPr txBox="1"/>
          <p:nvPr/>
        </p:nvSpPr>
        <p:spPr>
          <a:xfrm>
            <a:off x="1" y="2705725"/>
            <a:ext cx="2432367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Welcome to The Hub | Atlanta</a:t>
            </a:r>
            <a:r>
              <a:rPr lang="en-US" sz="8800" dirty="0">
                <a:solidFill>
                  <a:srgbClr val="F4E8D4"/>
                </a:solidFill>
                <a:latin typeface="Segoe UI Variable Text Semibold" pitchFamily="2" charset="0"/>
              </a:rPr>
              <a:t>	</a:t>
            </a:r>
            <a:endParaRPr kumimoji="0" lang="en-US" sz="8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103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39</cp:revision>
  <dcterms:created xsi:type="dcterms:W3CDTF">2022-12-19T20:17:55Z</dcterms:created>
  <dcterms:modified xsi:type="dcterms:W3CDTF">2024-09-13T15:45:26Z</dcterms:modified>
</cp:coreProperties>
</file>