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0078D4"/>
            </a:gs>
            <a:gs pos="100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1B150B-EF60-DA40-45E8-5F6C421A6BDF}"/>
              </a:ext>
            </a:extLst>
          </p:cNvPr>
          <p:cNvSpPr txBox="1"/>
          <p:nvPr/>
        </p:nvSpPr>
        <p:spPr>
          <a:xfrm>
            <a:off x="3145987" y="153415"/>
            <a:ext cx="18304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Microsoft Innovation Hub | Atlanta</a:t>
            </a:r>
            <a:r>
              <a:rPr lang="en-US" sz="5400" dirty="0">
                <a:solidFill>
                  <a:srgbClr val="F4E8D4"/>
                </a:solidFill>
                <a:latin typeface="Segoe UI Variable Text Semibold" pitchFamily="2" charset="0"/>
              </a:rPr>
              <a:t>			</a:t>
            </a:r>
            <a:r>
              <a:rPr lang="en-US" sz="4800" dirty="0">
                <a:solidFill>
                  <a:srgbClr val="F4E8D4"/>
                </a:solidFill>
                <a:latin typeface="Segoe Script" panose="030B0504020000000003" pitchFamily="66" charset="0"/>
                <a:cs typeface="Segoe UI Semilight" panose="020B0402040204020203" pitchFamily="34" charset="0"/>
              </a:rPr>
              <a:t>welcomes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81A75D-CDBD-A05C-D1B5-ACDE35D4C8B9}"/>
              </a:ext>
            </a:extLst>
          </p:cNvPr>
          <p:cNvSpPr txBox="1"/>
          <p:nvPr/>
        </p:nvSpPr>
        <p:spPr>
          <a:xfrm>
            <a:off x="4441371" y="2066307"/>
            <a:ext cx="140366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Coca-Cola</a:t>
            </a:r>
          </a:p>
          <a:p>
            <a:pPr algn="ctr"/>
            <a:r>
              <a:rPr lang="en-US" sz="9600" dirty="0">
                <a:solidFill>
                  <a:schemeClr val="bg1"/>
                </a:solidFill>
              </a:rPr>
              <a:t>Bottler Community</a:t>
            </a:r>
          </a:p>
        </p:txBody>
      </p:sp>
    </p:spTree>
    <p:extLst>
      <p:ext uri="{BB962C8B-B14F-4D97-AF65-F5344CB8AC3E}">
        <p14:creationId xmlns:p14="http://schemas.microsoft.com/office/powerpoint/2010/main" val="6745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41</cp:revision>
  <dcterms:created xsi:type="dcterms:W3CDTF">2022-12-19T20:17:55Z</dcterms:created>
  <dcterms:modified xsi:type="dcterms:W3CDTF">2024-09-13T15:44:33Z</dcterms:modified>
</cp:coreProperties>
</file>