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0078D4"/>
            </a:gs>
            <a:gs pos="100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81A75D-CDBD-A05C-D1B5-ACDE35D4C8B9}"/>
              </a:ext>
            </a:extLst>
          </p:cNvPr>
          <p:cNvSpPr txBox="1"/>
          <p:nvPr/>
        </p:nvSpPr>
        <p:spPr>
          <a:xfrm>
            <a:off x="4441371" y="2066307"/>
            <a:ext cx="140366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</a:rPr>
              <a:t>Coca-Cola</a:t>
            </a:r>
          </a:p>
          <a:p>
            <a:pPr algn="ctr"/>
            <a:r>
              <a:rPr lang="en-US" sz="9600" dirty="0">
                <a:solidFill>
                  <a:schemeClr val="bg1"/>
                </a:solidFill>
              </a:rPr>
              <a:t>Bottler Community</a:t>
            </a:r>
          </a:p>
        </p:txBody>
      </p:sp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41</cp:revision>
  <dcterms:created xsi:type="dcterms:W3CDTF">2022-12-19T20:17:55Z</dcterms:created>
  <dcterms:modified xsi:type="dcterms:W3CDTF">2024-09-13T15:44:33Z</dcterms:modified>
</cp:coreProperties>
</file>