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5" r:id="rId3"/>
    <p:sldId id="273" r:id="rId4"/>
    <p:sldId id="278" r:id="rId5"/>
    <p:sldId id="276" r:id="rId6"/>
    <p:sldId id="277" r:id="rId7"/>
  </p:sldIdLst>
  <p:sldSz cx="2432367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1F2C"/>
    <a:srgbClr val="0078D4"/>
    <a:srgbClr val="FFA38B"/>
    <a:srgbClr val="C03BC4"/>
    <a:srgbClr val="05202D"/>
    <a:srgbClr val="023C59"/>
    <a:srgbClr val="F4E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956" autoAdjust="0"/>
    <p:restoredTop sz="94660"/>
  </p:normalViewPr>
  <p:slideViewPr>
    <p:cSldViewPr snapToGrid="0">
      <p:cViewPr varScale="1">
        <p:scale>
          <a:sx n="40" d="100"/>
          <a:sy n="40" d="100"/>
        </p:scale>
        <p:origin x="112" y="15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0460" y="1122363"/>
            <a:ext cx="1824275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0460" y="3602038"/>
            <a:ext cx="1824275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1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6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06630" y="365125"/>
            <a:ext cx="524479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2253" y="365125"/>
            <a:ext cx="1543033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6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3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584" y="1709739"/>
            <a:ext cx="209791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9584" y="4589464"/>
            <a:ext cx="209791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8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2253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13860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1" y="365126"/>
            <a:ext cx="2097917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422" y="1681163"/>
            <a:ext cx="1029005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5422" y="2505075"/>
            <a:ext cx="1029005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13860" y="1681163"/>
            <a:ext cx="103407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13860" y="2505075"/>
            <a:ext cx="103407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2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0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8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0730" y="987426"/>
            <a:ext cx="1231386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7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40730" y="987426"/>
            <a:ext cx="1231386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7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rgbClr val="0078D4"/>
            </a:gs>
            <a:gs pos="0">
              <a:srgbClr val="091F2C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2253" y="365126"/>
            <a:ext cx="209791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2253" y="1825625"/>
            <a:ext cx="209791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2253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2013-E1F0-437C-94F0-C5A5968000C8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57218" y="6356351"/>
            <a:ext cx="8209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178595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0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CEFA04-DA32-F32E-2B32-FA1256FB0D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74681D-DE1E-2799-0C2A-3FB0EBBE1406}"/>
              </a:ext>
            </a:extLst>
          </p:cNvPr>
          <p:cNvSpPr txBox="1"/>
          <p:nvPr/>
        </p:nvSpPr>
        <p:spPr>
          <a:xfrm>
            <a:off x="1" y="153415"/>
            <a:ext cx="24323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200" cap="none" spc="0" normalizeH="0" baseline="0" noProof="0" dirty="0">
                <a:ln>
                  <a:noFill/>
                </a:ln>
                <a:solidFill>
                  <a:srgbClr val="F4E8D4"/>
                </a:solidFill>
                <a:effectLst/>
                <a:uLnTx/>
                <a:uFillTx/>
                <a:latin typeface="Segoe UI Variable Text Semibold" pitchFamily="2" charset="0"/>
                <a:ea typeface="+mn-ea"/>
                <a:cs typeface="+mn-cs"/>
              </a:rPr>
              <a:t>Microsoft Innovation Hub | Atlanta</a:t>
            </a:r>
            <a:r>
              <a:rPr lang="en-US" sz="5400" dirty="0">
                <a:solidFill>
                  <a:srgbClr val="F4E8D4"/>
                </a:solidFill>
                <a:latin typeface="Segoe UI Variable Text Semibold" pitchFamily="2" charset="0"/>
              </a:rPr>
              <a:t>			</a:t>
            </a:r>
            <a:r>
              <a:rPr lang="en-US" sz="4800" dirty="0">
                <a:solidFill>
                  <a:srgbClr val="F4E8D4"/>
                </a:solidFill>
                <a:latin typeface="Segoe Script" panose="030B0504020000000003" pitchFamily="66" charset="0"/>
                <a:cs typeface="Segoe UI Semilight" panose="020B0402040204020203" pitchFamily="34" charset="0"/>
              </a:rPr>
              <a:t>welcomes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4E8D4"/>
              </a:solidFill>
              <a:effectLst/>
              <a:uLnTx/>
              <a:uFillTx/>
              <a:latin typeface="Segoe Script" panose="030B0504020000000003" pitchFamily="66" charset="0"/>
              <a:cs typeface="Segoe UI Semilight" panose="020B0402040204020203" pitchFamily="34" charset="0"/>
            </a:endParaRPr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AFE1654C-8DD2-9D6F-E157-42C15CC2C6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209338" y="2890838"/>
            <a:ext cx="190500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undefined">
            <a:extLst>
              <a:ext uri="{FF2B5EF4-FFF2-40B4-BE49-F238E27FC236}">
                <a16:creationId xmlns:a16="http://schemas.microsoft.com/office/drawing/2014/main" id="{343F3DE4-9116-935C-684D-832A818C64F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009438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A0AC01A9-DACC-ADE5-124E-5600448DCC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225" y="1968866"/>
            <a:ext cx="3368425" cy="399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91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1BBADA-5F50-E422-C3B7-FF8D1ABE0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719E01-CB16-290C-1D2D-58A0843909A9}"/>
              </a:ext>
            </a:extLst>
          </p:cNvPr>
          <p:cNvSpPr txBox="1"/>
          <p:nvPr/>
        </p:nvSpPr>
        <p:spPr>
          <a:xfrm>
            <a:off x="1" y="153415"/>
            <a:ext cx="24323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200" cap="none" spc="0" normalizeH="0" baseline="0" noProof="0" dirty="0">
                <a:ln>
                  <a:noFill/>
                </a:ln>
                <a:solidFill>
                  <a:srgbClr val="F4E8D4"/>
                </a:solidFill>
                <a:effectLst/>
                <a:uLnTx/>
                <a:uFillTx/>
                <a:latin typeface="Segoe UI Variable Text Semibold" pitchFamily="2" charset="0"/>
                <a:ea typeface="+mn-ea"/>
                <a:cs typeface="+mn-cs"/>
              </a:rPr>
              <a:t>Microsoft Innovation Hub | Atlanta</a:t>
            </a:r>
            <a:r>
              <a:rPr lang="en-US" sz="5400" dirty="0">
                <a:solidFill>
                  <a:srgbClr val="F4E8D4"/>
                </a:solidFill>
                <a:latin typeface="Segoe UI Variable Text Semibold" pitchFamily="2" charset="0"/>
              </a:rPr>
              <a:t>			</a:t>
            </a:r>
            <a:r>
              <a:rPr lang="en-US" sz="4800" dirty="0">
                <a:solidFill>
                  <a:srgbClr val="F4E8D4"/>
                </a:solidFill>
                <a:latin typeface="Segoe Script" panose="030B0504020000000003" pitchFamily="66" charset="0"/>
                <a:cs typeface="Segoe UI Semilight" panose="020B0402040204020203" pitchFamily="34" charset="0"/>
              </a:rPr>
              <a:t>welcomes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4E8D4"/>
              </a:solidFill>
              <a:effectLst/>
              <a:uLnTx/>
              <a:uFillTx/>
              <a:latin typeface="Segoe Script" panose="030B0504020000000003" pitchFamily="66" charset="0"/>
              <a:cs typeface="Segoe UI Semilight" panose="020B0402040204020203" pitchFamily="34" charset="0"/>
            </a:endParaRPr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F61ED4F7-A497-5FD1-CE96-1C7C6C4533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209338" y="2890838"/>
            <a:ext cx="190500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undefined">
            <a:extLst>
              <a:ext uri="{FF2B5EF4-FFF2-40B4-BE49-F238E27FC236}">
                <a16:creationId xmlns:a16="http://schemas.microsoft.com/office/drawing/2014/main" id="{37E5A3AB-36E6-1284-1684-0D4D82F296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009438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undefined">
            <a:extLst>
              <a:ext uri="{FF2B5EF4-FFF2-40B4-BE49-F238E27FC236}">
                <a16:creationId xmlns:a16="http://schemas.microsoft.com/office/drawing/2014/main" id="{817976CE-F5F1-D4E1-82B9-1EDAF148A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119" y="2121066"/>
            <a:ext cx="9472437" cy="2920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97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7E33CE-CB43-A2C9-48A2-F339429AD2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720380-E34F-3BC5-34F7-93E8279D1E9A}"/>
              </a:ext>
            </a:extLst>
          </p:cNvPr>
          <p:cNvSpPr txBox="1"/>
          <p:nvPr/>
        </p:nvSpPr>
        <p:spPr>
          <a:xfrm>
            <a:off x="1" y="153415"/>
            <a:ext cx="24323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200" cap="none" spc="0" normalizeH="0" baseline="0" noProof="0" dirty="0">
                <a:ln>
                  <a:noFill/>
                </a:ln>
                <a:solidFill>
                  <a:srgbClr val="F4E8D4"/>
                </a:solidFill>
                <a:effectLst/>
                <a:uLnTx/>
                <a:uFillTx/>
                <a:latin typeface="Segoe UI Variable Text Semibold" pitchFamily="2" charset="0"/>
                <a:ea typeface="+mn-ea"/>
                <a:cs typeface="+mn-cs"/>
              </a:rPr>
              <a:t>Microsoft Innovation Hub | Atlanta</a:t>
            </a:r>
            <a:r>
              <a:rPr lang="en-US" sz="5400" dirty="0">
                <a:solidFill>
                  <a:srgbClr val="F4E8D4"/>
                </a:solidFill>
                <a:latin typeface="Segoe UI Variable Text Semibold" pitchFamily="2" charset="0"/>
              </a:rPr>
              <a:t>			</a:t>
            </a:r>
            <a:r>
              <a:rPr lang="en-US" sz="4800" dirty="0">
                <a:solidFill>
                  <a:srgbClr val="F4E8D4"/>
                </a:solidFill>
                <a:latin typeface="Segoe Script" panose="030B0504020000000003" pitchFamily="66" charset="0"/>
                <a:cs typeface="Segoe UI Semilight" panose="020B0402040204020203" pitchFamily="34" charset="0"/>
              </a:rPr>
              <a:t>welcomes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4E8D4"/>
              </a:solidFill>
              <a:effectLst/>
              <a:uLnTx/>
              <a:uFillTx/>
              <a:latin typeface="Segoe Script" panose="030B0504020000000003" pitchFamily="66" charset="0"/>
              <a:cs typeface="Segoe UI Semilight" panose="020B0402040204020203" pitchFamily="34" charset="0"/>
            </a:endParaRPr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049AADFA-4A2F-A45C-C10C-64D66267E8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209338" y="2890838"/>
            <a:ext cx="190500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undefined">
            <a:extLst>
              <a:ext uri="{FF2B5EF4-FFF2-40B4-BE49-F238E27FC236}">
                <a16:creationId xmlns:a16="http://schemas.microsoft.com/office/drawing/2014/main" id="{8DB860A3-A92C-E1FE-FDE6-EAEDD54255E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009438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2" descr="undefined">
            <a:extLst>
              <a:ext uri="{FF2B5EF4-FFF2-40B4-BE49-F238E27FC236}">
                <a16:creationId xmlns:a16="http://schemas.microsoft.com/office/drawing/2014/main" id="{38C0DCD0-4649-B02C-66C7-7FD4DF85F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633" y="1964636"/>
            <a:ext cx="6290408" cy="3233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5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BB963B-F069-72C8-BCE8-3E43BDBEB2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B6CC7D-C430-493C-C84B-8B52E7D7593C}"/>
              </a:ext>
            </a:extLst>
          </p:cNvPr>
          <p:cNvSpPr txBox="1"/>
          <p:nvPr/>
        </p:nvSpPr>
        <p:spPr>
          <a:xfrm>
            <a:off x="1" y="153415"/>
            <a:ext cx="24323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200" cap="none" spc="0" normalizeH="0" baseline="0" noProof="0" dirty="0">
                <a:ln>
                  <a:noFill/>
                </a:ln>
                <a:solidFill>
                  <a:srgbClr val="F4E8D4"/>
                </a:solidFill>
                <a:effectLst/>
                <a:uLnTx/>
                <a:uFillTx/>
                <a:latin typeface="Segoe UI Variable Text Semibold" pitchFamily="2" charset="0"/>
                <a:ea typeface="+mn-ea"/>
                <a:cs typeface="+mn-cs"/>
              </a:rPr>
              <a:t>Microsoft Innovation Hub | Atlanta</a:t>
            </a:r>
            <a:r>
              <a:rPr lang="en-US" sz="5400" dirty="0">
                <a:solidFill>
                  <a:srgbClr val="F4E8D4"/>
                </a:solidFill>
                <a:latin typeface="Segoe UI Variable Text Semibold" pitchFamily="2" charset="0"/>
              </a:rPr>
              <a:t>			</a:t>
            </a:r>
            <a:r>
              <a:rPr lang="en-US" sz="4800" dirty="0">
                <a:solidFill>
                  <a:srgbClr val="F4E8D4"/>
                </a:solidFill>
                <a:latin typeface="Segoe Script" panose="030B0504020000000003" pitchFamily="66" charset="0"/>
                <a:cs typeface="Segoe UI Semilight" panose="020B0402040204020203" pitchFamily="34" charset="0"/>
              </a:rPr>
              <a:t>welcomes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4E8D4"/>
              </a:solidFill>
              <a:effectLst/>
              <a:uLnTx/>
              <a:uFillTx/>
              <a:latin typeface="Segoe Script" panose="030B0504020000000003" pitchFamily="66" charset="0"/>
              <a:cs typeface="Segoe UI Semilight" panose="020B0402040204020203" pitchFamily="34" charset="0"/>
            </a:endParaRPr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7BF76352-A820-9131-31DB-2FCF59AC68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209338" y="2890838"/>
            <a:ext cx="190500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undefined">
            <a:extLst>
              <a:ext uri="{FF2B5EF4-FFF2-40B4-BE49-F238E27FC236}">
                <a16:creationId xmlns:a16="http://schemas.microsoft.com/office/drawing/2014/main" id="{9C1CDDF2-5197-E5C5-49C0-2053241EF7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009438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Blue letters on a black background&#10;&#10;AI-generated content may be incorrect.">
            <a:extLst>
              <a:ext uri="{FF2B5EF4-FFF2-40B4-BE49-F238E27FC236}">
                <a16:creationId xmlns:a16="http://schemas.microsoft.com/office/drawing/2014/main" id="{206B8818-51AF-997B-6AA8-CA08753BB003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5384" y="2151697"/>
            <a:ext cx="6808107" cy="285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12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778D6E-AB4C-5D83-13C9-33A7110842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E01A27-1942-915F-7FDB-074BA1818191}"/>
              </a:ext>
            </a:extLst>
          </p:cNvPr>
          <p:cNvSpPr txBox="1"/>
          <p:nvPr/>
        </p:nvSpPr>
        <p:spPr>
          <a:xfrm>
            <a:off x="1" y="153415"/>
            <a:ext cx="24323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200" cap="none" spc="0" normalizeH="0" baseline="0" noProof="0" dirty="0">
                <a:ln>
                  <a:noFill/>
                </a:ln>
                <a:solidFill>
                  <a:srgbClr val="F4E8D4"/>
                </a:solidFill>
                <a:effectLst/>
                <a:uLnTx/>
                <a:uFillTx/>
                <a:latin typeface="Segoe UI Variable Text Semibold" pitchFamily="2" charset="0"/>
                <a:ea typeface="+mn-ea"/>
                <a:cs typeface="+mn-cs"/>
              </a:rPr>
              <a:t>Microsoft Innovation Hub | Atlanta</a:t>
            </a:r>
            <a:r>
              <a:rPr lang="en-US" sz="5400" dirty="0">
                <a:solidFill>
                  <a:srgbClr val="F4E8D4"/>
                </a:solidFill>
                <a:latin typeface="Segoe UI Variable Text Semibold" pitchFamily="2" charset="0"/>
              </a:rPr>
              <a:t>			</a:t>
            </a:r>
            <a:r>
              <a:rPr lang="en-US" sz="4800" dirty="0">
                <a:solidFill>
                  <a:srgbClr val="F4E8D4"/>
                </a:solidFill>
                <a:latin typeface="Segoe Script" panose="030B0504020000000003" pitchFamily="66" charset="0"/>
                <a:cs typeface="Segoe UI Semilight" panose="020B0402040204020203" pitchFamily="34" charset="0"/>
              </a:rPr>
              <a:t>welcomes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4E8D4"/>
              </a:solidFill>
              <a:effectLst/>
              <a:uLnTx/>
              <a:uFillTx/>
              <a:latin typeface="Segoe Script" panose="030B0504020000000003" pitchFamily="66" charset="0"/>
              <a:cs typeface="Segoe UI Semilight" panose="020B0402040204020203" pitchFamily="34" charset="0"/>
            </a:endParaRPr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F6D0C079-482B-E8A4-EDE6-C7E0BFD6B7C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209338" y="2890838"/>
            <a:ext cx="190500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undefined">
            <a:extLst>
              <a:ext uri="{FF2B5EF4-FFF2-40B4-BE49-F238E27FC236}">
                <a16:creationId xmlns:a16="http://schemas.microsoft.com/office/drawing/2014/main" id="{E4EF78B5-2A21-B881-24B2-27093278DA4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009438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A black and grey logo&#10;&#10;AI-generated content may be incorrect.">
            <a:extLst>
              <a:ext uri="{FF2B5EF4-FFF2-40B4-BE49-F238E27FC236}">
                <a16:creationId xmlns:a16="http://schemas.microsoft.com/office/drawing/2014/main" id="{6FFCD942-8835-65CE-6D7F-29E2AF91CB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379" y="2705576"/>
            <a:ext cx="11164118" cy="1751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29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B0FCFE-290D-4C1B-5620-640A4D61AA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A90BAF-2F36-DCBB-63E1-A200AB4767B7}"/>
              </a:ext>
            </a:extLst>
          </p:cNvPr>
          <p:cNvSpPr txBox="1"/>
          <p:nvPr/>
        </p:nvSpPr>
        <p:spPr>
          <a:xfrm>
            <a:off x="1" y="153415"/>
            <a:ext cx="24323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200" cap="none" spc="0" normalizeH="0" baseline="0" noProof="0" dirty="0">
                <a:ln>
                  <a:noFill/>
                </a:ln>
                <a:solidFill>
                  <a:srgbClr val="F4E8D4"/>
                </a:solidFill>
                <a:effectLst/>
                <a:uLnTx/>
                <a:uFillTx/>
                <a:latin typeface="Segoe UI Variable Text Semibold" pitchFamily="2" charset="0"/>
                <a:ea typeface="+mn-ea"/>
                <a:cs typeface="+mn-cs"/>
              </a:rPr>
              <a:t>Microsoft Innovation Hub | Atlanta</a:t>
            </a:r>
            <a:r>
              <a:rPr lang="en-US" sz="5400" dirty="0">
                <a:solidFill>
                  <a:srgbClr val="F4E8D4"/>
                </a:solidFill>
                <a:latin typeface="Segoe UI Variable Text Semibold" pitchFamily="2" charset="0"/>
              </a:rPr>
              <a:t>			</a:t>
            </a:r>
            <a:r>
              <a:rPr lang="en-US" sz="4800" dirty="0">
                <a:solidFill>
                  <a:srgbClr val="F4E8D4"/>
                </a:solidFill>
                <a:latin typeface="Segoe Script" panose="030B0504020000000003" pitchFamily="66" charset="0"/>
                <a:cs typeface="Segoe UI Semilight" panose="020B0402040204020203" pitchFamily="34" charset="0"/>
              </a:rPr>
              <a:t>welcomes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4E8D4"/>
              </a:solidFill>
              <a:effectLst/>
              <a:uLnTx/>
              <a:uFillTx/>
              <a:latin typeface="Segoe Script" panose="030B0504020000000003" pitchFamily="66" charset="0"/>
              <a:cs typeface="Segoe UI Semilight" panose="020B0402040204020203" pitchFamily="34" charset="0"/>
            </a:endParaRPr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43AB559C-AEC6-B5D4-51E4-3447505460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209338" y="2890838"/>
            <a:ext cx="190500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undefined">
            <a:extLst>
              <a:ext uri="{FF2B5EF4-FFF2-40B4-BE49-F238E27FC236}">
                <a16:creationId xmlns:a16="http://schemas.microsoft.com/office/drawing/2014/main" id="{608FC666-A3DC-8E4F-65C5-171E954C179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009438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6839F561-E2BB-4D27-8CC0-54C2010F6E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819" y="2824163"/>
            <a:ext cx="6095238" cy="2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25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1232</TotalTime>
  <Words>54</Words>
  <Application>Microsoft Office PowerPoint</Application>
  <PresentationFormat>Custom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Segoe Script</vt:lpstr>
      <vt:lpstr>Segoe UI Variable Text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MTCadmin</dc:creator>
  <cp:lastModifiedBy>Brad Murphy (WIPRO LIMITED)</cp:lastModifiedBy>
  <cp:revision>79</cp:revision>
  <dcterms:created xsi:type="dcterms:W3CDTF">2022-12-19T20:17:55Z</dcterms:created>
  <dcterms:modified xsi:type="dcterms:W3CDTF">2025-08-15T20:36:58Z</dcterms:modified>
</cp:coreProperties>
</file>