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2147478778" r:id="rId2"/>
    <p:sldId id="2147469420" r:id="rId3"/>
    <p:sldId id="266"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53" d="100"/>
          <a:sy n="153" d="100"/>
        </p:scale>
        <p:origin x="10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3F35C-0F71-4CA3-9D0C-7C81514F9E8E}"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F4164-CD9A-4FF9-BF78-A9EF5AE6193B}" type="slidenum">
              <a:rPr lang="en-US" smtClean="0"/>
              <a:t>‹#›</a:t>
            </a:fld>
            <a:endParaRPr lang="en-US"/>
          </a:p>
        </p:txBody>
      </p:sp>
    </p:spTree>
    <p:extLst>
      <p:ext uri="{BB962C8B-B14F-4D97-AF65-F5344CB8AC3E}">
        <p14:creationId xmlns:p14="http://schemas.microsoft.com/office/powerpoint/2010/main" val="354172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7/25/2024 8:13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2063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3B66F-5284-48E2-A9F9-6E3FF2BCB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12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2"/>
        </a:solidFill>
        <a:effectLst/>
      </p:bgPr>
    </p:bg>
    <p:spTree>
      <p:nvGrpSpPr>
        <p:cNvPr id="1" name=""/>
        <p:cNvGrpSpPr/>
        <p:nvPr/>
      </p:nvGrpSpPr>
      <p:grpSpPr>
        <a:xfrm>
          <a:off x="0" y="0"/>
          <a:ext cx="0" cy="0"/>
          <a:chOff x="0" y="0"/>
          <a:chExt cx="0" cy="0"/>
        </a:xfrm>
      </p:grpSpPr>
      <p:pic>
        <p:nvPicPr>
          <p:cNvPr id="5" name="Picture 4" descr="The Golden gate bridge illuminated at night ">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2B7002A-CF12-44F8-A81A-0978FF3E5A7E}"/>
              </a:ext>
              <a:ext uri="{C183D7F6-B498-43B3-948B-1728B52AA6E4}">
                <adec:decorative xmlns:adec="http://schemas.microsoft.com/office/drawing/2017/decorative" val="1"/>
              </a:ext>
            </a:extLst>
          </p:cNvPr>
          <p:cNvGrpSpPr/>
          <p:nvPr userDrawn="1"/>
        </p:nvGrpSpPr>
        <p:grpSpPr>
          <a:xfrm>
            <a:off x="-2" y="-418"/>
            <a:ext cx="12192002" cy="6858419"/>
            <a:chOff x="-2" y="-418"/>
            <a:chExt cx="12192002" cy="6858419"/>
          </a:xfrm>
        </p:grpSpPr>
        <p:sp>
          <p:nvSpPr>
            <p:cNvPr id="11" name="Rectangle 10">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p:nvPr userDrawn="1"/>
          </p:nvSpPr>
          <p:spPr bwMode="auto">
            <a:xfrm>
              <a:off x="3614509" y="-418"/>
              <a:ext cx="8577491" cy="6858000"/>
            </a:xfrm>
            <a:prstGeom prst="rect">
              <a:avLst/>
            </a:prstGeom>
            <a:gradFill>
              <a:gsLst>
                <a:gs pos="68000">
                  <a:schemeClr val="bg1">
                    <a:alpha val="45000"/>
                  </a:schemeClr>
                </a:gs>
                <a:gs pos="0">
                  <a:schemeClr val="tx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9CEB608-0900-4220-A4A5-6730BBDCE2F2}"/>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9320F6BE-ABC5-4EF8-952B-C5E297BB94B1}"/>
                </a:ext>
                <a:ext uri="{C183D7F6-B498-43B3-948B-1728B52AA6E4}">
                  <adec:decorative xmlns:adec="http://schemas.microsoft.com/office/drawing/2017/decorative" val="1"/>
                </a:ext>
              </a:extLst>
            </p:cNvPr>
            <p:cNvSpPr/>
            <p:nvPr userDrawn="1"/>
          </p:nvSpPr>
          <p:spPr bwMode="auto">
            <a:xfrm flipH="1">
              <a:off x="-2" y="-1"/>
              <a:ext cx="4648198" cy="6858002"/>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8" name="Title 2">
            <a:extLst>
              <a:ext uri="{FF2B5EF4-FFF2-40B4-BE49-F238E27FC236}">
                <a16:creationId xmlns:a16="http://schemas.microsoft.com/office/drawing/2014/main" id="{D12EA93D-58B9-0947-8D2F-A98EE07AD5DB}"/>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The Line">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4028433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4370"/>
            <a:ext cx="1142930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a:extLst>
              <a:ext uri="{FF2B5EF4-FFF2-40B4-BE49-F238E27FC236}">
                <a16:creationId xmlns:a16="http://schemas.microsoft.com/office/drawing/2014/main" id="{96106BD7-CFFB-4D82-AC7B-1F642E1BEF06}"/>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169681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layou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1EAD72-937F-4BB4-A7B7-BBD312910F4C}"/>
              </a:ext>
              <a:ext uri="{C183D7F6-B498-43B3-948B-1728B52AA6E4}">
                <adec:decorative xmlns:adec="http://schemas.microsoft.com/office/drawing/2017/decorative" val="1"/>
              </a:ext>
            </a:extLst>
          </p:cNvPr>
          <p:cNvSpPr/>
          <p:nvPr userDrawn="1"/>
        </p:nvSpPr>
        <p:spPr bwMode="auto">
          <a:xfrm>
            <a:off x="0" y="0"/>
            <a:ext cx="12192000" cy="2286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385064" y="457201"/>
            <a:ext cx="3386836" cy="1562100"/>
          </a:xfrm>
        </p:spPr>
        <p:txBody>
          <a:bodyPr/>
          <a:lstStyle>
            <a:lvl1pPr algn="r">
              <a:defRPr/>
            </a:lvl1pPr>
          </a:lstStyle>
          <a:p>
            <a:r>
              <a:rPr lang="en-US"/>
              <a:t>Click to edit Master title style</a:t>
            </a:r>
          </a:p>
        </p:txBody>
      </p:sp>
      <p:cxnSp>
        <p:nvCxnSpPr>
          <p:cNvPr id="8" name="Straight Connector 7">
            <a:extLst>
              <a:ext uri="{FF2B5EF4-FFF2-40B4-BE49-F238E27FC236}">
                <a16:creationId xmlns:a16="http://schemas.microsoft.com/office/drawing/2014/main" id="{F968E8FA-1D02-4504-B877-3D958D76C3E7}"/>
              </a:ext>
              <a:ext uri="{C183D7F6-B498-43B3-948B-1728B52AA6E4}">
                <adec:decorative xmlns:adec="http://schemas.microsoft.com/office/drawing/2017/decorative" val="1"/>
              </a:ext>
            </a:extLst>
          </p:cNvPr>
          <p:cNvCxnSpPr>
            <a:cxnSpLocks/>
          </p:cNvCxnSpPr>
          <p:nvPr userDrawn="1"/>
        </p:nvCxnSpPr>
        <p:spPr>
          <a:xfrm>
            <a:off x="4305300" y="457201"/>
            <a:ext cx="0" cy="1562099"/>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p:nvPr>
        </p:nvSpPr>
        <p:spPr>
          <a:xfrm>
            <a:off x="4838700" y="457200"/>
            <a:ext cx="6971600" cy="1562100"/>
          </a:xfrm>
        </p:spPr>
        <p:txBody>
          <a:bodyPr wrap="square">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4CC3B8FF-BB2D-4B81-B0D3-824E6FD7A046}"/>
              </a:ext>
            </a:extLst>
          </p:cNvPr>
          <p:cNvSpPr>
            <a:spLocks noGrp="1"/>
          </p:cNvSpPr>
          <p:nvPr>
            <p:ph type="pic" sz="quarter" idx="11"/>
          </p:nvPr>
        </p:nvSpPr>
        <p:spPr>
          <a:xfrm>
            <a:off x="0" y="2501900"/>
            <a:ext cx="12188825" cy="4127499"/>
          </a:xfrm>
        </p:spPr>
        <p:txBody>
          <a:bodyPr anchor="ctr">
            <a:noAutofit/>
          </a:bodyPr>
          <a:lstStyle>
            <a:lvl1pPr marL="0" indent="0" algn="ctr">
              <a:buNone/>
              <a:defRPr/>
            </a:lvl1pPr>
          </a:lstStyle>
          <a:p>
            <a:r>
              <a:rPr lang="en-US"/>
              <a:t>Click icon to add picture</a:t>
            </a:r>
          </a:p>
        </p:txBody>
      </p:sp>
      <p:sp>
        <p:nvSpPr>
          <p:cNvPr id="9" name="Freeform: Shape 8">
            <a:extLst>
              <a:ext uri="{FF2B5EF4-FFF2-40B4-BE49-F238E27FC236}">
                <a16:creationId xmlns:a16="http://schemas.microsoft.com/office/drawing/2014/main" id="{AFAFECC9-6252-422F-B98C-A85C20BACD7A}"/>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9750682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5410899"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42131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a:extLst>
              <a:ext uri="{FF2B5EF4-FFF2-40B4-BE49-F238E27FC236}">
                <a16:creationId xmlns:a16="http://schemas.microsoft.com/office/drawing/2014/main" id="{DDACAC82-6986-4D06-8C20-B1D15761066E}"/>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5397080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CDC93F-412D-4876-AC0E-5898FA0C8312}"/>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81000" y="1435100"/>
            <a:ext cx="54152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0" y="1435100"/>
            <a:ext cx="541382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a:extLst>
              <a:ext uri="{FF2B5EF4-FFF2-40B4-BE49-F238E27FC236}">
                <a16:creationId xmlns:a16="http://schemas.microsoft.com/office/drawing/2014/main" id="{33928AA7-F1BC-4367-836C-B225A598F920}"/>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833423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6E059-33E3-4B03-8575-56C009906C6D}"/>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381000" y="1436688"/>
            <a:ext cx="54229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381000" y="2084388"/>
            <a:ext cx="5422900"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52400">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4" y="1436688"/>
            <a:ext cx="5413375"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4" y="2084388"/>
            <a:ext cx="5413375" cy="1612749"/>
          </a:xfrm>
        </p:spPr>
        <p:txBody>
          <a:bodyPr wrap="square">
            <a:spAutoFit/>
          </a:bodyPr>
          <a:lstStyle>
            <a:lvl1pPr marL="0" indent="0">
              <a:buNone/>
              <a:defRPr lang="en-US" sz="2400" dirty="0"/>
            </a:lvl1pPr>
            <a:lvl2pPr marL="457200" indent="-231775">
              <a:defRPr lang="en-US" dirty="0"/>
            </a:lvl2pPr>
            <a:lvl3pPr marL="685800" indent="-171450">
              <a:defRPr lang="en-US" dirty="0"/>
            </a:lvl3pPr>
            <a:lvl4pPr marL="914400" indent="-136525">
              <a:defRPr lang="en-US" dirty="0"/>
            </a:lvl4pPr>
            <a:lvl5pPr marL="114300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2426AA03-1CE7-45A5-AB08-1ECAD2B1B978}"/>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4913352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DE634-32A6-4BCD-892F-42024AF35590}"/>
              </a:ext>
            </a:extLst>
          </p:cNvPr>
          <p:cNvSpPr>
            <a:spLocks noGrp="1"/>
          </p:cNvSpPr>
          <p:nvPr>
            <p:ph type="title"/>
          </p:nvPr>
        </p:nvSpPr>
        <p:spPr/>
        <p:txBody>
          <a:body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046" y="1436688"/>
            <a:ext cx="5427854"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0999" y="2081212"/>
            <a:ext cx="5422901"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421496"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416549"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42CB2ACC-6EB6-47D4-A892-9194C80887B7}"/>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0863521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1D17-D92B-421F-BDE7-5E748C25696F}"/>
              </a:ext>
            </a:extLst>
          </p:cNvPr>
          <p:cNvSpPr>
            <a:spLocks noGrp="1"/>
          </p:cNvSpPr>
          <p:nvPr>
            <p:ph type="title"/>
          </p:nvPr>
        </p:nvSpPr>
        <p:spPr/>
        <p:txBody>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3810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3810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0055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00551" y="238413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420101" y="1438275"/>
            <a:ext cx="3390900"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420101" y="2390775"/>
            <a:ext cx="3390900" cy="1760482"/>
          </a:xfrm>
        </p:spPr>
        <p:txBody>
          <a:bodyPr wrap="square">
            <a:spAutoFit/>
          </a:bodyPr>
          <a:lstStyle>
            <a:lvl1pPr marL="176213" indent="-176213">
              <a:defRPr lang="en-US" sz="2000" dirty="0"/>
            </a:lvl1pPr>
            <a:lvl2pPr marL="571500" indent="-265113">
              <a:defRPr lang="en-US" sz="1800" dirty="0"/>
            </a:lvl2pPr>
            <a:lvl3pPr marL="800100" indent="-138113">
              <a:defRPr lang="en-US" dirty="0"/>
            </a:lvl3pPr>
            <a:lvl4pPr marL="914400" indent="-128588">
              <a:defRPr lang="en-US" dirty="0"/>
            </a:lvl4pPr>
            <a:lvl5pPr marL="1143000"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Shape 9">
            <a:extLst>
              <a:ext uri="{FF2B5EF4-FFF2-40B4-BE49-F238E27FC236}">
                <a16:creationId xmlns:a16="http://schemas.microsoft.com/office/drawing/2014/main" id="{3799F765-F478-4A54-A095-E014182732C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23129666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8DE4-BAE7-4915-9E11-FB061A6C1E5B}"/>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381000"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1000"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966"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5557"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50576" y="1438275"/>
            <a:ext cx="2623795"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50114" y="228311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184543" y="1438275"/>
            <a:ext cx="2625439"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184670" y="2276475"/>
            <a:ext cx="2623795" cy="1969770"/>
          </a:xfrm>
        </p:spPr>
        <p:txBody>
          <a:bodyPr wrap="square">
            <a:spAutoFit/>
          </a:bodyPr>
          <a:lstStyle>
            <a:lvl1pPr marL="141288" indent="-141288">
              <a:spcAft>
                <a:spcPts val="600"/>
              </a:spcAft>
              <a:defRPr lang="en-US" sz="1800" dirty="0"/>
            </a:lvl1pPr>
            <a:lvl2pPr marL="457200" indent="-179388">
              <a:spcAft>
                <a:spcPts val="600"/>
              </a:spcAft>
              <a:defRPr lang="en-US" sz="1600" dirty="0"/>
            </a:lvl2pPr>
            <a:lvl3pPr marL="438150" indent="-133350">
              <a:spcAft>
                <a:spcPts val="600"/>
              </a:spcAft>
              <a:defRPr lang="en-US" dirty="0"/>
            </a:lvl3pPr>
            <a:lvl4pPr marL="566738" indent="-114300">
              <a:spcAft>
                <a:spcPts val="600"/>
              </a:spcAft>
              <a:defRPr lang="en-US" dirty="0"/>
            </a:lvl4pPr>
            <a:lvl5pPr marL="685800" indent="-109538">
              <a:spcAft>
                <a:spcPts val="600"/>
              </a:spcAf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a:extLst>
              <a:ext uri="{FF2B5EF4-FFF2-40B4-BE49-F238E27FC236}">
                <a16:creationId xmlns:a16="http://schemas.microsoft.com/office/drawing/2014/main" id="{CFF548A1-8A7A-4AA3-8C23-66218ADDF76A}"/>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2460551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D673A-4744-4DAB-AB5F-F22118903A50}"/>
              </a:ext>
            </a:extLst>
          </p:cNvPr>
          <p:cNvSpPr>
            <a:spLocks noGrp="1"/>
          </p:cNvSpPr>
          <p:nvPr>
            <p:ph type="title"/>
          </p:nvPr>
        </p:nvSpPr>
        <p:spPr/>
        <p:txBody>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38506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385064"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711776"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711776"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038488"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038488" y="228311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65200"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65200"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91914" y="1438275"/>
            <a:ext cx="2129536"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91914" y="2276475"/>
            <a:ext cx="2129536"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Shape 13">
            <a:extLst>
              <a:ext uri="{FF2B5EF4-FFF2-40B4-BE49-F238E27FC236}">
                <a16:creationId xmlns:a16="http://schemas.microsoft.com/office/drawing/2014/main" id="{6B36E625-6998-434B-BFB4-CCE9F34ED158}"/>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803709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3" name="Freeform: Shape 52">
            <a:extLst>
              <a:ext uri="{FF2B5EF4-FFF2-40B4-BE49-F238E27FC236}">
                <a16:creationId xmlns:a16="http://schemas.microsoft.com/office/drawing/2014/main" id="{3A685D72-8339-4A8F-97FC-A3C40FBBDF53}"/>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13250624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 City Scape of a coastal city">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B6A7679-CD12-264F-8D68-C04698BD1C02}"/>
              </a:ext>
              <a:ext uri="{C183D7F6-B498-43B3-948B-1728B52AA6E4}">
                <adec:decorative xmlns:adec="http://schemas.microsoft.com/office/drawing/2017/decorative" val="1"/>
              </a:ext>
            </a:extLst>
          </p:cNvPr>
          <p:cNvSpPr/>
          <p:nvPr userDrawn="1"/>
        </p:nvSpPr>
        <p:spPr bwMode="auto">
          <a:xfrm>
            <a:off x="1" y="0"/>
            <a:ext cx="12192000" cy="6858000"/>
          </a:xfrm>
          <a:prstGeom prst="rect">
            <a:avLst/>
          </a:prstGeom>
          <a:gradFill>
            <a:gsLst>
              <a:gs pos="100000">
                <a:schemeClr val="tx1">
                  <a:alpha val="9000"/>
                </a:schemeClr>
              </a:gs>
              <a:gs pos="60000">
                <a:srgbClr val="212121">
                  <a:alpha val="49000"/>
                </a:srgbClr>
              </a:gs>
              <a:gs pos="46000">
                <a:schemeClr val="bg1">
                  <a:alpha val="45000"/>
                </a:schemeClr>
              </a:gs>
              <a:gs pos="0">
                <a:schemeClr val="bg1">
                  <a:alpha val="17344"/>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1E0466DD-5304-420C-8CBA-9B5C39EF77CF}"/>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itle 2">
            <a:extLst>
              <a:ext uri="{FF2B5EF4-FFF2-40B4-BE49-F238E27FC236}">
                <a16:creationId xmlns:a16="http://schemas.microsoft.com/office/drawing/2014/main" id="{84B6163F-F990-D34B-9E2A-FDA8A16714C0}"/>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The Line">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3935603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04912E-16B1-4EEE-8AD9-8E714D6338D6}"/>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381000" y="1437065"/>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381000"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381000"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347913"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347913"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347913"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14825"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14825" y="2015240"/>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14825" y="2137143"/>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81737"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81737"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80150" y="2137143"/>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248649"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248649"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251824" y="2137143"/>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215562"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215562" y="2017713"/>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215562" y="2137143"/>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3810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381000"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381000"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347913"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347913"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347913"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14825"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14825" y="4362631"/>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14825" y="4509120"/>
            <a:ext cx="160337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81737"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81737"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80150" y="4509120"/>
            <a:ext cx="1597025"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248649"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248649"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251824" y="4509120"/>
            <a:ext cx="1592263"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215562"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215562" y="4365104"/>
            <a:ext cx="1595438"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215562" y="4509120"/>
            <a:ext cx="1595438" cy="646331"/>
          </a:xfrm>
        </p:spPr>
        <p:txBody>
          <a:bodyPr lIns="90000" anchor="t"/>
          <a:lstStyle>
            <a:lvl1pPr marL="179388" indent="-179388">
              <a:spcBef>
                <a:spcPts val="400"/>
              </a:spcBef>
              <a:buSzPct val="100000"/>
              <a:buFont typeface="Arial" panose="020B0604020202020204" pitchFamily="34" charset="0"/>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797629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BBF49FA3-5D64-4746-A4FF-6D813B07814F}"/>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734515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ext side by s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385064" y="457200"/>
            <a:ext cx="8035036"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385064" y="1435100"/>
            <a:ext cx="7793736"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C22E1CE8-0AE1-4726-A416-7E1886CC5A8D}"/>
              </a:ext>
              <a:ext uri="{C183D7F6-B498-43B3-948B-1728B52AA6E4}">
                <adec:decorative xmlns:adec="http://schemas.microsoft.com/office/drawing/2017/decorative" val="1"/>
              </a:ext>
            </a:extLst>
          </p:cNvPr>
          <p:cNvSpPr/>
          <p:nvPr userDrawn="1"/>
        </p:nvSpPr>
        <p:spPr bwMode="auto">
          <a:xfrm>
            <a:off x="8420100" y="0"/>
            <a:ext cx="3768852"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7">
            <a:extLst>
              <a:ext uri="{FF2B5EF4-FFF2-40B4-BE49-F238E27FC236}">
                <a16:creationId xmlns:a16="http://schemas.microsoft.com/office/drawing/2014/main" id="{52D327ED-207A-4BFE-9FDF-80D0A0DDD110}"/>
              </a:ext>
            </a:extLst>
          </p:cNvPr>
          <p:cNvSpPr>
            <a:spLocks noGrp="1"/>
          </p:cNvSpPr>
          <p:nvPr>
            <p:ph type="body" sz="quarter" idx="13"/>
          </p:nvPr>
        </p:nvSpPr>
        <p:spPr>
          <a:xfrm>
            <a:off x="8802116" y="585788"/>
            <a:ext cx="3004820" cy="615553"/>
          </a:xfrm>
        </p:spPr>
        <p:txBody>
          <a:bodyPr/>
          <a:lstStyle>
            <a:lvl1pPr marL="0" indent="0">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1411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12459C84-37BE-4847-8FEC-294FA2757DD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9447544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44869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ith bar">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reeform: Shape 4">
            <a:extLst>
              <a:ext uri="{FF2B5EF4-FFF2-40B4-BE49-F238E27FC236}">
                <a16:creationId xmlns:a16="http://schemas.microsoft.com/office/drawing/2014/main" id="{FC30CBAD-253B-4DF8-885E-7BE04C575633}"/>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063160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Line 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300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42998CE9-F833-44B6-B17D-26B5AA2294C3}"/>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6155274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381000" y="457200"/>
            <a:ext cx="11430000" cy="553998"/>
          </a:xfrm>
        </p:spPr>
        <p:txBody>
          <a:bodyPr wrap="square" anchor="t">
            <a:spAutoFit/>
          </a:bodyPr>
          <a:lstStyle>
            <a:lvl1pPr>
              <a:defRPr>
                <a:solidFill>
                  <a:schemeClr val="tx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43F0B6A1-89DB-BD4F-90AE-D2A420FCD36E}"/>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376236" y="1443174"/>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381000" y="2087699"/>
            <a:ext cx="5416550" cy="1034129"/>
          </a:xfrm>
        </p:spPr>
        <p:txBody>
          <a:bodyPr/>
          <a:lstStyle>
            <a:lvl1pPr marL="228600" indent="-228600">
              <a:buFont typeface="Arial" panose="020B0604020202020204" pitchFamily="34" charset="0"/>
              <a:buChar char="•"/>
              <a:defRPr sz="2400"/>
            </a:lvl1pPr>
            <a:lvl2pPr marL="571500" indent="-228600">
              <a:buSzPct val="100000"/>
              <a:buFont typeface="Arial" panose="020B0604020202020204" pitchFamily="34" charset="0"/>
              <a:buChar char="‒"/>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440" y="1436688"/>
            <a:ext cx="5421497"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416550" cy="1034129"/>
          </a:xfrm>
        </p:spPr>
        <p:txBody>
          <a:bodyPr/>
          <a:lstStyle>
            <a:lvl1pPr marL="228600" indent="-228600">
              <a:buSzPct val="100000"/>
              <a:buFont typeface="Arial" panose="020B0604020202020204" pitchFamily="34" charset="0"/>
              <a:buChar char="•"/>
              <a:defRPr sz="2400"/>
            </a:lvl1pPr>
            <a:lvl2pPr marL="571500" indent="-228600">
              <a:buSzPct val="100000"/>
              <a:buFont typeface="Arial" panose="020B0604020202020204" pitchFamily="34" charset="0"/>
              <a:buChar char="‒"/>
              <a:tabLst>
                <a:tab pos="342900" algn="l"/>
              </a:tabLst>
              <a:defRPr/>
            </a:lvl2pPr>
            <a:lvl3pPr marL="800100" indent="-200025">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p:txBody>
      </p:sp>
      <p:sp>
        <p:nvSpPr>
          <p:cNvPr id="11" name="Freeform: Shape 10">
            <a:extLst>
              <a:ext uri="{FF2B5EF4-FFF2-40B4-BE49-F238E27FC236}">
                <a16:creationId xmlns:a16="http://schemas.microsoft.com/office/drawing/2014/main" id="{D9BF4700-5BDD-41C0-8CAB-2BFC8F43CF8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6148535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CAB6-9131-414F-AC0D-F1B415047504}"/>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373537"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373537"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314700"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314700"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ABE642A5-F1D8-D748-8919-2041A5C204FF}"/>
              </a:ext>
            </a:extLst>
          </p:cNvPr>
          <p:cNvSpPr>
            <a:spLocks noGrp="1"/>
          </p:cNvSpPr>
          <p:nvPr>
            <p:ph type="body" sz="quarter" idx="18"/>
          </p:nvPr>
        </p:nvSpPr>
        <p:spPr>
          <a:xfrm>
            <a:off x="6284143"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578BEDC7-0D76-A84D-B083-4B82CACCDA11}"/>
              </a:ext>
            </a:extLst>
          </p:cNvPr>
          <p:cNvSpPr>
            <a:spLocks noGrp="1"/>
          </p:cNvSpPr>
          <p:nvPr>
            <p:ph type="body" sz="quarter" idx="19"/>
          </p:nvPr>
        </p:nvSpPr>
        <p:spPr>
          <a:xfrm>
            <a:off x="6284143"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16" name="Text Placeholder 11">
            <a:extLst>
              <a:ext uri="{FF2B5EF4-FFF2-40B4-BE49-F238E27FC236}">
                <a16:creationId xmlns:a16="http://schemas.microsoft.com/office/drawing/2014/main" id="{67AE659B-3FE7-5B48-AB0D-E8A1711490B4}"/>
              </a:ext>
            </a:extLst>
          </p:cNvPr>
          <p:cNvSpPr>
            <a:spLocks noGrp="1"/>
          </p:cNvSpPr>
          <p:nvPr>
            <p:ph type="body" sz="quarter" idx="20"/>
          </p:nvPr>
        </p:nvSpPr>
        <p:spPr>
          <a:xfrm>
            <a:off x="9225306" y="1438275"/>
            <a:ext cx="259080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C76058FD-31EE-934B-B410-42E670BACDAB}"/>
              </a:ext>
            </a:extLst>
          </p:cNvPr>
          <p:cNvSpPr>
            <a:spLocks noGrp="1"/>
          </p:cNvSpPr>
          <p:nvPr>
            <p:ph type="body" sz="quarter" idx="21"/>
          </p:nvPr>
        </p:nvSpPr>
        <p:spPr>
          <a:xfrm>
            <a:off x="9225306" y="2276475"/>
            <a:ext cx="2590799" cy="1144929"/>
          </a:xfrm>
        </p:spPr>
        <p:txBody>
          <a:bodyPr wrap="square">
            <a:spAutoFit/>
          </a:bodyPr>
          <a:lstStyle>
            <a:lvl1pPr marL="228600" indent="-228600">
              <a:buSzPct val="100000"/>
              <a:buFont typeface="Arial" panose="020B0604020202020204" pitchFamily="34" charset="0"/>
              <a:buChar char="•"/>
              <a:defRPr lang="en-US" sz="1800" dirty="0"/>
            </a:lvl1pPr>
            <a:lvl2pPr marL="403225" indent="-182563">
              <a:buSzPct val="100000"/>
              <a:buFont typeface="Arial" panose="020B0604020202020204" pitchFamily="34" charset="0"/>
              <a:buChar char="‒"/>
              <a:defRPr lang="en-US" sz="1600" dirty="0"/>
            </a:lvl2pPr>
            <a:lvl3pPr marL="631825" indent="-212725">
              <a:buSzPct val="100000"/>
              <a:buFont typeface="Wingdings" panose="05000000000000000000" pitchFamily="2" charset="2"/>
              <a:buChar char="§"/>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1" name="Freeform: Shape 20">
            <a:extLst>
              <a:ext uri="{FF2B5EF4-FFF2-40B4-BE49-F238E27FC236}">
                <a16:creationId xmlns:a16="http://schemas.microsoft.com/office/drawing/2014/main" id="{F8143447-2CEF-4443-8263-7FEB0FC87797}"/>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782858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Speaker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4952-11EA-4AB8-BA59-D10AD858BA53}"/>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F6286A-858A-5D40-BA18-0CDFEBA36576}"/>
              </a:ext>
            </a:extLst>
          </p:cNvPr>
          <p:cNvSpPr>
            <a:spLocks noGrp="1"/>
          </p:cNvSpPr>
          <p:nvPr>
            <p:ph type="pic" sz="quarter" idx="24"/>
          </p:nvPr>
        </p:nvSpPr>
        <p:spPr>
          <a:xfrm>
            <a:off x="1457528"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8" name="Text Placeholder 11">
            <a:extLst>
              <a:ext uri="{FF2B5EF4-FFF2-40B4-BE49-F238E27FC236}">
                <a16:creationId xmlns:a16="http://schemas.microsoft.com/office/drawing/2014/main" id="{9C1C01E9-B5DC-9348-AA0C-2FB3A6411AAF}"/>
              </a:ext>
            </a:extLst>
          </p:cNvPr>
          <p:cNvSpPr>
            <a:spLocks noGrp="1"/>
          </p:cNvSpPr>
          <p:nvPr>
            <p:ph type="body" sz="quarter" idx="22"/>
          </p:nvPr>
        </p:nvSpPr>
        <p:spPr>
          <a:xfrm>
            <a:off x="1467909"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9" name="Text Placeholder 9">
            <a:extLst>
              <a:ext uri="{FF2B5EF4-FFF2-40B4-BE49-F238E27FC236}">
                <a16:creationId xmlns:a16="http://schemas.microsoft.com/office/drawing/2014/main" id="{94096232-4747-F943-95E4-42169B7FB6A2}"/>
              </a:ext>
            </a:extLst>
          </p:cNvPr>
          <p:cNvSpPr>
            <a:spLocks noGrp="1"/>
          </p:cNvSpPr>
          <p:nvPr>
            <p:ph type="body" sz="quarter" idx="23"/>
          </p:nvPr>
        </p:nvSpPr>
        <p:spPr>
          <a:xfrm>
            <a:off x="1467910"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20" name="Picture Placeholder 4">
            <a:extLst>
              <a:ext uri="{FF2B5EF4-FFF2-40B4-BE49-F238E27FC236}">
                <a16:creationId xmlns:a16="http://schemas.microsoft.com/office/drawing/2014/main" id="{E7A598BA-7426-304E-A84E-B9857279183C}"/>
              </a:ext>
            </a:extLst>
          </p:cNvPr>
          <p:cNvSpPr>
            <a:spLocks noGrp="1"/>
          </p:cNvSpPr>
          <p:nvPr>
            <p:ph type="pic" sz="quarter" idx="25"/>
          </p:nvPr>
        </p:nvSpPr>
        <p:spPr>
          <a:xfrm>
            <a:off x="7354437" y="1438274"/>
            <a:ext cx="3398837" cy="3133726"/>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7364818" y="4843063"/>
            <a:ext cx="3388456"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7364819" y="5281226"/>
            <a:ext cx="3388455" cy="276999"/>
          </a:xfrm>
        </p:spPr>
        <p:txBody>
          <a:bodyPr wrap="square">
            <a:spAutoFit/>
          </a:bodyPr>
          <a:lstStyle>
            <a:lvl1pPr marL="0" indent="0">
              <a:buNone/>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p:txBody>
      </p:sp>
      <p:sp>
        <p:nvSpPr>
          <p:cNvPr id="11" name="Freeform: Shape 10">
            <a:extLst>
              <a:ext uri="{FF2B5EF4-FFF2-40B4-BE49-F238E27FC236}">
                <a16:creationId xmlns:a16="http://schemas.microsoft.com/office/drawing/2014/main" id="{FDAF8621-2DE3-44C1-9A12-778F8D5A81E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4970481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5" name="Picture 4" descr="A long bridge connecting two land masses">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0167C13-D800-40CA-AFB8-A2CA37770715}"/>
              </a:ext>
              <a:ext uri="{C183D7F6-B498-43B3-948B-1728B52AA6E4}">
                <adec:decorative xmlns:adec="http://schemas.microsoft.com/office/drawing/2017/decorative" val="1"/>
              </a:ext>
            </a:extLst>
          </p:cNvPr>
          <p:cNvGrpSpPr/>
          <p:nvPr userDrawn="1"/>
        </p:nvGrpSpPr>
        <p:grpSpPr>
          <a:xfrm>
            <a:off x="1" y="-418"/>
            <a:ext cx="12192000" cy="6858418"/>
            <a:chOff x="1" y="-418"/>
            <a:chExt cx="12192000" cy="6858418"/>
          </a:xfrm>
        </p:grpSpPr>
        <p:sp>
          <p:nvSpPr>
            <p:cNvPr id="8" name="Rectangle 7">
              <a:extLst>
                <a:ext uri="{FF2B5EF4-FFF2-40B4-BE49-F238E27FC236}">
                  <a16:creationId xmlns:a16="http://schemas.microsoft.com/office/drawing/2014/main" id="{C28A8F6F-89B4-8A4B-8B7E-A99F037DFD87}"/>
                </a:ext>
                <a:ext uri="{C183D7F6-B498-43B3-948B-1728B52AA6E4}">
                  <adec:decorative xmlns:adec="http://schemas.microsoft.com/office/drawing/2017/decorative" val="1"/>
                </a:ext>
              </a:extLst>
            </p:cNvPr>
            <p:cNvSpPr/>
            <p:nvPr userDrawn="1"/>
          </p:nvSpPr>
          <p:spPr bwMode="auto">
            <a:xfrm>
              <a:off x="1" y="-418"/>
              <a:ext cx="12192000" cy="6858000"/>
            </a:xfrm>
            <a:prstGeom prst="rect">
              <a:avLst/>
            </a:prstGeom>
            <a:gradFill>
              <a:gsLst>
                <a:gs pos="0">
                  <a:schemeClr val="bg1">
                    <a:alpha val="36120"/>
                  </a:schemeClr>
                </a:gs>
                <a:gs pos="100000">
                  <a:schemeClr val="bg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FC2B9B6-CB47-45A9-8B9D-A701C3330B25}"/>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 name="Title 2">
            <a:extLst>
              <a:ext uri="{FF2B5EF4-FFF2-40B4-BE49-F238E27FC236}">
                <a16:creationId xmlns:a16="http://schemas.microsoft.com/office/drawing/2014/main" id="{03F30E87-9329-6D48-B437-4E93FC2DEF39}"/>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The Line">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descr="Microsoft logo white text version">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32203228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4E7E-F65D-43D2-9F92-A3EB109BE2B2}"/>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F6286A-858A-5D40-BA18-0CDFEBA36576}"/>
              </a:ext>
            </a:extLst>
          </p:cNvPr>
          <p:cNvSpPr>
            <a:spLocks noGrp="1"/>
          </p:cNvSpPr>
          <p:nvPr>
            <p:ph type="pic" sz="quarter" idx="24"/>
          </p:nvPr>
        </p:nvSpPr>
        <p:spPr>
          <a:xfrm>
            <a:off x="381000"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4AE8ADBF-9C3D-6447-9FBD-A4AC43CD7C9B}"/>
              </a:ext>
            </a:extLst>
          </p:cNvPr>
          <p:cNvSpPr>
            <a:spLocks noGrp="1"/>
          </p:cNvSpPr>
          <p:nvPr>
            <p:ph type="body" sz="quarter" idx="22"/>
          </p:nvPr>
        </p:nvSpPr>
        <p:spPr>
          <a:xfrm>
            <a:off x="381000"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82D00D07-A668-9A4B-ABD0-A159B19899ED}"/>
              </a:ext>
            </a:extLst>
          </p:cNvPr>
          <p:cNvSpPr>
            <a:spLocks noGrp="1"/>
          </p:cNvSpPr>
          <p:nvPr>
            <p:ph type="body" sz="quarter" idx="23"/>
          </p:nvPr>
        </p:nvSpPr>
        <p:spPr>
          <a:xfrm>
            <a:off x="381000" y="4570111"/>
            <a:ext cx="3388455" cy="1698927"/>
          </a:xfrm>
        </p:spPr>
        <p:txBody>
          <a:bodyPr wrap="square">
            <a:noAutofit/>
          </a:bodyPr>
          <a:lstStyle>
            <a:lvl1pPr marL="0" indent="0">
              <a:buNone/>
              <a:defRPr lang="en-US" sz="1800" dirty="0"/>
            </a:lvl1pPr>
            <a:lvl2pPr marL="285750" indent="-174625">
              <a:buSzPct val="100000"/>
              <a:buFont typeface="Arial" panose="020B0604020202020204" pitchFamily="34" charset="0"/>
              <a:buChar char="•"/>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0" name="Picture Placeholder 4">
            <a:extLst>
              <a:ext uri="{FF2B5EF4-FFF2-40B4-BE49-F238E27FC236}">
                <a16:creationId xmlns:a16="http://schemas.microsoft.com/office/drawing/2014/main" id="{E7A598BA-7426-304E-A84E-B9857279183C}"/>
              </a:ext>
            </a:extLst>
          </p:cNvPr>
          <p:cNvSpPr>
            <a:spLocks noGrp="1"/>
          </p:cNvSpPr>
          <p:nvPr>
            <p:ph type="pic" sz="quarter" idx="25"/>
          </p:nvPr>
        </p:nvSpPr>
        <p:spPr>
          <a:xfrm>
            <a:off x="4403061"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17" name="Text Placeholder 11">
            <a:extLst>
              <a:ext uri="{FF2B5EF4-FFF2-40B4-BE49-F238E27FC236}">
                <a16:creationId xmlns:a16="http://schemas.microsoft.com/office/drawing/2014/main" id="{79D72AE4-C872-264B-8D2B-C5BE5F5C8F07}"/>
              </a:ext>
            </a:extLst>
          </p:cNvPr>
          <p:cNvSpPr>
            <a:spLocks noGrp="1"/>
          </p:cNvSpPr>
          <p:nvPr>
            <p:ph type="body" sz="quarter" idx="17"/>
          </p:nvPr>
        </p:nvSpPr>
        <p:spPr>
          <a:xfrm>
            <a:off x="4413442"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A9231E5B-AB59-004F-80F9-D0AFF871830D}"/>
              </a:ext>
            </a:extLst>
          </p:cNvPr>
          <p:cNvSpPr>
            <a:spLocks noGrp="1"/>
          </p:cNvSpPr>
          <p:nvPr>
            <p:ph type="body" sz="quarter" idx="15"/>
          </p:nvPr>
        </p:nvSpPr>
        <p:spPr>
          <a:xfrm>
            <a:off x="4413443"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a:extLst>
              <a:ext uri="{FF2B5EF4-FFF2-40B4-BE49-F238E27FC236}">
                <a16:creationId xmlns:a16="http://schemas.microsoft.com/office/drawing/2014/main" id="{0F32B2A1-5960-5A40-9394-1C7868FAE742}"/>
              </a:ext>
            </a:extLst>
          </p:cNvPr>
          <p:cNvSpPr>
            <a:spLocks noGrp="1"/>
          </p:cNvSpPr>
          <p:nvPr>
            <p:ph type="pic" sz="quarter" idx="26"/>
          </p:nvPr>
        </p:nvSpPr>
        <p:spPr>
          <a:xfrm>
            <a:off x="8413603" y="1438275"/>
            <a:ext cx="33988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3" name="Text Placeholder 11">
            <a:extLst>
              <a:ext uri="{FF2B5EF4-FFF2-40B4-BE49-F238E27FC236}">
                <a16:creationId xmlns:a16="http://schemas.microsoft.com/office/drawing/2014/main" id="{C5DF5CA1-FDD3-5643-9549-FEE00AC25D6A}"/>
              </a:ext>
            </a:extLst>
          </p:cNvPr>
          <p:cNvSpPr>
            <a:spLocks noGrp="1"/>
          </p:cNvSpPr>
          <p:nvPr>
            <p:ph type="body" sz="quarter" idx="18"/>
          </p:nvPr>
        </p:nvSpPr>
        <p:spPr>
          <a:xfrm>
            <a:off x="8423984" y="3731911"/>
            <a:ext cx="3388456"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6" name="Text Placeholder 9">
            <a:extLst>
              <a:ext uri="{FF2B5EF4-FFF2-40B4-BE49-F238E27FC236}">
                <a16:creationId xmlns:a16="http://schemas.microsoft.com/office/drawing/2014/main" id="{323A1E44-7867-1449-A813-9AB8DCDE10FE}"/>
              </a:ext>
            </a:extLst>
          </p:cNvPr>
          <p:cNvSpPr>
            <a:spLocks noGrp="1"/>
          </p:cNvSpPr>
          <p:nvPr>
            <p:ph type="body" sz="quarter" idx="19"/>
          </p:nvPr>
        </p:nvSpPr>
        <p:spPr>
          <a:xfrm>
            <a:off x="8423985" y="4570111"/>
            <a:ext cx="3388455"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5" name="Freeform: Shape 14">
            <a:extLst>
              <a:ext uri="{FF2B5EF4-FFF2-40B4-BE49-F238E27FC236}">
                <a16:creationId xmlns:a16="http://schemas.microsoft.com/office/drawing/2014/main" id="{1B1234E8-45AC-45C6-8C31-1DC523648015}"/>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0900921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hoto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84D0-D15B-446E-8412-75A9B35B7146}"/>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6838DD66-27B4-2D4E-B5ED-029434F91980}"/>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F6286A-858A-5D40-BA18-0CDFEBA36576}"/>
              </a:ext>
            </a:extLst>
          </p:cNvPr>
          <p:cNvSpPr>
            <a:spLocks noGrp="1"/>
          </p:cNvSpPr>
          <p:nvPr>
            <p:ph type="pic" sz="quarter" idx="24"/>
          </p:nvPr>
        </p:nvSpPr>
        <p:spPr>
          <a:xfrm>
            <a:off x="373063"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3" name="Text Placeholder 11">
            <a:extLst>
              <a:ext uri="{FF2B5EF4-FFF2-40B4-BE49-F238E27FC236}">
                <a16:creationId xmlns:a16="http://schemas.microsoft.com/office/drawing/2014/main" id="{2E7061F9-50A7-2549-BC77-1D021E2F121E}"/>
              </a:ext>
            </a:extLst>
          </p:cNvPr>
          <p:cNvSpPr>
            <a:spLocks noGrp="1"/>
          </p:cNvSpPr>
          <p:nvPr>
            <p:ph type="body" sz="quarter" idx="22"/>
          </p:nvPr>
        </p:nvSpPr>
        <p:spPr>
          <a:xfrm>
            <a:off x="373537"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2" name="Text Placeholder 9">
            <a:extLst>
              <a:ext uri="{FF2B5EF4-FFF2-40B4-BE49-F238E27FC236}">
                <a16:creationId xmlns:a16="http://schemas.microsoft.com/office/drawing/2014/main" id="{BCF6660B-1F00-2842-BAC2-1E8525EF2F01}"/>
              </a:ext>
            </a:extLst>
          </p:cNvPr>
          <p:cNvSpPr>
            <a:spLocks noGrp="1"/>
          </p:cNvSpPr>
          <p:nvPr>
            <p:ph type="body" sz="quarter" idx="23"/>
          </p:nvPr>
        </p:nvSpPr>
        <p:spPr>
          <a:xfrm>
            <a:off x="373537"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p:txBody>
      </p:sp>
      <p:sp>
        <p:nvSpPr>
          <p:cNvPr id="20" name="Picture Placeholder 4">
            <a:extLst>
              <a:ext uri="{FF2B5EF4-FFF2-40B4-BE49-F238E27FC236}">
                <a16:creationId xmlns:a16="http://schemas.microsoft.com/office/drawing/2014/main" id="{E7A598BA-7426-304E-A84E-B9857279183C}"/>
              </a:ext>
            </a:extLst>
          </p:cNvPr>
          <p:cNvSpPr>
            <a:spLocks noGrp="1"/>
          </p:cNvSpPr>
          <p:nvPr>
            <p:ph type="pic" sz="quarter" idx="25"/>
          </p:nvPr>
        </p:nvSpPr>
        <p:spPr>
          <a:xfrm>
            <a:off x="3320544"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31" name="Text Placeholder 11">
            <a:extLst>
              <a:ext uri="{FF2B5EF4-FFF2-40B4-BE49-F238E27FC236}">
                <a16:creationId xmlns:a16="http://schemas.microsoft.com/office/drawing/2014/main" id="{B75DD82B-7C0A-DC4A-B950-0C8431A9338E}"/>
              </a:ext>
            </a:extLst>
          </p:cNvPr>
          <p:cNvSpPr>
            <a:spLocks noGrp="1"/>
          </p:cNvSpPr>
          <p:nvPr>
            <p:ph type="body" sz="quarter" idx="17"/>
          </p:nvPr>
        </p:nvSpPr>
        <p:spPr>
          <a:xfrm>
            <a:off x="3314700"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30" name="Text Placeholder 9">
            <a:extLst>
              <a:ext uri="{FF2B5EF4-FFF2-40B4-BE49-F238E27FC236}">
                <a16:creationId xmlns:a16="http://schemas.microsoft.com/office/drawing/2014/main" id="{D2971A1E-60C0-D843-B49F-880A6CCA8D87}"/>
              </a:ext>
            </a:extLst>
          </p:cNvPr>
          <p:cNvSpPr>
            <a:spLocks noGrp="1"/>
          </p:cNvSpPr>
          <p:nvPr>
            <p:ph type="body" sz="quarter" idx="15"/>
          </p:nvPr>
        </p:nvSpPr>
        <p:spPr>
          <a:xfrm>
            <a:off x="3314700" y="4570111"/>
            <a:ext cx="2590799" cy="1698927"/>
          </a:xfrm>
        </p:spPr>
        <p:txBody>
          <a:bodyPr wrap="square">
            <a:noAutofit/>
          </a:bodyPr>
          <a:lstStyle>
            <a:lvl1pPr marL="0" indent="0">
              <a:buNone/>
              <a:defRPr lang="en-US" sz="1800" dirty="0"/>
            </a:lvl1pPr>
            <a:lvl2pPr marL="396875" indent="-285750">
              <a:defRPr lang="en-US" sz="1600" kern="1200" spc="0" baseline="0" dirty="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1" name="Picture Placeholder 4">
            <a:extLst>
              <a:ext uri="{FF2B5EF4-FFF2-40B4-BE49-F238E27FC236}">
                <a16:creationId xmlns:a16="http://schemas.microsoft.com/office/drawing/2014/main" id="{0F32B2A1-5960-5A40-9394-1C7868FAE742}"/>
              </a:ext>
            </a:extLst>
          </p:cNvPr>
          <p:cNvSpPr>
            <a:spLocks noGrp="1"/>
          </p:cNvSpPr>
          <p:nvPr>
            <p:ph type="pic" sz="quarter" idx="26"/>
          </p:nvPr>
        </p:nvSpPr>
        <p:spPr>
          <a:xfrm>
            <a:off x="6297208"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9" name="Text Placeholder 11">
            <a:extLst>
              <a:ext uri="{FF2B5EF4-FFF2-40B4-BE49-F238E27FC236}">
                <a16:creationId xmlns:a16="http://schemas.microsoft.com/office/drawing/2014/main" id="{7700C56E-1407-F14E-9EE8-508BC51F9432}"/>
              </a:ext>
            </a:extLst>
          </p:cNvPr>
          <p:cNvSpPr>
            <a:spLocks noGrp="1"/>
          </p:cNvSpPr>
          <p:nvPr>
            <p:ph type="body" sz="quarter" idx="18"/>
          </p:nvPr>
        </p:nvSpPr>
        <p:spPr>
          <a:xfrm>
            <a:off x="6284143"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8" name="Text Placeholder 9">
            <a:extLst>
              <a:ext uri="{FF2B5EF4-FFF2-40B4-BE49-F238E27FC236}">
                <a16:creationId xmlns:a16="http://schemas.microsoft.com/office/drawing/2014/main" id="{F58F9834-D170-7347-BAFC-ADD6969C750F}"/>
              </a:ext>
            </a:extLst>
          </p:cNvPr>
          <p:cNvSpPr>
            <a:spLocks noGrp="1"/>
          </p:cNvSpPr>
          <p:nvPr>
            <p:ph type="body" sz="quarter" idx="19"/>
          </p:nvPr>
        </p:nvSpPr>
        <p:spPr>
          <a:xfrm>
            <a:off x="6284143"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22" name="Picture Placeholder 4">
            <a:extLst>
              <a:ext uri="{FF2B5EF4-FFF2-40B4-BE49-F238E27FC236}">
                <a16:creationId xmlns:a16="http://schemas.microsoft.com/office/drawing/2014/main" id="{6D5DFC62-D3C3-A848-841A-5210CB5076D2}"/>
              </a:ext>
            </a:extLst>
          </p:cNvPr>
          <p:cNvSpPr>
            <a:spLocks noGrp="1"/>
          </p:cNvSpPr>
          <p:nvPr>
            <p:ph type="pic" sz="quarter" idx="27"/>
          </p:nvPr>
        </p:nvSpPr>
        <p:spPr>
          <a:xfrm>
            <a:off x="9215506" y="1438275"/>
            <a:ext cx="2598737" cy="1990725"/>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27" name="Text Placeholder 11">
            <a:extLst>
              <a:ext uri="{FF2B5EF4-FFF2-40B4-BE49-F238E27FC236}">
                <a16:creationId xmlns:a16="http://schemas.microsoft.com/office/drawing/2014/main" id="{6B26CC6A-B33A-544B-A598-190CA494C51A}"/>
              </a:ext>
            </a:extLst>
          </p:cNvPr>
          <p:cNvSpPr>
            <a:spLocks noGrp="1"/>
          </p:cNvSpPr>
          <p:nvPr>
            <p:ph type="body" sz="quarter" idx="20"/>
          </p:nvPr>
        </p:nvSpPr>
        <p:spPr>
          <a:xfrm>
            <a:off x="9225306" y="3731911"/>
            <a:ext cx="2590800" cy="615553"/>
          </a:xfrm>
        </p:spPr>
        <p:txBody>
          <a:bodyPr anchor="b">
            <a:noAutofit/>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30F34709-2A6D-E942-9A8C-17CF79616D0D}"/>
              </a:ext>
            </a:extLst>
          </p:cNvPr>
          <p:cNvSpPr>
            <a:spLocks noGrp="1"/>
          </p:cNvSpPr>
          <p:nvPr>
            <p:ph type="body" sz="quarter" idx="21"/>
          </p:nvPr>
        </p:nvSpPr>
        <p:spPr>
          <a:xfrm>
            <a:off x="9225306" y="4570111"/>
            <a:ext cx="2590799" cy="1698927"/>
          </a:xfrm>
        </p:spPr>
        <p:txBody>
          <a:bodyPr wrap="square">
            <a:noAutofit/>
          </a:bodyPr>
          <a:lstStyle>
            <a:lvl1pPr marL="0" indent="0">
              <a:buNone/>
              <a:defRPr lang="en-US" sz="1800" dirty="0"/>
            </a:lvl1pPr>
            <a:lvl2pPr marL="396875" indent="-285750">
              <a:defRPr lang="en-US" sz="1600" kern="1200" spc="0" baseline="0" dirty="0" smtClean="0">
                <a:solidFill>
                  <a:schemeClr val="tx1"/>
                </a:solidFill>
                <a:latin typeface="+mn-lt"/>
                <a:ea typeface="+mn-ea"/>
                <a:cs typeface="+mn-cs"/>
              </a:defRPr>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p:txBody>
      </p:sp>
      <p:sp>
        <p:nvSpPr>
          <p:cNvPr id="18" name="Freeform: Shape 17">
            <a:extLst>
              <a:ext uri="{FF2B5EF4-FFF2-40B4-BE49-F238E27FC236}">
                <a16:creationId xmlns:a16="http://schemas.microsoft.com/office/drawing/2014/main" id="{030EA36C-7AB7-42AF-8C83-64579E18AFBF}"/>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975437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872">
          <p15:clr>
            <a:srgbClr val="FBAE40"/>
          </p15:clr>
        </p15:guide>
        <p15:guide id="7" pos="2088">
          <p15:clr>
            <a:srgbClr val="FBAE40"/>
          </p15:clr>
        </p15:guide>
        <p15:guide id="8" pos="5592">
          <p15:clr>
            <a:srgbClr val="FBAE40"/>
          </p15:clr>
        </p15:guide>
        <p15:guide id="9" pos="5808">
          <p15:clr>
            <a:srgbClr val="FBAE40"/>
          </p15:clr>
        </p15:guide>
        <p15:guide id="10" pos="3720">
          <p15:clr>
            <a:srgbClr val="FBAE40"/>
          </p15:clr>
        </p15:guide>
        <p15:guide id="11" pos="3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5" name="Freeform: Shape 24">
            <a:extLst>
              <a:ext uri="{FF2B5EF4-FFF2-40B4-BE49-F238E27FC236}">
                <a16:creationId xmlns:a16="http://schemas.microsoft.com/office/drawing/2014/main" id="{CBDC7BC2-6718-439F-9FAB-492B240221B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09164405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er Line 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1691-F7B7-4463-B935-B649E7A19B97}"/>
              </a:ext>
            </a:extLst>
          </p:cNvPr>
          <p:cNvSpPr>
            <a:spLocks noGrp="1"/>
          </p:cNvSpPr>
          <p:nvPr>
            <p:ph type="title"/>
          </p:nvPr>
        </p:nvSpPr>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43B88945-A1B8-4956-AB83-E961A2C93E98}"/>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7149627-4344-8C48-B568-35686403307E}"/>
              </a:ext>
            </a:extLst>
          </p:cNvPr>
          <p:cNvSpPr>
            <a:spLocks noGrp="1"/>
          </p:cNvSpPr>
          <p:nvPr>
            <p:ph type="body" sz="quarter" idx="10"/>
          </p:nvPr>
        </p:nvSpPr>
        <p:spPr>
          <a:xfrm>
            <a:off x="381000"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22851BA-80AF-794F-B0BE-1575B984DF3F}"/>
              </a:ext>
            </a:extLst>
          </p:cNvPr>
          <p:cNvSpPr>
            <a:spLocks noGrp="1"/>
          </p:cNvSpPr>
          <p:nvPr>
            <p:ph type="body" sz="quarter" idx="11"/>
          </p:nvPr>
        </p:nvSpPr>
        <p:spPr>
          <a:xfrm>
            <a:off x="381000"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spcBef>
                <a:spcPts val="600"/>
              </a:spcBef>
              <a:buFontTx/>
              <a:buNone/>
              <a:defRPr lang="en-US" sz="1200" kern="1200" dirty="0" smtClean="0">
                <a:solidFill>
                  <a:schemeClr val="tx1"/>
                </a:solidFill>
                <a:latin typeface="+mn-lt"/>
                <a:ea typeface="+mn-ea"/>
                <a:cs typeface="+mn-cs"/>
              </a:defRPr>
            </a:lvl2pPr>
            <a:lvl3pPr marL="171450" indent="-171450" algn="l" defTabSz="914367" rtl="0" eaLnBrk="1" latinLnBrk="0" hangingPunct="1">
              <a:spcBef>
                <a:spcPts val="300"/>
              </a:spcBef>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5" name="Text Placeholder 9">
            <a:extLst>
              <a:ext uri="{FF2B5EF4-FFF2-40B4-BE49-F238E27FC236}">
                <a16:creationId xmlns:a16="http://schemas.microsoft.com/office/drawing/2014/main" id="{B1A4445F-1B1A-C64D-A49F-C8C1D7FDDF98}"/>
              </a:ext>
            </a:extLst>
          </p:cNvPr>
          <p:cNvSpPr>
            <a:spLocks noGrp="1"/>
          </p:cNvSpPr>
          <p:nvPr>
            <p:ph type="body" sz="quarter" idx="12"/>
          </p:nvPr>
        </p:nvSpPr>
        <p:spPr>
          <a:xfrm>
            <a:off x="2709421"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6" name="Text Placeholder 11">
            <a:extLst>
              <a:ext uri="{FF2B5EF4-FFF2-40B4-BE49-F238E27FC236}">
                <a16:creationId xmlns:a16="http://schemas.microsoft.com/office/drawing/2014/main" id="{AC4E410E-F5E6-0440-B7BB-9149AA028BE0}"/>
              </a:ext>
            </a:extLst>
          </p:cNvPr>
          <p:cNvSpPr>
            <a:spLocks noGrp="1"/>
          </p:cNvSpPr>
          <p:nvPr>
            <p:ph type="body" sz="quarter" idx="13"/>
          </p:nvPr>
        </p:nvSpPr>
        <p:spPr>
          <a:xfrm>
            <a:off x="2709421" y="2286000"/>
            <a:ext cx="2133600" cy="3986784"/>
          </a:xfrm>
        </p:spPr>
        <p:txBody>
          <a:bodyPr>
            <a:noAutofit/>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7" name="Text Placeholder 9">
            <a:extLst>
              <a:ext uri="{FF2B5EF4-FFF2-40B4-BE49-F238E27FC236}">
                <a16:creationId xmlns:a16="http://schemas.microsoft.com/office/drawing/2014/main" id="{3641EBFA-B27C-3946-B7B1-8F727C5049D6}"/>
              </a:ext>
            </a:extLst>
          </p:cNvPr>
          <p:cNvSpPr>
            <a:spLocks noGrp="1"/>
          </p:cNvSpPr>
          <p:nvPr>
            <p:ph type="body" sz="quarter" idx="14"/>
          </p:nvPr>
        </p:nvSpPr>
        <p:spPr>
          <a:xfrm>
            <a:off x="5047268"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18" name="Text Placeholder 11">
            <a:extLst>
              <a:ext uri="{FF2B5EF4-FFF2-40B4-BE49-F238E27FC236}">
                <a16:creationId xmlns:a16="http://schemas.microsoft.com/office/drawing/2014/main" id="{71F938E2-A8B7-944D-A6CD-CD897CEB6911}"/>
              </a:ext>
            </a:extLst>
          </p:cNvPr>
          <p:cNvSpPr>
            <a:spLocks noGrp="1"/>
          </p:cNvSpPr>
          <p:nvPr>
            <p:ph type="body" sz="quarter" idx="15"/>
          </p:nvPr>
        </p:nvSpPr>
        <p:spPr>
          <a:xfrm>
            <a:off x="5047268"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19" name="Text Placeholder 9">
            <a:extLst>
              <a:ext uri="{FF2B5EF4-FFF2-40B4-BE49-F238E27FC236}">
                <a16:creationId xmlns:a16="http://schemas.microsoft.com/office/drawing/2014/main" id="{8BD6BF2D-9128-C44F-BE85-D061C7BA822C}"/>
              </a:ext>
            </a:extLst>
          </p:cNvPr>
          <p:cNvSpPr>
            <a:spLocks noGrp="1"/>
          </p:cNvSpPr>
          <p:nvPr>
            <p:ph type="body" sz="quarter" idx="16"/>
          </p:nvPr>
        </p:nvSpPr>
        <p:spPr>
          <a:xfrm>
            <a:off x="7356835"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0" name="Text Placeholder 11">
            <a:extLst>
              <a:ext uri="{FF2B5EF4-FFF2-40B4-BE49-F238E27FC236}">
                <a16:creationId xmlns:a16="http://schemas.microsoft.com/office/drawing/2014/main" id="{55B5EA8C-8960-F24A-86F4-6F1A709A100B}"/>
              </a:ext>
            </a:extLst>
          </p:cNvPr>
          <p:cNvSpPr>
            <a:spLocks noGrp="1"/>
          </p:cNvSpPr>
          <p:nvPr>
            <p:ph type="body" sz="quarter" idx="17"/>
          </p:nvPr>
        </p:nvSpPr>
        <p:spPr>
          <a:xfrm>
            <a:off x="7356835"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EB9E96FF-1743-9340-8E99-08C92FF506BC}"/>
              </a:ext>
            </a:extLst>
          </p:cNvPr>
          <p:cNvSpPr>
            <a:spLocks noGrp="1"/>
          </p:cNvSpPr>
          <p:nvPr>
            <p:ph type="body" sz="quarter" idx="18"/>
          </p:nvPr>
        </p:nvSpPr>
        <p:spPr>
          <a:xfrm>
            <a:off x="9685256" y="1635125"/>
            <a:ext cx="2133600" cy="346075"/>
          </a:xfrm>
          <a:solidFill>
            <a:schemeClr val="accent5"/>
          </a:solidFill>
        </p:spPr>
        <p:txBody>
          <a:bodyPr lIns="91440" rIns="91440" anchor="ctr">
            <a:noAutofit/>
          </a:bodyPr>
          <a:lstStyle>
            <a:lvl1pPr marL="0" indent="0" algn="l" defTabSz="914367" rtl="0" eaLnBrk="1" latinLnBrk="0" hangingPunct="1">
              <a:buFontTx/>
              <a:buNone/>
              <a:defRPr lang="en-US" sz="1400" kern="1200" dirty="0" smtClean="0">
                <a:solidFill>
                  <a:schemeClr val="bg1"/>
                </a:solidFill>
                <a:latin typeface="+mj-lt"/>
                <a:ea typeface="+mn-ea"/>
                <a:cs typeface="+mn-cs"/>
              </a:defRPr>
            </a:lvl1pPr>
          </a:lstStyle>
          <a:p>
            <a:pPr lvl="0"/>
            <a:r>
              <a:rPr lang="en-US"/>
              <a:t>Click to edit Master text styles</a:t>
            </a:r>
          </a:p>
        </p:txBody>
      </p:sp>
      <p:sp>
        <p:nvSpPr>
          <p:cNvPr id="22" name="Text Placeholder 11">
            <a:extLst>
              <a:ext uri="{FF2B5EF4-FFF2-40B4-BE49-F238E27FC236}">
                <a16:creationId xmlns:a16="http://schemas.microsoft.com/office/drawing/2014/main" id="{1183CC26-FA4E-FF4E-8EED-0F14D01769F3}"/>
              </a:ext>
            </a:extLst>
          </p:cNvPr>
          <p:cNvSpPr>
            <a:spLocks noGrp="1"/>
          </p:cNvSpPr>
          <p:nvPr>
            <p:ph type="body" sz="quarter" idx="19"/>
          </p:nvPr>
        </p:nvSpPr>
        <p:spPr>
          <a:xfrm>
            <a:off x="9685256" y="2286000"/>
            <a:ext cx="2133600" cy="3983038"/>
          </a:xfrm>
        </p:spPr>
        <p:txBody>
          <a:bodyPr/>
          <a:lstStyle>
            <a:lvl1pPr marL="0" indent="0" algn="l" defTabSz="914367" rtl="0" eaLnBrk="1" latinLnBrk="0" hangingPunct="1">
              <a:buFontTx/>
              <a:buNone/>
              <a:defRPr lang="en-US" sz="1200" b="1" kern="1200" dirty="0" smtClean="0">
                <a:solidFill>
                  <a:schemeClr val="tx1"/>
                </a:solidFill>
                <a:latin typeface="+mn-lt"/>
                <a:ea typeface="+mn-ea"/>
                <a:cs typeface="+mn-cs"/>
              </a:defRPr>
            </a:lvl1pPr>
            <a:lvl2pPr marL="0" indent="0" algn="l" defTabSz="914367" rtl="0" eaLnBrk="1" latinLnBrk="0" hangingPunct="1">
              <a:buFontTx/>
              <a:buNone/>
              <a:defRPr lang="en-US" sz="1200" kern="1200" dirty="0" smtClean="0">
                <a:solidFill>
                  <a:schemeClr val="tx1"/>
                </a:solidFill>
                <a:latin typeface="+mn-lt"/>
                <a:ea typeface="+mn-ea"/>
                <a:cs typeface="+mn-cs"/>
              </a:defRPr>
            </a:lvl2pPr>
            <a:lvl3pPr marL="171450" indent="-171450" algn="l" defTabSz="914367" rtl="0" eaLnBrk="1" latinLnBrk="0" hangingPunct="1">
              <a:buFont typeface="Arial" panose="020B0604020202020204" pitchFamily="34" charset="0"/>
              <a:buChar char="•"/>
              <a:defRPr lang="en-US" sz="1200" kern="1200" dirty="0" smtClean="0">
                <a:solidFill>
                  <a:schemeClr val="tx1"/>
                </a:solidFill>
                <a:latin typeface="+mn-lt"/>
                <a:ea typeface="+mn-ea"/>
                <a:cs typeface="+mn-c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488261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28" orient="horz" pos="888">
          <p15:clr>
            <a:srgbClr val="5ACBF0"/>
          </p15:clr>
        </p15:guide>
        <p15:guide id="29" orient="horz" pos="1248">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with bar">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D3E5-5F4F-4FB7-8B74-E695C6636C0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56FB0A30-03DB-4893-B1DF-E2A457407E56}"/>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6573397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A698D5-873A-4555-963A-558140D07750}"/>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8EDAE969-6DFB-AD4B-A4BB-4C9D04F1489D}"/>
              </a:ext>
              <a:ext uri="{C183D7F6-B498-43B3-948B-1728B52AA6E4}">
                <adec:decorative xmlns:adec="http://schemas.microsoft.com/office/drawing/2017/decorative" val="1"/>
              </a:ext>
            </a:extLst>
          </p:cNvPr>
          <p:cNvCxnSpPr>
            <a:cxnSpLocks/>
          </p:cNvCxnSpPr>
          <p:nvPr userDrawn="1"/>
        </p:nvCxnSpPr>
        <p:spPr>
          <a:xfrm>
            <a:off x="381000" y="1143000"/>
            <a:ext cx="11430000" cy="0"/>
          </a:xfrm>
          <a:prstGeom prst="line">
            <a:avLst/>
          </a:prstGeom>
          <a:ln w="25400" cap="sq">
            <a:gradFill>
              <a:gsLst>
                <a:gs pos="60000">
                  <a:srgbClr val="61C5BE"/>
                </a:gs>
                <a:gs pos="29000">
                  <a:srgbClr val="FFF200"/>
                </a:gs>
                <a:gs pos="100000">
                  <a:schemeClr val="accent5"/>
                </a:gs>
              </a:gsLst>
              <a:lin ang="0" scaled="0"/>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72574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110883"/>
            <a:ext cx="12192000" cy="6636235"/>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
        <p:nvSpPr>
          <p:cNvPr id="8" name="Freeform: Shape 7">
            <a:extLst>
              <a:ext uri="{FF2B5EF4-FFF2-40B4-BE49-F238E27FC236}">
                <a16:creationId xmlns:a16="http://schemas.microsoft.com/office/drawing/2014/main" id="{02003063-6C9F-441D-8EB0-E26C42EC4316}"/>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9" name="Freeform: Shape 8">
            <a:extLst>
              <a:ext uri="{FF2B5EF4-FFF2-40B4-BE49-F238E27FC236}">
                <a16:creationId xmlns:a16="http://schemas.microsoft.com/office/drawing/2014/main" id="{8F894FDD-9A83-427B-BC04-F2563782A38F}"/>
              </a:ext>
              <a:ext uri="{C183D7F6-B498-43B3-948B-1728B52AA6E4}">
                <adec:decorative xmlns:adec="http://schemas.microsoft.com/office/drawing/2017/decorative" val="1"/>
              </a:ext>
            </a:extLst>
          </p:cNvPr>
          <p:cNvSpPr/>
          <p:nvPr userDrawn="1"/>
        </p:nvSpPr>
        <p:spPr bwMode="auto">
          <a:xfrm>
            <a:off x="3048"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5032674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ig Statement Yellow only">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92000"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1447800" y="2032000"/>
            <a:ext cx="9296400" cy="2794000"/>
          </a:xfrm>
        </p:spPr>
        <p:txBody>
          <a:bodyPr anchor="ctr">
            <a:noAutofit/>
          </a:bodyPr>
          <a:lstStyle>
            <a:lvl1pPr algn="ctr" defTabSz="932742" rtl="0" eaLnBrk="1" latinLnBrk="0" hangingPunct="1">
              <a:lnSpc>
                <a:spcPct val="100000"/>
              </a:lnSpc>
              <a:buNone/>
              <a:defRPr lang="en-US" sz="3400" b="0" kern="1200" cap="none" spc="-20" baseline="0" dirty="0" smtClean="0">
                <a:ln w="3175">
                  <a:noFill/>
                </a:ln>
                <a:solidFill>
                  <a:schemeClr val="bg1"/>
                </a:solidFill>
                <a:effectLst/>
                <a:latin typeface="+mj-lt"/>
                <a:ea typeface="+mn-ea"/>
                <a:cs typeface="SegoePro-Light"/>
              </a:defRPr>
            </a:lvl1pPr>
          </a:lstStyle>
          <a:p>
            <a:r>
              <a:rPr lang="en-US"/>
              <a:t>Click to edit Master title style</a:t>
            </a:r>
          </a:p>
        </p:txBody>
      </p:sp>
    </p:spTree>
    <p:extLst>
      <p:ext uri="{BB962C8B-B14F-4D97-AF65-F5344CB8AC3E}">
        <p14:creationId xmlns:p14="http://schemas.microsoft.com/office/powerpoint/2010/main" val="11955137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 intro">
    <p:bg>
      <p:bgPr>
        <a:solidFill>
          <a:schemeClr val="bg1"/>
        </a:solidFill>
        <a:effectLst/>
      </p:bgPr>
    </p:bg>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23391C14-B4F7-2F43-BA4A-2A942AD45777}"/>
              </a:ext>
            </a:extLst>
          </p:cNvPr>
          <p:cNvSpPr/>
          <p:nvPr userDrawn="1"/>
        </p:nvSpPr>
        <p:spPr>
          <a:xfrm>
            <a:off x="228600" y="228600"/>
            <a:ext cx="11734800" cy="64008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solidFill>
        </p:spPr>
        <p:txBody>
          <a:bodyPr wrap="square" lIns="0" tIns="0" rIns="0" bIns="0" rtlCol="0"/>
          <a:lstStyle/>
          <a:p>
            <a:endParaRPr/>
          </a:p>
        </p:txBody>
      </p:sp>
      <p:sp>
        <p:nvSpPr>
          <p:cNvPr id="2" name="Title 1">
            <a:extLst>
              <a:ext uri="{FF2B5EF4-FFF2-40B4-BE49-F238E27FC236}">
                <a16:creationId xmlns:a16="http://schemas.microsoft.com/office/drawing/2014/main" id="{DC28C1A3-0B9F-4EFA-B3C5-559848F188FE}"/>
              </a:ext>
            </a:extLst>
          </p:cNvPr>
          <p:cNvSpPr>
            <a:spLocks noGrp="1"/>
          </p:cNvSpPr>
          <p:nvPr>
            <p:ph type="title"/>
          </p:nvPr>
        </p:nvSpPr>
        <p:spPr>
          <a:xfrm>
            <a:off x="385064" y="457200"/>
            <a:ext cx="4918774"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5064" y="3429000"/>
            <a:ext cx="4918774" cy="1862048"/>
          </a:xfrm>
        </p:spPr>
        <p:txBody>
          <a:bodyPr/>
          <a:lstStyle>
            <a:lvl1pPr marL="0" indent="0">
              <a:spcBef>
                <a:spcPts val="600"/>
              </a:spcBef>
              <a:spcAft>
                <a:spcPts val="600"/>
              </a:spcAft>
              <a:buFontTx/>
              <a:buNone/>
              <a:defRPr sz="2000"/>
            </a:lvl1pPr>
            <a:lvl2pPr marL="0" indent="-342900">
              <a:buFont typeface="Arial" panose="020B0604020202020204" pitchFamily="34" charset="0"/>
              <a:buChar char="•"/>
              <a:tabLst/>
              <a:defRPr sz="2000"/>
            </a:lvl2pPr>
            <a:lvl3pPr marL="457200" indent="0">
              <a:buFontTx/>
              <a:buNone/>
              <a:defRPr sz="2000"/>
            </a:lvl3pPr>
            <a:lvl4pPr marL="661988" indent="0">
              <a:buFontTx/>
              <a:buNone/>
              <a:defRPr sz="2000"/>
            </a:lvl4pPr>
            <a:lvl5pPr marL="855663" indent="0">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nchor="ctr">
            <a:noAutofit/>
          </a:bodyPr>
          <a:lstStyle>
            <a:lvl1pPr marL="0" indent="0" algn="ctr">
              <a:buNone/>
              <a:defRPr/>
            </a:lvl1pPr>
          </a:lstStyle>
          <a:p>
            <a:r>
              <a:rPr lang="en-US"/>
              <a:t>Click icon to add picture</a:t>
            </a:r>
          </a:p>
        </p:txBody>
      </p:sp>
      <p:sp>
        <p:nvSpPr>
          <p:cNvPr id="8" name="Freeform: Shape 7">
            <a:extLst>
              <a:ext uri="{FF2B5EF4-FFF2-40B4-BE49-F238E27FC236}">
                <a16:creationId xmlns:a16="http://schemas.microsoft.com/office/drawing/2014/main" id="{113A2270-2B7E-4B97-A7B8-FFACFC639763}"/>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0412183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erson in a wheelchair in-between bookshelves in a library with books on his lap">
            <a:extLst>
              <a:ext uri="{FF2B5EF4-FFF2-40B4-BE49-F238E27FC236}">
                <a16:creationId xmlns:a16="http://schemas.microsoft.com/office/drawing/2014/main" id="{7EA3ACA7-5B01-B642-AC67-58D4FE152A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096000" cy="6747118"/>
          </a:xfrm>
          <a:prstGeom prst="rect">
            <a:avLst/>
          </a:prstGeom>
        </p:spPr>
      </p:pic>
      <p:sp>
        <p:nvSpPr>
          <p:cNvPr id="5" name="Freeform: Shape 4">
            <a:extLst>
              <a:ext uri="{FF2B5EF4-FFF2-40B4-BE49-F238E27FC236}">
                <a16:creationId xmlns:a16="http://schemas.microsoft.com/office/drawing/2014/main" id="{C9B65557-6B82-4995-8BC0-C3A508AA36BF}"/>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8851068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2"/>
        </a:solidFill>
        <a:effectLst/>
      </p:bgPr>
    </p:bg>
    <p:spTree>
      <p:nvGrpSpPr>
        <p:cNvPr id="1" name=""/>
        <p:cNvGrpSpPr/>
        <p:nvPr/>
      </p:nvGrpSpPr>
      <p:grpSpPr>
        <a:xfrm>
          <a:off x="0" y="0"/>
          <a:ext cx="0" cy="0"/>
          <a:chOff x="0" y="0"/>
          <a:chExt cx="0" cy="0"/>
        </a:xfrm>
      </p:grpSpPr>
      <p:pic>
        <p:nvPicPr>
          <p:cNvPr id="5" name="Picture 4" descr="An S shaped winding road">
            <a:extLst>
              <a:ext uri="{FF2B5EF4-FFF2-40B4-BE49-F238E27FC236}">
                <a16:creationId xmlns:a16="http://schemas.microsoft.com/office/drawing/2014/main" id="{4E13FCFC-26B1-5247-BC31-BD3B2DDF2A46}"/>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207114C-CA05-4063-A6CE-613000FAAE8F}"/>
              </a:ext>
              <a:ext uri="{C183D7F6-B498-43B3-948B-1728B52AA6E4}">
                <adec:decorative xmlns:adec="http://schemas.microsoft.com/office/drawing/2017/decorative" val="1"/>
              </a:ext>
            </a:extLst>
          </p:cNvPr>
          <p:cNvGrpSpPr/>
          <p:nvPr userDrawn="1"/>
        </p:nvGrpSpPr>
        <p:grpSpPr>
          <a:xfrm>
            <a:off x="-2" y="-418"/>
            <a:ext cx="12192002" cy="6858419"/>
            <a:chOff x="-2" y="-418"/>
            <a:chExt cx="12192002" cy="6858419"/>
          </a:xfrm>
        </p:grpSpPr>
        <p:sp>
          <p:nvSpPr>
            <p:cNvPr id="8" name="Rectangle 7">
              <a:extLst>
                <a:ext uri="{FF2B5EF4-FFF2-40B4-BE49-F238E27FC236}">
                  <a16:creationId xmlns:a16="http://schemas.microsoft.com/office/drawing/2014/main" id="{C28A8F6F-89B4-8A4B-8B7E-A99F037DFD87}"/>
                </a:ext>
                <a:ext uri="{C183D7F6-B498-43B3-948B-1728B52AA6E4}">
                  <adec:decorative xmlns:adec="http://schemas.microsoft.com/office/drawing/2017/decorative" val="1"/>
                </a:ext>
              </a:extLst>
            </p:cNvPr>
            <p:cNvSpPr/>
            <p:nvPr userDrawn="1"/>
          </p:nvSpPr>
          <p:spPr bwMode="auto">
            <a:xfrm>
              <a:off x="1" y="-418"/>
              <a:ext cx="12191999" cy="6858000"/>
            </a:xfrm>
            <a:prstGeom prst="rect">
              <a:avLst/>
            </a:prstGeom>
            <a:gradFill>
              <a:gsLst>
                <a:gs pos="8000">
                  <a:schemeClr val="bg1">
                    <a:alpha val="22662"/>
                  </a:schemeClr>
                </a:gs>
                <a:gs pos="99000">
                  <a:schemeClr val="bg1">
                    <a:alpha val="0"/>
                  </a:schemeClr>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CA59C0F0-8A16-4DE8-A759-BCDB6BE8B69C}"/>
                </a:ext>
                <a:ext uri="{C183D7F6-B498-43B3-948B-1728B52AA6E4}">
                  <adec:decorative xmlns:adec="http://schemas.microsoft.com/office/drawing/2017/decorative" val="1"/>
                </a:ext>
              </a:extLst>
            </p:cNvPr>
            <p:cNvSpPr/>
            <p:nvPr userDrawn="1"/>
          </p:nvSpPr>
          <p:spPr bwMode="auto">
            <a:xfrm>
              <a:off x="5394960" y="3318235"/>
              <a:ext cx="6797040" cy="3539765"/>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DFDFA66D-9CA6-4029-9791-6CEF2CB7E8D5}"/>
                </a:ext>
                <a:ext uri="{C183D7F6-B498-43B3-948B-1728B52AA6E4}">
                  <adec:decorative xmlns:adec="http://schemas.microsoft.com/office/drawing/2017/decorative" val="1"/>
                </a:ext>
              </a:extLst>
            </p:cNvPr>
            <p:cNvSpPr/>
            <p:nvPr userDrawn="1"/>
          </p:nvSpPr>
          <p:spPr bwMode="auto">
            <a:xfrm flipH="1">
              <a:off x="-2" y="-1"/>
              <a:ext cx="4648198" cy="6858002"/>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 name="Title 2">
            <a:extLst>
              <a:ext uri="{FF2B5EF4-FFF2-40B4-BE49-F238E27FC236}">
                <a16:creationId xmlns:a16="http://schemas.microsoft.com/office/drawing/2014/main" id="{0311B924-E3E5-094D-BA5B-BFCE6F579C5F}"/>
              </a:ext>
            </a:extLst>
          </p:cNvPr>
          <p:cNvSpPr>
            <a:spLocks noGrp="1"/>
          </p:cNvSpPr>
          <p:nvPr>
            <p:ph type="title"/>
          </p:nvPr>
        </p:nvSpPr>
        <p:spPr>
          <a:xfrm>
            <a:off x="6096001" y="3685032"/>
            <a:ext cx="4648200" cy="2279835"/>
          </a:xfrm>
        </p:spPr>
        <p:txBody>
          <a:bodyPr>
            <a:noAutofit/>
          </a:bodyPr>
          <a:lstStyle>
            <a:lvl1pPr>
              <a:defRPr sz="3600"/>
            </a:lvl1pPr>
          </a:lstStyle>
          <a:p>
            <a:r>
              <a:rPr lang="en-US"/>
              <a:t>Click to edit Master title style</a:t>
            </a:r>
          </a:p>
        </p:txBody>
      </p:sp>
      <p:sp>
        <p:nvSpPr>
          <p:cNvPr id="2" name="Rectangle 1" descr="The Line">
            <a:extLst>
              <a:ext uri="{FF2B5EF4-FFF2-40B4-BE49-F238E27FC236}">
                <a16:creationId xmlns:a16="http://schemas.microsoft.com/office/drawing/2014/main" id="{4C5C4687-7859-D044-817A-4562925B6B94}"/>
              </a:ext>
              <a:ext uri="{C183D7F6-B498-43B3-948B-1728B52AA6E4}">
                <adec:decorative xmlns:adec="http://schemas.microsoft.com/office/drawing/2017/decorative" val="0"/>
              </a:ext>
            </a:extLst>
          </p:cNvPr>
          <p:cNvSpPr/>
          <p:nvPr userDrawn="1"/>
        </p:nvSpPr>
        <p:spPr bwMode="auto">
          <a:xfrm>
            <a:off x="6096000" y="3318235"/>
            <a:ext cx="6096000" cy="226243"/>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pic>
        <p:nvPicPr>
          <p:cNvPr id="7" name="Picture 6">
            <a:extLst>
              <a:ext uri="{FF2B5EF4-FFF2-40B4-BE49-F238E27FC236}">
                <a16:creationId xmlns:a16="http://schemas.microsoft.com/office/drawing/2014/main" id="{F47C80E3-9EE8-474B-B460-8FCB659F5EB0}"/>
              </a:ext>
            </a:extLst>
          </p:cNvPr>
          <p:cNvPicPr>
            <a:picLocks noChangeAspect="1"/>
          </p:cNvPicPr>
          <p:nvPr userDrawn="1"/>
        </p:nvPicPr>
        <p:blipFill>
          <a:blip r:embed="rId3"/>
          <a:stretch>
            <a:fillRect/>
          </a:stretch>
        </p:blipFill>
        <p:spPr>
          <a:xfrm>
            <a:off x="126243" y="2759700"/>
            <a:ext cx="2979002" cy="1337764"/>
          </a:xfrm>
          <a:prstGeom prst="rect">
            <a:avLst/>
          </a:prstGeom>
        </p:spPr>
      </p:pic>
    </p:spTree>
    <p:extLst>
      <p:ext uri="{BB962C8B-B14F-4D97-AF65-F5344CB8AC3E}">
        <p14:creationId xmlns:p14="http://schemas.microsoft.com/office/powerpoint/2010/main" val="1954918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1000" y="457200"/>
            <a:ext cx="5246802" cy="97948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1000" y="1625224"/>
            <a:ext cx="5246802"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water outlet with a pool underneath it where people are drawing water from with their hands ">
            <a:extLst>
              <a:ext uri="{FF2B5EF4-FFF2-40B4-BE49-F238E27FC236}">
                <a16:creationId xmlns:a16="http://schemas.microsoft.com/office/drawing/2014/main" id="{7EA3ACA7-5B01-B642-AC67-58D4FE152A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20782"/>
            <a:ext cx="6096000" cy="6767900"/>
          </a:xfrm>
          <a:prstGeom prst="rect">
            <a:avLst/>
          </a:prstGeom>
        </p:spPr>
      </p:pic>
      <p:sp>
        <p:nvSpPr>
          <p:cNvPr id="5" name="Freeform: Shape 4">
            <a:extLst>
              <a:ext uri="{FF2B5EF4-FFF2-40B4-BE49-F238E27FC236}">
                <a16:creationId xmlns:a16="http://schemas.microsoft.com/office/drawing/2014/main" id="{C7C06643-0B42-4A01-AF3C-E2D545731DA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145676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 Square Photo Right">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6512350" y="457200"/>
            <a:ext cx="5298649" cy="979488"/>
          </a:xfrm>
        </p:spPr>
        <p:txBody>
          <a:bodyPr/>
          <a:lstStyle/>
          <a:p>
            <a:r>
              <a:rPr lang="en-US"/>
              <a:t>Click to edit Master title style</a:t>
            </a:r>
          </a:p>
        </p:txBody>
      </p:sp>
      <p:pic>
        <p:nvPicPr>
          <p:cNvPr id="7" name="Picture 6" descr="A person on the passenger side of a car with the window down and she is staring out">
            <a:extLst>
              <a:ext uri="{FF2B5EF4-FFF2-40B4-BE49-F238E27FC236}">
                <a16:creationId xmlns:a16="http://schemas.microsoft.com/office/drawing/2014/main" id="{178F261C-04D3-7849-A51F-3DE94CF46A6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r="4731" b="3044"/>
          <a:stretch/>
        </p:blipFill>
        <p:spPr>
          <a:xfrm>
            <a:off x="0" y="-20781"/>
            <a:ext cx="6095999" cy="6767899"/>
          </a:xfrm>
          <a:prstGeom prst="rect">
            <a:avLst/>
          </a:prstGeom>
        </p:spPr>
      </p:pic>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Shape 4">
            <a:extLst>
              <a:ext uri="{FF2B5EF4-FFF2-40B4-BE49-F238E27FC236}">
                <a16:creationId xmlns:a16="http://schemas.microsoft.com/office/drawing/2014/main" id="{05295BC9-C906-45F3-B1CC-A4E2F0553F8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417464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15DCE-9F5F-4A2B-8B95-7A71B8538911}"/>
              </a:ext>
              <a:ext uri="{C183D7F6-B498-43B3-948B-1728B52AA6E4}">
                <adec:decorative xmlns:adec="http://schemas.microsoft.com/office/drawing/2017/decorative" val="1"/>
              </a:ext>
            </a:extLst>
          </p:cNvPr>
          <p:cNvSpPr/>
          <p:nvPr userDrawn="1"/>
        </p:nvSpPr>
        <p:spPr bwMode="auto">
          <a:xfrm>
            <a:off x="0" y="0"/>
            <a:ext cx="6092952" cy="67471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380999" y="457200"/>
            <a:ext cx="5237375" cy="492443"/>
          </a:xfrm>
        </p:spPr>
        <p:txBody>
          <a:bodyPr/>
          <a:lstStyle>
            <a:lvl1pPr>
              <a:defRPr sz="32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380999" y="1307724"/>
            <a:ext cx="5237375" cy="1785104"/>
          </a:xfrm>
        </p:spPr>
        <p:txBody>
          <a:bodyPr/>
          <a:lstStyle>
            <a:lvl1pPr marL="0" indent="0">
              <a:buFontTx/>
              <a:buNone/>
              <a:defRPr sz="2000">
                <a:solidFill>
                  <a:schemeClr val="tx1"/>
                </a:solidFill>
              </a:defRPr>
            </a:lvl1pPr>
            <a:lvl2pPr marL="0" indent="-342900">
              <a:buFont typeface="Arial" panose="020B0604020202020204" pitchFamily="34" charset="0"/>
              <a:buChar char="•"/>
              <a:tabLst/>
              <a:defRPr sz="2000">
                <a:solidFill>
                  <a:schemeClr val="tx1"/>
                </a:solidFill>
              </a:defRPr>
            </a:lvl2pPr>
            <a:lvl3pPr marL="457200" indent="0">
              <a:buFontTx/>
              <a:buNone/>
              <a:defRPr sz="2000">
                <a:solidFill>
                  <a:schemeClr val="tx1"/>
                </a:solidFill>
              </a:defRPr>
            </a:lvl3pPr>
            <a:lvl4pPr marL="661988" indent="0">
              <a:buFontTx/>
              <a:buNone/>
              <a:defRPr sz="2000">
                <a:solidFill>
                  <a:schemeClr val="tx1"/>
                </a:solidFill>
              </a:defRPr>
            </a:lvl4pPr>
            <a:lvl5pPr marL="855663"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6096000" y="0"/>
            <a:ext cx="6096000" cy="6747118"/>
          </a:xfrm>
          <a:solidFill>
            <a:schemeClr val="bg1">
              <a:lumMod val="85000"/>
            </a:schemeClr>
          </a:solidFill>
        </p:spPr>
        <p:txBody>
          <a:bodyPr/>
          <a:lstStyle/>
          <a:p>
            <a:r>
              <a:rPr lang="en-US"/>
              <a:t>Click icon to add picture</a:t>
            </a:r>
          </a:p>
        </p:txBody>
      </p:sp>
      <p:sp>
        <p:nvSpPr>
          <p:cNvPr id="7" name="Freeform: Shape 6">
            <a:extLst>
              <a:ext uri="{FF2B5EF4-FFF2-40B4-BE49-F238E27FC236}">
                <a16:creationId xmlns:a16="http://schemas.microsoft.com/office/drawing/2014/main" id="{63EA02ED-7F80-4F0B-8C24-495965CB6BCB}"/>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8805553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36">
          <p15:clr>
            <a:srgbClr val="A4A3A4"/>
          </p15:clr>
        </p15:guide>
        <p15:guide id="28" orient="horz" pos="905">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 Square Photo Right">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C379B9-AB5C-D244-B9B5-98004D25E6C1}"/>
              </a:ext>
            </a:extLst>
          </p:cNvPr>
          <p:cNvSpPr>
            <a:spLocks noGrp="1"/>
          </p:cNvSpPr>
          <p:nvPr>
            <p:ph type="title" idx="4294967295"/>
          </p:nvPr>
        </p:nvSpPr>
        <p:spPr>
          <a:xfrm>
            <a:off x="6512350" y="457200"/>
            <a:ext cx="5298649" cy="97948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20783"/>
            <a:ext cx="6096001" cy="6767901"/>
          </a:xfrm>
          <a:solidFill>
            <a:schemeClr val="bg1">
              <a:lumMod val="85000"/>
            </a:schemeClr>
          </a:solidFill>
        </p:spPr>
        <p:txBody>
          <a:bodyPr anchor="ctr">
            <a:noAutofit/>
          </a:bodyPr>
          <a:lstStyle>
            <a:lvl1pPr marL="0" indent="0" algn="ctr">
              <a:buFontTx/>
              <a:buNone/>
              <a:defRPr/>
            </a:lvl1pPr>
          </a:lstStyle>
          <a:p>
            <a:r>
              <a:rPr lang="en-US"/>
              <a:t>Click icon to add picture</a:t>
            </a:r>
          </a:p>
        </p:txBody>
      </p:sp>
      <p:sp>
        <p:nvSpPr>
          <p:cNvPr id="8" name="Text Placeholder 9">
            <a:extLst>
              <a:ext uri="{FF2B5EF4-FFF2-40B4-BE49-F238E27FC236}">
                <a16:creationId xmlns:a16="http://schemas.microsoft.com/office/drawing/2014/main" id="{011117EC-FF5C-8E4F-84AE-4C4321D0281A}"/>
              </a:ext>
            </a:extLst>
          </p:cNvPr>
          <p:cNvSpPr>
            <a:spLocks noGrp="1"/>
          </p:cNvSpPr>
          <p:nvPr>
            <p:ph type="body" sz="quarter" idx="11"/>
          </p:nvPr>
        </p:nvSpPr>
        <p:spPr>
          <a:xfrm>
            <a:off x="6512350" y="1625224"/>
            <a:ext cx="5298649" cy="1963614"/>
          </a:xfrm>
        </p:spPr>
        <p:txBody>
          <a:bodyPr/>
          <a:lstStyle>
            <a:lvl1pPr marL="0" indent="0">
              <a:buFontTx/>
              <a:buNone/>
              <a:defRPr sz="2200"/>
            </a:lvl1pPr>
            <a:lvl2pPr marL="0" indent="-342900">
              <a:buFont typeface="Arial" panose="020B0604020202020204" pitchFamily="34" charset="0"/>
              <a:buChar char="•"/>
              <a:tabLst/>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Shape 5">
            <a:extLst>
              <a:ext uri="{FF2B5EF4-FFF2-40B4-BE49-F238E27FC236}">
                <a16:creationId xmlns:a16="http://schemas.microsoft.com/office/drawing/2014/main" id="{79924E62-63B1-4352-B08A-1A4CDEB5472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5324123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747118"/>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5" name="Freeform: Shape 4">
            <a:extLst>
              <a:ext uri="{FF2B5EF4-FFF2-40B4-BE49-F238E27FC236}">
                <a16:creationId xmlns:a16="http://schemas.microsoft.com/office/drawing/2014/main" id="{A03F4130-1EF2-4ED5-9852-48976F6B76E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9382703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ull page photo">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B4C488-0049-FC44-A073-594CB3573E7D}"/>
              </a:ext>
            </a:extLst>
          </p:cNvPr>
          <p:cNvSpPr>
            <a:spLocks noGrp="1"/>
          </p:cNvSpPr>
          <p:nvPr>
            <p:ph type="pic" sz="quarter" idx="10" hasCustomPrompt="1"/>
          </p:nvPr>
        </p:nvSpPr>
        <p:spPr>
          <a:xfrm>
            <a:off x="0" y="0"/>
            <a:ext cx="12188952" cy="6858000"/>
          </a:xfrm>
          <a:solidFill>
            <a:schemeClr val="bg1">
              <a:lumMod val="85000"/>
            </a:schemeClr>
          </a:solidFill>
        </p:spPr>
        <p:txBody>
          <a:bodyPr bIns="9144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Tree>
    <p:extLst>
      <p:ext uri="{BB962C8B-B14F-4D97-AF65-F5344CB8AC3E}">
        <p14:creationId xmlns:p14="http://schemas.microsoft.com/office/powerpoint/2010/main" val="346073341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upper title">
    <p:bg>
      <p:bgPr>
        <a:solidFill>
          <a:schemeClr val="bg1"/>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365760" tIns="0" rIns="365760"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868030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365760" tIns="585216" rIns="365760"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50576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365760" tIns="585216" rIns="365760"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87058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365760" tIns="585216" rIns="365760"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668655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93DA0CF-7C94-974B-B534-D5950EAA6B11}"/>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312227 h 6858000"/>
              <a:gd name="connsiteX3" fmla="*/ 6096001 w 12192000"/>
              <a:gd name="connsiteY3" fmla="*/ 3312227 h 6858000"/>
              <a:gd name="connsiteX4" fmla="*/ 6096001 w 12192000"/>
              <a:gd name="connsiteY4" fmla="*/ 3540827 h 6858000"/>
              <a:gd name="connsiteX5" fmla="*/ 12192000 w 12192000"/>
              <a:gd name="connsiteY5" fmla="*/ 3540827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312227"/>
                </a:lnTo>
                <a:lnTo>
                  <a:pt x="6096001" y="3312227"/>
                </a:lnTo>
                <a:lnTo>
                  <a:pt x="6096001" y="3540827"/>
                </a:lnTo>
                <a:lnTo>
                  <a:pt x="12192000" y="3540827"/>
                </a:lnTo>
                <a:lnTo>
                  <a:pt x="12192000" y="6858000"/>
                </a:lnTo>
                <a:lnTo>
                  <a:pt x="0" y="6858000"/>
                </a:lnTo>
                <a:close/>
              </a:path>
            </a:pathLst>
          </a:custGeom>
          <a:solidFill>
            <a:schemeClr val="tx1">
              <a:lumMod val="85000"/>
            </a:schemeClr>
          </a:solidFill>
        </p:spPr>
        <p:txBody>
          <a:bodyPr wrap="square" lIns="0" tIns="0" bIns="914400" anchor="b">
            <a:noAutofit/>
          </a:bodyPr>
          <a:lstStyle>
            <a:lvl1pPr marL="0" indent="0" algn="ctr">
              <a:buNone/>
              <a:defRPr>
                <a:solidFill>
                  <a:schemeClr val="bg1"/>
                </a:solidFill>
              </a:defRPr>
            </a:lvl1pPr>
          </a:lstStyle>
          <a:p>
            <a:r>
              <a:rPr lang="en-US"/>
              <a:t>Click or drag title image photo here,</a:t>
            </a:r>
            <a:br>
              <a:rPr lang="en-US"/>
            </a:br>
            <a:r>
              <a:rPr lang="en-US"/>
              <a:t>then send to back</a:t>
            </a:r>
          </a:p>
        </p:txBody>
      </p:sp>
      <p:sp>
        <p:nvSpPr>
          <p:cNvPr id="26" name="object 7">
            <a:extLst>
              <a:ext uri="{FF2B5EF4-FFF2-40B4-BE49-F238E27FC236}">
                <a16:creationId xmlns:a16="http://schemas.microsoft.com/office/drawing/2014/main" id="{5C377DE8-25C3-2A44-BE5D-8E3D6DDD3E0D}"/>
              </a:ext>
            </a:extLst>
          </p:cNvPr>
          <p:cNvSpPr txBox="1">
            <a:spLocks noGrp="1"/>
          </p:cNvSpPr>
          <p:nvPr>
            <p:ph type="title"/>
          </p:nvPr>
        </p:nvSpPr>
        <p:spPr>
          <a:xfrm>
            <a:off x="6096000" y="3687055"/>
            <a:ext cx="4648200" cy="2027945"/>
          </a:xfrm>
          <a:prstGeom prst="rect">
            <a:avLst/>
          </a:prstGeom>
        </p:spPr>
        <p:txBody>
          <a:bodyPr vert="horz" wrap="square" lIns="0" tIns="12700" rIns="0" bIns="0" rtlCol="0">
            <a:noAutofit/>
          </a:bodyPr>
          <a:lstStyle>
            <a:lvl1pPr marL="0" algn="l">
              <a:spcBef>
                <a:spcPts val="0"/>
              </a:spcBef>
              <a:defRPr sz="2400" b="1" i="0">
                <a:latin typeface="Segoe UI Semibold" panose="020B0502040204020203" pitchFamily="34" charset="0"/>
                <a:cs typeface="Segoe UI Semibold" panose="020B0502040204020203" pitchFamily="34" charset="0"/>
              </a:defRPr>
            </a:lvl1pPr>
          </a:lstStyle>
          <a:p>
            <a:pPr marL="12700">
              <a:lnSpc>
                <a:spcPct val="100000"/>
              </a:lnSpc>
              <a:spcBef>
                <a:spcPts val="100"/>
              </a:spcBef>
            </a:pPr>
            <a:r>
              <a:rPr lang="en-US" sz="2500">
                <a:latin typeface="SegoePro-Semibold"/>
              </a:rPr>
              <a:t>Click to edit Master title style</a:t>
            </a:r>
            <a:endParaRPr sz="2500">
              <a:latin typeface="SegoePro-Semibold"/>
              <a:cs typeface="SegoePro-Semibold"/>
            </a:endParaRPr>
          </a:p>
        </p:txBody>
      </p:sp>
      <p:sp>
        <p:nvSpPr>
          <p:cNvPr id="9" name="Text Placeholder 2">
            <a:extLst>
              <a:ext uri="{FF2B5EF4-FFF2-40B4-BE49-F238E27FC236}">
                <a16:creationId xmlns:a16="http://schemas.microsoft.com/office/drawing/2014/main" id="{C76A859C-B570-764B-AFE5-06D2C1FE23E1}"/>
              </a:ext>
            </a:extLst>
          </p:cNvPr>
          <p:cNvSpPr>
            <a:spLocks noGrp="1"/>
          </p:cNvSpPr>
          <p:nvPr>
            <p:ph type="body" sz="quarter" idx="12" hasCustomPrompt="1"/>
          </p:nvPr>
        </p:nvSpPr>
        <p:spPr>
          <a:xfrm>
            <a:off x="6096000" y="547683"/>
            <a:ext cx="4648200" cy="276999"/>
          </a:xfrm>
        </p:spPr>
        <p:txBody>
          <a:bodyPr/>
          <a:lstStyle>
            <a:lvl1pPr marL="0" indent="0">
              <a:buFontTx/>
              <a:buNone/>
              <a:defRPr sz="1800"/>
            </a:lvl1pPr>
          </a:lstStyle>
          <a:p>
            <a:r>
              <a:rPr lang="en-US"/>
              <a:t>Click to add industry vertical</a:t>
            </a:r>
          </a:p>
        </p:txBody>
      </p:sp>
      <p:sp>
        <p:nvSpPr>
          <p:cNvPr id="4" name="Picture Placeholder 3">
            <a:extLst>
              <a:ext uri="{FF2B5EF4-FFF2-40B4-BE49-F238E27FC236}">
                <a16:creationId xmlns:a16="http://schemas.microsoft.com/office/drawing/2014/main" id="{04E0CD73-8A4B-D34F-9430-FDE7EE4AAD29}"/>
              </a:ext>
            </a:extLst>
          </p:cNvPr>
          <p:cNvSpPr>
            <a:spLocks noGrp="1"/>
          </p:cNvSpPr>
          <p:nvPr>
            <p:ph type="pic" sz="quarter" idx="10" hasCustomPrompt="1"/>
          </p:nvPr>
        </p:nvSpPr>
        <p:spPr>
          <a:xfrm>
            <a:off x="126243" y="2711658"/>
            <a:ext cx="2979002" cy="1439781"/>
          </a:xfrm>
        </p:spPr>
        <p:txBody>
          <a:bodyPr bIns="640080" anchor="ctr">
            <a:noAutofit/>
          </a:bodyPr>
          <a:lstStyle>
            <a:lvl1pPr marL="0" indent="0" algn="ctr">
              <a:buNone/>
              <a:defRPr sz="1600"/>
            </a:lvl1pPr>
          </a:lstStyle>
          <a:p>
            <a:r>
              <a:rPr lang="en-US"/>
              <a:t>Insert Microsoft logo here</a:t>
            </a:r>
          </a:p>
        </p:txBody>
      </p:sp>
    </p:spTree>
    <p:extLst>
      <p:ext uri="{BB962C8B-B14F-4D97-AF65-F5344CB8AC3E}">
        <p14:creationId xmlns:p14="http://schemas.microsoft.com/office/powerpoint/2010/main" val="774775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381000" y="5157216"/>
            <a:ext cx="11433046"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a:extLst>
              <a:ext uri="{FF2B5EF4-FFF2-40B4-BE49-F238E27FC236}">
                <a16:creationId xmlns:a16="http://schemas.microsoft.com/office/drawing/2014/main" id="{EDF356FE-0692-4190-94B3-E7AEEAF8E36D}"/>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16979717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4046" y="585788"/>
            <a:ext cx="11426954"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0F0B3B7C-0101-4A46-94A2-7EDDE66891A9}"/>
              </a:ext>
              <a:ext uri="{C183D7F6-B498-43B3-948B-1728B52AA6E4}">
                <adec:decorative xmlns:adec="http://schemas.microsoft.com/office/drawing/2017/decorative" val="1"/>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r>
              <a:rPr lang="en-US" sz="2000">
                <a:solidFill>
                  <a:srgbClr val="FFFFFF"/>
                </a:solidFill>
                <a:cs typeface="Segoe UI" pitchFamily="34" charset="0"/>
              </a:rPr>
              <a:t> </a:t>
            </a:r>
          </a:p>
        </p:txBody>
      </p:sp>
    </p:spTree>
    <p:extLst>
      <p:ext uri="{BB962C8B-B14F-4D97-AF65-F5344CB8AC3E}">
        <p14:creationId xmlns:p14="http://schemas.microsoft.com/office/powerpoint/2010/main" val="5056115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381000" y="866287"/>
            <a:ext cx="11433046"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Freeform: Shape 6">
            <a:extLst>
              <a:ext uri="{FF2B5EF4-FFF2-40B4-BE49-F238E27FC236}">
                <a16:creationId xmlns:a16="http://schemas.microsoft.com/office/drawing/2014/main" id="{B797CD23-6051-48BB-B7EF-56F61385B3A1}"/>
              </a:ext>
              <a:ext uri="{C183D7F6-B498-43B3-948B-1728B52AA6E4}">
                <adec:decorative xmlns:adec="http://schemas.microsoft.com/office/drawing/2017/decorative" val="1"/>
              </a:ext>
            </a:extLst>
          </p:cNvPr>
          <p:cNvSpPr/>
          <p:nvPr userDrawn="1"/>
        </p:nvSpPr>
        <p:spPr bwMode="auto">
          <a:xfrm>
            <a:off x="0" y="0"/>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418537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C103-6830-42FE-BD4A-099C325B4CD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50"/>
            <a:ext cx="5571745" cy="3473450"/>
          </a:xfrm>
          <a:blipFill>
            <a:blip r:embed="rId2"/>
            <a:stretch>
              <a:fillRect t="-1646" b="-2198"/>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4" y="2025650"/>
            <a:ext cx="5571745" cy="3473450"/>
          </a:xfrm>
          <a:blipFill>
            <a:blip r:embed="rId3"/>
            <a:stretch>
              <a:fillRect t="-1921" b="-1923"/>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59" y="5715000"/>
            <a:ext cx="5571745"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4" name="Freeform: Shape 13">
            <a:extLst>
              <a:ext uri="{FF2B5EF4-FFF2-40B4-BE49-F238E27FC236}">
                <a16:creationId xmlns:a16="http://schemas.microsoft.com/office/drawing/2014/main" id="{E99AD1E6-6D85-48AE-9414-1BCDA4C37C40}"/>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7882346"/>
      </p:ext>
    </p:extLst>
  </p:cSld>
  <p:clrMapOvr>
    <a:masterClrMapping/>
  </p:clrMapOvr>
  <p:transition>
    <p:fade/>
  </p:transition>
  <p:extLst>
    <p:ext uri="{DCECCB84-F9BA-43D5-87BE-67443E8EF086}">
      <p15:sldGuideLst xmlns:p15="http://schemas.microsoft.com/office/powerpoint/2012/main">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E89-EBB0-47ED-9FAD-08EB8591B042}"/>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5" y="2027426"/>
            <a:ext cx="3624074" cy="3624074"/>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258564" y="2027426"/>
            <a:ext cx="3624074" cy="3624074"/>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258564"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82863" y="2027426"/>
            <a:ext cx="3624074" cy="3624074"/>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82863" y="5715000"/>
            <a:ext cx="3624074" cy="55403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6" name="Freeform: Shape 15">
            <a:extLst>
              <a:ext uri="{FF2B5EF4-FFF2-40B4-BE49-F238E27FC236}">
                <a16:creationId xmlns:a16="http://schemas.microsoft.com/office/drawing/2014/main" id="{26E05BF0-6D09-42F2-9FBB-DFB10EB9EA04}"/>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9347062"/>
      </p:ext>
    </p:extLst>
  </p:cSld>
  <p:clrMapOvr>
    <a:masterClrMapping/>
  </p:clrMapOvr>
  <p:transition>
    <p:fade/>
  </p:transition>
  <p:extLst>
    <p:ext uri="{DCECCB84-F9BA-43D5-87BE-67443E8EF086}">
      <p15:sldGuideLst xmlns:p15="http://schemas.microsoft.com/office/powerpoint/2012/main">
        <p15:guide id="4" orient="horz" pos="1276">
          <p15:clr>
            <a:srgbClr val="5ACBF0"/>
          </p15:clr>
        </p15:guide>
        <p15:guide id="5" orient="horz" pos="288">
          <p15:clr>
            <a:srgbClr val="5ACBF0"/>
          </p15:clr>
        </p15:guide>
        <p15:guide id="8" pos="4936">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AB1C-87C2-4D17-9A4E-A77CF2A47B95}"/>
              </a:ext>
            </a:extLst>
          </p:cNvPr>
          <p:cNvSpPr>
            <a:spLocks noGrp="1"/>
          </p:cNvSpPr>
          <p:nvPr>
            <p:ph type="title"/>
          </p:nvPr>
        </p:nvSpPr>
        <p:spPr>
          <a:xfrm>
            <a:off x="385064" y="457200"/>
            <a:ext cx="11424918" cy="553998"/>
          </a:xfrm>
        </p:spPr>
        <p:txBody>
          <a:body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385064" y="2025649"/>
            <a:ext cx="2622805" cy="2622805"/>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385063"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319441" y="2025649"/>
            <a:ext cx="2622805" cy="2622805"/>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319441"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53818" y="2025649"/>
            <a:ext cx="2622805" cy="2622805"/>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53818"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188195" y="2025649"/>
            <a:ext cx="2622805" cy="2622805"/>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188195" y="4753938"/>
            <a:ext cx="2622805"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8" name="Freeform: Shape 17">
            <a:extLst>
              <a:ext uri="{FF2B5EF4-FFF2-40B4-BE49-F238E27FC236}">
                <a16:creationId xmlns:a16="http://schemas.microsoft.com/office/drawing/2014/main" id="{CA5FE069-F8D1-416A-B4F5-2438096AE1C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31370252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81000" y="5334000"/>
            <a:ext cx="5300472"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510528" y="5334000"/>
            <a:ext cx="5300472"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Freeform: Shape 8">
            <a:extLst>
              <a:ext uri="{FF2B5EF4-FFF2-40B4-BE49-F238E27FC236}">
                <a16:creationId xmlns:a16="http://schemas.microsoft.com/office/drawing/2014/main" id="{9A1E2060-1BEF-47A5-9C9F-8B4B59D967EE}"/>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418282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13" orient="horz" pos="3360">
          <p15:clr>
            <a:srgbClr val="5ACBF0"/>
          </p15:clr>
        </p15:guide>
        <p15:guide id="14" orient="horz">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7"/>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3267452"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462274" y="4799409"/>
            <a:ext cx="3267452"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546594" y="4799410"/>
            <a:ext cx="3267452"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a:extLst>
              <a:ext uri="{FF2B5EF4-FFF2-40B4-BE49-F238E27FC236}">
                <a16:creationId xmlns:a16="http://schemas.microsoft.com/office/drawing/2014/main" id="{C923F323-5CF1-4A9A-A15A-6BCA34B0A09A}"/>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5020674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77954" y="4800600"/>
            <a:ext cx="224332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442210" y="4799409"/>
            <a:ext cx="224332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506466" y="4799410"/>
            <a:ext cx="224332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570722" y="4799409"/>
            <a:ext cx="224332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1" name="Freeform: Shape 20">
            <a:extLst>
              <a:ext uri="{FF2B5EF4-FFF2-40B4-BE49-F238E27FC236}">
                <a16:creationId xmlns:a16="http://schemas.microsoft.com/office/drawing/2014/main" id="{729B4278-6060-47C1-B82A-6AD09B0A547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2101472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guide id="22" pos="386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filmstrip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381000" y="585788"/>
            <a:ext cx="11433046"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28600" y="4800600"/>
            <a:ext cx="1929384"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679954" y="4799409"/>
            <a:ext cx="1929384"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31308" y="4799410"/>
            <a:ext cx="1929384"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582662"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34016" y="4799409"/>
            <a:ext cx="1929384"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3" name="Freeform: Shape 22">
            <a:extLst>
              <a:ext uri="{FF2B5EF4-FFF2-40B4-BE49-F238E27FC236}">
                <a16:creationId xmlns:a16="http://schemas.microsoft.com/office/drawing/2014/main" id="{2F2DD4A5-8EF6-436E-AF8A-DBFD72C7D417}"/>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2026957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guide id="31" pos="441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TOC 1">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F3FA3EA-F1BD-43CD-A5BE-1E3BDE32C0A7}"/>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err="1">
              <a:solidFill>
                <a:schemeClr val="tx1"/>
              </a:solidFill>
            </a:endParaRPr>
          </a:p>
        </p:txBody>
      </p:sp>
      <p:sp>
        <p:nvSpPr>
          <p:cNvPr id="7" name="object 3">
            <a:extLst>
              <a:ext uri="{FF2B5EF4-FFF2-40B4-BE49-F238E27FC236}">
                <a16:creationId xmlns:a16="http://schemas.microsoft.com/office/drawing/2014/main" id="{C3CF180B-5A62-4265-B3EF-1A8A4659C8DB}"/>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464F312F-8D1B-264A-8F1B-55AEF5DF9923}"/>
              </a:ext>
              <a:ext uri="{C183D7F6-B498-43B3-948B-1728B52AA6E4}">
                <adec:decorative xmlns:adec="http://schemas.microsoft.com/office/drawing/2017/decorative" val="1"/>
              </a:ext>
            </a:extLst>
          </p:cNvPr>
          <p:cNvCxnSpPr/>
          <p:nvPr userDrawn="1"/>
        </p:nvCxnSpPr>
        <p:spPr>
          <a:xfrm>
            <a:off x="4305298"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838700" y="2286000"/>
            <a:ext cx="6473825" cy="2286000"/>
          </a:xfrm>
        </p:spPr>
        <p:txBody>
          <a:bodyPr anchor="ctr">
            <a:noAutofit/>
          </a:bodyPr>
          <a:lstStyle>
            <a:lvl1pPr marL="0" indent="0">
              <a:spcBef>
                <a:spcPts val="1200"/>
              </a:spcBef>
              <a:spcAft>
                <a:spcPts val="6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230700963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869747"/>
            <a:ext cx="11433046" cy="553998"/>
          </a:xfrm>
        </p:spPr>
        <p:txBody>
          <a:bodyPr anchor="ctr"/>
          <a:lstStyle>
            <a:lvl1pPr algn="ctr">
              <a:defRPr>
                <a:solidFill>
                  <a:schemeClr val="tx1"/>
                </a:solidFill>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1" name="Freeform: Shape 10">
            <a:extLst>
              <a:ext uri="{FF2B5EF4-FFF2-40B4-BE49-F238E27FC236}">
                <a16:creationId xmlns:a16="http://schemas.microsoft.com/office/drawing/2014/main" id="{271AA29C-986E-4FBF-9978-2A6CF0CBD6F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805348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0" name="Freeform: Shape 19">
            <a:extLst>
              <a:ext uri="{FF2B5EF4-FFF2-40B4-BE49-F238E27FC236}">
                <a16:creationId xmlns:a16="http://schemas.microsoft.com/office/drawing/2014/main" id="{1CCF2B0C-AD16-4502-8CEA-ACEE14D1FAF1}"/>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7531607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Four round photo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CD7CA-4A29-4B5A-9299-CE3769737794}"/>
              </a:ext>
            </a:extLst>
          </p:cNvPr>
          <p:cNvSpPr>
            <a:spLocks noGrp="1"/>
          </p:cNvSpPr>
          <p:nvPr>
            <p:ph type="title"/>
          </p:nvPr>
        </p:nvSpPr>
        <p:spPr/>
        <p:txBody>
          <a:body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02340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5" pos="182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round photo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381000" y="583007"/>
            <a:ext cx="11433046"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379983" y="2081783"/>
            <a:ext cx="2145794" cy="2145794"/>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01289" y="2081783"/>
            <a:ext cx="2145794" cy="2145794"/>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023103" y="2081783"/>
            <a:ext cx="2145794" cy="2145794"/>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343901" y="2081783"/>
            <a:ext cx="2145794" cy="2145794"/>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665206" y="2081783"/>
            <a:ext cx="2145794" cy="2145794"/>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572000"/>
            <a:ext cx="1737360" cy="16970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2" name="Freeform: Shape 21">
            <a:extLst>
              <a:ext uri="{FF2B5EF4-FFF2-40B4-BE49-F238E27FC236}">
                <a16:creationId xmlns:a16="http://schemas.microsoft.com/office/drawing/2014/main" id="{1B9725C1-B5A0-465A-9F2C-79DAC78DC178}"/>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5960449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slide 1b">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062EFB-D91D-46D0-AE23-1776ED5DF102}"/>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86CFD38A-74AF-4610-87E1-A4E2D8B34C34}"/>
              </a:ext>
              <a:ext uri="{C183D7F6-B498-43B3-948B-1728B52AA6E4}">
                <adec:decorative xmlns:adec="http://schemas.microsoft.com/office/drawing/2017/decorative" val="1"/>
              </a:ext>
            </a:extLst>
          </p:cNvPr>
          <p:cNvSpPr/>
          <p:nvPr userDrawn="1"/>
        </p:nvSpPr>
        <p:spPr bwMode="auto">
          <a:xfrm>
            <a:off x="1447800" y="1847850"/>
            <a:ext cx="3390900"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447800" y="2178050"/>
            <a:ext cx="9296400" cy="1661993"/>
          </a:xfrm>
        </p:spPr>
        <p:txBody>
          <a:bodyPr anchor="b"/>
          <a:lstStyle>
            <a:lvl1pPr>
              <a:defRPr>
                <a:solidFill>
                  <a:schemeClr val="bg1"/>
                </a:solidFill>
              </a:defRPr>
            </a:lvl1pPr>
          </a:lstStyle>
          <a:p>
            <a:r>
              <a:rPr lang="en-US"/>
              <a:t>Add quote text here Add quote text here Add quote text here Add quote text here Add quote text here</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447801" y="3931893"/>
            <a:ext cx="5916266"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447801" y="4229472"/>
            <a:ext cx="5916266"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Tree>
    <p:extLst>
      <p:ext uri="{BB962C8B-B14F-4D97-AF65-F5344CB8AC3E}">
        <p14:creationId xmlns:p14="http://schemas.microsoft.com/office/powerpoint/2010/main" val="7037773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2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BDD737-A1E4-457C-BA79-65E253E5D02F}"/>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descr="A graphic of open inverted commas">
            <a:extLst>
              <a:ext uri="{FF2B5EF4-FFF2-40B4-BE49-F238E27FC236}">
                <a16:creationId xmlns:a16="http://schemas.microsoft.com/office/drawing/2014/main" id="{2E062A25-13F5-4822-BA36-ED01A4312FE5}"/>
              </a:ext>
            </a:extLst>
          </p:cNvPr>
          <p:cNvSpPr/>
          <p:nvPr/>
        </p:nvSpPr>
        <p:spPr>
          <a:xfrm flipH="1" flipV="1">
            <a:off x="1163638" y="1390286"/>
            <a:ext cx="778756" cy="553999"/>
          </a:xfrm>
          <a:custGeom>
            <a:avLst/>
            <a:gdLst>
              <a:gd name="connsiteX0" fmla="*/ 723900 w 952500"/>
              <a:gd name="connsiteY0" fmla="*/ 0 h 677599"/>
              <a:gd name="connsiteX1" fmla="*/ 942194 w 952500"/>
              <a:gd name="connsiteY1" fmla="*/ 160525 h 677599"/>
              <a:gd name="connsiteX2" fmla="*/ 952500 w 952500"/>
              <a:gd name="connsiteY2" fmla="*/ 228600 h 677599"/>
              <a:gd name="connsiteX3" fmla="*/ 952224 w 952500"/>
              <a:gd name="connsiteY3" fmla="*/ 240182 h 677599"/>
              <a:gd name="connsiteX4" fmla="*/ 952500 w 952500"/>
              <a:gd name="connsiteY4" fmla="*/ 255337 h 677599"/>
              <a:gd name="connsiteX5" fmla="*/ 563128 w 952500"/>
              <a:gd name="connsiteY5" fmla="*/ 677599 h 677599"/>
              <a:gd name="connsiteX6" fmla="*/ 708908 w 952500"/>
              <a:gd name="connsiteY6" fmla="*/ 456705 h 677599"/>
              <a:gd name="connsiteX7" fmla="*/ 495300 w 952500"/>
              <a:gd name="connsiteY7" fmla="*/ 228600 h 677599"/>
              <a:gd name="connsiteX8" fmla="*/ 599704 w 952500"/>
              <a:gd name="connsiteY8" fmla="*/ 36671 h 677599"/>
              <a:gd name="connsiteX9" fmla="*/ 723900 w 952500"/>
              <a:gd name="connsiteY9" fmla="*/ 0 h 677599"/>
              <a:gd name="connsiteX10" fmla="*/ 228600 w 952500"/>
              <a:gd name="connsiteY10" fmla="*/ 0 h 677599"/>
              <a:gd name="connsiteX11" fmla="*/ 446894 w 952500"/>
              <a:gd name="connsiteY11" fmla="*/ 160525 h 677599"/>
              <a:gd name="connsiteX12" fmla="*/ 457200 w 952500"/>
              <a:gd name="connsiteY12" fmla="*/ 228600 h 677599"/>
              <a:gd name="connsiteX13" fmla="*/ 456924 w 952500"/>
              <a:gd name="connsiteY13" fmla="*/ 240182 h 677599"/>
              <a:gd name="connsiteX14" fmla="*/ 457200 w 952500"/>
              <a:gd name="connsiteY14" fmla="*/ 255337 h 677599"/>
              <a:gd name="connsiteX15" fmla="*/ 67818 w 952500"/>
              <a:gd name="connsiteY15" fmla="*/ 677599 h 677599"/>
              <a:gd name="connsiteX16" fmla="*/ 213598 w 952500"/>
              <a:gd name="connsiteY16" fmla="*/ 456705 h 677599"/>
              <a:gd name="connsiteX17" fmla="*/ 0 w 952500"/>
              <a:gd name="connsiteY17" fmla="*/ 228600 h 677599"/>
              <a:gd name="connsiteX18" fmla="*/ 104404 w 952500"/>
              <a:gd name="connsiteY18" fmla="*/ 36671 h 677599"/>
              <a:gd name="connsiteX19" fmla="*/ 228600 w 952500"/>
              <a:gd name="connsiteY19" fmla="*/ 0 h 6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500" h="677599">
                <a:moveTo>
                  <a:pt x="723900" y="0"/>
                </a:moveTo>
                <a:cubicBezTo>
                  <a:pt x="826446" y="0"/>
                  <a:pt x="913228" y="67523"/>
                  <a:pt x="942194" y="160525"/>
                </a:cubicBezTo>
                <a:cubicBezTo>
                  <a:pt x="948890" y="182032"/>
                  <a:pt x="952500" y="204902"/>
                  <a:pt x="952500" y="228600"/>
                </a:cubicBezTo>
                <a:cubicBezTo>
                  <a:pt x="952500" y="232496"/>
                  <a:pt x="952405" y="236363"/>
                  <a:pt x="952224" y="240182"/>
                </a:cubicBezTo>
                <a:cubicBezTo>
                  <a:pt x="952386" y="245221"/>
                  <a:pt x="952500" y="250269"/>
                  <a:pt x="952500" y="255337"/>
                </a:cubicBezTo>
                <a:cubicBezTo>
                  <a:pt x="952500" y="482384"/>
                  <a:pt x="779802" y="667617"/>
                  <a:pt x="563128" y="677599"/>
                </a:cubicBezTo>
                <a:cubicBezTo>
                  <a:pt x="632489" y="622954"/>
                  <a:pt x="684467" y="545830"/>
                  <a:pt x="708908" y="456705"/>
                </a:cubicBezTo>
                <a:cubicBezTo>
                  <a:pt x="589636" y="448980"/>
                  <a:pt x="495300" y="349815"/>
                  <a:pt x="495300" y="228600"/>
                </a:cubicBezTo>
                <a:cubicBezTo>
                  <a:pt x="495300" y="148142"/>
                  <a:pt x="536877" y="77400"/>
                  <a:pt x="599704" y="36671"/>
                </a:cubicBezTo>
                <a:cubicBezTo>
                  <a:pt x="635479" y="13478"/>
                  <a:pt x="678094" y="0"/>
                  <a:pt x="723900" y="0"/>
                </a:cubicBezTo>
                <a:close/>
                <a:moveTo>
                  <a:pt x="228600" y="0"/>
                </a:moveTo>
                <a:cubicBezTo>
                  <a:pt x="331137" y="0"/>
                  <a:pt x="417919" y="67523"/>
                  <a:pt x="446894" y="160525"/>
                </a:cubicBezTo>
                <a:cubicBezTo>
                  <a:pt x="453600" y="182032"/>
                  <a:pt x="457200" y="204902"/>
                  <a:pt x="457200" y="228600"/>
                </a:cubicBezTo>
                <a:cubicBezTo>
                  <a:pt x="457200" y="232496"/>
                  <a:pt x="457105" y="236363"/>
                  <a:pt x="456924" y="240182"/>
                </a:cubicBezTo>
                <a:cubicBezTo>
                  <a:pt x="457086" y="245221"/>
                  <a:pt x="457200" y="250269"/>
                  <a:pt x="457200" y="255337"/>
                </a:cubicBezTo>
                <a:cubicBezTo>
                  <a:pt x="457200" y="482384"/>
                  <a:pt x="284493" y="667617"/>
                  <a:pt x="67818" y="677599"/>
                </a:cubicBezTo>
                <a:cubicBezTo>
                  <a:pt x="137179" y="622954"/>
                  <a:pt x="189157" y="545830"/>
                  <a:pt x="213598" y="456705"/>
                </a:cubicBezTo>
                <a:cubicBezTo>
                  <a:pt x="94336" y="448980"/>
                  <a:pt x="0" y="349815"/>
                  <a:pt x="0" y="228600"/>
                </a:cubicBezTo>
                <a:cubicBezTo>
                  <a:pt x="0" y="148142"/>
                  <a:pt x="41567" y="77400"/>
                  <a:pt x="104404" y="36671"/>
                </a:cubicBezTo>
                <a:cubicBezTo>
                  <a:pt x="140170" y="13478"/>
                  <a:pt x="182804" y="0"/>
                  <a:pt x="228600" y="0"/>
                </a:cubicBezTo>
                <a:close/>
              </a:path>
            </a:pathLst>
          </a:custGeom>
          <a:gradFill flip="none" rotWithShape="1">
            <a:gsLst>
              <a:gs pos="60000">
                <a:srgbClr val="61C5BE"/>
              </a:gs>
              <a:gs pos="30000">
                <a:srgbClr val="FFF200"/>
              </a:gs>
              <a:gs pos="99000">
                <a:schemeClr val="accent5"/>
              </a:gs>
            </a:gsLst>
            <a:lin ang="10800000" scaled="1"/>
            <a:tileRect/>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9" y="2284729"/>
            <a:ext cx="5999162" cy="553998"/>
          </a:xfrm>
        </p:spPr>
        <p:txBody>
          <a:bodyPr rIns="182880" anchor="t"/>
          <a:lstStyle>
            <a:lvl1pPr>
              <a:defRPr>
                <a:solidFill>
                  <a:schemeClr val="tx1"/>
                </a:solidFill>
              </a:defRPr>
            </a:lvl1pPr>
          </a:lstStyle>
          <a:p>
            <a:r>
              <a:rPr lang="en-US"/>
              <a:t>Add quote text here</a:t>
            </a:r>
          </a:p>
        </p:txBody>
      </p:sp>
      <p:sp>
        <p:nvSpPr>
          <p:cNvPr id="14" name="Rectangle 13">
            <a:extLst>
              <a:ext uri="{FF2B5EF4-FFF2-40B4-BE49-F238E27FC236}">
                <a16:creationId xmlns:a16="http://schemas.microsoft.com/office/drawing/2014/main" id="{E1E9CDAE-06ED-4189-9ECD-7BFBFE00EF7D}"/>
              </a:ext>
              <a:ext uri="{C183D7F6-B498-43B3-948B-1728B52AA6E4}">
                <adec:decorative xmlns:adec="http://schemas.microsoft.com/office/drawing/2017/decorative" val="1"/>
              </a:ext>
            </a:extLst>
          </p:cNvPr>
          <p:cNvSpPr/>
          <p:nvPr userDrawn="1"/>
        </p:nvSpPr>
        <p:spPr bwMode="auto">
          <a:xfrm>
            <a:off x="8420100" y="1847850"/>
            <a:ext cx="3543299" cy="148368"/>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1" y="2304040"/>
            <a:ext cx="3390900"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1" y="2601619"/>
            <a:ext cx="3390900" cy="215444"/>
          </a:xfrm>
        </p:spPr>
        <p:txBody>
          <a:bodyPr/>
          <a:lstStyle>
            <a:lvl1pPr marL="0" indent="0" algn="l">
              <a:spcBef>
                <a:spcPts val="0"/>
              </a:spcBef>
              <a:buNone/>
              <a:defRPr sz="1400">
                <a:solidFill>
                  <a:schemeClr val="accent5"/>
                </a:solidFill>
                <a:latin typeface="+mn-lt"/>
              </a:defRPr>
            </a:lvl1pPr>
          </a:lstStyle>
          <a:p>
            <a:pPr lvl="0"/>
            <a:r>
              <a:rPr lang="en-US"/>
              <a:t>Job title or another attribute</a:t>
            </a:r>
          </a:p>
        </p:txBody>
      </p:sp>
    </p:spTree>
    <p:extLst>
      <p:ext uri="{BB962C8B-B14F-4D97-AF65-F5344CB8AC3E}">
        <p14:creationId xmlns:p14="http://schemas.microsoft.com/office/powerpoint/2010/main" val="19515430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66">
          <p15:clr>
            <a:srgbClr val="F26B43"/>
          </p15:clr>
        </p15:guide>
        <p15:guide id="5" orient="horz" pos="3951">
          <p15:clr>
            <a:srgbClr val="F26B43"/>
          </p15:clr>
        </p15:guide>
        <p15:guide id="24" pos="73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Freeform: Shape 7">
            <a:extLst>
              <a:ext uri="{FF2B5EF4-FFF2-40B4-BE49-F238E27FC236}">
                <a16:creationId xmlns:a16="http://schemas.microsoft.com/office/drawing/2014/main" id="{021489BF-AF0D-4361-8E48-153B935AA8DC}"/>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9868351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0" y="0"/>
            <a:ext cx="43561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381000" y="585788"/>
            <a:ext cx="3682999"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838700" y="585788"/>
            <a:ext cx="6972300" cy="430887"/>
          </a:xfrm>
        </p:spPr>
        <p:txBody>
          <a:bodyPr anchor="t">
            <a:spAutoFit/>
          </a:bodyPr>
          <a:lstStyle>
            <a:lvl1pPr marL="342900" indent="-342900">
              <a:spcAft>
                <a:spcPts val="600"/>
              </a:spcAft>
              <a:buSzPct val="100000"/>
              <a:buFont typeface="Arial" panose="020B0604020202020204" pitchFamily="34" charset="0"/>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96078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47114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 Divi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4E706-11B5-4718-8E2F-368D72CD4B8E}"/>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70156"/>
            <a:ext cx="4356100" cy="6066633"/>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1</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6" name="TextBox 5">
            <a:extLst>
              <a:ext uri="{FF2B5EF4-FFF2-40B4-BE49-F238E27FC236}">
                <a16:creationId xmlns:a16="http://schemas.microsoft.com/office/drawing/2014/main" id="{A1DC2181-37AB-40A3-B61C-1DE7DBB57D6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87331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TOC 2">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37E9A7E-E949-4BDF-9F8E-19AAE85E3649}"/>
              </a:ext>
              <a:ext uri="{C183D7F6-B498-43B3-948B-1728B52AA6E4}">
                <adec:decorative xmlns:adec="http://schemas.microsoft.com/office/drawing/2017/decorative" val="1"/>
              </a:ext>
            </a:extLst>
          </p:cNvPr>
          <p:cNvSpPr/>
          <p:nvPr userDrawn="1"/>
        </p:nvSpPr>
        <p:spPr bwMode="auto">
          <a:xfrm>
            <a:off x="114301" y="110883"/>
            <a:ext cx="11963399" cy="6636234"/>
          </a:xfrm>
          <a:custGeom>
            <a:avLst/>
            <a:gdLst>
              <a:gd name="connsiteX0" fmla="*/ 0 w 11963399"/>
              <a:gd name="connsiteY0" fmla="*/ 0 h 6636234"/>
              <a:gd name="connsiteX1" fmla="*/ 11963399 w 11963399"/>
              <a:gd name="connsiteY1" fmla="*/ 0 h 6636234"/>
              <a:gd name="connsiteX2" fmla="*/ 11963399 w 11963399"/>
              <a:gd name="connsiteY2" fmla="*/ 6636234 h 6636234"/>
              <a:gd name="connsiteX3" fmla="*/ 0 w 11963399"/>
              <a:gd name="connsiteY3" fmla="*/ 6636234 h 6636234"/>
            </a:gdLst>
            <a:ahLst/>
            <a:cxnLst>
              <a:cxn ang="0">
                <a:pos x="connsiteX0" y="connsiteY0"/>
              </a:cxn>
              <a:cxn ang="0">
                <a:pos x="connsiteX1" y="connsiteY1"/>
              </a:cxn>
              <a:cxn ang="0">
                <a:pos x="connsiteX2" y="connsiteY2"/>
              </a:cxn>
              <a:cxn ang="0">
                <a:pos x="connsiteX3" y="connsiteY3"/>
              </a:cxn>
            </a:cxnLst>
            <a:rect l="l" t="t" r="r" b="b"/>
            <a:pathLst>
              <a:path w="11963399" h="6636234">
                <a:moveTo>
                  <a:pt x="0" y="0"/>
                </a:moveTo>
                <a:lnTo>
                  <a:pt x="11963399" y="0"/>
                </a:lnTo>
                <a:lnTo>
                  <a:pt x="11963399" y="6636234"/>
                </a:lnTo>
                <a:lnTo>
                  <a:pt x="0" y="6636234"/>
                </a:lnTo>
                <a:close/>
              </a:path>
            </a:pathLst>
          </a:custGeom>
          <a:solidFill>
            <a:schemeClr val="bg1"/>
          </a:solidFill>
        </p:spPr>
        <p:txBody>
          <a:bodyPr wrap="square" lIns="0" tIns="0" rIns="0" bIns="0" rtlCol="0"/>
          <a:lstStyle/>
          <a:p>
            <a:pPr lvl="0"/>
            <a:endParaRPr lang="en-US" err="1">
              <a:solidFill>
                <a:schemeClr val="tx1"/>
              </a:solidFill>
            </a:endParaRPr>
          </a:p>
        </p:txBody>
      </p:sp>
      <p:sp>
        <p:nvSpPr>
          <p:cNvPr id="6" name="object 3">
            <a:extLst>
              <a:ext uri="{FF2B5EF4-FFF2-40B4-BE49-F238E27FC236}">
                <a16:creationId xmlns:a16="http://schemas.microsoft.com/office/drawing/2014/main" id="{C4791C8D-0604-4426-BFFB-594625EA22E2}"/>
              </a:ext>
              <a:ext uri="{C183D7F6-B498-43B3-948B-1728B52AA6E4}">
                <adec:decorative xmlns:adec="http://schemas.microsoft.com/office/drawing/2017/decorative" val="1"/>
              </a:ext>
            </a:extLst>
          </p:cNvPr>
          <p:cNvSpPr/>
          <p:nvPr userDrawn="1"/>
        </p:nvSpPr>
        <p:spPr>
          <a:xfrm>
            <a:off x="114300" y="110883"/>
            <a:ext cx="3657595" cy="6629400"/>
          </a:xfrm>
          <a:custGeom>
            <a:avLst/>
            <a:gdLst/>
            <a:ahLst/>
            <a:cxnLst/>
            <a:rect l="l" t="t" r="r" b="b"/>
            <a:pathLst>
              <a:path w="11734800" h="6400800">
                <a:moveTo>
                  <a:pt x="11734800" y="0"/>
                </a:moveTo>
                <a:lnTo>
                  <a:pt x="0" y="0"/>
                </a:lnTo>
                <a:lnTo>
                  <a:pt x="0" y="6400800"/>
                </a:lnTo>
                <a:lnTo>
                  <a:pt x="11734800" y="6400800"/>
                </a:lnTo>
                <a:lnTo>
                  <a:pt x="11734800" y="0"/>
                </a:lnTo>
                <a:close/>
              </a:path>
            </a:pathLst>
          </a:custGeom>
          <a:solidFill>
            <a:schemeClr val="bg1">
              <a:lumMod val="95000"/>
            </a:schemeClr>
          </a:solidFill>
        </p:spPr>
        <p:txBody>
          <a:bodyPr wrap="square" lIns="0" tIns="0" rIns="0" bIns="0" rtlCol="0"/>
          <a:lstStyle/>
          <a:p>
            <a:endParaRPr/>
          </a:p>
        </p:txBody>
      </p:sp>
      <p:sp>
        <p:nvSpPr>
          <p:cNvPr id="2" name="Title 1">
            <a:extLst>
              <a:ext uri="{FF2B5EF4-FFF2-40B4-BE49-F238E27FC236}">
                <a16:creationId xmlns:a16="http://schemas.microsoft.com/office/drawing/2014/main" id="{A35F15E4-EAF0-1442-8BC9-542BB45A77DE}"/>
              </a:ext>
            </a:extLst>
          </p:cNvPr>
          <p:cNvSpPr>
            <a:spLocks noGrp="1"/>
          </p:cNvSpPr>
          <p:nvPr>
            <p:ph type="title"/>
          </p:nvPr>
        </p:nvSpPr>
        <p:spPr>
          <a:xfrm>
            <a:off x="381000" y="2846000"/>
            <a:ext cx="3390897" cy="1143635"/>
          </a:xfrm>
        </p:spPr>
        <p:txBody>
          <a:bodyPr lIns="91440" rIns="91440" anchor="ctr">
            <a:noAutofit/>
          </a:bodyPr>
          <a:lstStyle>
            <a:lvl1pPr algn="ctr" defTabSz="932742" rtl="0" eaLnBrk="1" latinLnBrk="0" hangingPunct="1">
              <a:lnSpc>
                <a:spcPct val="100000"/>
              </a:lnSpc>
              <a:spcBef>
                <a:spcPts val="100"/>
              </a:spcBef>
              <a:buNone/>
              <a:defRPr lang="en-US" sz="3600" b="0" i="0" kern="1200" spc="-70" dirty="0">
                <a:solidFill>
                  <a:schemeClr val="tx1"/>
                </a:solidFill>
                <a:latin typeface="+mj-lt"/>
                <a:ea typeface="+mn-ea"/>
                <a:cs typeface="Segoe UI" panose="020B0502040204020203"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2D441864-0043-CE41-A59F-708B3BC04D02}"/>
              </a:ext>
            </a:extLst>
          </p:cNvPr>
          <p:cNvSpPr>
            <a:spLocks noGrp="1"/>
          </p:cNvSpPr>
          <p:nvPr>
            <p:ph type="body" sz="quarter" idx="11"/>
          </p:nvPr>
        </p:nvSpPr>
        <p:spPr>
          <a:xfrm>
            <a:off x="4364610" y="2286000"/>
            <a:ext cx="6947915" cy="2286000"/>
          </a:xfrm>
        </p:spPr>
        <p:txBody>
          <a:bodyPr anchor="ctr">
            <a:noAutofit/>
          </a:bodyPr>
          <a:lstStyle>
            <a:lvl1pPr marL="0" indent="0">
              <a:spcBef>
                <a:spcPts val="1200"/>
              </a:spcBef>
              <a:spcAft>
                <a:spcPts val="1200"/>
              </a:spcAft>
              <a:buNone/>
              <a:tabLst>
                <a:tab pos="563563" algn="l"/>
              </a:tabLst>
              <a:defRPr lang="en-US" sz="2400" b="0" i="0" kern="1200" spc="-5" baseline="0" dirty="0" smtClean="0">
                <a:solidFill>
                  <a:srgbClr val="231F20"/>
                </a:solidFill>
                <a:latin typeface="Segoe UI" panose="020B0502040204020203" pitchFamily="34" charset="0"/>
                <a:ea typeface="+mn-ea"/>
                <a:cs typeface="Segoe UI" panose="020B0502040204020203" pitchFamily="34" charset="0"/>
              </a:defRPr>
            </a:lvl1pPr>
            <a:lvl2pPr marL="12066" indent="0">
              <a:buFontTx/>
              <a:buNone/>
              <a:tabLst>
                <a:tab pos="444500" algn="l"/>
              </a:tabLst>
              <a:defRPr lang="en-US" sz="2400" kern="1200" spc="0" baseline="0" dirty="0" smtClean="0">
                <a:solidFill>
                  <a:srgbClr val="231F20"/>
                </a:solidFill>
                <a:latin typeface="Segoe Pro"/>
                <a:ea typeface="+mn-ea"/>
                <a:cs typeface="Segoe Pro"/>
              </a:defRPr>
            </a:lvl2pPr>
          </a:lstStyle>
          <a:p>
            <a:pPr marL="342900" marR="0" lvl="0" indent="-342900" algn="l" defTabSz="932742" rtl="0" eaLnBrk="1" fontAlgn="auto" latinLnBrk="0" hangingPunct="1">
              <a:lnSpc>
                <a:spcPct val="100000"/>
              </a:lnSpc>
              <a:spcBef>
                <a:spcPct val="20000"/>
              </a:spcBef>
              <a:spcAft>
                <a:spcPts val="0"/>
              </a:spcAft>
              <a:buClrTx/>
              <a:buSzPct val="90000"/>
              <a:tabLst/>
            </a:pPr>
            <a:r>
              <a:rPr lang="en-US"/>
              <a:t>Click to edit Master text styles</a:t>
            </a:r>
          </a:p>
        </p:txBody>
      </p:sp>
    </p:spTree>
    <p:extLst>
      <p:ext uri="{BB962C8B-B14F-4D97-AF65-F5344CB8AC3E}">
        <p14:creationId xmlns:p14="http://schemas.microsoft.com/office/powerpoint/2010/main" val="32988529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Number Divider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Rectangle 7">
            <a:extLst>
              <a:ext uri="{FF2B5EF4-FFF2-40B4-BE49-F238E27FC236}">
                <a16:creationId xmlns:a16="http://schemas.microsoft.com/office/drawing/2014/main" id="{177213EA-C59E-470F-A37B-AA2ECD245877}"/>
              </a:ext>
              <a:ext uri="{C183D7F6-B498-43B3-948B-1728B52AA6E4}">
                <adec:decorative xmlns:adec="http://schemas.microsoft.com/office/drawing/2017/decorative" val="1"/>
              </a:ext>
            </a:extLst>
          </p:cNvPr>
          <p:cNvSpPr/>
          <p:nvPr userDrawn="1"/>
        </p:nvSpPr>
        <p:spPr bwMode="auto">
          <a:xfrm>
            <a:off x="110884" y="110882"/>
            <a:ext cx="11970232" cy="663623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569602"/>
            <a:ext cx="4356100" cy="6177516"/>
          </a:xfrm>
          <a:prstGeom prst="rect">
            <a:avLst/>
          </a:prstGeom>
          <a:noFill/>
        </p:spPr>
        <p:txBody>
          <a:bodyPr wrap="square" lIns="0" tIns="0" rIns="0" bIns="0" rtlCol="0" anchor="t">
            <a:noAutofit/>
          </a:bodyPr>
          <a:lstStyle/>
          <a:p>
            <a:pPr algn="l"/>
            <a:r>
              <a:rPr lang="en-US" sz="50000" b="1" i="0">
                <a:solidFill>
                  <a:schemeClr val="tx2"/>
                </a:solidFill>
                <a:latin typeface="Segoe UI" panose="020B0502040204020203" pitchFamily="34" charset="0"/>
                <a:cs typeface="Segoe UI" panose="020B0502040204020203" pitchFamily="34" charset="0"/>
              </a:rPr>
              <a:t>2</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bg1"/>
                </a:solidFill>
                <a:latin typeface="+mj-lt"/>
              </a:defRPr>
            </a:lvl1pPr>
          </a:lstStyle>
          <a:p>
            <a:pPr lvl="0"/>
            <a:r>
              <a:rPr lang="en-US"/>
              <a:t>Section title</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Tree>
    <p:extLst>
      <p:ext uri="{BB962C8B-B14F-4D97-AF65-F5344CB8AC3E}">
        <p14:creationId xmlns:p14="http://schemas.microsoft.com/office/powerpoint/2010/main" val="27704144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bg1"/>
        </a:solidFill>
        <a:effectLst/>
      </p:bgPr>
    </p:bg>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2443"/>
          </a:xfr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0" rIns="0" bIns="0" numCol="1" spcCol="0" rtlCol="0" fromWordArt="0" anchor="ctr" anchorCtr="0" forceAA="0" compatLnSpc="1">
            <a:prstTxWarp prst="textNoShape">
              <a:avLst/>
            </a:prstTxWarp>
            <a:noAutofit/>
          </a:bodyPr>
          <a:lstStyle>
            <a:lvl1pPr>
              <a:defRPr lang="en-US" sz="1999" kern="1200" spc="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100000"/>
              <a:buFont typeface="Arial" panose="020B0604020202020204" pitchFamily="34" charset="0"/>
              <a:buNone/>
              <a:tabLst/>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381000" y="710247"/>
            <a:ext cx="1143000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081122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1"/>
        </a:solidFill>
        <a:effectLst/>
      </p:bgPr>
    </p:bg>
    <p:spTree>
      <p:nvGrpSpPr>
        <p:cNvPr id="1" name=""/>
        <p:cNvGrpSpPr/>
        <p:nvPr/>
      </p:nvGrpSpPr>
      <p:grpSpPr>
        <a:xfrm>
          <a:off x="0" y="0"/>
          <a:ext cx="0" cy="0"/>
          <a:chOff x="0" y="0"/>
          <a:chExt cx="0" cy="0"/>
        </a:xfrm>
      </p:grpSpPr>
      <p:pic>
        <p:nvPicPr>
          <p:cNvPr id="5" name="Picture 4" descr="A bridge with an intricate mesh design ">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5E2F673-39F9-49F5-BA3F-75D7D9B3E2DB}"/>
              </a:ext>
              <a:ext uri="{C183D7F6-B498-43B3-948B-1728B52AA6E4}">
                <adec:decorative xmlns:adec="http://schemas.microsoft.com/office/drawing/2017/decorative" val="1"/>
              </a:ext>
            </a:extLst>
          </p:cNvPr>
          <p:cNvSpPr/>
          <p:nvPr userDrawn="1"/>
        </p:nvSpPr>
        <p:spPr bwMode="auto">
          <a:xfrm>
            <a:off x="5394960" y="1"/>
            <a:ext cx="6797040" cy="6858000"/>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690F78BA-6764-5F41-B746-E5D3625C261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The line ">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06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1"/>
        </a:solidFill>
        <a:effectLst/>
      </p:bgPr>
    </p:bg>
    <p:spTree>
      <p:nvGrpSpPr>
        <p:cNvPr id="1" name=""/>
        <p:cNvGrpSpPr/>
        <p:nvPr/>
      </p:nvGrpSpPr>
      <p:grpSpPr>
        <a:xfrm>
          <a:off x="0" y="0"/>
          <a:ext cx="0" cy="0"/>
          <a:chOff x="0" y="0"/>
          <a:chExt cx="0" cy="0"/>
        </a:xfrm>
      </p:grpSpPr>
      <p:pic>
        <p:nvPicPr>
          <p:cNvPr id="5" name="Picture 4" descr="Pedestrians crossing a busy intersection">
            <a:extLst>
              <a:ext uri="{FF2B5EF4-FFF2-40B4-BE49-F238E27FC236}">
                <a16:creationId xmlns:a16="http://schemas.microsoft.com/office/drawing/2014/main" id="{DCA925EA-A74D-1D42-AA55-CEBA35F4E32F}"/>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DE486B9-C829-445B-8CEE-7A25FEF8DCC7}"/>
              </a:ext>
              <a:ext uri="{C183D7F6-B498-43B3-948B-1728B52AA6E4}">
                <adec:decorative xmlns:adec="http://schemas.microsoft.com/office/drawing/2017/decorative" val="1"/>
              </a:ext>
            </a:extLst>
          </p:cNvPr>
          <p:cNvSpPr/>
          <p:nvPr userDrawn="1"/>
        </p:nvSpPr>
        <p:spPr bwMode="auto">
          <a:xfrm>
            <a:off x="5394960" y="1"/>
            <a:ext cx="6797040" cy="6858000"/>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82FE45EB-0713-0A4F-B74D-B922EE971F5C}"/>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0" name="Rectangle 9" descr="The line ">
            <a:extLst>
              <a:ext uri="{FF2B5EF4-FFF2-40B4-BE49-F238E27FC236}">
                <a16:creationId xmlns:a16="http://schemas.microsoft.com/office/drawing/2014/main" id="{FD24739A-53A8-0340-98E6-25ED2BA942EE}"/>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342953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1"/>
        </a:solidFill>
        <a:effectLst/>
      </p:bgPr>
    </p:bg>
    <p:spTree>
      <p:nvGrpSpPr>
        <p:cNvPr id="1" name=""/>
        <p:cNvGrpSpPr/>
        <p:nvPr/>
      </p:nvGrpSpPr>
      <p:grpSpPr>
        <a:xfrm>
          <a:off x="0" y="0"/>
          <a:ext cx="0" cy="0"/>
          <a:chOff x="0" y="0"/>
          <a:chExt cx="0" cy="0"/>
        </a:xfrm>
      </p:grpSpPr>
      <p:pic>
        <p:nvPicPr>
          <p:cNvPr id="5" name="Picture 4" descr="An overhead view of a city scape">
            <a:extLst>
              <a:ext uri="{FF2B5EF4-FFF2-40B4-BE49-F238E27FC236}">
                <a16:creationId xmlns:a16="http://schemas.microsoft.com/office/drawing/2014/main" id="{DCA925EA-A74D-1D42-AA55-CEBA35F4E3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E62A124-EE5A-4406-AFB2-7E4299AD2BD8}"/>
              </a:ext>
              <a:ext uri="{C183D7F6-B498-43B3-948B-1728B52AA6E4}">
                <adec:decorative xmlns:adec="http://schemas.microsoft.com/office/drawing/2017/decorative" val="1"/>
              </a:ext>
            </a:extLst>
          </p:cNvPr>
          <p:cNvSpPr/>
          <p:nvPr userDrawn="1"/>
        </p:nvSpPr>
        <p:spPr bwMode="auto">
          <a:xfrm>
            <a:off x="5394960" y="1"/>
            <a:ext cx="6797040" cy="6858000"/>
          </a:xfrm>
          <a:prstGeom prst="rect">
            <a:avLst/>
          </a:prstGeom>
          <a:gradFill>
            <a:gsLst>
              <a:gs pos="41000">
                <a:srgbClr val="000000">
                  <a:alpha val="22000"/>
                </a:srgbClr>
              </a:gs>
              <a:gs pos="0">
                <a:schemeClr val="bg1">
                  <a:alpha val="0"/>
                </a:schemeClr>
              </a:gs>
              <a:gs pos="100000">
                <a:schemeClr val="bg1">
                  <a:alpha val="8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itle 1">
            <a:extLst>
              <a:ext uri="{FF2B5EF4-FFF2-40B4-BE49-F238E27FC236}">
                <a16:creationId xmlns:a16="http://schemas.microsoft.com/office/drawing/2014/main" id="{C8D7038A-1A36-9143-994F-F2DF4F8F20EC}"/>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
        <p:nvSpPr>
          <p:cNvPr id="11" name="Rectangle 10" descr="The line">
            <a:extLst>
              <a:ext uri="{FF2B5EF4-FFF2-40B4-BE49-F238E27FC236}">
                <a16:creationId xmlns:a16="http://schemas.microsoft.com/office/drawing/2014/main" id="{117A413F-FC19-0D4A-B5D3-226E4CB9FC72}"/>
              </a:ext>
              <a:ext uri="{C183D7F6-B498-43B3-948B-1728B52AA6E4}">
                <adec:decorative xmlns:adec="http://schemas.microsoft.com/office/drawing/2017/decorative" val="0"/>
              </a:ext>
            </a:extLst>
          </p:cNvPr>
          <p:cNvSpPr/>
          <p:nvPr userDrawn="1"/>
        </p:nvSpPr>
        <p:spPr bwMode="auto">
          <a:xfrm>
            <a:off x="0" y="3317132"/>
            <a:ext cx="7353300" cy="228600"/>
          </a:xfrm>
          <a:prstGeom prst="rect">
            <a:avLst/>
          </a:pr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54483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Custom Photo">
    <p:bg>
      <p:bgPr>
        <a:gradFill>
          <a:gsLst>
            <a:gs pos="30000">
              <a:srgbClr val="FFF200"/>
            </a:gs>
            <a:gs pos="60000">
              <a:srgbClr val="61C5BE"/>
            </a:gs>
            <a:gs pos="100000">
              <a:srgbClr val="138DE7"/>
            </a:gs>
          </a:gsLst>
          <a:lin ang="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89C4723-8587-F246-A8BD-CE80571470EC}"/>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546759 h 6858000"/>
              <a:gd name="connsiteX5" fmla="*/ 7353300 w 12192000"/>
              <a:gd name="connsiteY5" fmla="*/ 3546759 h 6858000"/>
              <a:gd name="connsiteX6" fmla="*/ 7353300 w 12192000"/>
              <a:gd name="connsiteY6" fmla="*/ 3311241 h 6858000"/>
              <a:gd name="connsiteX7" fmla="*/ 0 w 12192000"/>
              <a:gd name="connsiteY7" fmla="*/ 3311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3546759"/>
                </a:lnTo>
                <a:lnTo>
                  <a:pt x="7353300" y="3546759"/>
                </a:lnTo>
                <a:lnTo>
                  <a:pt x="7353300" y="3311241"/>
                </a:lnTo>
                <a:lnTo>
                  <a:pt x="0" y="3311241"/>
                </a:lnTo>
                <a:close/>
              </a:path>
            </a:pathLst>
          </a:custGeom>
          <a:solidFill>
            <a:schemeClr val="bg1">
              <a:lumMod val="85000"/>
            </a:schemeClr>
          </a:solidFill>
        </p:spPr>
        <p:txBody>
          <a:bodyPr wrap="square" bIns="365760" anchor="b">
            <a:noAutofit/>
          </a:bodyPr>
          <a:lstStyle>
            <a:lvl1pPr marL="0" marR="0" indent="0" algn="ctr" defTabSz="932742" rtl="0" eaLnBrk="1" fontAlgn="auto" latinLnBrk="0" hangingPunct="1">
              <a:lnSpc>
                <a:spcPct val="100000"/>
              </a:lnSpc>
              <a:spcBef>
                <a:spcPct val="20000"/>
              </a:spcBef>
              <a:spcAft>
                <a:spcPts val="0"/>
              </a:spcAft>
              <a:buClrTx/>
              <a:buSzPct val="90000"/>
              <a:buFontTx/>
              <a:buNone/>
              <a:tabLst/>
              <a:defRPr/>
            </a:lvl1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lang="en-US"/>
              <a:t>Click or drag title image photo here,</a:t>
            </a:r>
            <a:br>
              <a:rPr lang="en-US"/>
            </a:br>
            <a:r>
              <a:rPr lang="en-US"/>
              <a:t>then send to back</a:t>
            </a:r>
          </a:p>
        </p:txBody>
      </p:sp>
      <p:sp>
        <p:nvSpPr>
          <p:cNvPr id="4" name="Title 1">
            <a:extLst>
              <a:ext uri="{FF2B5EF4-FFF2-40B4-BE49-F238E27FC236}">
                <a16:creationId xmlns:a16="http://schemas.microsoft.com/office/drawing/2014/main" id="{65FFBB13-3651-4F4F-B31F-7759494D58B2}"/>
              </a:ext>
            </a:extLst>
          </p:cNvPr>
          <p:cNvSpPr>
            <a:spLocks noGrp="1"/>
          </p:cNvSpPr>
          <p:nvPr>
            <p:ph type="title"/>
          </p:nvPr>
        </p:nvSpPr>
        <p:spPr>
          <a:xfrm>
            <a:off x="7480301" y="3205862"/>
            <a:ext cx="4483100" cy="446276"/>
          </a:xfrm>
        </p:spPr>
        <p:txBody>
          <a:bodyPr>
            <a:noAutofit/>
          </a:bodyPr>
          <a:lstStyle>
            <a:lvl1pPr>
              <a:defRPr sz="2900"/>
            </a:lvl1pPr>
          </a:lstStyle>
          <a:p>
            <a:r>
              <a:rPr lang="en-US"/>
              <a:t>Click to edit Master title style</a:t>
            </a:r>
          </a:p>
        </p:txBody>
      </p:sp>
    </p:spTree>
    <p:extLst>
      <p:ext uri="{BB962C8B-B14F-4D97-AF65-F5344CB8AC3E}">
        <p14:creationId xmlns:p14="http://schemas.microsoft.com/office/powerpoint/2010/main" val="24655570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AB688-7CF9-439E-B743-32423AE4015A}"/>
              </a:ext>
              <a:ext uri="{C183D7F6-B498-43B3-948B-1728B52AA6E4}">
                <adec:decorative xmlns:adec="http://schemas.microsoft.com/office/drawing/2017/decorative" val="1"/>
              </a:ext>
            </a:extLst>
          </p:cNvPr>
          <p:cNvSpPr/>
          <p:nvPr userDrawn="1"/>
        </p:nvSpPr>
        <p:spPr bwMode="auto">
          <a:xfrm>
            <a:off x="228600" y="228600"/>
            <a:ext cx="11734800" cy="640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E0B051B9-3F6E-435C-94CE-94872947C4CA}"/>
              </a:ext>
            </a:extLst>
          </p:cNvPr>
          <p:cNvSpPr>
            <a:spLocks noGrp="1"/>
          </p:cNvSpPr>
          <p:nvPr>
            <p:ph type="title" hasCustomPrompt="1"/>
          </p:nvPr>
        </p:nvSpPr>
        <p:spPr>
          <a:xfrm>
            <a:off x="3771900" y="4180701"/>
            <a:ext cx="8038082" cy="553998"/>
          </a:xfrm>
        </p:spPr>
        <p:txBody>
          <a:bodyPr anchor="ctr"/>
          <a:lstStyle>
            <a:lvl1pPr>
              <a:defRPr>
                <a:solidFill>
                  <a:schemeClr val="tx1"/>
                </a:solidFill>
              </a:defRPr>
            </a:lvl1pPr>
          </a:lstStyle>
          <a:p>
            <a:r>
              <a:rPr lang="en-US"/>
              <a:t>Appendix</a:t>
            </a:r>
          </a:p>
        </p:txBody>
      </p:sp>
      <p:sp>
        <p:nvSpPr>
          <p:cNvPr id="4" name="object 5" descr="The line ">
            <a:extLst>
              <a:ext uri="{FF2B5EF4-FFF2-40B4-BE49-F238E27FC236}">
                <a16:creationId xmlns:a16="http://schemas.microsoft.com/office/drawing/2014/main" id="{EF4EA69A-5252-43A9-B03C-6F92DAFBA85F}"/>
              </a:ext>
              <a:ext uri="{C183D7F6-B498-43B3-948B-1728B52AA6E4}">
                <adec:decorative xmlns:adec="http://schemas.microsoft.com/office/drawing/2017/decorative" val="0"/>
              </a:ext>
            </a:extLst>
          </p:cNvPr>
          <p:cNvSpPr/>
          <p:nvPr userDrawn="1"/>
        </p:nvSpPr>
        <p:spPr>
          <a:xfrm>
            <a:off x="228600" y="4343400"/>
            <a:ext cx="32404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Tree>
    <p:extLst>
      <p:ext uri="{BB962C8B-B14F-4D97-AF65-F5344CB8AC3E}">
        <p14:creationId xmlns:p14="http://schemas.microsoft.com/office/powerpoint/2010/main" val="99144410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gnoff/End slide">
    <p:bg>
      <p:bgPr>
        <a:solidFill>
          <a:schemeClr val="tx1"/>
        </a:solidFill>
        <a:effectLst/>
      </p:bgPr>
    </p:bg>
    <p:spTree>
      <p:nvGrpSpPr>
        <p:cNvPr id="1" name=""/>
        <p:cNvGrpSpPr/>
        <p:nvPr/>
      </p:nvGrpSpPr>
      <p:grpSpPr>
        <a:xfrm>
          <a:off x="0" y="0"/>
          <a:ext cx="0" cy="0"/>
          <a:chOff x="0" y="0"/>
          <a:chExt cx="0" cy="0"/>
        </a:xfrm>
      </p:grpSpPr>
      <p:sp>
        <p:nvSpPr>
          <p:cNvPr id="9" name="object 5" descr="The line ">
            <a:extLst>
              <a:ext uri="{FF2B5EF4-FFF2-40B4-BE49-F238E27FC236}">
                <a16:creationId xmlns:a16="http://schemas.microsoft.com/office/drawing/2014/main" id="{6A378EBD-E5B4-A144-B609-1817629B412F}"/>
              </a:ext>
            </a:extLst>
          </p:cNvPr>
          <p:cNvSpPr/>
          <p:nvPr userDrawn="1"/>
        </p:nvSpPr>
        <p:spPr>
          <a:xfrm>
            <a:off x="0" y="3315973"/>
            <a:ext cx="3106264" cy="228600"/>
          </a:xfrm>
          <a:custGeom>
            <a:avLst/>
            <a:gdLst/>
            <a:ahLst/>
            <a:cxnLst/>
            <a:rect l="l" t="t" r="r" b="b"/>
            <a:pathLst>
              <a:path w="1993900" h="228600">
                <a:moveTo>
                  <a:pt x="1993900" y="0"/>
                </a:moveTo>
                <a:lnTo>
                  <a:pt x="0" y="0"/>
                </a:lnTo>
                <a:lnTo>
                  <a:pt x="0" y="228600"/>
                </a:lnTo>
                <a:lnTo>
                  <a:pt x="1993900" y="228600"/>
                </a:lnTo>
                <a:lnTo>
                  <a:pt x="1993900" y="0"/>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sz="2000">
              <a:solidFill>
                <a:srgbClr val="FFFFFF"/>
              </a:solidFill>
              <a:cs typeface="Segoe UI" pitchFamily="34" charset="0"/>
            </a:endParaRPr>
          </a:p>
        </p:txBody>
      </p:sp>
      <p:sp>
        <p:nvSpPr>
          <p:cNvPr id="5" name="object 3">
            <a:extLst>
              <a:ext uri="{FF2B5EF4-FFF2-40B4-BE49-F238E27FC236}">
                <a16:creationId xmlns:a16="http://schemas.microsoft.com/office/drawing/2014/main" id="{88B88553-FB25-E74A-B5AB-B835F0C76D10}"/>
              </a:ext>
            </a:extLst>
          </p:cNvPr>
          <p:cNvSpPr txBox="1"/>
          <p:nvPr userDrawn="1"/>
        </p:nvSpPr>
        <p:spPr>
          <a:xfrm>
            <a:off x="3323568" y="3146542"/>
            <a:ext cx="1141752" cy="567463"/>
          </a:xfrm>
          <a:prstGeom prst="rect">
            <a:avLst/>
          </a:prstGeom>
        </p:spPr>
        <p:txBody>
          <a:bodyPr vert="horz" wrap="square" lIns="0" tIns="13335" rIns="0" bIns="0" rtlCol="0" anchor="ctr">
            <a:spAutoFit/>
          </a:bodyPr>
          <a:lstStyle/>
          <a:p>
            <a:pPr marL="12700">
              <a:lnSpc>
                <a:spcPct val="100000"/>
              </a:lnSpc>
              <a:spcBef>
                <a:spcPts val="105"/>
              </a:spcBef>
            </a:pPr>
            <a:r>
              <a:rPr sz="1800" b="1" i="0" spc="10">
                <a:solidFill>
                  <a:srgbClr val="FFFFFF"/>
                </a:solidFill>
                <a:latin typeface="Segoe UI Semibold" panose="020B0502040204020203" pitchFamily="34" charset="0"/>
                <a:cs typeface="Segoe UI Semibold" panose="020B0502040204020203" pitchFamily="34" charset="0"/>
              </a:rPr>
              <a:t>Industry</a:t>
            </a:r>
            <a:r>
              <a:rPr sz="1800" b="1" i="0" spc="-30">
                <a:solidFill>
                  <a:srgbClr val="FFFFFF"/>
                </a:solidFill>
                <a:latin typeface="Segoe UI Semibold" panose="020B0502040204020203" pitchFamily="34" charset="0"/>
                <a:cs typeface="Segoe UI Semibold" panose="020B0502040204020203" pitchFamily="34" charset="0"/>
              </a:rPr>
              <a:t> </a:t>
            </a:r>
            <a:r>
              <a:rPr sz="1800" b="1" i="0">
                <a:solidFill>
                  <a:srgbClr val="FFFFFF"/>
                </a:solidFill>
                <a:latin typeface="Segoe UI Semibold" panose="020B0502040204020203" pitchFamily="34" charset="0"/>
                <a:cs typeface="Segoe UI Semibold" panose="020B0502040204020203" pitchFamily="34" charset="0"/>
              </a:rPr>
              <a:t>Solutions</a:t>
            </a:r>
            <a:endParaRPr sz="1800" b="1" i="0">
              <a:latin typeface="Segoe UI Semibold" panose="020B0502040204020203" pitchFamily="34" charset="0"/>
              <a:cs typeface="Segoe UI Semibold" panose="020B0502040204020203" pitchFamily="34" charset="0"/>
            </a:endParaRPr>
          </a:p>
        </p:txBody>
      </p:sp>
      <p:sp>
        <p:nvSpPr>
          <p:cNvPr id="4" name="Text Placeholder 3">
            <a:extLst>
              <a:ext uri="{FF2B5EF4-FFF2-40B4-BE49-F238E27FC236}">
                <a16:creationId xmlns:a16="http://schemas.microsoft.com/office/drawing/2014/main" id="{382009CA-1A7A-4506-BB9E-F2A388361269}"/>
              </a:ext>
            </a:extLst>
          </p:cNvPr>
          <p:cNvSpPr>
            <a:spLocks noGrp="1"/>
          </p:cNvSpPr>
          <p:nvPr>
            <p:ph type="body" sz="quarter" idx="10"/>
          </p:nvPr>
        </p:nvSpPr>
        <p:spPr>
          <a:xfrm>
            <a:off x="4838700" y="3291774"/>
            <a:ext cx="3581399" cy="276999"/>
          </a:xfrm>
        </p:spPr>
        <p:txBody>
          <a:bodyPr anchor="ct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Text Placeholder 3">
            <a:extLst>
              <a:ext uri="{FF2B5EF4-FFF2-40B4-BE49-F238E27FC236}">
                <a16:creationId xmlns:a16="http://schemas.microsoft.com/office/drawing/2014/main" id="{7FC8EDA0-0F3F-46F6-84EE-BC8F9B9146AB}"/>
              </a:ext>
            </a:extLst>
          </p:cNvPr>
          <p:cNvSpPr>
            <a:spLocks noGrp="1"/>
          </p:cNvSpPr>
          <p:nvPr>
            <p:ph type="body" sz="quarter" idx="11" hasCustomPrompt="1"/>
          </p:nvPr>
        </p:nvSpPr>
        <p:spPr>
          <a:xfrm>
            <a:off x="3323569" y="4382093"/>
            <a:ext cx="1515132" cy="215444"/>
          </a:xfrm>
        </p:spPr>
        <p:txBody>
          <a:bodyPr anchor="ctr"/>
          <a:lstStyle>
            <a:lvl1pPr marL="0" indent="0">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8" name="object 4" descr="Microsoft logo white text version">
            <a:extLst>
              <a:ext uri="{FF2B5EF4-FFF2-40B4-BE49-F238E27FC236}">
                <a16:creationId xmlns:a16="http://schemas.microsoft.com/office/drawing/2014/main" id="{81433FD3-DE6E-8E46-A694-7E52D07A1AA7}"/>
              </a:ext>
            </a:extLst>
          </p:cNvPr>
          <p:cNvPicPr/>
          <p:nvPr userDrawn="1"/>
        </p:nvPicPr>
        <p:blipFill>
          <a:blip r:embed="rId2" cstate="print"/>
          <a:stretch>
            <a:fillRect/>
          </a:stretch>
        </p:blipFill>
        <p:spPr>
          <a:xfrm>
            <a:off x="8831988" y="2710383"/>
            <a:ext cx="2979012" cy="1439780"/>
          </a:xfrm>
          <a:prstGeom prst="rect">
            <a:avLst/>
          </a:prstGeom>
        </p:spPr>
      </p:pic>
      <p:sp>
        <p:nvSpPr>
          <p:cNvPr id="6" name="Text Box 3" descr="This is a copyright notice that should be included on the final slide">
            <a:extLst>
              <a:ext uri="{FF2B5EF4-FFF2-40B4-BE49-F238E27FC236}">
                <a16:creationId xmlns:a16="http://schemas.microsoft.com/office/drawing/2014/main" id="{EF815191-7FF0-4B7C-BA85-4C0DFFC9FF2E}"/>
              </a:ext>
            </a:extLst>
          </p:cNvPr>
          <p:cNvSpPr txBox="1">
            <a:spLocks noChangeArrowheads="1"/>
          </p:cNvSpPr>
          <p:nvPr userDrawn="1"/>
        </p:nvSpPr>
        <p:spPr bwMode="blackWhite">
          <a:xfrm>
            <a:off x="3810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581043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0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_perspective_full page_purple">
    <p:bg>
      <p:bgPr>
        <a:solidFill>
          <a:srgbClr val="243A5E"/>
        </a:solidFill>
        <a:effectLst/>
      </p:bgPr>
    </p:bg>
    <p:spTree>
      <p:nvGrpSpPr>
        <p:cNvPr id="1" name=""/>
        <p:cNvGrpSpPr/>
        <p:nvPr/>
      </p:nvGrpSpPr>
      <p:grpSpPr>
        <a:xfrm>
          <a:off x="0" y="0"/>
          <a:ext cx="0" cy="0"/>
          <a:chOff x="0" y="0"/>
          <a:chExt cx="0" cy="0"/>
        </a:xfrm>
      </p:grpSpPr>
      <p:pic>
        <p:nvPicPr>
          <p:cNvPr id="6" name="Picture 5" descr="Full page perspective graphic with transparent square overlay in shades of purple and blue. The focal point is a white square.">
            <a:extLst>
              <a:ext uri="{FF2B5EF4-FFF2-40B4-BE49-F238E27FC236}">
                <a16:creationId xmlns:a16="http://schemas.microsoft.com/office/drawing/2014/main" id="{1DEF29A0-6146-F14F-A997-199A6D9B4AE3}"/>
              </a:ext>
            </a:extLst>
          </p:cNvPr>
          <p:cNvPicPr>
            <a:picLocks noChangeAspect="1"/>
          </p:cNvPicPr>
          <p:nvPr userDrawn="1"/>
        </p:nvPicPr>
        <p:blipFill>
          <a:blip r:embed="rId2"/>
          <a:srcRect/>
          <a:stretch/>
        </p:blipFill>
        <p:spPr>
          <a:xfrm>
            <a:off x="0" y="0"/>
            <a:ext cx="12192000" cy="6858000"/>
          </a:xfrm>
          <a:prstGeom prst="rect">
            <a:avLst/>
          </a:prstGeom>
        </p:spPr>
      </p:pic>
      <p:pic>
        <p:nvPicPr>
          <p:cNvPr id="8" name="MS logo white - EMF" descr="Microsoft logo">
            <a:extLst>
              <a:ext uri="{FF2B5EF4-FFF2-40B4-BE49-F238E27FC236}">
                <a16:creationId xmlns:a16="http://schemas.microsoft.com/office/drawing/2014/main" id="{E004356B-81E9-3245-894E-AE4CDAEB12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
        <p:nvSpPr>
          <p:cNvPr id="2" name="Title 1"/>
          <p:cNvSpPr>
            <a:spLocks noGrp="1"/>
          </p:cNvSpPr>
          <p:nvPr>
            <p:ph type="title" hasCustomPrompt="1"/>
          </p:nvPr>
        </p:nvSpPr>
        <p:spPr>
          <a:xfrm>
            <a:off x="585215" y="2260624"/>
            <a:ext cx="5029200" cy="1292662"/>
          </a:xfrm>
          <a:noFill/>
        </p:spPr>
        <p:txBody>
          <a:bodyPr wrap="square" lIns="0" tIns="0" rIns="0" bIns="0" anchor="b" anchorCtr="0">
            <a:spAutoFit/>
          </a:bodyPr>
          <a:lstStyle>
            <a:lvl1pPr algn="l" defTabSz="932649" rtl="0" eaLnBrk="1" latinLnBrk="0" hangingPunct="1">
              <a:lnSpc>
                <a:spcPct val="100000"/>
              </a:lnSpc>
              <a:spcBef>
                <a:spcPct val="0"/>
              </a:spcBef>
              <a:buNone/>
              <a:defRPr lang="en-US" sz="4200" b="0" i="0" kern="1200" cap="none" spc="-50" baseline="0" dirty="0">
                <a:ln w="3175">
                  <a:noFill/>
                </a:ln>
                <a:solidFill>
                  <a:schemeClr val="tx1"/>
                </a:solidFill>
                <a:effectLst/>
                <a:latin typeface="+mj-lt"/>
                <a:ea typeface="+mn-ea"/>
                <a:cs typeface="Segoe UI" pitchFamily="34" charset="0"/>
              </a:defRPr>
            </a:lvl1pPr>
          </a:lstStyle>
          <a:p>
            <a:r>
              <a:rPr lang="en-US"/>
              <a:t>Title slide with full</a:t>
            </a:r>
            <a:br>
              <a:rPr lang="en-US"/>
            </a:br>
            <a:r>
              <a:rPr lang="en-US"/>
              <a:t>page background</a:t>
            </a:r>
          </a:p>
        </p:txBody>
      </p:sp>
      <p:sp>
        <p:nvSpPr>
          <p:cNvPr id="5" name="Text Placeholder 4"/>
          <p:cNvSpPr>
            <a:spLocks noGrp="1"/>
          </p:cNvSpPr>
          <p:nvPr>
            <p:ph type="body" sz="quarter" idx="12" hasCustomPrompt="1"/>
          </p:nvPr>
        </p:nvSpPr>
        <p:spPr>
          <a:xfrm>
            <a:off x="585215" y="3959353"/>
            <a:ext cx="5029200" cy="246221"/>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Subhead</a:t>
            </a:r>
          </a:p>
        </p:txBody>
      </p:sp>
      <p:sp>
        <p:nvSpPr>
          <p:cNvPr id="7" name="Text Placeholder 4">
            <a:extLst>
              <a:ext uri="{FF2B5EF4-FFF2-40B4-BE49-F238E27FC236}">
                <a16:creationId xmlns:a16="http://schemas.microsoft.com/office/drawing/2014/main" id="{473C583C-91A7-3448-A303-6A7FAF1D678B}"/>
              </a:ext>
            </a:extLst>
          </p:cNvPr>
          <p:cNvSpPr>
            <a:spLocks noGrp="1"/>
          </p:cNvSpPr>
          <p:nvPr>
            <p:ph type="body" sz="quarter" idx="13" hasCustomPrompt="1"/>
          </p:nvPr>
        </p:nvSpPr>
        <p:spPr>
          <a:xfrm>
            <a:off x="584200" y="5813788"/>
            <a:ext cx="5029200" cy="492443"/>
          </a:xfrm>
          <a:prstGeom prst="rect">
            <a:avLst/>
          </a:prstGeom>
          <a:noFill/>
        </p:spPr>
        <p:txBody>
          <a:bodyPr wrap="square" lIns="0" tIns="0" rIns="0" bIns="0" anchor="b" anchorCtr="0">
            <a:spAutoFit/>
          </a:bodyPr>
          <a:lstStyle>
            <a:lvl1pPr marL="0" indent="0">
              <a:spcBef>
                <a:spcPts val="0"/>
              </a:spcBef>
              <a:spcAft>
                <a:spcPts val="0"/>
              </a:spcAft>
              <a:buNone/>
              <a:defRPr sz="1600" spc="0" baseline="0">
                <a:solidFill>
                  <a:schemeClr val="tx1"/>
                </a:solidFill>
                <a:latin typeface="+mn-lt"/>
                <a:cs typeface="Segoe UI" panose="020B0502040204020203" pitchFamily="34" charset="0"/>
              </a:defRPr>
            </a:lvl1pPr>
          </a:lstStyle>
          <a:p>
            <a:pPr lvl="0"/>
            <a:r>
              <a:rPr lang="en-US"/>
              <a:t>Experience Center</a:t>
            </a:r>
            <a:br>
              <a:rPr lang="en-US"/>
            </a:br>
            <a:r>
              <a:rPr lang="en-US"/>
              <a:t>(Location)</a:t>
            </a:r>
          </a:p>
        </p:txBody>
      </p:sp>
    </p:spTree>
    <p:extLst>
      <p:ext uri="{BB962C8B-B14F-4D97-AF65-F5344CB8AC3E}">
        <p14:creationId xmlns:p14="http://schemas.microsoft.com/office/powerpoint/2010/main" val="4218084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80">
          <p15:clr>
            <a:srgbClr val="FBAE40"/>
          </p15:clr>
        </p15:guide>
        <p15:guide id="2" pos="18405">
          <p15:clr>
            <a:srgbClr val="5ACBF0"/>
          </p15:clr>
        </p15:guide>
        <p15:guide id="3" orient="horz" pos="6720">
          <p15:clr>
            <a:srgbClr val="5ACBF0"/>
          </p15:clr>
        </p15:guide>
        <p15:guide id="4" orient="horz" pos="746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B9F9133-F527-AE49-A65B-D6088874CB9C}"/>
              </a:ext>
            </a:extLst>
          </p:cNvPr>
          <p:cNvSpPr>
            <a:spLocks noGrp="1"/>
          </p:cNvSpPr>
          <p:nvPr>
            <p:ph type="title"/>
          </p:nvPr>
        </p:nvSpPr>
        <p:spPr>
          <a:xfrm>
            <a:off x="1447800" y="2589750"/>
            <a:ext cx="2922312" cy="1678499"/>
          </a:xfrm>
        </p:spPr>
        <p:txBody>
          <a:bodyPr anchor="ctr">
            <a:noAutofit/>
          </a:bodyPr>
          <a:lstStyle>
            <a:lvl1pPr algn="l" defTabSz="932742" rtl="0" eaLnBrk="1" latinLnBrk="0" hangingPunct="1">
              <a:lnSpc>
                <a:spcPct val="100000"/>
              </a:lnSpc>
              <a:spcBef>
                <a:spcPts val="100"/>
              </a:spcBef>
              <a:buNone/>
              <a:defRPr lang="en-US" sz="3650" b="0" i="0" kern="1200" spc="-70" dirty="0">
                <a:solidFill>
                  <a:schemeClr val="tx1"/>
                </a:solidFill>
                <a:latin typeface="Segoe UI" panose="020B0502040204020203" pitchFamily="34" charset="0"/>
                <a:ea typeface="+mn-ea"/>
                <a:cs typeface="Segoe UI" panose="020B0502040204020203" pitchFamily="34" charset="0"/>
              </a:defRPr>
            </a:lvl1pPr>
          </a:lstStyle>
          <a:p>
            <a:r>
              <a:rPr lang="en-US"/>
              <a:t>Click to edit Master title style</a:t>
            </a:r>
          </a:p>
        </p:txBody>
      </p:sp>
      <p:cxnSp>
        <p:nvCxnSpPr>
          <p:cNvPr id="22" name="Straight Connector 21">
            <a:extLst>
              <a:ext uri="{FF2B5EF4-FFF2-40B4-BE49-F238E27FC236}">
                <a16:creationId xmlns:a16="http://schemas.microsoft.com/office/drawing/2014/main" id="{2C99CFEC-FA41-4E48-B62D-DF7F3F5EDD93}"/>
              </a:ext>
              <a:ext uri="{C183D7F6-B498-43B3-948B-1728B52AA6E4}">
                <adec:decorative xmlns:adec="http://schemas.microsoft.com/office/drawing/2017/decorative" val="1"/>
              </a:ext>
            </a:extLst>
          </p:cNvPr>
          <p:cNvCxnSpPr/>
          <p:nvPr userDrawn="1"/>
        </p:nvCxnSpPr>
        <p:spPr>
          <a:xfrm>
            <a:off x="4935980" y="1623515"/>
            <a:ext cx="0" cy="3583304"/>
          </a:xfrm>
          <a:prstGeom prst="line">
            <a:avLst/>
          </a:prstGeom>
          <a:ln w="25400" cap="sq">
            <a:gradFill flip="none" rotWithShape="1">
              <a:gsLst>
                <a:gs pos="60000">
                  <a:srgbClr val="61C5BE"/>
                </a:gs>
                <a:gs pos="29000">
                  <a:srgbClr val="FFF200"/>
                </a:gs>
                <a:gs pos="100000">
                  <a:schemeClr val="accent5"/>
                </a:gs>
              </a:gsLst>
              <a:lin ang="5400000" scaled="1"/>
              <a:tileRect/>
            </a:gra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E976667D-1E79-2347-B1F1-AA5C0C400A79}"/>
              </a:ext>
            </a:extLst>
          </p:cNvPr>
          <p:cNvSpPr>
            <a:spLocks noGrp="1"/>
          </p:cNvSpPr>
          <p:nvPr>
            <p:ph type="body" sz="quarter" idx="11"/>
          </p:nvPr>
        </p:nvSpPr>
        <p:spPr>
          <a:xfrm>
            <a:off x="6096000" y="2255380"/>
            <a:ext cx="5216525" cy="2347240"/>
          </a:xfrm>
        </p:spPr>
        <p:txBody>
          <a:bodyPr anchor="ctr">
            <a:noAutofit/>
          </a:bodyPr>
          <a:lstStyle>
            <a:lvl1pPr>
              <a:lnSpc>
                <a:spcPct val="100000"/>
              </a:lnSpc>
              <a:spcBef>
                <a:spcPts val="600"/>
              </a:spcBef>
              <a:defRPr lang="en-US" sz="2400" b="0" i="0" kern="1200" spc="-5" baseline="0" dirty="0" smtClean="0">
                <a:solidFill>
                  <a:schemeClr val="tx1"/>
                </a:solidFill>
                <a:latin typeface="Segoe UI" panose="020B0502040204020203" pitchFamily="34" charset="0"/>
                <a:ea typeface="+mn-ea"/>
                <a:cs typeface="Segoe UI" panose="020B0502040204020203" pitchFamily="34" charset="0"/>
              </a:defRPr>
            </a:lvl1pPr>
            <a:lvl2pPr marL="469266" indent="-457200">
              <a:lnSpc>
                <a:spcPct val="100000"/>
              </a:lnSpc>
              <a:spcBef>
                <a:spcPts val="100"/>
              </a:spcBef>
              <a:buFont typeface="+mj-lt"/>
              <a:buAutoNum type="arabicPeriod"/>
              <a:tabLst>
                <a:tab pos="444500" algn="l"/>
              </a:tabLst>
              <a:defRPr lang="en-US" sz="2400" kern="1200" spc="0" baseline="0" dirty="0" smtClean="0">
                <a:solidFill>
                  <a:schemeClr val="bg1"/>
                </a:solidFill>
                <a:latin typeface="Segoe Pro"/>
                <a:ea typeface="+mn-ea"/>
                <a:cs typeface="Segoe Pro"/>
              </a:defRPr>
            </a:lvl2pPr>
          </a:lstStyle>
          <a:p>
            <a:pPr marL="0" marR="0" lvl="0" indent="0" algn="l" defTabSz="932742" rtl="0" eaLnBrk="1" fontAlgn="auto" latinLnBrk="0" hangingPunct="1">
              <a:lnSpc>
                <a:spcPct val="100000"/>
              </a:lnSpc>
              <a:spcBef>
                <a:spcPct val="20000"/>
              </a:spcBef>
              <a:spcAft>
                <a:spcPts val="0"/>
              </a:spcAft>
              <a:buClrTx/>
              <a:buSzPct val="90000"/>
              <a:buFontTx/>
              <a:buNone/>
              <a:tabLst/>
            </a:pPr>
            <a:r>
              <a:rPr lang="en-US"/>
              <a:t>Click to edit Master text styles</a:t>
            </a:r>
          </a:p>
        </p:txBody>
      </p:sp>
      <p:sp>
        <p:nvSpPr>
          <p:cNvPr id="7" name="Freeform: Shape 6">
            <a:extLst>
              <a:ext uri="{FF2B5EF4-FFF2-40B4-BE49-F238E27FC236}">
                <a16:creationId xmlns:a16="http://schemas.microsoft.com/office/drawing/2014/main" id="{B8658CF5-90F1-4665-8473-DEFA04041CE2}"/>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44999729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381000" y="1435100"/>
            <a:ext cx="11425238" cy="1664045"/>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1">
            <a:extLst>
              <a:ext uri="{FF2B5EF4-FFF2-40B4-BE49-F238E27FC236}">
                <a16:creationId xmlns:a16="http://schemas.microsoft.com/office/drawing/2014/main" id="{7C73A5B4-C208-4BD9-9155-E6BA0BE91059}"/>
              </a:ext>
              <a:ext uri="{C183D7F6-B498-43B3-948B-1728B52AA6E4}">
                <adec:decorative xmlns:adec="http://schemas.microsoft.com/office/drawing/2017/decorative" val="1"/>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6767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60000">
              <a:srgbClr val="61C5BE"/>
            </a:gs>
            <a:gs pos="30000">
              <a:srgbClr val="FFF200"/>
            </a:gs>
            <a:gs pos="99000">
              <a:schemeClr val="accent5"/>
            </a:gs>
          </a:gsLst>
          <a:lin ang="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userDrawn="1">
            <p:ph type="title"/>
          </p:nvPr>
        </p:nvSpPr>
        <p:spPr>
          <a:xfrm>
            <a:off x="385064" y="457200"/>
            <a:ext cx="11424918"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381001" y="1435503"/>
            <a:ext cx="11424918" cy="166404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34670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339725" marR="0" indent="-339725"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defRPr sz="2800" kern="1200" spc="0" baseline="0">
          <a:solidFill>
            <a:schemeClr val="tx1"/>
          </a:solidFill>
          <a:latin typeface="+mn-lt"/>
          <a:ea typeface="+mn-ea"/>
          <a:cs typeface="Segoe UI" panose="020B0502040204020203" pitchFamily="34" charset="0"/>
        </a:defRPr>
      </a:lvl1pPr>
      <a:lvl2pPr marL="690563"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914400" marR="0" indent="-200025" algn="l" defTabSz="932742" rtl="0" eaLnBrk="1" fontAlgn="auto" latinLnBrk="0" hangingPunct="1">
        <a:lnSpc>
          <a:spcPct val="100000"/>
        </a:lnSpc>
        <a:spcBef>
          <a:spcPct val="20000"/>
        </a:spcBef>
        <a:spcAft>
          <a:spcPts val="0"/>
        </a:spcAft>
        <a:buClrTx/>
        <a:buSzPct val="100000"/>
        <a:buFont typeface="Wingdings" panose="05000000000000000000" pitchFamily="2" charset="2"/>
        <a:buChar char="§"/>
        <a:tabLst/>
        <a:defRPr sz="1600" kern="1200" spc="0" baseline="0">
          <a:solidFill>
            <a:schemeClr val="tx1"/>
          </a:solidFill>
          <a:latin typeface="+mn-lt"/>
          <a:ea typeface="+mn-ea"/>
          <a:cs typeface="+mn-cs"/>
        </a:defRPr>
      </a:lvl3pPr>
      <a:lvl4pPr marL="1028700" marR="0" indent="-1809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4pPr>
      <a:lvl5pPr marL="1257300" marR="0" indent="-168275"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40">
          <p15:clr>
            <a:srgbClr val="C35EA4"/>
          </p15:clr>
        </p15:guide>
        <p15:guide id="17" pos="7440">
          <p15:clr>
            <a:srgbClr val="C35EA4"/>
          </p15:clr>
        </p15:guide>
        <p15:guide id="25" orient="horz" pos="369">
          <p15:clr>
            <a:srgbClr val="C35EA4"/>
          </p15:clr>
        </p15:guide>
        <p15:guide id="26" orient="horz" pos="3949">
          <p15:clr>
            <a:srgbClr val="C35EA4"/>
          </p15:clr>
        </p15:guide>
        <p15:guide id="27" orient="horz" pos="2160">
          <p15:clr>
            <a:srgbClr val="5ACBF0"/>
          </p15:clr>
        </p15:guide>
        <p15:guide id="28" pos="144">
          <p15:clr>
            <a:srgbClr val="A4A3A4"/>
          </p15:clr>
        </p15:guide>
        <p15:guide id="29" orient="horz" pos="144">
          <p15:clr>
            <a:srgbClr val="A4A3A4"/>
          </p15:clr>
        </p15:guide>
        <p15:guide id="30" pos="7536">
          <p15:clr>
            <a:srgbClr val="A4A3A4"/>
          </p15:clr>
        </p15:guide>
        <p15:guide id="31" pos="1584">
          <p15:clr>
            <a:srgbClr val="C35EA4"/>
          </p15:clr>
        </p15:guide>
        <p15:guide id="32" pos="1704">
          <p15:clr>
            <a:srgbClr val="C35EA4"/>
          </p15:clr>
        </p15:guide>
        <p15:guide id="33" pos="3048">
          <p15:clr>
            <a:srgbClr val="C35EA4"/>
          </p15:clr>
        </p15:guide>
        <p15:guide id="34" pos="3168">
          <p15:clr>
            <a:srgbClr val="C35EA4"/>
          </p15:clr>
        </p15:guide>
        <p15:guide id="35" pos="4512">
          <p15:clr>
            <a:srgbClr val="C35EA4"/>
          </p15:clr>
        </p15:guide>
        <p15:guide id="36" pos="4632">
          <p15:clr>
            <a:srgbClr val="C35EA4"/>
          </p15:clr>
        </p15:guide>
        <p15:guide id="37" pos="5976">
          <p15:clr>
            <a:srgbClr val="C35EA4"/>
          </p15:clr>
        </p15:guide>
        <p15:guide id="38" pos="6096">
          <p15:clr>
            <a:srgbClr val="C35EA4"/>
          </p15:clr>
        </p15:guide>
        <p15:guide id="39" pos="3840">
          <p15:clr>
            <a:srgbClr val="5ACBF0"/>
          </p15:clr>
        </p15:guide>
        <p15:guide id="40" pos="5304">
          <p15:clr>
            <a:srgbClr val="5ACBF0"/>
          </p15:clr>
        </p15:guide>
        <p15:guide id="41" pos="6768">
          <p15:clr>
            <a:srgbClr val="5ACBF0"/>
          </p15:clr>
        </p15:guide>
        <p15:guide id="42" pos="2376">
          <p15:clr>
            <a:srgbClr val="5ACBF0"/>
          </p15:clr>
        </p15:guide>
        <p15:guide id="43" pos="912">
          <p15:clr>
            <a:srgbClr val="5ACBF0"/>
          </p15:clr>
        </p15:guide>
        <p15:guide id="44" orient="horz" pos="1440">
          <p15:clr>
            <a:srgbClr val="5ACBF0"/>
          </p15:clr>
        </p15:guide>
        <p15:guide id="45" orient="horz" pos="720">
          <p15:clr>
            <a:srgbClr val="5ACBF0"/>
          </p15:clr>
        </p15:guide>
        <p15:guide id="46" orient="horz" pos="2880">
          <p15:clr>
            <a:srgbClr val="5ACBF0"/>
          </p15:clr>
        </p15:guide>
        <p15:guide id="47" orient="horz" pos="3600">
          <p15:clr>
            <a:srgbClr val="5ACBF0"/>
          </p15:clr>
        </p15:guide>
        <p15:guide id="48" orient="horz" pos="417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9767C38-0A24-C7E9-3AF7-F94D57AAD9C5}"/>
              </a:ext>
            </a:extLst>
          </p:cNvPr>
          <p:cNvPicPr>
            <a:picLocks noGrp="1" noChangeAspect="1"/>
          </p:cNvPicPr>
          <p:nvPr>
            <p:ph type="pic" sz="quarter" idx="4294967295"/>
          </p:nvPr>
        </p:nvPicPr>
        <p:blipFill rotWithShape="1">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14" name="Title 2">
            <a:extLst>
              <a:ext uri="{FF2B5EF4-FFF2-40B4-BE49-F238E27FC236}">
                <a16:creationId xmlns:a16="http://schemas.microsoft.com/office/drawing/2014/main" id="{7FF0613E-A281-F7FB-4487-426CC8B8C8A3}"/>
              </a:ext>
            </a:extLst>
          </p:cNvPr>
          <p:cNvSpPr>
            <a:spLocks noGrp="1"/>
          </p:cNvSpPr>
          <p:nvPr>
            <p:ph type="title"/>
          </p:nvPr>
        </p:nvSpPr>
        <p:spPr>
          <a:xfrm>
            <a:off x="-3" y="0"/>
            <a:ext cx="5669280" cy="6858000"/>
          </a:xfrm>
        </p:spPr>
        <p:txBody>
          <a:bodyPr/>
          <a:lstStyle/>
          <a:p>
            <a:r>
              <a:rPr lang="en-US" sz="4000" dirty="0"/>
              <a:t>Welcome to</a:t>
            </a:r>
            <a:br>
              <a:rPr lang="en-US" sz="4000" dirty="0"/>
            </a:br>
            <a:r>
              <a:rPr lang="en-US" sz="4000" dirty="0"/>
              <a:t>The Hub Atlanta</a:t>
            </a:r>
          </a:p>
        </p:txBody>
      </p:sp>
    </p:spTree>
    <p:extLst>
      <p:ext uri="{BB962C8B-B14F-4D97-AF65-F5344CB8AC3E}">
        <p14:creationId xmlns:p14="http://schemas.microsoft.com/office/powerpoint/2010/main" val="3549050685"/>
      </p:ext>
    </p:extLst>
  </p:cSld>
  <p:clrMapOvr>
    <a:masterClrMapping/>
  </p:clrMapOvr>
  <p:transition advTm="1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92D359-5410-9FB1-401D-88E3BF817683}"/>
              </a:ext>
            </a:extLst>
          </p:cNvPr>
          <p:cNvSpPr/>
          <p:nvPr/>
        </p:nvSpPr>
        <p:spPr bwMode="auto">
          <a:xfrm>
            <a:off x="0" y="-115997"/>
            <a:ext cx="12244039" cy="6985145"/>
          </a:xfrm>
          <a:prstGeom prst="rect">
            <a:avLst/>
          </a:prstGeom>
          <a:gradFill flip="none" rotWithShape="1">
            <a:gsLst>
              <a:gs pos="83000">
                <a:srgbClr val="006DD4"/>
              </a:gs>
              <a:gs pos="100000">
                <a:srgbClr val="50E6FF"/>
              </a:gs>
              <a:gs pos="94000">
                <a:srgbClr val="32E8CF"/>
              </a:gs>
              <a:gs pos="73000">
                <a:srgbClr val="16243B"/>
              </a:gs>
            </a:gsLst>
            <a:lin ang="468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ctr" defTabSz="310793" fontAlgn="base">
              <a:lnSpc>
                <a:spcPct val="90000"/>
              </a:lnSpc>
              <a:spcBef>
                <a:spcPct val="0"/>
              </a:spcBef>
              <a:spcAft>
                <a:spcPct val="0"/>
              </a:spcAft>
            </a:pPr>
            <a:endParaRPr lang="en-US" sz="8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0DAFCE44-9989-C7CE-E585-FED7E699513C}"/>
              </a:ext>
            </a:extLst>
          </p:cNvPr>
          <p:cNvSpPr txBox="1">
            <a:spLocks/>
          </p:cNvSpPr>
          <p:nvPr/>
        </p:nvSpPr>
        <p:spPr>
          <a:xfrm>
            <a:off x="404777" y="-115997"/>
            <a:ext cx="9180792" cy="1937696"/>
          </a:xfrm>
          <a:prstGeom prst="rect">
            <a:avLst/>
          </a:prstGeom>
          <a:noFill/>
        </p:spPr>
        <p:txBody>
          <a:bodyPr vert="horz" wrap="square" lIns="0" tIns="0" rIns="0" bIns="0" rtlCol="0" anchor="b" anchorCtr="0">
            <a:noAutofit/>
          </a:bodyPr>
          <a:lstStyle>
            <a:lvl1pPr algn="l" defTabSz="2798226" rtl="0" eaLnBrk="1" latinLnBrk="0" hangingPunct="1">
              <a:lnSpc>
                <a:spcPct val="100000"/>
              </a:lnSpc>
              <a:spcBef>
                <a:spcPct val="0"/>
              </a:spcBef>
              <a:buNone/>
              <a:defRPr lang="en-US" sz="12600" b="0" i="0" kern="1200" cap="none" spc="-150" baseline="0" dirty="0">
                <a:ln w="3175">
                  <a:noFill/>
                </a:ln>
                <a:solidFill>
                  <a:schemeClr val="tx1"/>
                </a:solidFill>
                <a:effectLst/>
                <a:latin typeface="+mj-lt"/>
                <a:ea typeface="+mn-ea"/>
                <a:cs typeface="Segoe UI" pitchFamily="34" charset="0"/>
              </a:defRPr>
            </a:lvl1pPr>
          </a:lstStyle>
          <a:p>
            <a:r>
              <a:rPr lang="en-US" sz="2800" b="1" spc="-5" dirty="0">
                <a:latin typeface="Segoe UI" panose="020B0502040204020203" pitchFamily="34" charset="0"/>
              </a:rPr>
              <a:t>Connecting to </a:t>
            </a:r>
            <a:r>
              <a:rPr lang="en-US" sz="2800" b="1" spc="-5" dirty="0" err="1">
                <a:latin typeface="Segoe UI" panose="020B0502040204020203" pitchFamily="34" charset="0"/>
              </a:rPr>
              <a:t>WiFi</a:t>
            </a:r>
            <a:r>
              <a:rPr lang="en-US" sz="2800" b="1" spc="-5" dirty="0">
                <a:latin typeface="Segoe UI" panose="020B0502040204020203" pitchFamily="34" charset="0"/>
              </a:rPr>
              <a:t>…</a:t>
            </a:r>
            <a:br>
              <a:rPr lang="en-US" sz="2400" b="1" spc="-5" dirty="0">
                <a:latin typeface="Segoe UI" panose="020B0502040204020203" pitchFamily="34" charset="0"/>
              </a:rPr>
            </a:br>
            <a:br>
              <a:rPr lang="en-US" sz="2400" b="1" spc="-5" dirty="0">
                <a:latin typeface="Segoe UI" panose="020B0502040204020203" pitchFamily="34" charset="0"/>
              </a:rPr>
            </a:br>
            <a:r>
              <a:rPr lang="en-US" sz="2400" b="1" spc="-5" dirty="0">
                <a:latin typeface="Segoe UI" panose="020B0502040204020203" pitchFamily="34" charset="0"/>
              </a:rPr>
              <a:t>Windows and Android Devices</a:t>
            </a:r>
            <a:br>
              <a:rPr lang="en-US" sz="2400" spc="-5" dirty="0">
                <a:latin typeface="Segoe UI" panose="020B0502040204020203" pitchFamily="34" charset="0"/>
              </a:rPr>
            </a:br>
            <a:endParaRPr lang="en-US" sz="2400" spc="-5" dirty="0">
              <a:latin typeface="Segoe UI" panose="020B0502040204020203" pitchFamily="34" charset="0"/>
            </a:endParaRPr>
          </a:p>
        </p:txBody>
      </p:sp>
      <p:pic>
        <p:nvPicPr>
          <p:cNvPr id="4" name="Picture 3">
            <a:extLst>
              <a:ext uri="{FF2B5EF4-FFF2-40B4-BE49-F238E27FC236}">
                <a16:creationId xmlns:a16="http://schemas.microsoft.com/office/drawing/2014/main" id="{25F87635-B45B-CE91-C661-6E6E099E10CA}"/>
              </a:ext>
            </a:extLst>
          </p:cNvPr>
          <p:cNvPicPr>
            <a:picLocks noChangeAspect="1"/>
          </p:cNvPicPr>
          <p:nvPr/>
        </p:nvPicPr>
        <p:blipFill>
          <a:blip r:embed="rId2"/>
          <a:stretch>
            <a:fillRect/>
          </a:stretch>
        </p:blipFill>
        <p:spPr>
          <a:xfrm>
            <a:off x="10303680" y="1821700"/>
            <a:ext cx="1141699" cy="1110843"/>
          </a:xfrm>
          <a:prstGeom prst="rect">
            <a:avLst/>
          </a:prstGeom>
        </p:spPr>
      </p:pic>
      <p:sp>
        <p:nvSpPr>
          <p:cNvPr id="5" name="TextBox 4">
            <a:extLst>
              <a:ext uri="{FF2B5EF4-FFF2-40B4-BE49-F238E27FC236}">
                <a16:creationId xmlns:a16="http://schemas.microsoft.com/office/drawing/2014/main" id="{B01502C8-F626-30B6-D0A7-9BD71AEF6B26}"/>
              </a:ext>
            </a:extLst>
          </p:cNvPr>
          <p:cNvSpPr txBox="1"/>
          <p:nvPr/>
        </p:nvSpPr>
        <p:spPr>
          <a:xfrm>
            <a:off x="404777" y="1661094"/>
            <a:ext cx="8389973" cy="1938992"/>
          </a:xfrm>
          <a:prstGeom prst="rect">
            <a:avLst/>
          </a:prstGeom>
          <a:noFill/>
        </p:spPr>
        <p:txBody>
          <a:bodyPr wrap="square" rtlCol="0">
            <a:spAutoFit/>
          </a:bodyPr>
          <a:lstStyle/>
          <a:p>
            <a:pPr marL="342866" indent="-342866">
              <a:buFont typeface="+mj-lt"/>
              <a:buAutoNum type="arabicPeriod"/>
            </a:pPr>
            <a:r>
              <a:rPr lang="en-US" sz="2000" dirty="0">
                <a:latin typeface="Segoe UI" panose="020B0502040204020203" pitchFamily="34" charset="0"/>
                <a:cs typeface="Segoe UI" panose="020B0502040204020203" pitchFamily="34" charset="0"/>
              </a:rPr>
              <a:t>Select and Connect to the </a:t>
            </a:r>
            <a:r>
              <a:rPr lang="en-US" sz="2000" b="1" dirty="0">
                <a:latin typeface="Segoe UI" panose="020B0502040204020203" pitchFamily="34" charset="0"/>
                <a:cs typeface="Segoe UI" panose="020B0502040204020203" pitchFamily="34" charset="0"/>
              </a:rPr>
              <a:t>MSFTGUEST</a:t>
            </a:r>
            <a:r>
              <a:rPr lang="en-US" sz="2000" dirty="0">
                <a:latin typeface="Segoe UI" panose="020B0502040204020203" pitchFamily="34" charset="0"/>
                <a:cs typeface="Segoe UI" panose="020B0502040204020203" pitchFamily="34" charset="0"/>
              </a:rPr>
              <a:t> network.</a:t>
            </a:r>
          </a:p>
          <a:p>
            <a:pPr marL="342866" indent="-342866">
              <a:buFont typeface="+mj-lt"/>
              <a:buAutoNum type="arabicPeriod"/>
            </a:pPr>
            <a:r>
              <a:rPr lang="en-US" sz="2000" dirty="0">
                <a:latin typeface="Segoe UI" panose="020B0502040204020203" pitchFamily="34" charset="0"/>
                <a:cs typeface="Segoe UI" panose="020B0502040204020203" pitchFamily="34" charset="0"/>
              </a:rPr>
              <a:t>After you press Connect, a browser will open with login methods. Please select “</a:t>
            </a:r>
            <a:r>
              <a:rPr lang="en-US" sz="2000" b="1" dirty="0">
                <a:latin typeface="Segoe UI" panose="020B0502040204020203" pitchFamily="34" charset="0"/>
                <a:cs typeface="Segoe UI" panose="020B0502040204020203" pitchFamily="34" charset="0"/>
              </a:rPr>
              <a:t>Event Attendee Code</a:t>
            </a:r>
            <a:r>
              <a:rPr lang="en-US" sz="2000" dirty="0">
                <a:latin typeface="Segoe UI" panose="020B0502040204020203" pitchFamily="34" charset="0"/>
                <a:cs typeface="Segoe UI" panose="020B0502040204020203" pitchFamily="34" charset="0"/>
              </a:rPr>
              <a:t>”.</a:t>
            </a:r>
          </a:p>
          <a:p>
            <a:pPr marL="342866" indent="-342866">
              <a:buFont typeface="+mj-lt"/>
              <a:buAutoNum type="arabicPeriod"/>
            </a:pPr>
            <a:r>
              <a:rPr lang="en-US" sz="2000" dirty="0">
                <a:latin typeface="Segoe UI" panose="020B0502040204020203" pitchFamily="34" charset="0"/>
                <a:cs typeface="Segoe UI" panose="020B0502040204020203" pitchFamily="34" charset="0"/>
              </a:rPr>
              <a:t>Enter the Event Attendee Code located on the back of your name card. located in your briefing room - </a:t>
            </a:r>
            <a:r>
              <a:rPr lang="en-US" sz="2000" b="1" dirty="0" err="1">
                <a:latin typeface="Segoe UI" panose="020B0502040204020203" pitchFamily="34" charset="0"/>
                <a:cs typeface="Segoe UI" panose="020B0502040204020203" pitchFamily="34" charset="0"/>
              </a:rPr>
              <a:t>msftexec</a:t>
            </a:r>
            <a:r>
              <a:rPr lang="en-US" sz="2000" b="1" dirty="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 and press “Log In”.</a:t>
            </a:r>
          </a:p>
        </p:txBody>
      </p:sp>
      <p:sp>
        <p:nvSpPr>
          <p:cNvPr id="6" name="TextBox 5">
            <a:extLst>
              <a:ext uri="{FF2B5EF4-FFF2-40B4-BE49-F238E27FC236}">
                <a16:creationId xmlns:a16="http://schemas.microsoft.com/office/drawing/2014/main" id="{247E6138-5243-CF73-0C4A-23E75A58C939}"/>
              </a:ext>
            </a:extLst>
          </p:cNvPr>
          <p:cNvSpPr txBox="1"/>
          <p:nvPr/>
        </p:nvSpPr>
        <p:spPr>
          <a:xfrm>
            <a:off x="404777" y="3591935"/>
            <a:ext cx="1855957" cy="461665"/>
          </a:xfrm>
          <a:prstGeom prst="rect">
            <a:avLst/>
          </a:prstGeom>
          <a:noFill/>
        </p:spPr>
        <p:txBody>
          <a:bodyPr wrap="none" rtlCol="0">
            <a:spAutoFit/>
          </a:bodyPr>
          <a:lstStyle/>
          <a:p>
            <a:r>
              <a:rPr lang="en-US" sz="2400" b="1" spc="-5" dirty="0">
                <a:latin typeface="Segoe UI" panose="020B0502040204020203" pitchFamily="34" charset="0"/>
                <a:ea typeface="+mj-ea"/>
                <a:cs typeface="Segoe UI" panose="020B0502040204020203" pitchFamily="34" charset="0"/>
              </a:rPr>
              <a:t>iOS Devices</a:t>
            </a:r>
          </a:p>
        </p:txBody>
      </p:sp>
      <p:sp>
        <p:nvSpPr>
          <p:cNvPr id="7" name="TextBox 6">
            <a:extLst>
              <a:ext uri="{FF2B5EF4-FFF2-40B4-BE49-F238E27FC236}">
                <a16:creationId xmlns:a16="http://schemas.microsoft.com/office/drawing/2014/main" id="{99BD5B88-70C4-5C19-AF92-CDC7954AFCFB}"/>
              </a:ext>
            </a:extLst>
          </p:cNvPr>
          <p:cNvSpPr txBox="1"/>
          <p:nvPr/>
        </p:nvSpPr>
        <p:spPr>
          <a:xfrm>
            <a:off x="404777" y="4188874"/>
            <a:ext cx="8389973" cy="1631216"/>
          </a:xfrm>
          <a:prstGeom prst="rect">
            <a:avLst/>
          </a:prstGeom>
          <a:noFill/>
        </p:spPr>
        <p:txBody>
          <a:bodyPr wrap="square" rtlCol="0">
            <a:spAutoFit/>
          </a:bodyPr>
          <a:lstStyle/>
          <a:p>
            <a:pPr marL="342866" indent="-342866">
              <a:buFont typeface="+mj-lt"/>
              <a:buAutoNum type="arabicPeriod"/>
            </a:pPr>
            <a:r>
              <a:rPr lang="en-US" sz="2000" dirty="0">
                <a:latin typeface="Segoe UI" panose="020B0502040204020203" pitchFamily="34" charset="0"/>
                <a:cs typeface="Segoe UI" panose="020B0502040204020203" pitchFamily="34" charset="0"/>
              </a:rPr>
              <a:t>Within Settings, under </a:t>
            </a:r>
            <a:r>
              <a:rPr lang="en-US" sz="2000" dirty="0" err="1">
                <a:latin typeface="Segoe UI" panose="020B0502040204020203" pitchFamily="34" charset="0"/>
                <a:cs typeface="Segoe UI" panose="020B0502040204020203" pitchFamily="34" charset="0"/>
              </a:rPr>
              <a:t>WiFi</a:t>
            </a:r>
            <a:r>
              <a:rPr lang="en-US" sz="2000" dirty="0">
                <a:latin typeface="Segoe UI" panose="020B0502040204020203" pitchFamily="34" charset="0"/>
                <a:cs typeface="Segoe UI" panose="020B0502040204020203" pitchFamily="34" charset="0"/>
              </a:rPr>
              <a:t>, select the </a:t>
            </a:r>
            <a:r>
              <a:rPr lang="en-US" sz="2000" b="1" dirty="0">
                <a:latin typeface="Segoe UI" panose="020B0502040204020203" pitchFamily="34" charset="0"/>
                <a:cs typeface="Segoe UI" panose="020B0502040204020203" pitchFamily="34" charset="0"/>
              </a:rPr>
              <a:t>MSFTGUEST</a:t>
            </a:r>
            <a:r>
              <a:rPr lang="en-US" sz="2000" dirty="0">
                <a:latin typeface="Segoe UI" panose="020B0502040204020203" pitchFamily="34" charset="0"/>
                <a:cs typeface="Segoe UI" panose="020B0502040204020203" pitchFamily="34" charset="0"/>
              </a:rPr>
              <a:t> network.</a:t>
            </a:r>
          </a:p>
          <a:p>
            <a:pPr marL="342866" indent="-342866">
              <a:buFont typeface="+mj-lt"/>
              <a:buAutoNum type="arabicPeriod"/>
            </a:pPr>
            <a:r>
              <a:rPr lang="en-US" sz="2000" dirty="0">
                <a:latin typeface="Segoe UI" panose="020B0502040204020203" pitchFamily="34" charset="0"/>
                <a:cs typeface="Segoe UI" panose="020B0502040204020203" pitchFamily="34" charset="0"/>
              </a:rPr>
              <a:t>At the </a:t>
            </a:r>
            <a:r>
              <a:rPr lang="en-US" sz="2000" dirty="0" err="1">
                <a:latin typeface="Segoe UI" panose="020B0502040204020203" pitchFamily="34" charset="0"/>
                <a:cs typeface="Segoe UI" panose="020B0502040204020203" pitchFamily="34" charset="0"/>
              </a:rPr>
              <a:t>MSFTGuest</a:t>
            </a:r>
            <a:r>
              <a:rPr lang="en-US" sz="2000" dirty="0">
                <a:latin typeface="Segoe UI" panose="020B0502040204020203" pitchFamily="34" charset="0"/>
                <a:cs typeface="Segoe UI" panose="020B0502040204020203" pitchFamily="34" charset="0"/>
              </a:rPr>
              <a:t> Login screen, select “</a:t>
            </a:r>
            <a:r>
              <a:rPr lang="en-US" sz="2000" b="1" dirty="0">
                <a:latin typeface="Segoe UI" panose="020B0502040204020203" pitchFamily="34" charset="0"/>
                <a:cs typeface="Segoe UI" panose="020B0502040204020203" pitchFamily="34" charset="0"/>
              </a:rPr>
              <a:t>Event Attendee Code</a:t>
            </a:r>
            <a:r>
              <a:rPr lang="en-US" sz="2000" dirty="0">
                <a:latin typeface="Segoe UI" panose="020B0502040204020203" pitchFamily="34" charset="0"/>
                <a:cs typeface="Segoe UI" panose="020B0502040204020203" pitchFamily="34" charset="0"/>
              </a:rPr>
              <a:t>”.</a:t>
            </a:r>
          </a:p>
          <a:p>
            <a:pPr marL="342866" indent="-342866">
              <a:buFont typeface="+mj-lt"/>
              <a:buAutoNum type="arabicPeriod"/>
            </a:pPr>
            <a:r>
              <a:rPr lang="en-US" sz="2000" dirty="0">
                <a:latin typeface="Segoe UI" panose="020B0502040204020203" pitchFamily="34" charset="0"/>
                <a:cs typeface="Segoe UI" panose="020B0502040204020203" pitchFamily="34" charset="0"/>
              </a:rPr>
              <a:t>When prompted by “Open in Safari”, press Open.</a:t>
            </a:r>
          </a:p>
          <a:p>
            <a:pPr marL="342866" indent="-342866">
              <a:buFont typeface="+mj-lt"/>
              <a:buAutoNum type="arabicPeriod"/>
            </a:pPr>
            <a:r>
              <a:rPr lang="en-US" sz="2000" dirty="0">
                <a:latin typeface="Segoe UI" panose="020B0502040204020203" pitchFamily="34" charset="0"/>
                <a:cs typeface="Segoe UI" panose="020B0502040204020203" pitchFamily="34" charset="0"/>
              </a:rPr>
              <a:t>Enter the Event Attendee Code located on the back of your name card located in your briefing room - </a:t>
            </a:r>
            <a:r>
              <a:rPr lang="en-US" sz="2000" b="1" dirty="0" err="1">
                <a:latin typeface="Segoe UI" panose="020B0502040204020203" pitchFamily="34" charset="0"/>
                <a:cs typeface="Segoe UI" panose="020B0502040204020203" pitchFamily="34" charset="0"/>
              </a:rPr>
              <a:t>msftexec</a:t>
            </a:r>
            <a:r>
              <a:rPr lang="en-US" sz="2000" b="1" dirty="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 and press “Log In”.</a:t>
            </a:r>
            <a:endParaRPr lang="en-US" sz="5399" dirty="0"/>
          </a:p>
        </p:txBody>
      </p:sp>
      <p:sp>
        <p:nvSpPr>
          <p:cNvPr id="11" name="TextBox 10">
            <a:extLst>
              <a:ext uri="{FF2B5EF4-FFF2-40B4-BE49-F238E27FC236}">
                <a16:creationId xmlns:a16="http://schemas.microsoft.com/office/drawing/2014/main" id="{C3F6E05B-5872-9761-0F03-6DC3D24A6ADA}"/>
              </a:ext>
            </a:extLst>
          </p:cNvPr>
          <p:cNvSpPr txBox="1"/>
          <p:nvPr/>
        </p:nvSpPr>
        <p:spPr>
          <a:xfrm>
            <a:off x="9686058" y="2191951"/>
            <a:ext cx="2388140" cy="5970481"/>
          </a:xfrm>
          <a:prstGeom prst="rect">
            <a:avLst/>
          </a:prstGeom>
          <a:noFill/>
        </p:spPr>
        <p:txBody>
          <a:bodyPr wrap="square" rtlCol="0">
            <a:spAutoFit/>
          </a:bodyPr>
          <a:lstStyle/>
          <a:p>
            <a:pPr algn="ctr"/>
            <a:endParaRPr lang="en-US" sz="2000" b="1" dirty="0">
              <a:latin typeface="Segoe UI" panose="020B0502040204020203" pitchFamily="34" charset="0"/>
              <a:cs typeface="Segoe UI" panose="020B0502040204020203" pitchFamily="34" charset="0"/>
            </a:endParaRPr>
          </a:p>
          <a:p>
            <a:pPr algn="ctr"/>
            <a:endParaRPr lang="en-US" sz="2000" b="1" dirty="0">
              <a:latin typeface="Segoe UI" panose="020B0502040204020203" pitchFamily="34" charset="0"/>
              <a:cs typeface="Segoe UI" panose="020B0502040204020203" pitchFamily="34" charset="0"/>
            </a:endParaRPr>
          </a:p>
          <a:p>
            <a:pPr algn="ctr"/>
            <a:endParaRPr lang="en-US" sz="2000" b="1" dirty="0">
              <a:latin typeface="Segoe UI" panose="020B0502040204020203" pitchFamily="34" charset="0"/>
              <a:cs typeface="Segoe UI" panose="020B0502040204020203" pitchFamily="34" charset="0"/>
            </a:endParaRPr>
          </a:p>
          <a:p>
            <a:pPr algn="ctr"/>
            <a:r>
              <a:rPr lang="en-US" sz="2000" b="1" dirty="0">
                <a:latin typeface="Segoe UI" panose="020B0502040204020203" pitchFamily="34" charset="0"/>
                <a:cs typeface="Segoe UI" panose="020B0502040204020203" pitchFamily="34" charset="0"/>
              </a:rPr>
              <a:t>For technical assistance, please use the Tech Assistance button located on the wall panel near the meeting room entrance.</a:t>
            </a:r>
          </a:p>
          <a:p>
            <a:endParaRPr lang="en-US" sz="5399" b="1" dirty="0"/>
          </a:p>
          <a:p>
            <a:endParaRPr lang="en-US" sz="5399" dirty="0"/>
          </a:p>
          <a:p>
            <a:endParaRPr lang="en-US" sz="5399" dirty="0"/>
          </a:p>
        </p:txBody>
      </p:sp>
      <p:sp>
        <p:nvSpPr>
          <p:cNvPr id="2" name="Arrow: Pentagon 1">
            <a:extLst>
              <a:ext uri="{FF2B5EF4-FFF2-40B4-BE49-F238E27FC236}">
                <a16:creationId xmlns:a16="http://schemas.microsoft.com/office/drawing/2014/main" id="{A1747E31-D0A0-ED85-009D-5D5FAC650094}"/>
              </a:ext>
            </a:extLst>
          </p:cNvPr>
          <p:cNvSpPr/>
          <p:nvPr/>
        </p:nvSpPr>
        <p:spPr>
          <a:xfrm>
            <a:off x="9251950" y="327753"/>
            <a:ext cx="2940050" cy="463550"/>
          </a:xfrm>
          <a:prstGeom prst="homePlate">
            <a:avLst/>
          </a:prstGeom>
          <a:solidFill>
            <a:srgbClr val="41AE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Next: Facility Map</a:t>
            </a:r>
          </a:p>
        </p:txBody>
      </p:sp>
    </p:spTree>
    <p:extLst>
      <p:ext uri="{BB962C8B-B14F-4D97-AF65-F5344CB8AC3E}">
        <p14:creationId xmlns:p14="http://schemas.microsoft.com/office/powerpoint/2010/main" val="1842517146"/>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4860C432-A53A-2B04-D754-3125EECC2730}"/>
              </a:ext>
            </a:extLst>
          </p:cNvPr>
          <p:cNvSpPr/>
          <p:nvPr/>
        </p:nvSpPr>
        <p:spPr bwMode="auto">
          <a:xfrm>
            <a:off x="9773881" y="4324993"/>
            <a:ext cx="138709" cy="396749"/>
          </a:xfrm>
          <a:prstGeom prst="rect">
            <a:avLst/>
          </a:prstGeom>
          <a:solidFill>
            <a:srgbClr val="CACC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dirty="0">
              <a:solidFill>
                <a:srgbClr val="FFFFFF"/>
              </a:solidFill>
              <a:latin typeface="Segoe UI"/>
              <a:ea typeface="Segoe UI" pitchFamily="34" charset="0"/>
              <a:cs typeface="Segoe UI" pitchFamily="34" charset="0"/>
            </a:endParaRPr>
          </a:p>
        </p:txBody>
      </p:sp>
      <p:sp>
        <p:nvSpPr>
          <p:cNvPr id="470" name="Freeform: Shape 469">
            <a:extLst>
              <a:ext uri="{FF2B5EF4-FFF2-40B4-BE49-F238E27FC236}">
                <a16:creationId xmlns:a16="http://schemas.microsoft.com/office/drawing/2014/main" id="{C40A4324-737B-71F3-6D00-EE613D276A4E}"/>
              </a:ext>
            </a:extLst>
          </p:cNvPr>
          <p:cNvSpPr/>
          <p:nvPr/>
        </p:nvSpPr>
        <p:spPr>
          <a:xfrm>
            <a:off x="7930275" y="2355653"/>
            <a:ext cx="3186680" cy="664889"/>
          </a:xfrm>
          <a:custGeom>
            <a:avLst/>
            <a:gdLst>
              <a:gd name="connsiteX0" fmla="*/ 0 w 1118776"/>
              <a:gd name="connsiteY0" fmla="*/ 0 h 716080"/>
              <a:gd name="connsiteX1" fmla="*/ 1118777 w 1118776"/>
              <a:gd name="connsiteY1" fmla="*/ 0 h 716080"/>
              <a:gd name="connsiteX2" fmla="*/ 1118777 w 1118776"/>
              <a:gd name="connsiteY2" fmla="*/ 716081 h 716080"/>
              <a:gd name="connsiteX3" fmla="*/ 0 w 1118776"/>
              <a:gd name="connsiteY3" fmla="*/ 716081 h 716080"/>
            </a:gdLst>
            <a:ahLst/>
            <a:cxnLst>
              <a:cxn ang="0">
                <a:pos x="connsiteX0" y="connsiteY0"/>
              </a:cxn>
              <a:cxn ang="0">
                <a:pos x="connsiteX1" y="connsiteY1"/>
              </a:cxn>
              <a:cxn ang="0">
                <a:pos x="connsiteX2" y="connsiteY2"/>
              </a:cxn>
              <a:cxn ang="0">
                <a:pos x="connsiteX3" y="connsiteY3"/>
              </a:cxn>
            </a:cxnLst>
            <a:rect l="l" t="t" r="r" b="b"/>
            <a:pathLst>
              <a:path w="1118776" h="716080">
                <a:moveTo>
                  <a:pt x="0" y="0"/>
                </a:moveTo>
                <a:lnTo>
                  <a:pt x="1118777" y="0"/>
                </a:lnTo>
                <a:lnTo>
                  <a:pt x="1118777" y="716081"/>
                </a:lnTo>
                <a:lnTo>
                  <a:pt x="0" y="716081"/>
                </a:lnTo>
                <a:close/>
              </a:path>
            </a:pathLst>
          </a:custGeom>
          <a:solidFill>
            <a:schemeClr val="tx2"/>
          </a:solidFill>
          <a:ln w="28575" cap="flat">
            <a:noFill/>
            <a:prstDash val="solid"/>
            <a:miter/>
          </a:ln>
        </p:spPr>
        <p:txBody>
          <a:bodyPr rtlCol="0" anchor="ctr"/>
          <a:lstStyle/>
          <a:p>
            <a:pPr>
              <a:defRPr/>
            </a:pPr>
            <a:endParaRPr lang="en-IN" sz="600" dirty="0">
              <a:solidFill>
                <a:srgbClr val="000000"/>
              </a:solidFill>
              <a:latin typeface="Segoe UI"/>
            </a:endParaRPr>
          </a:p>
        </p:txBody>
      </p:sp>
      <p:sp>
        <p:nvSpPr>
          <p:cNvPr id="1131" name="Rectangle: Top Corners Rounded 1130">
            <a:extLst>
              <a:ext uri="{FF2B5EF4-FFF2-40B4-BE49-F238E27FC236}">
                <a16:creationId xmlns:a16="http://schemas.microsoft.com/office/drawing/2014/main" id="{9C98A48C-317B-550F-5B57-2BE159B2A526}"/>
              </a:ext>
            </a:extLst>
          </p:cNvPr>
          <p:cNvSpPr/>
          <p:nvPr/>
        </p:nvSpPr>
        <p:spPr>
          <a:xfrm>
            <a:off x="6055996" y="4301363"/>
            <a:ext cx="1972510" cy="692451"/>
          </a:xfrm>
          <a:prstGeom prst="round2SameRect">
            <a:avLst/>
          </a:prstGeom>
          <a:solidFill>
            <a:srgbClr val="68FFED"/>
          </a:solidFill>
          <a:ln w="6620" cap="flat">
            <a:noFill/>
            <a:prstDash val="solid"/>
            <a:miter/>
          </a:ln>
        </p:spPr>
        <p:txBody>
          <a:bodyPr rtlCol="0" anchor="ctr"/>
          <a:lstStyle/>
          <a:p>
            <a:pPr>
              <a:defRPr/>
            </a:pPr>
            <a:endParaRPr lang="en-IN" sz="600" dirty="0">
              <a:solidFill>
                <a:srgbClr val="000000"/>
              </a:solidFill>
              <a:latin typeface="Segoe UI"/>
            </a:endParaRPr>
          </a:p>
        </p:txBody>
      </p:sp>
      <p:sp>
        <p:nvSpPr>
          <p:cNvPr id="1128" name="Rectangle 1127">
            <a:extLst>
              <a:ext uri="{FF2B5EF4-FFF2-40B4-BE49-F238E27FC236}">
                <a16:creationId xmlns:a16="http://schemas.microsoft.com/office/drawing/2014/main" id="{547FB68B-6821-EF77-BE0E-1EDA5E9DBB33}"/>
              </a:ext>
            </a:extLst>
          </p:cNvPr>
          <p:cNvSpPr/>
          <p:nvPr/>
        </p:nvSpPr>
        <p:spPr bwMode="auto">
          <a:xfrm>
            <a:off x="8231002" y="3677239"/>
            <a:ext cx="2478217" cy="916101"/>
          </a:xfrm>
          <a:prstGeom prst="rect">
            <a:avLst/>
          </a:prstGeom>
          <a:solidFill>
            <a:srgbClr val="CACC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dirty="0">
              <a:solidFill>
                <a:srgbClr val="FFFFFF"/>
              </a:solidFill>
              <a:latin typeface="Segoe UI"/>
              <a:ea typeface="Segoe UI" pitchFamily="34" charset="0"/>
              <a:cs typeface="Segoe UI" pitchFamily="34" charset="0"/>
            </a:endParaRPr>
          </a:p>
        </p:txBody>
      </p:sp>
      <p:sp>
        <p:nvSpPr>
          <p:cNvPr id="475" name="Freeform: Shape 474">
            <a:extLst>
              <a:ext uri="{FF2B5EF4-FFF2-40B4-BE49-F238E27FC236}">
                <a16:creationId xmlns:a16="http://schemas.microsoft.com/office/drawing/2014/main" id="{C6830E27-93DB-B9FF-C691-5470A8C00A66}"/>
              </a:ext>
            </a:extLst>
          </p:cNvPr>
          <p:cNvSpPr/>
          <p:nvPr/>
        </p:nvSpPr>
        <p:spPr>
          <a:xfrm>
            <a:off x="3041594" y="2347109"/>
            <a:ext cx="2998472" cy="1417319"/>
          </a:xfrm>
          <a:custGeom>
            <a:avLst/>
            <a:gdLst>
              <a:gd name="connsiteX0" fmla="*/ 0 w 3304320"/>
              <a:gd name="connsiteY0" fmla="*/ 439799 h 1561887"/>
              <a:gd name="connsiteX1" fmla="*/ 0 w 3304320"/>
              <a:gd name="connsiteY1" fmla="*/ 1561888 h 1561887"/>
              <a:gd name="connsiteX2" fmla="*/ 1704336 w 3304320"/>
              <a:gd name="connsiteY2" fmla="*/ 1561888 h 1561887"/>
              <a:gd name="connsiteX3" fmla="*/ 1704336 w 3304320"/>
              <a:gd name="connsiteY3" fmla="*/ 1387108 h 1561887"/>
              <a:gd name="connsiteX4" fmla="*/ 1800936 w 3304320"/>
              <a:gd name="connsiteY4" fmla="*/ 1291238 h 1561887"/>
              <a:gd name="connsiteX5" fmla="*/ 3304321 w 3304320"/>
              <a:gd name="connsiteY5" fmla="*/ 1291238 h 1561887"/>
              <a:gd name="connsiteX6" fmla="*/ 3304321 w 3304320"/>
              <a:gd name="connsiteY6" fmla="*/ 0 h 1561887"/>
              <a:gd name="connsiteX7" fmla="*/ 66 w 3304320"/>
              <a:gd name="connsiteY7" fmla="*/ 439799 h 156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4320" h="1561887">
                <a:moveTo>
                  <a:pt x="0" y="439799"/>
                </a:moveTo>
                <a:lnTo>
                  <a:pt x="0" y="1561888"/>
                </a:lnTo>
                <a:lnTo>
                  <a:pt x="1704336" y="1561888"/>
                </a:lnTo>
                <a:lnTo>
                  <a:pt x="1704336" y="1387108"/>
                </a:lnTo>
                <a:cubicBezTo>
                  <a:pt x="1704336" y="1334171"/>
                  <a:pt x="1747600" y="1291238"/>
                  <a:pt x="1800936" y="1291238"/>
                </a:cubicBezTo>
                <a:lnTo>
                  <a:pt x="3304321" y="1291238"/>
                </a:lnTo>
                <a:lnTo>
                  <a:pt x="3304321" y="0"/>
                </a:lnTo>
                <a:cubicBezTo>
                  <a:pt x="2091396" y="87390"/>
                  <a:pt x="969373" y="223080"/>
                  <a:pt x="66" y="439799"/>
                </a:cubicBezTo>
                <a:close/>
              </a:path>
            </a:pathLst>
          </a:custGeom>
          <a:solidFill>
            <a:srgbClr val="68FFED">
              <a:alpha val="89804"/>
            </a:srgbClr>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3" name="Rectangle: Rounded Corners 482">
            <a:extLst>
              <a:ext uri="{FF2B5EF4-FFF2-40B4-BE49-F238E27FC236}">
                <a16:creationId xmlns:a16="http://schemas.microsoft.com/office/drawing/2014/main" id="{66F953DC-4BAB-F87C-6D24-6B9D77FD35C8}"/>
              </a:ext>
            </a:extLst>
          </p:cNvPr>
          <p:cNvSpPr/>
          <p:nvPr/>
        </p:nvSpPr>
        <p:spPr bwMode="auto">
          <a:xfrm>
            <a:off x="185469" y="5755051"/>
            <a:ext cx="6813895" cy="972570"/>
          </a:xfrm>
          <a:prstGeom prst="roundRect">
            <a:avLst/>
          </a:prstGeom>
          <a:solidFill>
            <a:srgbClr val="E6E6E6">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aphicFrame>
        <p:nvGraphicFramePr>
          <p:cNvPr id="2" name="Table 2">
            <a:extLst>
              <a:ext uri="{FF2B5EF4-FFF2-40B4-BE49-F238E27FC236}">
                <a16:creationId xmlns:a16="http://schemas.microsoft.com/office/drawing/2014/main" id="{AC43AF81-4CC0-DD28-ACC7-27D5F0411309}"/>
              </a:ext>
            </a:extLst>
          </p:cNvPr>
          <p:cNvGraphicFramePr>
            <a:graphicFrameLocks noGrp="1"/>
          </p:cNvGraphicFramePr>
          <p:nvPr/>
        </p:nvGraphicFramePr>
        <p:xfrm>
          <a:off x="265126" y="5806329"/>
          <a:ext cx="6909968" cy="853440"/>
        </p:xfrm>
        <a:graphic>
          <a:graphicData uri="http://schemas.openxmlformats.org/drawingml/2006/table">
            <a:tbl>
              <a:tblPr firstRow="1" bandRow="1">
                <a:tableStyleId>{5C22544A-7EE6-4342-B048-85BDC9FD1C3A}</a:tableStyleId>
              </a:tblPr>
              <a:tblGrid>
                <a:gridCol w="287943">
                  <a:extLst>
                    <a:ext uri="{9D8B030D-6E8A-4147-A177-3AD203B41FA5}">
                      <a16:colId xmlns:a16="http://schemas.microsoft.com/office/drawing/2014/main" val="16585014"/>
                    </a:ext>
                  </a:extLst>
                </a:gridCol>
                <a:gridCol w="893289">
                  <a:extLst>
                    <a:ext uri="{9D8B030D-6E8A-4147-A177-3AD203B41FA5}">
                      <a16:colId xmlns:a16="http://schemas.microsoft.com/office/drawing/2014/main" val="2564752467"/>
                    </a:ext>
                  </a:extLst>
                </a:gridCol>
                <a:gridCol w="313977">
                  <a:extLst>
                    <a:ext uri="{9D8B030D-6E8A-4147-A177-3AD203B41FA5}">
                      <a16:colId xmlns:a16="http://schemas.microsoft.com/office/drawing/2014/main" val="305587357"/>
                    </a:ext>
                  </a:extLst>
                </a:gridCol>
                <a:gridCol w="814845">
                  <a:extLst>
                    <a:ext uri="{9D8B030D-6E8A-4147-A177-3AD203B41FA5}">
                      <a16:colId xmlns:a16="http://schemas.microsoft.com/office/drawing/2014/main" val="53803836"/>
                    </a:ext>
                  </a:extLst>
                </a:gridCol>
                <a:gridCol w="373782">
                  <a:extLst>
                    <a:ext uri="{9D8B030D-6E8A-4147-A177-3AD203B41FA5}">
                      <a16:colId xmlns:a16="http://schemas.microsoft.com/office/drawing/2014/main" val="3766078290"/>
                    </a:ext>
                  </a:extLst>
                </a:gridCol>
                <a:gridCol w="951986">
                  <a:extLst>
                    <a:ext uri="{9D8B030D-6E8A-4147-A177-3AD203B41FA5}">
                      <a16:colId xmlns:a16="http://schemas.microsoft.com/office/drawing/2014/main" val="2986822884"/>
                    </a:ext>
                  </a:extLst>
                </a:gridCol>
                <a:gridCol w="361336">
                  <a:extLst>
                    <a:ext uri="{9D8B030D-6E8A-4147-A177-3AD203B41FA5}">
                      <a16:colId xmlns:a16="http://schemas.microsoft.com/office/drawing/2014/main" val="3285884180"/>
                    </a:ext>
                  </a:extLst>
                </a:gridCol>
                <a:gridCol w="973394">
                  <a:extLst>
                    <a:ext uri="{9D8B030D-6E8A-4147-A177-3AD203B41FA5}">
                      <a16:colId xmlns:a16="http://schemas.microsoft.com/office/drawing/2014/main" val="3225334356"/>
                    </a:ext>
                  </a:extLst>
                </a:gridCol>
                <a:gridCol w="494074">
                  <a:extLst>
                    <a:ext uri="{9D8B030D-6E8A-4147-A177-3AD203B41FA5}">
                      <a16:colId xmlns:a16="http://schemas.microsoft.com/office/drawing/2014/main" val="1797192762"/>
                    </a:ext>
                  </a:extLst>
                </a:gridCol>
                <a:gridCol w="1445342">
                  <a:extLst>
                    <a:ext uri="{9D8B030D-6E8A-4147-A177-3AD203B41FA5}">
                      <a16:colId xmlns:a16="http://schemas.microsoft.com/office/drawing/2014/main" val="1141217386"/>
                    </a:ext>
                  </a:extLst>
                </a:gridCol>
              </a:tblGrid>
              <a:tr h="274320">
                <a:tc>
                  <a:txBody>
                    <a:bodyPr/>
                    <a:lstStyle/>
                    <a:p>
                      <a:r>
                        <a:rPr lang="en-US" sz="120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solidFill>
                            <a:schemeClr val="tx1">
                              <a:lumMod val="85000"/>
                              <a:lumOff val="15000"/>
                            </a:schemeClr>
                          </a:solidFill>
                          <a:latin typeface="+mj-lt"/>
                          <a:cs typeface="Segoe UI Semilight" panose="020B0402040204020203" pitchFamily="34" charset="0"/>
                        </a:rPr>
                        <a:t>STAIRCASE</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solidFill>
                            <a:schemeClr val="tx1">
                              <a:lumMod val="85000"/>
                              <a:lumOff val="15000"/>
                            </a:schemeClr>
                          </a:solidFill>
                          <a:latin typeface="+mj-lt"/>
                          <a:cs typeface="Segoe UI Semilight" panose="020B0402040204020203" pitchFamily="34" charset="0"/>
                        </a:rPr>
                        <a:t>CONCIERGE</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solidFill>
                          <a:schemeClr val="tx1">
                            <a:lumMod val="85000"/>
                            <a:lumOff val="15000"/>
                          </a:schemeClr>
                        </a:solidFill>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solidFill>
                            <a:schemeClr val="tx1">
                              <a:lumMod val="85000"/>
                              <a:lumOff val="15000"/>
                            </a:schemeClr>
                          </a:solidFill>
                          <a:latin typeface="+mj-lt"/>
                          <a:cs typeface="Segoe UI Semilight" panose="020B0402040204020203" pitchFamily="34" charset="0"/>
                        </a:rPr>
                        <a:t>ESPRESSO</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solidFill>
                          <a:schemeClr val="tx1">
                            <a:lumMod val="85000"/>
                            <a:lumOff val="15000"/>
                          </a:schemeClr>
                        </a:solidFill>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solidFill>
                            <a:schemeClr val="tx1">
                              <a:lumMod val="85000"/>
                              <a:lumOff val="15000"/>
                            </a:schemeClr>
                          </a:solidFill>
                          <a:latin typeface="+mj-lt"/>
                          <a:cs typeface="Segoe UI Semilight" panose="020B0402040204020203" pitchFamily="34" charset="0"/>
                        </a:rPr>
                        <a:t>MEDITATION ROOM</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solidFill>
                          <a:schemeClr val="tx1">
                            <a:lumMod val="85000"/>
                            <a:lumOff val="15000"/>
                          </a:schemeClr>
                        </a:solidFill>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700" b="0" i="0" u="none" strike="noStrike" kern="1200" cap="none" spc="0" normalizeH="0" baseline="0" noProof="0">
                          <a:ln>
                            <a:noFill/>
                          </a:ln>
                          <a:solidFill>
                            <a:srgbClr val="000000">
                              <a:lumMod val="85000"/>
                              <a:lumOff val="15000"/>
                            </a:srgbClr>
                          </a:solidFill>
                          <a:effectLst/>
                          <a:uLnTx/>
                          <a:uFillTx/>
                          <a:latin typeface="Segoe UI Semibold"/>
                          <a:ea typeface="+mn-ea"/>
                          <a:cs typeface="Segoe UI Semilight" panose="020B0402040204020203" pitchFamily="34" charset="0"/>
                        </a:rPr>
                        <a:t>STANDARD ROOM</a:t>
                      </a:r>
                      <a:endParaRPr lang="en-US" sz="700" b="0">
                        <a:solidFill>
                          <a:schemeClr val="tx1">
                            <a:lumMod val="85000"/>
                            <a:lumOff val="15000"/>
                          </a:schemeClr>
                        </a:solidFill>
                        <a:latin typeface="+mj-lt"/>
                        <a:cs typeface="Segoe UI Semilight" panose="020B0402040204020203" pitchFamily="34" charset="0"/>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9549"/>
                  </a:ext>
                </a:extLst>
              </a:tr>
              <a:tr h="304800">
                <a:tc>
                  <a:txBody>
                    <a:bodyPr/>
                    <a:lstStyle/>
                    <a:p>
                      <a:endParaRPr 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latin typeface="+mj-lt"/>
                          <a:cs typeface="Segoe UI Semilight" panose="020B0402040204020203" pitchFamily="34" charset="0"/>
                        </a:rPr>
                        <a:t>EXIT</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0">
                          <a:latin typeface="+mj-lt"/>
                          <a:cs typeface="Segoe UI Semilight" panose="020B0402040204020203" pitchFamily="34" charset="0"/>
                        </a:rPr>
                        <a:t>DINING AREA</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latin typeface="+mj-lt"/>
                          <a:cs typeface="Segoe UI Semilight" panose="020B0402040204020203" pitchFamily="34" charset="0"/>
                        </a:rPr>
                        <a:t>RESTROOMS</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0" kern="1200">
                          <a:solidFill>
                            <a:schemeClr val="tx1">
                              <a:lumMod val="85000"/>
                              <a:lumOff val="15000"/>
                            </a:schemeClr>
                          </a:solidFill>
                          <a:latin typeface="+mj-lt"/>
                          <a:ea typeface="+mn-ea"/>
                          <a:cs typeface="Segoe UI Semilight" panose="020B0402040204020203" pitchFamily="34" charset="0"/>
                        </a:rPr>
                        <a:t>AED &amp; FIRST AID</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lumMod val="85000"/>
                              <a:lumOff val="15000"/>
                            </a:srgbClr>
                          </a:solidFill>
                          <a:effectLst/>
                          <a:uLnTx/>
                          <a:uFillTx/>
                          <a:latin typeface="Segoe UI Semibold"/>
                          <a:ea typeface="+mn-ea"/>
                          <a:cs typeface="Segoe UI Semilight" panose="020B0402040204020203" pitchFamily="34" charset="0"/>
                        </a:rPr>
                        <a:t>ENVISIONING THEATER</a:t>
                      </a:r>
                      <a:endParaRPr lang="en-US" sz="700" b="0" kern="1200">
                        <a:solidFill>
                          <a:schemeClr val="dk1"/>
                        </a:solidFill>
                        <a:latin typeface="+mn-lt"/>
                        <a:ea typeface="+mn-ea"/>
                        <a:cs typeface="Segoe UI Semilight" panose="020B0402040204020203" pitchFamily="34" charset="0"/>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033671"/>
                  </a:ext>
                </a:extLst>
              </a:tr>
              <a:tr h="274320">
                <a:tc>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0">
                          <a:latin typeface="+mj-lt"/>
                          <a:cs typeface="Segoe UI Semilight" panose="020B0402040204020203" pitchFamily="34" charset="0"/>
                        </a:rPr>
                        <a:t>PHONE ROOM</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b="0">
                          <a:latin typeface="+mj-lt"/>
                          <a:cs typeface="Segoe UI Semilight" panose="020B0402040204020203" pitchFamily="34" charset="0"/>
                        </a:rPr>
                        <a:t>ELEVATOR</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0">
                          <a:latin typeface="+mj-lt"/>
                          <a:cs typeface="Segoe UI Semilight" panose="020B0402040204020203" pitchFamily="34" charset="0"/>
                        </a:rPr>
                        <a:t>LACTATION ROOM</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700" b="0" kern="1200" noProof="0">
                          <a:solidFill>
                            <a:schemeClr val="tx1">
                              <a:lumMod val="85000"/>
                              <a:lumOff val="15000"/>
                            </a:schemeClr>
                          </a:solidFill>
                          <a:latin typeface="+mj-lt"/>
                          <a:ea typeface="+mn-ea"/>
                          <a:cs typeface="Segoe UI Semilight" panose="020B0402040204020203" pitchFamily="34" charset="0"/>
                        </a:rPr>
                        <a:t>SHOWER ROOM</a:t>
                      </a:r>
                      <a:endParaRPr lang="en-US" sz="700" b="0" kern="1200">
                        <a:solidFill>
                          <a:schemeClr val="tx1">
                            <a:lumMod val="85000"/>
                            <a:lumOff val="15000"/>
                          </a:schemeClr>
                        </a:solidFill>
                        <a:latin typeface="+mj-lt"/>
                        <a:ea typeface="+mn-ea"/>
                        <a:cs typeface="Segoe UI Semilight" panose="020B0402040204020203" pitchFamily="34" charset="0"/>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700" b="0">
                        <a:latin typeface="+mj-lt"/>
                        <a:cs typeface="Segoe UI Semilight" panose="020B04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700" b="0" i="0" u="none" strike="noStrike" kern="1200" cap="none" spc="0" normalizeH="0" baseline="0">
                          <a:ln>
                            <a:noFill/>
                          </a:ln>
                          <a:solidFill>
                            <a:srgbClr val="000000">
                              <a:lumMod val="85000"/>
                              <a:lumOff val="15000"/>
                            </a:srgbClr>
                          </a:solidFill>
                          <a:effectLst/>
                          <a:uLnTx/>
                          <a:uFillTx/>
                          <a:latin typeface="Segoe UI Semibold"/>
                          <a:ea typeface="+mn-ea"/>
                          <a:cs typeface="Segoe UI Semilight" panose="020B0402040204020203" pitchFamily="34" charset="0"/>
                        </a:rPr>
                        <a:t>FLEX SPACE</a:t>
                      </a: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019507"/>
                  </a:ext>
                </a:extLst>
              </a:tr>
            </a:tbl>
          </a:graphicData>
        </a:graphic>
      </p:graphicFrame>
      <p:pic>
        <p:nvPicPr>
          <p:cNvPr id="1026" name="Picture 2" descr="Microsoft Logo Png - Free Transparent PNG Logos">
            <a:extLst>
              <a:ext uri="{FF2B5EF4-FFF2-40B4-BE49-F238E27FC236}">
                <a16:creationId xmlns:a16="http://schemas.microsoft.com/office/drawing/2014/main" id="{EB57DF37-3AEC-B287-0284-491F55214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4665" y="6417518"/>
            <a:ext cx="1254503" cy="26788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FCBE542-4654-7023-2418-A15CA081EFBC}"/>
              </a:ext>
            </a:extLst>
          </p:cNvPr>
          <p:cNvGrpSpPr/>
          <p:nvPr/>
        </p:nvGrpSpPr>
        <p:grpSpPr>
          <a:xfrm>
            <a:off x="11590794" y="1404515"/>
            <a:ext cx="477649" cy="739134"/>
            <a:chOff x="11252000" y="474479"/>
            <a:chExt cx="477649" cy="739134"/>
          </a:xfrm>
        </p:grpSpPr>
        <p:cxnSp>
          <p:nvCxnSpPr>
            <p:cNvPr id="21" name="Straight Connector 20">
              <a:extLst>
                <a:ext uri="{FF2B5EF4-FFF2-40B4-BE49-F238E27FC236}">
                  <a16:creationId xmlns:a16="http://schemas.microsoft.com/office/drawing/2014/main" id="{AACB93B1-8251-6A7A-57E7-1CC3F667214A}"/>
                </a:ext>
              </a:extLst>
            </p:cNvPr>
            <p:cNvCxnSpPr>
              <a:cxnSpLocks/>
            </p:cNvCxnSpPr>
            <p:nvPr/>
          </p:nvCxnSpPr>
          <p:spPr>
            <a:xfrm>
              <a:off x="11491951" y="768356"/>
              <a:ext cx="0" cy="418351"/>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0615DE-B3FF-04BA-1D25-B94BFB6D85EF}"/>
                </a:ext>
              </a:extLst>
            </p:cNvPr>
            <p:cNvCxnSpPr>
              <a:cxnSpLocks/>
            </p:cNvCxnSpPr>
            <p:nvPr/>
          </p:nvCxnSpPr>
          <p:spPr>
            <a:xfrm>
              <a:off x="11278391" y="977531"/>
              <a:ext cx="427122" cy="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41A127-7AB3-11AF-E392-9E81C0BC0665}"/>
                </a:ext>
              </a:extLst>
            </p:cNvPr>
            <p:cNvSpPr txBox="1"/>
            <p:nvPr/>
          </p:nvSpPr>
          <p:spPr>
            <a:xfrm>
              <a:off x="11384826" y="474479"/>
              <a:ext cx="214251" cy="307777"/>
            </a:xfrm>
            <a:prstGeom prst="rect">
              <a:avLst/>
            </a:prstGeom>
            <a:noFill/>
          </p:spPr>
          <p:txBody>
            <a:bodyPr wrap="square" rtlCol="0">
              <a:spAutoFit/>
            </a:bodyPr>
            <a:lstStyle/>
            <a:p>
              <a:pPr algn="ctr">
                <a:defRPr/>
              </a:pPr>
              <a:r>
                <a:rPr lang="en-US" sz="1400">
                  <a:solidFill>
                    <a:srgbClr val="000000"/>
                  </a:solidFill>
                  <a:latin typeface="Segoe UI Semibold"/>
                  <a:cs typeface="Segoe UI" panose="020B0502040204020203" pitchFamily="34" charset="0"/>
                </a:rPr>
                <a:t>N</a:t>
              </a:r>
            </a:p>
          </p:txBody>
        </p:sp>
        <p:sp>
          <p:nvSpPr>
            <p:cNvPr id="24" name="Oval 23">
              <a:extLst>
                <a:ext uri="{FF2B5EF4-FFF2-40B4-BE49-F238E27FC236}">
                  <a16:creationId xmlns:a16="http://schemas.microsoft.com/office/drawing/2014/main" id="{2D08A0D3-F52D-9778-8147-B3FFBA83F661}"/>
                </a:ext>
              </a:extLst>
            </p:cNvPr>
            <p:cNvSpPr/>
            <p:nvPr/>
          </p:nvSpPr>
          <p:spPr bwMode="auto">
            <a:xfrm>
              <a:off x="11409177" y="894757"/>
              <a:ext cx="165548" cy="165548"/>
            </a:xfrm>
            <a:prstGeom prst="ellipse">
              <a:avLst/>
            </a:prstGeom>
            <a:solidFill>
              <a:schemeClr val="tx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5" name="Isosceles Triangle 24">
              <a:extLst>
                <a:ext uri="{FF2B5EF4-FFF2-40B4-BE49-F238E27FC236}">
                  <a16:creationId xmlns:a16="http://schemas.microsoft.com/office/drawing/2014/main" id="{A7DED25E-40DE-F466-EB29-8E6174EA661E}"/>
                </a:ext>
              </a:extLst>
            </p:cNvPr>
            <p:cNvSpPr/>
            <p:nvPr/>
          </p:nvSpPr>
          <p:spPr bwMode="auto">
            <a:xfrm rot="5400000">
              <a:off x="11608004" y="922956"/>
              <a:ext cx="134140" cy="109150"/>
            </a:xfrm>
            <a:prstGeom prst="triangl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6" name="Isosceles Triangle 25">
              <a:extLst>
                <a:ext uri="{FF2B5EF4-FFF2-40B4-BE49-F238E27FC236}">
                  <a16:creationId xmlns:a16="http://schemas.microsoft.com/office/drawing/2014/main" id="{8AA84DE2-E386-8ED6-BDD9-830C83325382}"/>
                </a:ext>
              </a:extLst>
            </p:cNvPr>
            <p:cNvSpPr/>
            <p:nvPr/>
          </p:nvSpPr>
          <p:spPr bwMode="auto">
            <a:xfrm rot="16200000" flipH="1">
              <a:off x="11239505" y="922956"/>
              <a:ext cx="134140" cy="109150"/>
            </a:xfrm>
            <a:prstGeom prst="triangl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7" name="Isosceles Triangle 26">
              <a:extLst>
                <a:ext uri="{FF2B5EF4-FFF2-40B4-BE49-F238E27FC236}">
                  <a16:creationId xmlns:a16="http://schemas.microsoft.com/office/drawing/2014/main" id="{893BA78F-D95E-0E87-6C3D-2B867B19D93B}"/>
                </a:ext>
              </a:extLst>
            </p:cNvPr>
            <p:cNvSpPr/>
            <p:nvPr/>
          </p:nvSpPr>
          <p:spPr bwMode="auto">
            <a:xfrm rot="10800000" flipH="1">
              <a:off x="11424881" y="1104463"/>
              <a:ext cx="134140" cy="109150"/>
            </a:xfrm>
            <a:prstGeom prst="triangl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8" name="Isosceles Triangle 27">
              <a:extLst>
                <a:ext uri="{FF2B5EF4-FFF2-40B4-BE49-F238E27FC236}">
                  <a16:creationId xmlns:a16="http://schemas.microsoft.com/office/drawing/2014/main" id="{32C96575-3BB9-532C-2F3D-51505B450FB8}"/>
                </a:ext>
              </a:extLst>
            </p:cNvPr>
            <p:cNvSpPr/>
            <p:nvPr/>
          </p:nvSpPr>
          <p:spPr bwMode="auto">
            <a:xfrm>
              <a:off x="11424881" y="744220"/>
              <a:ext cx="134140" cy="10915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grpSp>
        <p:nvGrpSpPr>
          <p:cNvPr id="481" name="Group 480">
            <a:extLst>
              <a:ext uri="{FF2B5EF4-FFF2-40B4-BE49-F238E27FC236}">
                <a16:creationId xmlns:a16="http://schemas.microsoft.com/office/drawing/2014/main" id="{784A0F1C-DF37-0755-0696-E5BEC5F5F4E1}"/>
              </a:ext>
            </a:extLst>
          </p:cNvPr>
          <p:cNvGrpSpPr/>
          <p:nvPr/>
        </p:nvGrpSpPr>
        <p:grpSpPr>
          <a:xfrm>
            <a:off x="2670548" y="6121300"/>
            <a:ext cx="228600" cy="228600"/>
            <a:chOff x="3406698" y="5964170"/>
            <a:chExt cx="274320" cy="274320"/>
          </a:xfrm>
        </p:grpSpPr>
        <p:sp>
          <p:nvSpPr>
            <p:cNvPr id="38" name="Oval 37">
              <a:extLst>
                <a:ext uri="{FF2B5EF4-FFF2-40B4-BE49-F238E27FC236}">
                  <a16:creationId xmlns:a16="http://schemas.microsoft.com/office/drawing/2014/main" id="{4C5A8615-165A-5D30-2B5E-FD83B28CC44A}"/>
                </a:ext>
              </a:extLst>
            </p:cNvPr>
            <p:cNvSpPr>
              <a:spLocks/>
            </p:cNvSpPr>
            <p:nvPr/>
          </p:nvSpPr>
          <p:spPr bwMode="auto">
            <a:xfrm>
              <a:off x="3406698" y="5964170"/>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9" name="Graphic 38">
              <a:extLst>
                <a:ext uri="{FF2B5EF4-FFF2-40B4-BE49-F238E27FC236}">
                  <a16:creationId xmlns:a16="http://schemas.microsoft.com/office/drawing/2014/main" id="{425DA5F4-19AA-77C6-40E0-AA93859897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108" y="5993097"/>
              <a:ext cx="206241" cy="218616"/>
            </a:xfrm>
            <a:prstGeom prst="rect">
              <a:avLst/>
            </a:prstGeom>
          </p:spPr>
        </p:pic>
      </p:grpSp>
      <p:grpSp>
        <p:nvGrpSpPr>
          <p:cNvPr id="40" name="Group 39">
            <a:extLst>
              <a:ext uri="{FF2B5EF4-FFF2-40B4-BE49-F238E27FC236}">
                <a16:creationId xmlns:a16="http://schemas.microsoft.com/office/drawing/2014/main" id="{21076261-2161-773E-C12E-A603B1F5E2B1}"/>
              </a:ext>
            </a:extLst>
          </p:cNvPr>
          <p:cNvGrpSpPr/>
          <p:nvPr/>
        </p:nvGrpSpPr>
        <p:grpSpPr>
          <a:xfrm>
            <a:off x="1497583" y="6106552"/>
            <a:ext cx="228600" cy="228600"/>
            <a:chOff x="7220282" y="5345426"/>
            <a:chExt cx="407182" cy="407180"/>
          </a:xfrm>
        </p:grpSpPr>
        <p:sp>
          <p:nvSpPr>
            <p:cNvPr id="41" name="Oval 40">
              <a:extLst>
                <a:ext uri="{FF2B5EF4-FFF2-40B4-BE49-F238E27FC236}">
                  <a16:creationId xmlns:a16="http://schemas.microsoft.com/office/drawing/2014/main" id="{4AF4A112-F08F-7967-91DA-B7A5F335361C}"/>
                </a:ext>
              </a:extLst>
            </p:cNvPr>
            <p:cNvSpPr>
              <a:spLocks/>
            </p:cNvSpPr>
            <p:nvPr/>
          </p:nvSpPr>
          <p:spPr bwMode="auto">
            <a:xfrm>
              <a:off x="7220282" y="5345426"/>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2" name="Group 41">
              <a:extLst>
                <a:ext uri="{FF2B5EF4-FFF2-40B4-BE49-F238E27FC236}">
                  <a16:creationId xmlns:a16="http://schemas.microsoft.com/office/drawing/2014/main" id="{94B26797-3ECC-9568-3761-E6F619A7A48C}"/>
                </a:ext>
              </a:extLst>
            </p:cNvPr>
            <p:cNvGrpSpPr>
              <a:grpSpLocks/>
            </p:cNvGrpSpPr>
            <p:nvPr/>
          </p:nvGrpSpPr>
          <p:grpSpPr>
            <a:xfrm>
              <a:off x="7369266" y="5418071"/>
              <a:ext cx="121750" cy="271500"/>
              <a:chOff x="9267773" y="7342048"/>
              <a:chExt cx="299261" cy="667345"/>
            </a:xfrm>
            <a:solidFill>
              <a:schemeClr val="bg1"/>
            </a:solidFill>
          </p:grpSpPr>
          <p:sp>
            <p:nvSpPr>
              <p:cNvPr id="43" name="Freeform: Shape 42">
                <a:extLst>
                  <a:ext uri="{FF2B5EF4-FFF2-40B4-BE49-F238E27FC236}">
                    <a16:creationId xmlns:a16="http://schemas.microsoft.com/office/drawing/2014/main" id="{C8DE4446-2033-3258-EF78-D4BE762996A1}"/>
                  </a:ext>
                </a:extLst>
              </p:cNvPr>
              <p:cNvSpPr/>
              <p:nvPr/>
            </p:nvSpPr>
            <p:spPr>
              <a:xfrm>
                <a:off x="9433587" y="7342048"/>
                <a:ext cx="133447" cy="667232"/>
              </a:xfrm>
              <a:custGeom>
                <a:avLst/>
                <a:gdLst>
                  <a:gd name="connsiteX0" fmla="*/ 111062 w 113157"/>
                  <a:gd name="connsiteY0" fmla="*/ 9525 h 497830"/>
                  <a:gd name="connsiteX1" fmla="*/ 101537 w 113157"/>
                  <a:gd name="connsiteY1" fmla="*/ 0 h 497830"/>
                  <a:gd name="connsiteX2" fmla="*/ 92012 w 113157"/>
                  <a:gd name="connsiteY2" fmla="*/ 9525 h 497830"/>
                  <a:gd name="connsiteX3" fmla="*/ 94107 w 113157"/>
                  <a:gd name="connsiteY3" fmla="*/ 110109 h 497830"/>
                  <a:gd name="connsiteX4" fmla="*/ 82296 w 113157"/>
                  <a:gd name="connsiteY4" fmla="*/ 110109 h 497830"/>
                  <a:gd name="connsiteX5" fmla="*/ 81725 w 113157"/>
                  <a:gd name="connsiteY5" fmla="*/ 9620 h 497830"/>
                  <a:gd name="connsiteX6" fmla="*/ 72200 w 113157"/>
                  <a:gd name="connsiteY6" fmla="*/ 95 h 497830"/>
                  <a:gd name="connsiteX7" fmla="*/ 62675 w 113157"/>
                  <a:gd name="connsiteY7" fmla="*/ 9620 h 497830"/>
                  <a:gd name="connsiteX8" fmla="*/ 63246 w 113157"/>
                  <a:gd name="connsiteY8" fmla="*/ 110014 h 497830"/>
                  <a:gd name="connsiteX9" fmla="*/ 49816 w 113157"/>
                  <a:gd name="connsiteY9" fmla="*/ 110014 h 497830"/>
                  <a:gd name="connsiteX10" fmla="*/ 50387 w 113157"/>
                  <a:gd name="connsiteY10" fmla="*/ 9620 h 497830"/>
                  <a:gd name="connsiteX11" fmla="*/ 40862 w 113157"/>
                  <a:gd name="connsiteY11" fmla="*/ 95 h 497830"/>
                  <a:gd name="connsiteX12" fmla="*/ 40862 w 113157"/>
                  <a:gd name="connsiteY12" fmla="*/ 95 h 497830"/>
                  <a:gd name="connsiteX13" fmla="*/ 31337 w 113157"/>
                  <a:gd name="connsiteY13" fmla="*/ 9620 h 497830"/>
                  <a:gd name="connsiteX14" fmla="*/ 30766 w 113157"/>
                  <a:gd name="connsiteY14" fmla="*/ 110109 h 497830"/>
                  <a:gd name="connsiteX15" fmla="*/ 19145 w 113157"/>
                  <a:gd name="connsiteY15" fmla="*/ 110109 h 497830"/>
                  <a:gd name="connsiteX16" fmla="*/ 21050 w 113157"/>
                  <a:gd name="connsiteY16" fmla="*/ 9811 h 497830"/>
                  <a:gd name="connsiteX17" fmla="*/ 11525 w 113157"/>
                  <a:gd name="connsiteY17" fmla="*/ 286 h 497830"/>
                  <a:gd name="connsiteX18" fmla="*/ 2000 w 113157"/>
                  <a:gd name="connsiteY18" fmla="*/ 9811 h 497830"/>
                  <a:gd name="connsiteX19" fmla="*/ 0 w 113157"/>
                  <a:gd name="connsiteY19" fmla="*/ 119443 h 497830"/>
                  <a:gd name="connsiteX20" fmla="*/ 0 w 113157"/>
                  <a:gd name="connsiteY20" fmla="*/ 119443 h 497830"/>
                  <a:gd name="connsiteX21" fmla="*/ 0 w 113157"/>
                  <a:gd name="connsiteY21" fmla="*/ 148971 h 497830"/>
                  <a:gd name="connsiteX22" fmla="*/ 6572 w 113157"/>
                  <a:gd name="connsiteY22" fmla="*/ 166497 h 497830"/>
                  <a:gd name="connsiteX23" fmla="*/ 40005 w 113157"/>
                  <a:gd name="connsiteY23" fmla="*/ 189548 h 497830"/>
                  <a:gd name="connsiteX24" fmla="*/ 40957 w 113157"/>
                  <a:gd name="connsiteY24" fmla="*/ 190976 h 497830"/>
                  <a:gd name="connsiteX25" fmla="*/ 27432 w 113157"/>
                  <a:gd name="connsiteY25" fmla="*/ 445484 h 497830"/>
                  <a:gd name="connsiteX26" fmla="*/ 35814 w 113157"/>
                  <a:gd name="connsiteY26" fmla="*/ 483013 h 497830"/>
                  <a:gd name="connsiteX27" fmla="*/ 62816 w 113157"/>
                  <a:gd name="connsiteY27" fmla="*/ 496777 h 497830"/>
                  <a:gd name="connsiteX28" fmla="*/ 76581 w 113157"/>
                  <a:gd name="connsiteY28" fmla="*/ 483013 h 497830"/>
                  <a:gd name="connsiteX29" fmla="*/ 84963 w 113157"/>
                  <a:gd name="connsiteY29" fmla="*/ 445484 h 497830"/>
                  <a:gd name="connsiteX30" fmla="*/ 71723 w 113157"/>
                  <a:gd name="connsiteY30" fmla="*/ 191167 h 497830"/>
                  <a:gd name="connsiteX31" fmla="*/ 72771 w 113157"/>
                  <a:gd name="connsiteY31" fmla="*/ 189738 h 497830"/>
                  <a:gd name="connsiteX32" fmla="*/ 106204 w 113157"/>
                  <a:gd name="connsiteY32" fmla="*/ 166783 h 497830"/>
                  <a:gd name="connsiteX33" fmla="*/ 113157 w 113157"/>
                  <a:gd name="connsiteY33" fmla="*/ 149162 h 497830"/>
                  <a:gd name="connsiteX34" fmla="*/ 113157 w 113157"/>
                  <a:gd name="connsiteY34" fmla="*/ 119634 h 497830"/>
                  <a:gd name="connsiteX35" fmla="*/ 113157 w 113157"/>
                  <a:gd name="connsiteY35" fmla="*/ 119634 h 49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157" h="497830">
                    <a:moveTo>
                      <a:pt x="111062" y="9525"/>
                    </a:moveTo>
                    <a:cubicBezTo>
                      <a:pt x="111062" y="4265"/>
                      <a:pt x="106797" y="0"/>
                      <a:pt x="101537" y="0"/>
                    </a:cubicBezTo>
                    <a:cubicBezTo>
                      <a:pt x="96276" y="0"/>
                      <a:pt x="92012" y="4265"/>
                      <a:pt x="92012" y="9525"/>
                    </a:cubicBezTo>
                    <a:lnTo>
                      <a:pt x="94107" y="110109"/>
                    </a:lnTo>
                    <a:lnTo>
                      <a:pt x="82296" y="110109"/>
                    </a:lnTo>
                    <a:lnTo>
                      <a:pt x="81725" y="9620"/>
                    </a:lnTo>
                    <a:cubicBezTo>
                      <a:pt x="81725" y="4360"/>
                      <a:pt x="77460" y="95"/>
                      <a:pt x="72200" y="95"/>
                    </a:cubicBezTo>
                    <a:cubicBezTo>
                      <a:pt x="66939" y="95"/>
                      <a:pt x="62675" y="4360"/>
                      <a:pt x="62675" y="9620"/>
                    </a:cubicBezTo>
                    <a:lnTo>
                      <a:pt x="63246" y="110014"/>
                    </a:lnTo>
                    <a:lnTo>
                      <a:pt x="49816" y="110014"/>
                    </a:lnTo>
                    <a:lnTo>
                      <a:pt x="50387" y="9620"/>
                    </a:lnTo>
                    <a:cubicBezTo>
                      <a:pt x="50387" y="4360"/>
                      <a:pt x="46123" y="95"/>
                      <a:pt x="40862" y="95"/>
                    </a:cubicBezTo>
                    <a:lnTo>
                      <a:pt x="40862" y="95"/>
                    </a:lnTo>
                    <a:cubicBezTo>
                      <a:pt x="35602" y="95"/>
                      <a:pt x="31337" y="4360"/>
                      <a:pt x="31337" y="9620"/>
                    </a:cubicBezTo>
                    <a:lnTo>
                      <a:pt x="30766" y="110109"/>
                    </a:lnTo>
                    <a:lnTo>
                      <a:pt x="19145" y="110109"/>
                    </a:lnTo>
                    <a:lnTo>
                      <a:pt x="21050" y="9811"/>
                    </a:lnTo>
                    <a:cubicBezTo>
                      <a:pt x="21050" y="4550"/>
                      <a:pt x="16786" y="286"/>
                      <a:pt x="11525" y="286"/>
                    </a:cubicBezTo>
                    <a:cubicBezTo>
                      <a:pt x="6265" y="286"/>
                      <a:pt x="2000" y="4550"/>
                      <a:pt x="2000" y="9811"/>
                    </a:cubicBezTo>
                    <a:lnTo>
                      <a:pt x="0" y="119443"/>
                    </a:lnTo>
                    <a:lnTo>
                      <a:pt x="0" y="119443"/>
                    </a:lnTo>
                    <a:lnTo>
                      <a:pt x="0" y="148971"/>
                    </a:lnTo>
                    <a:cubicBezTo>
                      <a:pt x="35" y="155409"/>
                      <a:pt x="2366" y="161623"/>
                      <a:pt x="6572" y="166497"/>
                    </a:cubicBezTo>
                    <a:lnTo>
                      <a:pt x="40005" y="189548"/>
                    </a:lnTo>
                    <a:cubicBezTo>
                      <a:pt x="40672" y="189548"/>
                      <a:pt x="41053" y="190405"/>
                      <a:pt x="40957" y="190976"/>
                    </a:cubicBezTo>
                    <a:lnTo>
                      <a:pt x="27432" y="445484"/>
                    </a:lnTo>
                    <a:cubicBezTo>
                      <a:pt x="26884" y="458513"/>
                      <a:pt x="29775" y="471456"/>
                      <a:pt x="35814" y="483013"/>
                    </a:cubicBezTo>
                    <a:cubicBezTo>
                      <a:pt x="39470" y="494270"/>
                      <a:pt x="51559" y="500433"/>
                      <a:pt x="62816" y="496777"/>
                    </a:cubicBezTo>
                    <a:cubicBezTo>
                      <a:pt x="69344" y="494658"/>
                      <a:pt x="74462" y="489540"/>
                      <a:pt x="76581" y="483013"/>
                    </a:cubicBezTo>
                    <a:cubicBezTo>
                      <a:pt x="82574" y="471439"/>
                      <a:pt x="85462" y="458508"/>
                      <a:pt x="84963" y="445484"/>
                    </a:cubicBezTo>
                    <a:lnTo>
                      <a:pt x="71723" y="191167"/>
                    </a:lnTo>
                    <a:cubicBezTo>
                      <a:pt x="71780" y="190533"/>
                      <a:pt x="72183" y="189983"/>
                      <a:pt x="72771" y="189738"/>
                    </a:cubicBezTo>
                    <a:lnTo>
                      <a:pt x="106204" y="166783"/>
                    </a:lnTo>
                    <a:cubicBezTo>
                      <a:pt x="110592" y="161953"/>
                      <a:pt x="113065" y="155686"/>
                      <a:pt x="113157" y="149162"/>
                    </a:cubicBezTo>
                    <a:lnTo>
                      <a:pt x="113157" y="119634"/>
                    </a:lnTo>
                    <a:lnTo>
                      <a:pt x="113157" y="119634"/>
                    </a:ln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44" name="Freeform: Shape 43">
                <a:extLst>
                  <a:ext uri="{FF2B5EF4-FFF2-40B4-BE49-F238E27FC236}">
                    <a16:creationId xmlns:a16="http://schemas.microsoft.com/office/drawing/2014/main" id="{DACE77C1-3012-66CC-10F1-457440302A7A}"/>
                  </a:ext>
                </a:extLst>
              </p:cNvPr>
              <p:cNvSpPr/>
              <p:nvPr/>
            </p:nvSpPr>
            <p:spPr>
              <a:xfrm>
                <a:off x="9267773" y="7342161"/>
                <a:ext cx="100086" cy="667232"/>
              </a:xfrm>
              <a:custGeom>
                <a:avLst/>
                <a:gdLst>
                  <a:gd name="connsiteX0" fmla="*/ 51637 w 71665"/>
                  <a:gd name="connsiteY0" fmla="*/ 470422 h 497663"/>
                  <a:gd name="connsiteX1" fmla="*/ 42112 w 71665"/>
                  <a:gd name="connsiteY1" fmla="*/ 301258 h 497663"/>
                  <a:gd name="connsiteX2" fmla="*/ 58971 w 71665"/>
                  <a:gd name="connsiteY2" fmla="*/ 301258 h 497663"/>
                  <a:gd name="connsiteX3" fmla="*/ 66686 w 71665"/>
                  <a:gd name="connsiteY3" fmla="*/ 292590 h 497663"/>
                  <a:gd name="connsiteX4" fmla="*/ 16775 w 71665"/>
                  <a:gd name="connsiteY4" fmla="*/ 1221 h 497663"/>
                  <a:gd name="connsiteX5" fmla="*/ 8965 w 71665"/>
                  <a:gd name="connsiteY5" fmla="*/ 1221 h 497663"/>
                  <a:gd name="connsiteX6" fmla="*/ 5060 w 71665"/>
                  <a:gd name="connsiteY6" fmla="*/ 9412 h 497663"/>
                  <a:gd name="connsiteX7" fmla="*/ 5060 w 71665"/>
                  <a:gd name="connsiteY7" fmla="*/ 291257 h 497663"/>
                  <a:gd name="connsiteX8" fmla="*/ 11 w 71665"/>
                  <a:gd name="connsiteY8" fmla="*/ 471089 h 497663"/>
                  <a:gd name="connsiteX9" fmla="*/ 25051 w 71665"/>
                  <a:gd name="connsiteY9" fmla="*/ 497652 h 497663"/>
                  <a:gd name="connsiteX10" fmla="*/ 25824 w 71665"/>
                  <a:gd name="connsiteY10" fmla="*/ 497664 h 497663"/>
                  <a:gd name="connsiteX11" fmla="*/ 25824 w 71665"/>
                  <a:gd name="connsiteY11" fmla="*/ 497664 h 497663"/>
                  <a:gd name="connsiteX12" fmla="*/ 51671 w 71665"/>
                  <a:gd name="connsiteY12" fmla="*/ 471695 h 497663"/>
                  <a:gd name="connsiteX13" fmla="*/ 51637 w 71665"/>
                  <a:gd name="connsiteY13" fmla="*/ 470422 h 4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65" h="497663">
                    <a:moveTo>
                      <a:pt x="51637" y="470422"/>
                    </a:moveTo>
                    <a:lnTo>
                      <a:pt x="42112" y="301258"/>
                    </a:lnTo>
                    <a:lnTo>
                      <a:pt x="58971" y="301258"/>
                    </a:lnTo>
                    <a:cubicBezTo>
                      <a:pt x="63383" y="300770"/>
                      <a:pt x="66713" y="297029"/>
                      <a:pt x="66686" y="292590"/>
                    </a:cubicBezTo>
                    <a:cubicBezTo>
                      <a:pt x="90785" y="50179"/>
                      <a:pt x="19728" y="3030"/>
                      <a:pt x="16775" y="1221"/>
                    </a:cubicBezTo>
                    <a:cubicBezTo>
                      <a:pt x="14426" y="-407"/>
                      <a:pt x="11314" y="-407"/>
                      <a:pt x="8965" y="1221"/>
                    </a:cubicBezTo>
                    <a:cubicBezTo>
                      <a:pt x="6452" y="3189"/>
                      <a:pt x="5007" y="6221"/>
                      <a:pt x="5060" y="9412"/>
                    </a:cubicBezTo>
                    <a:lnTo>
                      <a:pt x="5060" y="291257"/>
                    </a:lnTo>
                    <a:lnTo>
                      <a:pt x="11" y="471089"/>
                    </a:lnTo>
                    <a:cubicBezTo>
                      <a:pt x="-409" y="485338"/>
                      <a:pt x="10801" y="497231"/>
                      <a:pt x="25051" y="497652"/>
                    </a:cubicBezTo>
                    <a:cubicBezTo>
                      <a:pt x="25309" y="497660"/>
                      <a:pt x="25566" y="497664"/>
                      <a:pt x="25824" y="497664"/>
                    </a:cubicBezTo>
                    <a:lnTo>
                      <a:pt x="25824" y="497664"/>
                    </a:lnTo>
                    <a:cubicBezTo>
                      <a:pt x="40133" y="497630"/>
                      <a:pt x="51705" y="486003"/>
                      <a:pt x="51671" y="471695"/>
                    </a:cubicBezTo>
                    <a:cubicBezTo>
                      <a:pt x="51670" y="471271"/>
                      <a:pt x="51659" y="470846"/>
                      <a:pt x="51637" y="470422"/>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grpSp>
        <p:nvGrpSpPr>
          <p:cNvPr id="45" name="Group 44">
            <a:extLst>
              <a:ext uri="{FF2B5EF4-FFF2-40B4-BE49-F238E27FC236}">
                <a16:creationId xmlns:a16="http://schemas.microsoft.com/office/drawing/2014/main" id="{07F56665-41C9-8189-4F38-62FB64102CE6}"/>
              </a:ext>
            </a:extLst>
          </p:cNvPr>
          <p:cNvGrpSpPr/>
          <p:nvPr/>
        </p:nvGrpSpPr>
        <p:grpSpPr>
          <a:xfrm>
            <a:off x="1491345" y="6406759"/>
            <a:ext cx="228600" cy="228600"/>
            <a:chOff x="7489537" y="4533317"/>
            <a:chExt cx="407182" cy="407180"/>
          </a:xfrm>
        </p:grpSpPr>
        <p:sp>
          <p:nvSpPr>
            <p:cNvPr id="46" name="Oval 45">
              <a:extLst>
                <a:ext uri="{FF2B5EF4-FFF2-40B4-BE49-F238E27FC236}">
                  <a16:creationId xmlns:a16="http://schemas.microsoft.com/office/drawing/2014/main" id="{24C69F45-163C-02E8-568B-35E3E6E60DAF}"/>
                </a:ext>
              </a:extLst>
            </p:cNvPr>
            <p:cNvSpPr>
              <a:spLocks/>
            </p:cNvSpPr>
            <p:nvPr/>
          </p:nvSpPr>
          <p:spPr bwMode="auto">
            <a:xfrm>
              <a:off x="7489537" y="4533317"/>
              <a:ext cx="407182" cy="407180"/>
            </a:xfrm>
            <a:prstGeom prst="ellipse">
              <a:avLst/>
            </a:prstGeom>
            <a:solidFill>
              <a:schemeClr val="tx1">
                <a:lumMod val="50000"/>
                <a:lumOff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7" name="Graphic 212">
              <a:extLst>
                <a:ext uri="{FF2B5EF4-FFF2-40B4-BE49-F238E27FC236}">
                  <a16:creationId xmlns:a16="http://schemas.microsoft.com/office/drawing/2014/main" id="{5E94953D-4A79-8F93-B072-08E4A82069D0}"/>
                </a:ext>
              </a:extLst>
            </p:cNvPr>
            <p:cNvGrpSpPr>
              <a:grpSpLocks/>
            </p:cNvGrpSpPr>
            <p:nvPr/>
          </p:nvGrpSpPr>
          <p:grpSpPr>
            <a:xfrm>
              <a:off x="7594002" y="4587761"/>
              <a:ext cx="220195" cy="305067"/>
              <a:chOff x="9852725" y="7143180"/>
              <a:chExt cx="276331" cy="382841"/>
            </a:xfrm>
            <a:solidFill>
              <a:schemeClr val="bg1"/>
            </a:solidFill>
          </p:grpSpPr>
          <p:sp>
            <p:nvSpPr>
              <p:cNvPr id="48" name="Freeform: Shape 47">
                <a:extLst>
                  <a:ext uri="{FF2B5EF4-FFF2-40B4-BE49-F238E27FC236}">
                    <a16:creationId xmlns:a16="http://schemas.microsoft.com/office/drawing/2014/main" id="{5313BE3B-B83F-C857-981F-62D8FBC47FB9}"/>
                  </a:ext>
                </a:extLst>
              </p:cNvPr>
              <p:cNvSpPr/>
              <p:nvPr/>
            </p:nvSpPr>
            <p:spPr>
              <a:xfrm>
                <a:off x="9891772" y="7262420"/>
                <a:ext cx="133746" cy="216106"/>
              </a:xfrm>
              <a:custGeom>
                <a:avLst/>
                <a:gdLst>
                  <a:gd name="connsiteX0" fmla="*/ 78296 w 104775"/>
                  <a:gd name="connsiteY0" fmla="*/ 0 h 190500"/>
                  <a:gd name="connsiteX1" fmla="*/ 26480 w 104775"/>
                  <a:gd name="connsiteY1" fmla="*/ 0 h 190500"/>
                  <a:gd name="connsiteX2" fmla="*/ 0 w 104775"/>
                  <a:gd name="connsiteY2" fmla="*/ 26479 h 190500"/>
                  <a:gd name="connsiteX3" fmla="*/ 0 w 104775"/>
                  <a:gd name="connsiteY3" fmla="*/ 104775 h 190500"/>
                  <a:gd name="connsiteX4" fmla="*/ 9525 w 104775"/>
                  <a:gd name="connsiteY4" fmla="*/ 114300 h 190500"/>
                  <a:gd name="connsiteX5" fmla="*/ 19050 w 104775"/>
                  <a:gd name="connsiteY5" fmla="*/ 104775 h 190500"/>
                  <a:gd name="connsiteX6" fmla="*/ 19050 w 104775"/>
                  <a:gd name="connsiteY6" fmla="*/ 38100 h 190500"/>
                  <a:gd name="connsiteX7" fmla="*/ 28575 w 104775"/>
                  <a:gd name="connsiteY7" fmla="*/ 38100 h 190500"/>
                  <a:gd name="connsiteX8" fmla="*/ 28575 w 104775"/>
                  <a:gd name="connsiteY8" fmla="*/ 180975 h 190500"/>
                  <a:gd name="connsiteX9" fmla="*/ 38100 w 104775"/>
                  <a:gd name="connsiteY9" fmla="*/ 190500 h 190500"/>
                  <a:gd name="connsiteX10" fmla="*/ 47625 w 104775"/>
                  <a:gd name="connsiteY10" fmla="*/ 180975 h 190500"/>
                  <a:gd name="connsiteX11" fmla="*/ 47625 w 104775"/>
                  <a:gd name="connsiteY11" fmla="*/ 95250 h 190500"/>
                  <a:gd name="connsiteX12" fmla="*/ 57150 w 104775"/>
                  <a:gd name="connsiteY12" fmla="*/ 95250 h 190500"/>
                  <a:gd name="connsiteX13" fmla="*/ 57150 w 104775"/>
                  <a:gd name="connsiteY13" fmla="*/ 180975 h 190500"/>
                  <a:gd name="connsiteX14" fmla="*/ 66675 w 104775"/>
                  <a:gd name="connsiteY14" fmla="*/ 190500 h 190500"/>
                  <a:gd name="connsiteX15" fmla="*/ 76200 w 104775"/>
                  <a:gd name="connsiteY15" fmla="*/ 180975 h 190500"/>
                  <a:gd name="connsiteX16" fmla="*/ 76200 w 104775"/>
                  <a:gd name="connsiteY16" fmla="*/ 38100 h 190500"/>
                  <a:gd name="connsiteX17" fmla="*/ 85725 w 104775"/>
                  <a:gd name="connsiteY17" fmla="*/ 38100 h 190500"/>
                  <a:gd name="connsiteX18" fmla="*/ 85725 w 104775"/>
                  <a:gd name="connsiteY18" fmla="*/ 104775 h 190500"/>
                  <a:gd name="connsiteX19" fmla="*/ 95250 w 104775"/>
                  <a:gd name="connsiteY19" fmla="*/ 114300 h 190500"/>
                  <a:gd name="connsiteX20" fmla="*/ 104775 w 104775"/>
                  <a:gd name="connsiteY20" fmla="*/ 104775 h 190500"/>
                  <a:gd name="connsiteX21" fmla="*/ 104775 w 104775"/>
                  <a:gd name="connsiteY21" fmla="*/ 26479 h 190500"/>
                  <a:gd name="connsiteX22" fmla="*/ 78296 w 104775"/>
                  <a:gd name="connsiteY22"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775" h="190500">
                    <a:moveTo>
                      <a:pt x="78296" y="0"/>
                    </a:moveTo>
                    <a:lnTo>
                      <a:pt x="26480" y="0"/>
                    </a:lnTo>
                    <a:cubicBezTo>
                      <a:pt x="11859" y="0"/>
                      <a:pt x="0" y="11859"/>
                      <a:pt x="0" y="26479"/>
                    </a:cubicBezTo>
                    <a:lnTo>
                      <a:pt x="0" y="104775"/>
                    </a:lnTo>
                    <a:cubicBezTo>
                      <a:pt x="0" y="110033"/>
                      <a:pt x="4258" y="114300"/>
                      <a:pt x="9525" y="114300"/>
                    </a:cubicBezTo>
                    <a:cubicBezTo>
                      <a:pt x="14792" y="114300"/>
                      <a:pt x="19050" y="110033"/>
                      <a:pt x="19050" y="104775"/>
                    </a:cubicBezTo>
                    <a:lnTo>
                      <a:pt x="19050" y="38100"/>
                    </a:lnTo>
                    <a:lnTo>
                      <a:pt x="28575" y="38100"/>
                    </a:lnTo>
                    <a:lnTo>
                      <a:pt x="28575" y="180975"/>
                    </a:lnTo>
                    <a:cubicBezTo>
                      <a:pt x="28575" y="186233"/>
                      <a:pt x="32833" y="190500"/>
                      <a:pt x="38100" y="190500"/>
                    </a:cubicBezTo>
                    <a:cubicBezTo>
                      <a:pt x="43367" y="190500"/>
                      <a:pt x="47625" y="186233"/>
                      <a:pt x="47625" y="180975"/>
                    </a:cubicBezTo>
                    <a:lnTo>
                      <a:pt x="47625" y="95250"/>
                    </a:lnTo>
                    <a:lnTo>
                      <a:pt x="57150" y="95250"/>
                    </a:lnTo>
                    <a:lnTo>
                      <a:pt x="57150" y="180975"/>
                    </a:lnTo>
                    <a:cubicBezTo>
                      <a:pt x="57150" y="186233"/>
                      <a:pt x="61408" y="190500"/>
                      <a:pt x="66675" y="190500"/>
                    </a:cubicBezTo>
                    <a:cubicBezTo>
                      <a:pt x="71942" y="190500"/>
                      <a:pt x="76200" y="186233"/>
                      <a:pt x="76200" y="180975"/>
                    </a:cubicBezTo>
                    <a:lnTo>
                      <a:pt x="76200" y="38100"/>
                    </a:lnTo>
                    <a:lnTo>
                      <a:pt x="85725" y="38100"/>
                    </a:lnTo>
                    <a:lnTo>
                      <a:pt x="85725" y="104775"/>
                    </a:lnTo>
                    <a:cubicBezTo>
                      <a:pt x="85725" y="110033"/>
                      <a:pt x="89983" y="114300"/>
                      <a:pt x="95250" y="114300"/>
                    </a:cubicBezTo>
                    <a:cubicBezTo>
                      <a:pt x="100517" y="114300"/>
                      <a:pt x="104775" y="110033"/>
                      <a:pt x="104775" y="104775"/>
                    </a:cubicBezTo>
                    <a:lnTo>
                      <a:pt x="104775" y="26479"/>
                    </a:lnTo>
                    <a:cubicBezTo>
                      <a:pt x="104775" y="11859"/>
                      <a:pt x="92916" y="0"/>
                      <a:pt x="78296" y="0"/>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49" name="Freeform: Shape 48">
                <a:extLst>
                  <a:ext uri="{FF2B5EF4-FFF2-40B4-BE49-F238E27FC236}">
                    <a16:creationId xmlns:a16="http://schemas.microsoft.com/office/drawing/2014/main" id="{C79811B1-2C01-B174-A425-E3568B7A5B66}"/>
                  </a:ext>
                </a:extLst>
              </p:cNvPr>
              <p:cNvSpPr/>
              <p:nvPr/>
            </p:nvSpPr>
            <p:spPr>
              <a:xfrm>
                <a:off x="9925938" y="7191559"/>
                <a:ext cx="62454" cy="62454"/>
              </a:xfrm>
              <a:custGeom>
                <a:avLst/>
                <a:gdLst>
                  <a:gd name="connsiteX0" fmla="*/ 46482 w 46481"/>
                  <a:gd name="connsiteY0" fmla="*/ 23241 h 46481"/>
                  <a:gd name="connsiteX1" fmla="*/ 23241 w 46481"/>
                  <a:gd name="connsiteY1" fmla="*/ 46482 h 46481"/>
                  <a:gd name="connsiteX2" fmla="*/ 0 w 46481"/>
                  <a:gd name="connsiteY2" fmla="*/ 23241 h 46481"/>
                  <a:gd name="connsiteX3" fmla="*/ 23241 w 46481"/>
                  <a:gd name="connsiteY3" fmla="*/ 0 h 46481"/>
                  <a:gd name="connsiteX4" fmla="*/ 46482 w 46481"/>
                  <a:gd name="connsiteY4" fmla="*/ 23241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1" h="46481">
                    <a:moveTo>
                      <a:pt x="46482" y="23241"/>
                    </a:moveTo>
                    <a:cubicBezTo>
                      <a:pt x="46482" y="36077"/>
                      <a:pt x="36077" y="46482"/>
                      <a:pt x="23241" y="46482"/>
                    </a:cubicBezTo>
                    <a:cubicBezTo>
                      <a:pt x="10405" y="46482"/>
                      <a:pt x="0" y="36077"/>
                      <a:pt x="0" y="23241"/>
                    </a:cubicBezTo>
                    <a:cubicBezTo>
                      <a:pt x="0" y="10405"/>
                      <a:pt x="10405" y="0"/>
                      <a:pt x="23241" y="0"/>
                    </a:cubicBezTo>
                    <a:cubicBezTo>
                      <a:pt x="36077" y="0"/>
                      <a:pt x="46482" y="10405"/>
                      <a:pt x="46482" y="23241"/>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0" name="Freeform: Shape 49">
                <a:extLst>
                  <a:ext uri="{FF2B5EF4-FFF2-40B4-BE49-F238E27FC236}">
                    <a16:creationId xmlns:a16="http://schemas.microsoft.com/office/drawing/2014/main" id="{AD8699AB-0A8E-2FD4-3650-6AC54ADB26A0}"/>
                  </a:ext>
                </a:extLst>
              </p:cNvPr>
              <p:cNvSpPr/>
              <p:nvPr/>
            </p:nvSpPr>
            <p:spPr>
              <a:xfrm>
                <a:off x="9852725" y="7143180"/>
                <a:ext cx="214654" cy="382841"/>
              </a:xfrm>
              <a:custGeom>
                <a:avLst/>
                <a:gdLst>
                  <a:gd name="connsiteX0" fmla="*/ 152400 w 180975"/>
                  <a:gd name="connsiteY0" fmla="*/ 0 h 304800"/>
                  <a:gd name="connsiteX1" fmla="*/ 28575 w 180975"/>
                  <a:gd name="connsiteY1" fmla="*/ 0 h 304800"/>
                  <a:gd name="connsiteX2" fmla="*/ 0 w 180975"/>
                  <a:gd name="connsiteY2" fmla="*/ 28575 h 304800"/>
                  <a:gd name="connsiteX3" fmla="*/ 0 w 180975"/>
                  <a:gd name="connsiteY3" fmla="*/ 276215 h 304800"/>
                  <a:gd name="connsiteX4" fmla="*/ 28575 w 180975"/>
                  <a:gd name="connsiteY4" fmla="*/ 304800 h 304800"/>
                  <a:gd name="connsiteX5" fmla="*/ 152400 w 180975"/>
                  <a:gd name="connsiteY5" fmla="*/ 304800 h 304800"/>
                  <a:gd name="connsiteX6" fmla="*/ 180975 w 180975"/>
                  <a:gd name="connsiteY6" fmla="*/ 276215 h 304800"/>
                  <a:gd name="connsiteX7" fmla="*/ 180975 w 180975"/>
                  <a:gd name="connsiteY7" fmla="*/ 28575 h 304800"/>
                  <a:gd name="connsiteX8" fmla="*/ 152400 w 180975"/>
                  <a:gd name="connsiteY8" fmla="*/ 0 h 304800"/>
                  <a:gd name="connsiteX9" fmla="*/ 161925 w 180975"/>
                  <a:gd name="connsiteY9" fmla="*/ 276215 h 304800"/>
                  <a:gd name="connsiteX10" fmla="*/ 152400 w 180975"/>
                  <a:gd name="connsiteY10" fmla="*/ 285750 h 304800"/>
                  <a:gd name="connsiteX11" fmla="*/ 28575 w 180975"/>
                  <a:gd name="connsiteY11" fmla="*/ 285750 h 304800"/>
                  <a:gd name="connsiteX12" fmla="*/ 19050 w 180975"/>
                  <a:gd name="connsiteY12" fmla="*/ 276215 h 304800"/>
                  <a:gd name="connsiteX13" fmla="*/ 19050 w 180975"/>
                  <a:gd name="connsiteY13" fmla="*/ 28575 h 304800"/>
                  <a:gd name="connsiteX14" fmla="*/ 28575 w 180975"/>
                  <a:gd name="connsiteY14" fmla="*/ 19050 h 304800"/>
                  <a:gd name="connsiteX15" fmla="*/ 152400 w 180975"/>
                  <a:gd name="connsiteY15" fmla="*/ 19050 h 304800"/>
                  <a:gd name="connsiteX16" fmla="*/ 161925 w 180975"/>
                  <a:gd name="connsiteY16" fmla="*/ 28575 h 304800"/>
                  <a:gd name="connsiteX17" fmla="*/ 161925 w 180975"/>
                  <a:gd name="connsiteY17" fmla="*/ 27621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304800">
                    <a:moveTo>
                      <a:pt x="152400" y="0"/>
                    </a:moveTo>
                    <a:lnTo>
                      <a:pt x="28575" y="0"/>
                    </a:lnTo>
                    <a:cubicBezTo>
                      <a:pt x="12802" y="0"/>
                      <a:pt x="0" y="12802"/>
                      <a:pt x="0" y="28575"/>
                    </a:cubicBezTo>
                    <a:lnTo>
                      <a:pt x="0" y="276215"/>
                    </a:lnTo>
                    <a:cubicBezTo>
                      <a:pt x="0" y="291998"/>
                      <a:pt x="12802" y="304800"/>
                      <a:pt x="28575" y="304800"/>
                    </a:cubicBezTo>
                    <a:lnTo>
                      <a:pt x="152400" y="304800"/>
                    </a:lnTo>
                    <a:cubicBezTo>
                      <a:pt x="168173" y="304800"/>
                      <a:pt x="180975" y="291998"/>
                      <a:pt x="180975" y="276215"/>
                    </a:cubicBezTo>
                    <a:lnTo>
                      <a:pt x="180975" y="28575"/>
                    </a:lnTo>
                    <a:cubicBezTo>
                      <a:pt x="180975" y="12802"/>
                      <a:pt x="168173" y="0"/>
                      <a:pt x="152400" y="0"/>
                    </a:cubicBezTo>
                    <a:close/>
                    <a:moveTo>
                      <a:pt x="161925" y="276215"/>
                    </a:moveTo>
                    <a:cubicBezTo>
                      <a:pt x="161925" y="281483"/>
                      <a:pt x="157658" y="285750"/>
                      <a:pt x="152400" y="285750"/>
                    </a:cubicBezTo>
                    <a:lnTo>
                      <a:pt x="28575" y="285750"/>
                    </a:lnTo>
                    <a:cubicBezTo>
                      <a:pt x="23317" y="285750"/>
                      <a:pt x="19050" y="281483"/>
                      <a:pt x="19050" y="276215"/>
                    </a:cubicBezTo>
                    <a:lnTo>
                      <a:pt x="19050" y="28575"/>
                    </a:lnTo>
                    <a:cubicBezTo>
                      <a:pt x="19050" y="23317"/>
                      <a:pt x="23317" y="19050"/>
                      <a:pt x="28575" y="19050"/>
                    </a:cubicBezTo>
                    <a:lnTo>
                      <a:pt x="152400" y="19050"/>
                    </a:lnTo>
                    <a:cubicBezTo>
                      <a:pt x="157658" y="19050"/>
                      <a:pt x="161925" y="23317"/>
                      <a:pt x="161925" y="28575"/>
                    </a:cubicBezTo>
                    <a:lnTo>
                      <a:pt x="161925" y="276215"/>
                    </a:ln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1" name="Freeform: Shape 50">
                <a:extLst>
                  <a:ext uri="{FF2B5EF4-FFF2-40B4-BE49-F238E27FC236}">
                    <a16:creationId xmlns:a16="http://schemas.microsoft.com/office/drawing/2014/main" id="{368100E8-25AA-EF0F-F8F0-5D605B2E2309}"/>
                  </a:ext>
                </a:extLst>
              </p:cNvPr>
              <p:cNvSpPr/>
              <p:nvPr/>
            </p:nvSpPr>
            <p:spPr>
              <a:xfrm>
                <a:off x="10078114" y="7211375"/>
                <a:ext cx="50792" cy="104406"/>
              </a:xfrm>
              <a:custGeom>
                <a:avLst/>
                <a:gdLst>
                  <a:gd name="connsiteX0" fmla="*/ 4146 w 50792"/>
                  <a:gd name="connsiteY0" fmla="*/ 42567 h 71142"/>
                  <a:gd name="connsiteX1" fmla="*/ 15871 w 50792"/>
                  <a:gd name="connsiteY1" fmla="*/ 42567 h 71142"/>
                  <a:gd name="connsiteX2" fmla="*/ 15871 w 50792"/>
                  <a:gd name="connsiteY2" fmla="*/ 61617 h 71142"/>
                  <a:gd name="connsiteX3" fmla="*/ 25396 w 50792"/>
                  <a:gd name="connsiteY3" fmla="*/ 71142 h 71142"/>
                  <a:gd name="connsiteX4" fmla="*/ 34921 w 50792"/>
                  <a:gd name="connsiteY4" fmla="*/ 61617 h 71142"/>
                  <a:gd name="connsiteX5" fmla="*/ 34921 w 50792"/>
                  <a:gd name="connsiteY5" fmla="*/ 42567 h 71142"/>
                  <a:gd name="connsiteX6" fmla="*/ 46647 w 50792"/>
                  <a:gd name="connsiteY6" fmla="*/ 42567 h 71142"/>
                  <a:gd name="connsiteX7" fmla="*/ 50257 w 50792"/>
                  <a:gd name="connsiteY7" fmla="*/ 40462 h 71142"/>
                  <a:gd name="connsiteX8" fmla="*/ 50199 w 50792"/>
                  <a:gd name="connsiteY8" fmla="*/ 36290 h 71142"/>
                  <a:gd name="connsiteX9" fmla="*/ 29987 w 50792"/>
                  <a:gd name="connsiteY9" fmla="*/ 2610 h 71142"/>
                  <a:gd name="connsiteX10" fmla="*/ 25396 w 50792"/>
                  <a:gd name="connsiteY10" fmla="*/ 0 h 71142"/>
                  <a:gd name="connsiteX11" fmla="*/ 20805 w 50792"/>
                  <a:gd name="connsiteY11" fmla="*/ 2600 h 71142"/>
                  <a:gd name="connsiteX12" fmla="*/ 593 w 50792"/>
                  <a:gd name="connsiteY12" fmla="*/ 36281 h 71142"/>
                  <a:gd name="connsiteX13" fmla="*/ 536 w 50792"/>
                  <a:gd name="connsiteY13" fmla="*/ 40453 h 71142"/>
                  <a:gd name="connsiteX14" fmla="*/ 4146 w 50792"/>
                  <a:gd name="connsiteY14" fmla="*/ 42567 h 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92" h="71142">
                    <a:moveTo>
                      <a:pt x="4146" y="42567"/>
                    </a:moveTo>
                    <a:lnTo>
                      <a:pt x="15871" y="42567"/>
                    </a:lnTo>
                    <a:lnTo>
                      <a:pt x="15871" y="61617"/>
                    </a:lnTo>
                    <a:cubicBezTo>
                      <a:pt x="15871" y="66875"/>
                      <a:pt x="20129" y="71142"/>
                      <a:pt x="25396" y="71142"/>
                    </a:cubicBezTo>
                    <a:cubicBezTo>
                      <a:pt x="30664" y="71142"/>
                      <a:pt x="34921" y="66875"/>
                      <a:pt x="34921" y="61617"/>
                    </a:cubicBezTo>
                    <a:lnTo>
                      <a:pt x="34921" y="42567"/>
                    </a:lnTo>
                    <a:lnTo>
                      <a:pt x="46647" y="42567"/>
                    </a:lnTo>
                    <a:cubicBezTo>
                      <a:pt x="48142" y="42567"/>
                      <a:pt x="49523" y="41758"/>
                      <a:pt x="50257" y="40462"/>
                    </a:cubicBezTo>
                    <a:cubicBezTo>
                      <a:pt x="50990" y="39167"/>
                      <a:pt x="50971" y="37567"/>
                      <a:pt x="50199" y="36290"/>
                    </a:cubicBezTo>
                    <a:lnTo>
                      <a:pt x="29987" y="2610"/>
                    </a:lnTo>
                    <a:cubicBezTo>
                      <a:pt x="29025" y="991"/>
                      <a:pt x="27273" y="0"/>
                      <a:pt x="25396" y="0"/>
                    </a:cubicBezTo>
                    <a:cubicBezTo>
                      <a:pt x="23520" y="0"/>
                      <a:pt x="21767" y="991"/>
                      <a:pt x="20805" y="2600"/>
                    </a:cubicBezTo>
                    <a:lnTo>
                      <a:pt x="593" y="36281"/>
                    </a:lnTo>
                    <a:cubicBezTo>
                      <a:pt x="-178" y="37567"/>
                      <a:pt x="-197" y="39167"/>
                      <a:pt x="536" y="40453"/>
                    </a:cubicBezTo>
                    <a:cubicBezTo>
                      <a:pt x="1270" y="41739"/>
                      <a:pt x="2641" y="42567"/>
                      <a:pt x="4146" y="42567"/>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2" name="Freeform: Shape 51">
                <a:extLst>
                  <a:ext uri="{FF2B5EF4-FFF2-40B4-BE49-F238E27FC236}">
                    <a16:creationId xmlns:a16="http://schemas.microsoft.com/office/drawing/2014/main" id="{DFD74C65-B880-6E43-64B3-B8830DF62554}"/>
                  </a:ext>
                </a:extLst>
              </p:cNvPr>
              <p:cNvSpPr/>
              <p:nvPr/>
            </p:nvSpPr>
            <p:spPr>
              <a:xfrm>
                <a:off x="10078255" y="7339754"/>
                <a:ext cx="50801" cy="104406"/>
              </a:xfrm>
              <a:custGeom>
                <a:avLst/>
                <a:gdLst>
                  <a:gd name="connsiteX0" fmla="*/ 50266 w 50801"/>
                  <a:gd name="connsiteY0" fmla="*/ 30623 h 71123"/>
                  <a:gd name="connsiteX1" fmla="*/ 46656 w 50801"/>
                  <a:gd name="connsiteY1" fmla="*/ 28470 h 71123"/>
                  <a:gd name="connsiteX2" fmla="*/ 34779 w 50801"/>
                  <a:gd name="connsiteY2" fmla="*/ 28470 h 71123"/>
                  <a:gd name="connsiteX3" fmla="*/ 34779 w 50801"/>
                  <a:gd name="connsiteY3" fmla="*/ 9525 h 71123"/>
                  <a:gd name="connsiteX4" fmla="*/ 25254 w 50801"/>
                  <a:gd name="connsiteY4" fmla="*/ 0 h 71123"/>
                  <a:gd name="connsiteX5" fmla="*/ 15729 w 50801"/>
                  <a:gd name="connsiteY5" fmla="*/ 9525 h 71123"/>
                  <a:gd name="connsiteX6" fmla="*/ 15729 w 50801"/>
                  <a:gd name="connsiteY6" fmla="*/ 28470 h 71123"/>
                  <a:gd name="connsiteX7" fmla="*/ 4146 w 50801"/>
                  <a:gd name="connsiteY7" fmla="*/ 28470 h 71123"/>
                  <a:gd name="connsiteX8" fmla="*/ 536 w 50801"/>
                  <a:gd name="connsiteY8" fmla="*/ 30623 h 71123"/>
                  <a:gd name="connsiteX9" fmla="*/ 593 w 50801"/>
                  <a:gd name="connsiteY9" fmla="*/ 34823 h 71123"/>
                  <a:gd name="connsiteX10" fmla="*/ 20805 w 50801"/>
                  <a:gd name="connsiteY10" fmla="*/ 68523 h 71123"/>
                  <a:gd name="connsiteX11" fmla="*/ 25396 w 50801"/>
                  <a:gd name="connsiteY11" fmla="*/ 71123 h 71123"/>
                  <a:gd name="connsiteX12" fmla="*/ 29987 w 50801"/>
                  <a:gd name="connsiteY12" fmla="*/ 68523 h 71123"/>
                  <a:gd name="connsiteX13" fmla="*/ 50199 w 50801"/>
                  <a:gd name="connsiteY13" fmla="*/ 34842 h 71123"/>
                  <a:gd name="connsiteX14" fmla="*/ 50266 w 50801"/>
                  <a:gd name="connsiteY14" fmla="*/ 30623 h 7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01" h="71123">
                    <a:moveTo>
                      <a:pt x="50266" y="30623"/>
                    </a:moveTo>
                    <a:cubicBezTo>
                      <a:pt x="49533" y="29327"/>
                      <a:pt x="48152" y="28470"/>
                      <a:pt x="46656" y="28470"/>
                    </a:cubicBezTo>
                    <a:lnTo>
                      <a:pt x="34779" y="28470"/>
                    </a:lnTo>
                    <a:lnTo>
                      <a:pt x="34779" y="9525"/>
                    </a:lnTo>
                    <a:cubicBezTo>
                      <a:pt x="34779" y="4258"/>
                      <a:pt x="30521" y="0"/>
                      <a:pt x="25254" y="0"/>
                    </a:cubicBezTo>
                    <a:cubicBezTo>
                      <a:pt x="19986" y="0"/>
                      <a:pt x="15729" y="4258"/>
                      <a:pt x="15729" y="9525"/>
                    </a:cubicBezTo>
                    <a:lnTo>
                      <a:pt x="15729" y="28470"/>
                    </a:lnTo>
                    <a:lnTo>
                      <a:pt x="4146" y="28470"/>
                    </a:lnTo>
                    <a:cubicBezTo>
                      <a:pt x="2651" y="28470"/>
                      <a:pt x="1270" y="29327"/>
                      <a:pt x="536" y="30623"/>
                    </a:cubicBezTo>
                    <a:cubicBezTo>
                      <a:pt x="-197" y="31928"/>
                      <a:pt x="-178" y="33547"/>
                      <a:pt x="593" y="34823"/>
                    </a:cubicBezTo>
                    <a:lnTo>
                      <a:pt x="20805" y="68523"/>
                    </a:lnTo>
                    <a:cubicBezTo>
                      <a:pt x="21777" y="70133"/>
                      <a:pt x="23520" y="71123"/>
                      <a:pt x="25396" y="71123"/>
                    </a:cubicBezTo>
                    <a:cubicBezTo>
                      <a:pt x="27273" y="71123"/>
                      <a:pt x="29025" y="70133"/>
                      <a:pt x="29987" y="68523"/>
                    </a:cubicBezTo>
                    <a:lnTo>
                      <a:pt x="50199" y="34842"/>
                    </a:lnTo>
                    <a:cubicBezTo>
                      <a:pt x="50981" y="33566"/>
                      <a:pt x="51000" y="31909"/>
                      <a:pt x="50266" y="3062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grpSp>
        <p:nvGrpSpPr>
          <p:cNvPr id="53" name="Group 52">
            <a:extLst>
              <a:ext uri="{FF2B5EF4-FFF2-40B4-BE49-F238E27FC236}">
                <a16:creationId xmlns:a16="http://schemas.microsoft.com/office/drawing/2014/main" id="{CDE76610-B79F-A6DD-BC7F-087F853D430E}"/>
              </a:ext>
            </a:extLst>
          </p:cNvPr>
          <p:cNvGrpSpPr/>
          <p:nvPr/>
        </p:nvGrpSpPr>
        <p:grpSpPr>
          <a:xfrm>
            <a:off x="2670548" y="5825592"/>
            <a:ext cx="228600" cy="228600"/>
            <a:chOff x="6788811" y="3571378"/>
            <a:chExt cx="407182" cy="407180"/>
          </a:xfrm>
        </p:grpSpPr>
        <p:sp>
          <p:nvSpPr>
            <p:cNvPr id="54" name="Oval 53">
              <a:extLst>
                <a:ext uri="{FF2B5EF4-FFF2-40B4-BE49-F238E27FC236}">
                  <a16:creationId xmlns:a16="http://schemas.microsoft.com/office/drawing/2014/main" id="{4E8B3742-3CC3-35F5-4A6F-DF9F8B4133BE}"/>
                </a:ext>
              </a:extLst>
            </p:cNvPr>
            <p:cNvSpPr>
              <a:spLocks/>
            </p:cNvSpPr>
            <p:nvPr/>
          </p:nvSpPr>
          <p:spPr bwMode="auto">
            <a:xfrm>
              <a:off x="6788811" y="3571378"/>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5" name="Graphic 220">
              <a:extLst>
                <a:ext uri="{FF2B5EF4-FFF2-40B4-BE49-F238E27FC236}">
                  <a16:creationId xmlns:a16="http://schemas.microsoft.com/office/drawing/2014/main" id="{51F34A56-60D8-18DC-A73D-605CA8332101}"/>
                </a:ext>
              </a:extLst>
            </p:cNvPr>
            <p:cNvGrpSpPr>
              <a:grpSpLocks/>
            </p:cNvGrpSpPr>
            <p:nvPr/>
          </p:nvGrpSpPr>
          <p:grpSpPr>
            <a:xfrm>
              <a:off x="6880926" y="3654608"/>
              <a:ext cx="259082" cy="259633"/>
              <a:chOff x="4649394" y="1866781"/>
              <a:chExt cx="3362907" cy="3370066"/>
            </a:xfrm>
            <a:solidFill>
              <a:schemeClr val="bg1"/>
            </a:solidFill>
          </p:grpSpPr>
          <p:sp>
            <p:nvSpPr>
              <p:cNvPr id="56" name="Freeform: Shape 55">
                <a:extLst>
                  <a:ext uri="{FF2B5EF4-FFF2-40B4-BE49-F238E27FC236}">
                    <a16:creationId xmlns:a16="http://schemas.microsoft.com/office/drawing/2014/main" id="{09250AA7-2623-9566-DB86-46BC2C8D7682}"/>
                  </a:ext>
                </a:extLst>
              </p:cNvPr>
              <p:cNvSpPr/>
              <p:nvPr/>
            </p:nvSpPr>
            <p:spPr>
              <a:xfrm>
                <a:off x="4649394" y="3022954"/>
                <a:ext cx="3362907" cy="2213893"/>
              </a:xfrm>
              <a:custGeom>
                <a:avLst/>
                <a:gdLst>
                  <a:gd name="connsiteX0" fmla="*/ 2491086 w 2563565"/>
                  <a:gd name="connsiteY0" fmla="*/ 427672 h 1702117"/>
                  <a:gd name="connsiteX1" fmla="*/ 2238673 w 2563565"/>
                  <a:gd name="connsiteY1" fmla="*/ 257175 h 1702117"/>
                  <a:gd name="connsiteX2" fmla="*/ 1998643 w 2563565"/>
                  <a:gd name="connsiteY2" fmla="*/ 343852 h 1702117"/>
                  <a:gd name="connsiteX3" fmla="*/ 1970068 w 2563565"/>
                  <a:gd name="connsiteY3" fmla="*/ 213360 h 1702117"/>
                  <a:gd name="connsiteX4" fmla="*/ 1931968 w 2563565"/>
                  <a:gd name="connsiteY4" fmla="*/ 106680 h 1702117"/>
                  <a:gd name="connsiteX5" fmla="*/ 1768138 w 2563565"/>
                  <a:gd name="connsiteY5" fmla="*/ 0 h 1702117"/>
                  <a:gd name="connsiteX6" fmla="*/ 240328 w 2563565"/>
                  <a:gd name="connsiteY6" fmla="*/ 0 h 1702117"/>
                  <a:gd name="connsiteX7" fmla="*/ 78403 w 2563565"/>
                  <a:gd name="connsiteY7" fmla="*/ 105727 h 1702117"/>
                  <a:gd name="connsiteX8" fmla="*/ 78403 w 2563565"/>
                  <a:gd name="connsiteY8" fmla="*/ 106680 h 1702117"/>
                  <a:gd name="connsiteX9" fmla="*/ 40303 w 2563565"/>
                  <a:gd name="connsiteY9" fmla="*/ 213360 h 1702117"/>
                  <a:gd name="connsiteX10" fmla="*/ 3155 w 2563565"/>
                  <a:gd name="connsiteY10" fmla="*/ 425767 h 1702117"/>
                  <a:gd name="connsiteX11" fmla="*/ 43160 w 2563565"/>
                  <a:gd name="connsiteY11" fmla="*/ 851535 h 1702117"/>
                  <a:gd name="connsiteX12" fmla="*/ 221278 w 2563565"/>
                  <a:gd name="connsiteY12" fmla="*/ 1277302 h 1702117"/>
                  <a:gd name="connsiteX13" fmla="*/ 377488 w 2563565"/>
                  <a:gd name="connsiteY13" fmla="*/ 1489710 h 1702117"/>
                  <a:gd name="connsiteX14" fmla="*/ 584180 w 2563565"/>
                  <a:gd name="connsiteY14" fmla="*/ 1688783 h 1702117"/>
                  <a:gd name="connsiteX15" fmla="*/ 624185 w 2563565"/>
                  <a:gd name="connsiteY15" fmla="*/ 1702118 h 1702117"/>
                  <a:gd name="connsiteX16" fmla="*/ 1387138 w 2563565"/>
                  <a:gd name="connsiteY16" fmla="*/ 1702118 h 1702117"/>
                  <a:gd name="connsiteX17" fmla="*/ 1427143 w 2563565"/>
                  <a:gd name="connsiteY17" fmla="*/ 1688783 h 1702117"/>
                  <a:gd name="connsiteX18" fmla="*/ 1633835 w 2563565"/>
                  <a:gd name="connsiteY18" fmla="*/ 1489710 h 1702117"/>
                  <a:gd name="connsiteX19" fmla="*/ 1790045 w 2563565"/>
                  <a:gd name="connsiteY19" fmla="*/ 1277302 h 1702117"/>
                  <a:gd name="connsiteX20" fmla="*/ 1911013 w 2563565"/>
                  <a:gd name="connsiteY20" fmla="*/ 1033463 h 1702117"/>
                  <a:gd name="connsiteX21" fmla="*/ 2158663 w 2563565"/>
                  <a:gd name="connsiteY21" fmla="*/ 1194435 h 1702117"/>
                  <a:gd name="connsiteX22" fmla="*/ 2184381 w 2563565"/>
                  <a:gd name="connsiteY22" fmla="*/ 1195388 h 1702117"/>
                  <a:gd name="connsiteX23" fmla="*/ 2561570 w 2563565"/>
                  <a:gd name="connsiteY23" fmla="*/ 757238 h 1702117"/>
                  <a:gd name="connsiteX24" fmla="*/ 2491086 w 2563565"/>
                  <a:gd name="connsiteY24" fmla="*/ 427672 h 1702117"/>
                  <a:gd name="connsiteX25" fmla="*/ 2393930 w 2563565"/>
                  <a:gd name="connsiteY25" fmla="*/ 742950 h 1702117"/>
                  <a:gd name="connsiteX26" fmla="*/ 2171998 w 2563565"/>
                  <a:gd name="connsiteY26" fmla="*/ 1027747 h 1702117"/>
                  <a:gd name="connsiteX27" fmla="*/ 2002453 w 2563565"/>
                  <a:gd name="connsiteY27" fmla="*/ 708660 h 1702117"/>
                  <a:gd name="connsiteX28" fmla="*/ 2088178 w 2563565"/>
                  <a:gd name="connsiteY28" fmla="*/ 491490 h 1702117"/>
                  <a:gd name="connsiteX29" fmla="*/ 2213908 w 2563565"/>
                  <a:gd name="connsiteY29" fmla="*/ 423863 h 1702117"/>
                  <a:gd name="connsiteX30" fmla="*/ 2224386 w 2563565"/>
                  <a:gd name="connsiteY30" fmla="*/ 423863 h 1702117"/>
                  <a:gd name="connsiteX31" fmla="*/ 2347258 w 2563565"/>
                  <a:gd name="connsiteY31" fmla="*/ 513397 h 1702117"/>
                  <a:gd name="connsiteX32" fmla="*/ 2393930 w 2563565"/>
                  <a:gd name="connsiteY32" fmla="*/ 742950 h 170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3565" h="1702117">
                    <a:moveTo>
                      <a:pt x="2491086" y="427672"/>
                    </a:moveTo>
                    <a:cubicBezTo>
                      <a:pt x="2431078" y="328613"/>
                      <a:pt x="2339638" y="266700"/>
                      <a:pt x="2238673" y="257175"/>
                    </a:cubicBezTo>
                    <a:cubicBezTo>
                      <a:pt x="2153901" y="249555"/>
                      <a:pt x="2069128" y="280988"/>
                      <a:pt x="1998643" y="343852"/>
                    </a:cubicBezTo>
                    <a:cubicBezTo>
                      <a:pt x="1991975" y="300038"/>
                      <a:pt x="1982450" y="257175"/>
                      <a:pt x="1970068" y="213360"/>
                    </a:cubicBezTo>
                    <a:cubicBezTo>
                      <a:pt x="1959590" y="178117"/>
                      <a:pt x="1947208" y="142875"/>
                      <a:pt x="1931968" y="106680"/>
                    </a:cubicBezTo>
                    <a:cubicBezTo>
                      <a:pt x="1903393" y="41910"/>
                      <a:pt x="1839575" y="0"/>
                      <a:pt x="1768138" y="0"/>
                    </a:cubicBezTo>
                    <a:lnTo>
                      <a:pt x="240328" y="0"/>
                    </a:lnTo>
                    <a:cubicBezTo>
                      <a:pt x="169843" y="0"/>
                      <a:pt x="106978" y="40957"/>
                      <a:pt x="78403" y="105727"/>
                    </a:cubicBezTo>
                    <a:lnTo>
                      <a:pt x="78403" y="106680"/>
                    </a:lnTo>
                    <a:cubicBezTo>
                      <a:pt x="63163" y="141922"/>
                      <a:pt x="50780" y="177165"/>
                      <a:pt x="40303" y="213360"/>
                    </a:cubicBezTo>
                    <a:cubicBezTo>
                      <a:pt x="20300" y="283845"/>
                      <a:pt x="7918" y="355283"/>
                      <a:pt x="3155" y="425767"/>
                    </a:cubicBezTo>
                    <a:cubicBezTo>
                      <a:pt x="-7322" y="567690"/>
                      <a:pt x="8870" y="709613"/>
                      <a:pt x="43160" y="851535"/>
                    </a:cubicBezTo>
                    <a:cubicBezTo>
                      <a:pt x="77450" y="993458"/>
                      <a:pt x="134600" y="1135380"/>
                      <a:pt x="221278" y="1277302"/>
                    </a:cubicBezTo>
                    <a:cubicBezTo>
                      <a:pt x="265093" y="1347788"/>
                      <a:pt x="315575" y="1419225"/>
                      <a:pt x="377488" y="1489710"/>
                    </a:cubicBezTo>
                    <a:cubicBezTo>
                      <a:pt x="392728" y="1507808"/>
                      <a:pt x="584180" y="1688783"/>
                      <a:pt x="584180" y="1688783"/>
                    </a:cubicBezTo>
                    <a:cubicBezTo>
                      <a:pt x="595610" y="1697355"/>
                      <a:pt x="609898" y="1702118"/>
                      <a:pt x="624185" y="1702118"/>
                    </a:cubicBezTo>
                    <a:lnTo>
                      <a:pt x="1387138" y="1702118"/>
                    </a:lnTo>
                    <a:cubicBezTo>
                      <a:pt x="1401425" y="1702118"/>
                      <a:pt x="1415713" y="1697355"/>
                      <a:pt x="1427143" y="1688783"/>
                    </a:cubicBezTo>
                    <a:cubicBezTo>
                      <a:pt x="1427143" y="1688783"/>
                      <a:pt x="1617643" y="1506855"/>
                      <a:pt x="1633835" y="1489710"/>
                    </a:cubicBezTo>
                    <a:cubicBezTo>
                      <a:pt x="1694795" y="1419225"/>
                      <a:pt x="1746230" y="1347788"/>
                      <a:pt x="1790045" y="1277302"/>
                    </a:cubicBezTo>
                    <a:cubicBezTo>
                      <a:pt x="1839575" y="1196340"/>
                      <a:pt x="1879580" y="1114425"/>
                      <a:pt x="1911013" y="1033463"/>
                    </a:cubicBezTo>
                    <a:cubicBezTo>
                      <a:pt x="1969115" y="1124902"/>
                      <a:pt x="2055793" y="1185863"/>
                      <a:pt x="2158663" y="1194435"/>
                    </a:cubicBezTo>
                    <a:cubicBezTo>
                      <a:pt x="2167236" y="1195388"/>
                      <a:pt x="2175808" y="1195388"/>
                      <a:pt x="2184381" y="1195388"/>
                    </a:cubicBezTo>
                    <a:cubicBezTo>
                      <a:pt x="2376786" y="1195388"/>
                      <a:pt x="2539663" y="1008697"/>
                      <a:pt x="2561570" y="757238"/>
                    </a:cubicBezTo>
                    <a:cubicBezTo>
                      <a:pt x="2571095" y="637222"/>
                      <a:pt x="2546330" y="520065"/>
                      <a:pt x="2491086" y="427672"/>
                    </a:cubicBezTo>
                    <a:close/>
                    <a:moveTo>
                      <a:pt x="2393930" y="742950"/>
                    </a:moveTo>
                    <a:cubicBezTo>
                      <a:pt x="2379643" y="906780"/>
                      <a:pt x="2277726" y="1037272"/>
                      <a:pt x="2171998" y="1027747"/>
                    </a:cubicBezTo>
                    <a:cubicBezTo>
                      <a:pt x="2065318" y="1018222"/>
                      <a:pt x="1988165" y="872490"/>
                      <a:pt x="2002453" y="708660"/>
                    </a:cubicBezTo>
                    <a:cubicBezTo>
                      <a:pt x="2010073" y="624840"/>
                      <a:pt x="2040553" y="544830"/>
                      <a:pt x="2088178" y="491490"/>
                    </a:cubicBezTo>
                    <a:cubicBezTo>
                      <a:pt x="2111038" y="465772"/>
                      <a:pt x="2155806" y="423863"/>
                      <a:pt x="2213908" y="423863"/>
                    </a:cubicBezTo>
                    <a:cubicBezTo>
                      <a:pt x="2217718" y="423863"/>
                      <a:pt x="2220576" y="423863"/>
                      <a:pt x="2224386" y="423863"/>
                    </a:cubicBezTo>
                    <a:cubicBezTo>
                      <a:pt x="2288203" y="429577"/>
                      <a:pt x="2329161" y="481965"/>
                      <a:pt x="2347258" y="513397"/>
                    </a:cubicBezTo>
                    <a:cubicBezTo>
                      <a:pt x="2384405" y="575310"/>
                      <a:pt x="2401551" y="658177"/>
                      <a:pt x="2393930" y="742950"/>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7" name="Freeform: Shape 56">
                <a:extLst>
                  <a:ext uri="{FF2B5EF4-FFF2-40B4-BE49-F238E27FC236}">
                    <a16:creationId xmlns:a16="http://schemas.microsoft.com/office/drawing/2014/main" id="{744FCE5D-20A6-6E1F-6D93-0AE09B38F322}"/>
                  </a:ext>
                </a:extLst>
              </p:cNvPr>
              <p:cNvSpPr/>
              <p:nvPr/>
            </p:nvSpPr>
            <p:spPr>
              <a:xfrm>
                <a:off x="5686604" y="1866781"/>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3 w 576262"/>
                  <a:gd name="connsiteY3" fmla="*/ 66675 h 576262"/>
                  <a:gd name="connsiteX4" fmla="*/ 509588 w 576262"/>
                  <a:gd name="connsiteY4" fmla="*/ 0 h 576262"/>
                  <a:gd name="connsiteX5" fmla="*/ 576263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8" y="299085"/>
                      <a:pt x="210502" y="299085"/>
                    </a:cubicBezTo>
                    <a:cubicBezTo>
                      <a:pt x="338138" y="299085"/>
                      <a:pt x="442913" y="195263"/>
                      <a:pt x="442913" y="66675"/>
                    </a:cubicBezTo>
                    <a:cubicBezTo>
                      <a:pt x="442913" y="29528"/>
                      <a:pt x="472440" y="0"/>
                      <a:pt x="509588" y="0"/>
                    </a:cubicBezTo>
                    <a:cubicBezTo>
                      <a:pt x="546735" y="0"/>
                      <a:pt x="576263" y="29528"/>
                      <a:pt x="576263" y="66675"/>
                    </a:cubicBezTo>
                    <a:cubicBezTo>
                      <a:pt x="576263" y="268605"/>
                      <a:pt x="412432" y="432435"/>
                      <a:pt x="210502" y="432435"/>
                    </a:cubicBezTo>
                    <a:cubicBezTo>
                      <a:pt x="167640" y="432435"/>
                      <a:pt x="133350" y="466725"/>
                      <a:pt x="133350" y="509588"/>
                    </a:cubicBezTo>
                    <a:cubicBezTo>
                      <a:pt x="133350" y="545783"/>
                      <a:pt x="103823"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8" name="Freeform: Shape 57">
                <a:extLst>
                  <a:ext uri="{FF2B5EF4-FFF2-40B4-BE49-F238E27FC236}">
                    <a16:creationId xmlns:a16="http://schemas.microsoft.com/office/drawing/2014/main" id="{5ED45C13-A3D8-7DA7-7319-C1DCC05E23BF}"/>
                  </a:ext>
                </a:extLst>
              </p:cNvPr>
              <p:cNvSpPr/>
              <p:nvPr/>
            </p:nvSpPr>
            <p:spPr>
              <a:xfrm>
                <a:off x="6433829" y="1866800"/>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3 w 576262"/>
                  <a:gd name="connsiteY3" fmla="*/ 66675 h 576262"/>
                  <a:gd name="connsiteX4" fmla="*/ 509588 w 576262"/>
                  <a:gd name="connsiteY4" fmla="*/ 0 h 576262"/>
                  <a:gd name="connsiteX5" fmla="*/ 576263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7" y="299085"/>
                      <a:pt x="210502" y="299085"/>
                    </a:cubicBezTo>
                    <a:cubicBezTo>
                      <a:pt x="338138" y="299085"/>
                      <a:pt x="442913" y="195263"/>
                      <a:pt x="442913" y="66675"/>
                    </a:cubicBezTo>
                    <a:cubicBezTo>
                      <a:pt x="442913" y="29528"/>
                      <a:pt x="472440" y="0"/>
                      <a:pt x="509588" y="0"/>
                    </a:cubicBezTo>
                    <a:cubicBezTo>
                      <a:pt x="546735" y="0"/>
                      <a:pt x="576263" y="29528"/>
                      <a:pt x="576263" y="66675"/>
                    </a:cubicBezTo>
                    <a:cubicBezTo>
                      <a:pt x="576263" y="268605"/>
                      <a:pt x="412432" y="432435"/>
                      <a:pt x="210502" y="432435"/>
                    </a:cubicBezTo>
                    <a:cubicBezTo>
                      <a:pt x="167640" y="432435"/>
                      <a:pt x="133350" y="466725"/>
                      <a:pt x="133350" y="509588"/>
                    </a:cubicBezTo>
                    <a:cubicBezTo>
                      <a:pt x="133350" y="545783"/>
                      <a:pt x="103822"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59" name="Freeform: Shape 58">
                <a:extLst>
                  <a:ext uri="{FF2B5EF4-FFF2-40B4-BE49-F238E27FC236}">
                    <a16:creationId xmlns:a16="http://schemas.microsoft.com/office/drawing/2014/main" id="{F69F0BFA-4481-065D-054B-9419B6332359}"/>
                  </a:ext>
                </a:extLst>
              </p:cNvPr>
              <p:cNvSpPr/>
              <p:nvPr/>
            </p:nvSpPr>
            <p:spPr>
              <a:xfrm>
                <a:off x="4940342" y="1866839"/>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2 w 576262"/>
                  <a:gd name="connsiteY3" fmla="*/ 66675 h 576262"/>
                  <a:gd name="connsiteX4" fmla="*/ 509587 w 576262"/>
                  <a:gd name="connsiteY4" fmla="*/ 0 h 576262"/>
                  <a:gd name="connsiteX5" fmla="*/ 576262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7" y="299085"/>
                      <a:pt x="210502" y="299085"/>
                    </a:cubicBezTo>
                    <a:cubicBezTo>
                      <a:pt x="338137" y="299085"/>
                      <a:pt x="442912" y="195263"/>
                      <a:pt x="442912" y="66675"/>
                    </a:cubicBezTo>
                    <a:cubicBezTo>
                      <a:pt x="442912" y="29528"/>
                      <a:pt x="472440" y="0"/>
                      <a:pt x="509587" y="0"/>
                    </a:cubicBezTo>
                    <a:cubicBezTo>
                      <a:pt x="546735" y="0"/>
                      <a:pt x="576262" y="29528"/>
                      <a:pt x="576262" y="66675"/>
                    </a:cubicBezTo>
                    <a:cubicBezTo>
                      <a:pt x="576262" y="268605"/>
                      <a:pt x="412433" y="432435"/>
                      <a:pt x="210502" y="432435"/>
                    </a:cubicBezTo>
                    <a:cubicBezTo>
                      <a:pt x="167640" y="432435"/>
                      <a:pt x="133350" y="466725"/>
                      <a:pt x="133350" y="509588"/>
                    </a:cubicBezTo>
                    <a:cubicBezTo>
                      <a:pt x="133350" y="545783"/>
                      <a:pt x="102870"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grpSp>
        <p:nvGrpSpPr>
          <p:cNvPr id="536" name="Group 535">
            <a:extLst>
              <a:ext uri="{FF2B5EF4-FFF2-40B4-BE49-F238E27FC236}">
                <a16:creationId xmlns:a16="http://schemas.microsoft.com/office/drawing/2014/main" id="{971012ED-4F5A-0469-1F4B-228F4FF63D11}"/>
              </a:ext>
            </a:extLst>
          </p:cNvPr>
          <p:cNvGrpSpPr/>
          <p:nvPr/>
        </p:nvGrpSpPr>
        <p:grpSpPr>
          <a:xfrm>
            <a:off x="279266" y="6418694"/>
            <a:ext cx="228600" cy="228600"/>
            <a:chOff x="7765487" y="1318102"/>
            <a:chExt cx="351438" cy="351436"/>
          </a:xfrm>
        </p:grpSpPr>
        <p:sp>
          <p:nvSpPr>
            <p:cNvPr id="62" name="Oval 61">
              <a:extLst>
                <a:ext uri="{FF2B5EF4-FFF2-40B4-BE49-F238E27FC236}">
                  <a16:creationId xmlns:a16="http://schemas.microsoft.com/office/drawing/2014/main" id="{59F6AC4A-E7DF-F814-880A-935E060C25EF}"/>
                </a:ext>
              </a:extLst>
            </p:cNvPr>
            <p:cNvSpPr>
              <a:spLocks/>
            </p:cNvSpPr>
            <p:nvPr/>
          </p:nvSpPr>
          <p:spPr bwMode="auto">
            <a:xfrm>
              <a:off x="7765487" y="1318102"/>
              <a:ext cx="351438" cy="351436"/>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54" name="Freeform 117">
              <a:extLst>
                <a:ext uri="{FF2B5EF4-FFF2-40B4-BE49-F238E27FC236}">
                  <a16:creationId xmlns:a16="http://schemas.microsoft.com/office/drawing/2014/main" id="{F3025A14-1723-C8EB-84DD-E44EF860C96B}"/>
                </a:ext>
              </a:extLst>
            </p:cNvPr>
            <p:cNvSpPr/>
            <p:nvPr/>
          </p:nvSpPr>
          <p:spPr bwMode="auto">
            <a:xfrm>
              <a:off x="7839412" y="1386120"/>
              <a:ext cx="215092" cy="201379"/>
            </a:xfrm>
            <a:custGeom>
              <a:avLst/>
              <a:gdLst>
                <a:gd name="T0" fmla="*/ 191836 w 57"/>
                <a:gd name="T1" fmla="*/ 174709 h 57"/>
                <a:gd name="T2" fmla="*/ 174708 w 57"/>
                <a:gd name="T3" fmla="*/ 188412 h 57"/>
                <a:gd name="T4" fmla="*/ 147303 w 57"/>
                <a:gd name="T5" fmla="*/ 195263 h 57"/>
                <a:gd name="T6" fmla="*/ 113046 w 57"/>
                <a:gd name="T7" fmla="*/ 184986 h 57"/>
                <a:gd name="T8" fmla="*/ 89067 w 57"/>
                <a:gd name="T9" fmla="*/ 174709 h 57"/>
                <a:gd name="T10" fmla="*/ 23980 w 57"/>
                <a:gd name="T11" fmla="*/ 109621 h 57"/>
                <a:gd name="T12" fmla="*/ 10277 w 57"/>
                <a:gd name="T13" fmla="*/ 85642 h 57"/>
                <a:gd name="T14" fmla="*/ 0 w 57"/>
                <a:gd name="T15" fmla="*/ 47959 h 57"/>
                <a:gd name="T16" fmla="*/ 10277 w 57"/>
                <a:gd name="T17" fmla="*/ 23980 h 57"/>
                <a:gd name="T18" fmla="*/ 23980 w 57"/>
                <a:gd name="T19" fmla="*/ 6851 h 57"/>
                <a:gd name="T20" fmla="*/ 41108 w 57"/>
                <a:gd name="T21" fmla="*/ 0 h 57"/>
                <a:gd name="T22" fmla="*/ 44533 w 57"/>
                <a:gd name="T23" fmla="*/ 3426 h 57"/>
                <a:gd name="T24" fmla="*/ 51385 w 57"/>
                <a:gd name="T25" fmla="*/ 13703 h 57"/>
                <a:gd name="T26" fmla="*/ 65087 w 57"/>
                <a:gd name="T27" fmla="*/ 34257 h 57"/>
                <a:gd name="T28" fmla="*/ 71939 w 57"/>
                <a:gd name="T29" fmla="*/ 47959 h 57"/>
                <a:gd name="T30" fmla="*/ 47959 w 57"/>
                <a:gd name="T31" fmla="*/ 75365 h 57"/>
                <a:gd name="T32" fmla="*/ 51385 w 57"/>
                <a:gd name="T33" fmla="*/ 89067 h 57"/>
                <a:gd name="T34" fmla="*/ 109621 w 57"/>
                <a:gd name="T35" fmla="*/ 143878 h 57"/>
                <a:gd name="T36" fmla="*/ 119898 w 57"/>
                <a:gd name="T37" fmla="*/ 150729 h 57"/>
                <a:gd name="T38" fmla="*/ 147303 w 57"/>
                <a:gd name="T39" fmla="*/ 123324 h 57"/>
                <a:gd name="T40" fmla="*/ 161006 w 57"/>
                <a:gd name="T41" fmla="*/ 130175 h 57"/>
                <a:gd name="T42" fmla="*/ 184985 w 57"/>
                <a:gd name="T43" fmla="*/ 143878 h 57"/>
                <a:gd name="T44" fmla="*/ 195262 w 57"/>
                <a:gd name="T45" fmla="*/ 150729 h 57"/>
                <a:gd name="T46" fmla="*/ 195262 w 57"/>
                <a:gd name="T47" fmla="*/ 154155 h 57"/>
                <a:gd name="T48" fmla="*/ 191836 w 57"/>
                <a:gd name="T49" fmla="*/ 174709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a:noFill/>
            </a:ln>
          </p:spPr>
          <p:txBody>
            <a:bodyPr/>
            <a:lstStyle/>
            <a:p>
              <a:pPr>
                <a:defRPr/>
              </a:pPr>
              <a:endParaRPr lang="en-US" sz="1350">
                <a:solidFill>
                  <a:srgbClr val="000000"/>
                </a:solidFill>
                <a:latin typeface="Segoe UI Semibold"/>
              </a:endParaRPr>
            </a:p>
          </p:txBody>
        </p:sp>
      </p:grpSp>
      <p:grpSp>
        <p:nvGrpSpPr>
          <p:cNvPr id="482" name="Group 481">
            <a:extLst>
              <a:ext uri="{FF2B5EF4-FFF2-40B4-BE49-F238E27FC236}">
                <a16:creationId xmlns:a16="http://schemas.microsoft.com/office/drawing/2014/main" id="{ED39C9DE-292B-4D1E-B183-DCF8956CBAFA}"/>
              </a:ext>
            </a:extLst>
          </p:cNvPr>
          <p:cNvGrpSpPr/>
          <p:nvPr/>
        </p:nvGrpSpPr>
        <p:grpSpPr>
          <a:xfrm>
            <a:off x="2669462" y="6404957"/>
            <a:ext cx="228600" cy="228600"/>
            <a:chOff x="3406698" y="6305934"/>
            <a:chExt cx="274320" cy="274320"/>
          </a:xfrm>
        </p:grpSpPr>
        <p:sp>
          <p:nvSpPr>
            <p:cNvPr id="477" name="Oval 476">
              <a:extLst>
                <a:ext uri="{FF2B5EF4-FFF2-40B4-BE49-F238E27FC236}">
                  <a16:creationId xmlns:a16="http://schemas.microsoft.com/office/drawing/2014/main" id="{2A5F183E-E7EA-9CC9-7615-C4BC721D21F6}"/>
                </a:ext>
              </a:extLst>
            </p:cNvPr>
            <p:cNvSpPr>
              <a:spLocks/>
            </p:cNvSpPr>
            <p:nvPr/>
          </p:nvSpPr>
          <p:spPr bwMode="auto">
            <a:xfrm>
              <a:off x="3406698" y="6305934"/>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16" name="Group 515">
              <a:extLst>
                <a:ext uri="{FF2B5EF4-FFF2-40B4-BE49-F238E27FC236}">
                  <a16:creationId xmlns:a16="http://schemas.microsoft.com/office/drawing/2014/main" id="{32C39817-F8DD-FB63-6AB0-5BED8DEF2B9C}"/>
                </a:ext>
              </a:extLst>
            </p:cNvPr>
            <p:cNvGrpSpPr>
              <a:grpSpLocks/>
            </p:cNvGrpSpPr>
            <p:nvPr/>
          </p:nvGrpSpPr>
          <p:grpSpPr>
            <a:xfrm>
              <a:off x="3465906" y="6347705"/>
              <a:ext cx="172301" cy="179345"/>
              <a:chOff x="6219359" y="6364167"/>
              <a:chExt cx="171698" cy="178719"/>
            </a:xfrm>
            <a:solidFill>
              <a:schemeClr val="bg1"/>
            </a:solidFill>
          </p:grpSpPr>
          <p:sp>
            <p:nvSpPr>
              <p:cNvPr id="517" name="Free-form: Shape 630">
                <a:extLst>
                  <a:ext uri="{FF2B5EF4-FFF2-40B4-BE49-F238E27FC236}">
                    <a16:creationId xmlns:a16="http://schemas.microsoft.com/office/drawing/2014/main" id="{6EEE9B84-49B9-8644-4448-ECD3820E0F3C}"/>
                  </a:ext>
                </a:extLst>
              </p:cNvPr>
              <p:cNvSpPr/>
              <p:nvPr/>
            </p:nvSpPr>
            <p:spPr>
              <a:xfrm>
                <a:off x="6354885" y="6520476"/>
                <a:ext cx="22607" cy="22338"/>
              </a:xfrm>
              <a:custGeom>
                <a:avLst/>
                <a:gdLst>
                  <a:gd name="connsiteX0" fmla="*/ 11304 w 22607"/>
                  <a:gd name="connsiteY0" fmla="*/ 6702 h 22338"/>
                  <a:gd name="connsiteX1" fmla="*/ 15825 w 22607"/>
                  <a:gd name="connsiteY1" fmla="*/ 11169 h 22338"/>
                  <a:gd name="connsiteX2" fmla="*/ 11304 w 22607"/>
                  <a:gd name="connsiteY2" fmla="*/ 15637 h 22338"/>
                  <a:gd name="connsiteX3" fmla="*/ 6782 w 22607"/>
                  <a:gd name="connsiteY3" fmla="*/ 11169 h 22338"/>
                  <a:gd name="connsiteX4" fmla="*/ 11304 w 22607"/>
                  <a:gd name="connsiteY4" fmla="*/ 6702 h 22338"/>
                  <a:gd name="connsiteX5" fmla="*/ 11304 w 22607"/>
                  <a:gd name="connsiteY5" fmla="*/ 0 h 22338"/>
                  <a:gd name="connsiteX6" fmla="*/ 0 w 22607"/>
                  <a:gd name="connsiteY6" fmla="*/ 11169 h 22338"/>
                  <a:gd name="connsiteX7" fmla="*/ 11304 w 22607"/>
                  <a:gd name="connsiteY7" fmla="*/ 22339 h 22338"/>
                  <a:gd name="connsiteX8" fmla="*/ 22607 w 22607"/>
                  <a:gd name="connsiteY8" fmla="*/ 11169 h 22338"/>
                  <a:gd name="connsiteX9" fmla="*/ 11304 w 22607"/>
                  <a:gd name="connsiteY9" fmla="*/ 0 h 2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7" h="22338">
                    <a:moveTo>
                      <a:pt x="11304" y="6702"/>
                    </a:moveTo>
                    <a:cubicBezTo>
                      <a:pt x="13801" y="6702"/>
                      <a:pt x="15825" y="8702"/>
                      <a:pt x="15825" y="11169"/>
                    </a:cubicBezTo>
                    <a:cubicBezTo>
                      <a:pt x="15825" y="13637"/>
                      <a:pt x="13801" y="15637"/>
                      <a:pt x="11304" y="15637"/>
                    </a:cubicBezTo>
                    <a:cubicBezTo>
                      <a:pt x="8806" y="15637"/>
                      <a:pt x="6782" y="13637"/>
                      <a:pt x="6782" y="11169"/>
                    </a:cubicBezTo>
                    <a:cubicBezTo>
                      <a:pt x="6782" y="8702"/>
                      <a:pt x="8806" y="6702"/>
                      <a:pt x="11304" y="6702"/>
                    </a:cubicBezTo>
                    <a:moveTo>
                      <a:pt x="11304" y="0"/>
                    </a:moveTo>
                    <a:cubicBezTo>
                      <a:pt x="5061" y="0"/>
                      <a:pt x="0" y="5001"/>
                      <a:pt x="0" y="11169"/>
                    </a:cubicBezTo>
                    <a:cubicBezTo>
                      <a:pt x="0" y="17338"/>
                      <a:pt x="5061" y="22339"/>
                      <a:pt x="11304" y="22339"/>
                    </a:cubicBezTo>
                    <a:cubicBezTo>
                      <a:pt x="17546" y="22339"/>
                      <a:pt x="22607" y="17338"/>
                      <a:pt x="22607" y="11169"/>
                    </a:cubicBezTo>
                    <a:cubicBezTo>
                      <a:pt x="22607" y="5001"/>
                      <a:pt x="17546" y="0"/>
                      <a:pt x="11304" y="0"/>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518" name="Free-form: Shape 631">
                <a:extLst>
                  <a:ext uri="{FF2B5EF4-FFF2-40B4-BE49-F238E27FC236}">
                    <a16:creationId xmlns:a16="http://schemas.microsoft.com/office/drawing/2014/main" id="{4C0B5CBF-DB89-531F-A00E-0AFF4CBC2279}"/>
                  </a:ext>
                </a:extLst>
              </p:cNvPr>
              <p:cNvSpPr/>
              <p:nvPr/>
            </p:nvSpPr>
            <p:spPr>
              <a:xfrm>
                <a:off x="6318713" y="6520476"/>
                <a:ext cx="22607" cy="22338"/>
              </a:xfrm>
              <a:custGeom>
                <a:avLst/>
                <a:gdLst>
                  <a:gd name="connsiteX0" fmla="*/ 11304 w 22607"/>
                  <a:gd name="connsiteY0" fmla="*/ 6702 h 22338"/>
                  <a:gd name="connsiteX1" fmla="*/ 15825 w 22607"/>
                  <a:gd name="connsiteY1" fmla="*/ 11169 h 22338"/>
                  <a:gd name="connsiteX2" fmla="*/ 11304 w 22607"/>
                  <a:gd name="connsiteY2" fmla="*/ 15637 h 22338"/>
                  <a:gd name="connsiteX3" fmla="*/ 6782 w 22607"/>
                  <a:gd name="connsiteY3" fmla="*/ 11169 h 22338"/>
                  <a:gd name="connsiteX4" fmla="*/ 11304 w 22607"/>
                  <a:gd name="connsiteY4" fmla="*/ 6702 h 22338"/>
                  <a:gd name="connsiteX5" fmla="*/ 11304 w 22607"/>
                  <a:gd name="connsiteY5" fmla="*/ 0 h 22338"/>
                  <a:gd name="connsiteX6" fmla="*/ 0 w 22607"/>
                  <a:gd name="connsiteY6" fmla="*/ 11169 h 22338"/>
                  <a:gd name="connsiteX7" fmla="*/ 11304 w 22607"/>
                  <a:gd name="connsiteY7" fmla="*/ 22339 h 22338"/>
                  <a:gd name="connsiteX8" fmla="*/ 22607 w 22607"/>
                  <a:gd name="connsiteY8" fmla="*/ 11169 h 22338"/>
                  <a:gd name="connsiteX9" fmla="*/ 11304 w 22607"/>
                  <a:gd name="connsiteY9" fmla="*/ 0 h 2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7" h="22338">
                    <a:moveTo>
                      <a:pt x="11304" y="6702"/>
                    </a:moveTo>
                    <a:cubicBezTo>
                      <a:pt x="13801" y="6702"/>
                      <a:pt x="15825" y="8702"/>
                      <a:pt x="15825" y="11169"/>
                    </a:cubicBezTo>
                    <a:cubicBezTo>
                      <a:pt x="15825" y="13637"/>
                      <a:pt x="13801" y="15637"/>
                      <a:pt x="11304" y="15637"/>
                    </a:cubicBezTo>
                    <a:cubicBezTo>
                      <a:pt x="8806" y="15637"/>
                      <a:pt x="6782" y="13637"/>
                      <a:pt x="6782" y="11169"/>
                    </a:cubicBezTo>
                    <a:cubicBezTo>
                      <a:pt x="6782" y="8702"/>
                      <a:pt x="8806" y="6702"/>
                      <a:pt x="11304" y="6702"/>
                    </a:cubicBezTo>
                    <a:moveTo>
                      <a:pt x="11304" y="0"/>
                    </a:moveTo>
                    <a:cubicBezTo>
                      <a:pt x="5061" y="0"/>
                      <a:pt x="0" y="5001"/>
                      <a:pt x="0" y="11169"/>
                    </a:cubicBezTo>
                    <a:cubicBezTo>
                      <a:pt x="0" y="17338"/>
                      <a:pt x="5061" y="22339"/>
                      <a:pt x="11304" y="22339"/>
                    </a:cubicBezTo>
                    <a:cubicBezTo>
                      <a:pt x="17546" y="22339"/>
                      <a:pt x="22607" y="17338"/>
                      <a:pt x="22607" y="11169"/>
                    </a:cubicBezTo>
                    <a:cubicBezTo>
                      <a:pt x="22607" y="5001"/>
                      <a:pt x="17546" y="0"/>
                      <a:pt x="11304" y="0"/>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519" name="Free-form: Shape 632">
                <a:extLst>
                  <a:ext uri="{FF2B5EF4-FFF2-40B4-BE49-F238E27FC236}">
                    <a16:creationId xmlns:a16="http://schemas.microsoft.com/office/drawing/2014/main" id="{1B620BCA-75BD-90DB-9B94-9DE2BFCF5D11}"/>
                  </a:ext>
                </a:extLst>
              </p:cNvPr>
              <p:cNvSpPr/>
              <p:nvPr/>
            </p:nvSpPr>
            <p:spPr>
              <a:xfrm>
                <a:off x="6219359" y="6399916"/>
                <a:ext cx="171698" cy="142970"/>
              </a:xfrm>
              <a:custGeom>
                <a:avLst/>
                <a:gdLst>
                  <a:gd name="connsiteX0" fmla="*/ 117057 w 171698"/>
                  <a:gd name="connsiteY0" fmla="*/ 82656 h 142969"/>
                  <a:gd name="connsiteX1" fmla="*/ 94449 w 171698"/>
                  <a:gd name="connsiteY1" fmla="*/ 60317 h 142969"/>
                  <a:gd name="connsiteX2" fmla="*/ 84773 w 171698"/>
                  <a:gd name="connsiteY2" fmla="*/ 60317 h 142969"/>
                  <a:gd name="connsiteX3" fmla="*/ 72882 w 171698"/>
                  <a:gd name="connsiteY3" fmla="*/ 15819 h 142969"/>
                  <a:gd name="connsiteX4" fmla="*/ 70621 w 171698"/>
                  <a:gd name="connsiteY4" fmla="*/ 12066 h 142969"/>
                  <a:gd name="connsiteX5" fmla="*/ 55045 w 171698"/>
                  <a:gd name="connsiteY5" fmla="*/ 2237 h 142969"/>
                  <a:gd name="connsiteX6" fmla="*/ 42837 w 171698"/>
                  <a:gd name="connsiteY6" fmla="*/ 3 h 142969"/>
                  <a:gd name="connsiteX7" fmla="*/ 30629 w 171698"/>
                  <a:gd name="connsiteY7" fmla="*/ 2014 h 142969"/>
                  <a:gd name="connsiteX8" fmla="*/ 15030 w 171698"/>
                  <a:gd name="connsiteY8" fmla="*/ 11843 h 142969"/>
                  <a:gd name="connsiteX9" fmla="*/ 12769 w 171698"/>
                  <a:gd name="connsiteY9" fmla="*/ 15819 h 142969"/>
                  <a:gd name="connsiteX10" fmla="*/ 222 w 171698"/>
                  <a:gd name="connsiteY10" fmla="*/ 62842 h 142969"/>
                  <a:gd name="connsiteX11" fmla="*/ 5060 w 171698"/>
                  <a:gd name="connsiteY11" fmla="*/ 71017 h 142969"/>
                  <a:gd name="connsiteX12" fmla="*/ 6778 w 171698"/>
                  <a:gd name="connsiteY12" fmla="*/ 71241 h 142969"/>
                  <a:gd name="connsiteX13" fmla="*/ 13447 w 171698"/>
                  <a:gd name="connsiteY13" fmla="*/ 66259 h 142969"/>
                  <a:gd name="connsiteX14" fmla="*/ 24751 w 171698"/>
                  <a:gd name="connsiteY14" fmla="*/ 23593 h 142969"/>
                  <a:gd name="connsiteX15" fmla="*/ 24751 w 171698"/>
                  <a:gd name="connsiteY15" fmla="*/ 37264 h 142969"/>
                  <a:gd name="connsiteX16" fmla="*/ 10644 w 171698"/>
                  <a:gd name="connsiteY16" fmla="*/ 89357 h 142969"/>
                  <a:gd name="connsiteX17" fmla="*/ 24751 w 171698"/>
                  <a:gd name="connsiteY17" fmla="*/ 89357 h 142969"/>
                  <a:gd name="connsiteX18" fmla="*/ 24751 w 171698"/>
                  <a:gd name="connsiteY18" fmla="*/ 142970 h 142969"/>
                  <a:gd name="connsiteX19" fmla="*/ 38315 w 171698"/>
                  <a:gd name="connsiteY19" fmla="*/ 142970 h 142969"/>
                  <a:gd name="connsiteX20" fmla="*/ 38315 w 171698"/>
                  <a:gd name="connsiteY20" fmla="*/ 89357 h 142969"/>
                  <a:gd name="connsiteX21" fmla="*/ 47358 w 171698"/>
                  <a:gd name="connsiteY21" fmla="*/ 89357 h 142969"/>
                  <a:gd name="connsiteX22" fmla="*/ 47358 w 171698"/>
                  <a:gd name="connsiteY22" fmla="*/ 142970 h 142969"/>
                  <a:gd name="connsiteX23" fmla="*/ 60923 w 171698"/>
                  <a:gd name="connsiteY23" fmla="*/ 142970 h 142969"/>
                  <a:gd name="connsiteX24" fmla="*/ 60923 w 171698"/>
                  <a:gd name="connsiteY24" fmla="*/ 89357 h 142969"/>
                  <a:gd name="connsiteX25" fmla="*/ 72588 w 171698"/>
                  <a:gd name="connsiteY25" fmla="*/ 89357 h 142969"/>
                  <a:gd name="connsiteX26" fmla="*/ 60923 w 171698"/>
                  <a:gd name="connsiteY26" fmla="*/ 46266 h 142969"/>
                  <a:gd name="connsiteX27" fmla="*/ 60923 w 171698"/>
                  <a:gd name="connsiteY27" fmla="*/ 23593 h 142969"/>
                  <a:gd name="connsiteX28" fmla="*/ 72226 w 171698"/>
                  <a:gd name="connsiteY28" fmla="*/ 66259 h 142969"/>
                  <a:gd name="connsiteX29" fmla="*/ 79008 w 171698"/>
                  <a:gd name="connsiteY29" fmla="*/ 71241 h 142969"/>
                  <a:gd name="connsiteX30" fmla="*/ 80727 w 171698"/>
                  <a:gd name="connsiteY30" fmla="*/ 71017 h 142969"/>
                  <a:gd name="connsiteX31" fmla="*/ 83688 w 171698"/>
                  <a:gd name="connsiteY31" fmla="*/ 69253 h 142969"/>
                  <a:gd name="connsiteX32" fmla="*/ 90696 w 171698"/>
                  <a:gd name="connsiteY32" fmla="*/ 69253 h 142969"/>
                  <a:gd name="connsiteX33" fmla="*/ 104261 w 171698"/>
                  <a:gd name="connsiteY33" fmla="*/ 82656 h 142969"/>
                  <a:gd name="connsiteX34" fmla="*/ 85791 w 171698"/>
                  <a:gd name="connsiteY34" fmla="*/ 82656 h 142969"/>
                  <a:gd name="connsiteX35" fmla="*/ 85791 w 171698"/>
                  <a:gd name="connsiteY35" fmla="*/ 104994 h 142969"/>
                  <a:gd name="connsiteX36" fmla="*/ 97094 w 171698"/>
                  <a:gd name="connsiteY36" fmla="*/ 116164 h 142969"/>
                  <a:gd name="connsiteX37" fmla="*/ 160395 w 171698"/>
                  <a:gd name="connsiteY37" fmla="*/ 116164 h 142969"/>
                  <a:gd name="connsiteX38" fmla="*/ 171698 w 171698"/>
                  <a:gd name="connsiteY38" fmla="*/ 104994 h 142969"/>
                  <a:gd name="connsiteX39" fmla="*/ 171698 w 171698"/>
                  <a:gd name="connsiteY39" fmla="*/ 82656 h 14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1698" h="142969">
                    <a:moveTo>
                      <a:pt x="117057" y="82656"/>
                    </a:moveTo>
                    <a:lnTo>
                      <a:pt x="94449" y="60317"/>
                    </a:lnTo>
                    <a:lnTo>
                      <a:pt x="84773" y="60317"/>
                    </a:lnTo>
                    <a:lnTo>
                      <a:pt x="72882" y="15819"/>
                    </a:lnTo>
                    <a:cubicBezTo>
                      <a:pt x="72454" y="14402"/>
                      <a:pt x="71677" y="13113"/>
                      <a:pt x="70621" y="12066"/>
                    </a:cubicBezTo>
                    <a:cubicBezTo>
                      <a:pt x="66294" y="7612"/>
                      <a:pt x="60954" y="4242"/>
                      <a:pt x="55045" y="2237"/>
                    </a:cubicBezTo>
                    <a:cubicBezTo>
                      <a:pt x="51165" y="703"/>
                      <a:pt x="47015" y="-56"/>
                      <a:pt x="42837" y="3"/>
                    </a:cubicBezTo>
                    <a:cubicBezTo>
                      <a:pt x="38681" y="-20"/>
                      <a:pt x="34552" y="660"/>
                      <a:pt x="30629" y="2014"/>
                    </a:cubicBezTo>
                    <a:cubicBezTo>
                      <a:pt x="24685" y="3961"/>
                      <a:pt x="19324" y="7339"/>
                      <a:pt x="15030" y="11843"/>
                    </a:cubicBezTo>
                    <a:cubicBezTo>
                      <a:pt x="14022" y="13010"/>
                      <a:pt x="13254" y="14361"/>
                      <a:pt x="12769" y="15819"/>
                    </a:cubicBezTo>
                    <a:lnTo>
                      <a:pt x="222" y="62842"/>
                    </a:lnTo>
                    <a:cubicBezTo>
                      <a:pt x="-724" y="66419"/>
                      <a:pt x="1441" y="70078"/>
                      <a:pt x="5060" y="71017"/>
                    </a:cubicBezTo>
                    <a:cubicBezTo>
                      <a:pt x="5620" y="71168"/>
                      <a:pt x="6198" y="71243"/>
                      <a:pt x="6778" y="71241"/>
                    </a:cubicBezTo>
                    <a:cubicBezTo>
                      <a:pt x="9896" y="71293"/>
                      <a:pt x="12647" y="69237"/>
                      <a:pt x="13447" y="66259"/>
                    </a:cubicBezTo>
                    <a:lnTo>
                      <a:pt x="24751" y="23593"/>
                    </a:lnTo>
                    <a:lnTo>
                      <a:pt x="24751" y="37264"/>
                    </a:lnTo>
                    <a:lnTo>
                      <a:pt x="10644" y="89357"/>
                    </a:lnTo>
                    <a:lnTo>
                      <a:pt x="24751" y="89357"/>
                    </a:lnTo>
                    <a:lnTo>
                      <a:pt x="24751" y="142970"/>
                    </a:lnTo>
                    <a:lnTo>
                      <a:pt x="38315" y="142970"/>
                    </a:lnTo>
                    <a:lnTo>
                      <a:pt x="38315" y="89357"/>
                    </a:lnTo>
                    <a:lnTo>
                      <a:pt x="47358" y="89357"/>
                    </a:lnTo>
                    <a:lnTo>
                      <a:pt x="47358" y="142970"/>
                    </a:lnTo>
                    <a:lnTo>
                      <a:pt x="60923" y="142970"/>
                    </a:lnTo>
                    <a:lnTo>
                      <a:pt x="60923" y="89357"/>
                    </a:lnTo>
                    <a:lnTo>
                      <a:pt x="72588" y="89357"/>
                    </a:lnTo>
                    <a:lnTo>
                      <a:pt x="60923" y="46266"/>
                    </a:lnTo>
                    <a:lnTo>
                      <a:pt x="60923" y="23593"/>
                    </a:lnTo>
                    <a:lnTo>
                      <a:pt x="72226" y="66259"/>
                    </a:lnTo>
                    <a:cubicBezTo>
                      <a:pt x="73036" y="69279"/>
                      <a:pt x="75849" y="71345"/>
                      <a:pt x="79008" y="71241"/>
                    </a:cubicBezTo>
                    <a:cubicBezTo>
                      <a:pt x="79589" y="71243"/>
                      <a:pt x="80167" y="71168"/>
                      <a:pt x="80727" y="71017"/>
                    </a:cubicBezTo>
                    <a:cubicBezTo>
                      <a:pt x="81852" y="70692"/>
                      <a:pt x="82872" y="70084"/>
                      <a:pt x="83688" y="69253"/>
                    </a:cubicBezTo>
                    <a:lnTo>
                      <a:pt x="90696" y="69253"/>
                    </a:lnTo>
                    <a:lnTo>
                      <a:pt x="104261" y="82656"/>
                    </a:lnTo>
                    <a:lnTo>
                      <a:pt x="85791" y="82656"/>
                    </a:lnTo>
                    <a:lnTo>
                      <a:pt x="85791" y="104994"/>
                    </a:lnTo>
                    <a:cubicBezTo>
                      <a:pt x="85791" y="111163"/>
                      <a:pt x="90851" y="116164"/>
                      <a:pt x="97094" y="116164"/>
                    </a:cubicBezTo>
                    <a:lnTo>
                      <a:pt x="160395" y="116164"/>
                    </a:lnTo>
                    <a:cubicBezTo>
                      <a:pt x="166637" y="116164"/>
                      <a:pt x="171698" y="111163"/>
                      <a:pt x="171698" y="104994"/>
                    </a:cubicBezTo>
                    <a:lnTo>
                      <a:pt x="171698" y="82656"/>
                    </a:ln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520" name="Free-form: Shape 633">
                <a:extLst>
                  <a:ext uri="{FF2B5EF4-FFF2-40B4-BE49-F238E27FC236}">
                    <a16:creationId xmlns:a16="http://schemas.microsoft.com/office/drawing/2014/main" id="{9125541D-13A4-5E69-B741-2BC66A9FECEC}"/>
                  </a:ext>
                </a:extLst>
              </p:cNvPr>
              <p:cNvSpPr/>
              <p:nvPr/>
            </p:nvSpPr>
            <p:spPr>
              <a:xfrm>
                <a:off x="6350363" y="6443430"/>
                <a:ext cx="40693" cy="34602"/>
              </a:xfrm>
              <a:custGeom>
                <a:avLst/>
                <a:gdLst>
                  <a:gd name="connsiteX0" fmla="*/ 0 w 40693"/>
                  <a:gd name="connsiteY0" fmla="*/ 34602 h 34602"/>
                  <a:gd name="connsiteX1" fmla="*/ 40693 w 40693"/>
                  <a:gd name="connsiteY1" fmla="*/ 34602 h 34602"/>
                  <a:gd name="connsiteX2" fmla="*/ 5674 w 40693"/>
                  <a:gd name="connsiteY2" fmla="*/ 0 h 34602"/>
                  <a:gd name="connsiteX3" fmla="*/ 0 w 40693"/>
                  <a:gd name="connsiteY3" fmla="*/ 491 h 34602"/>
                </a:gdLst>
                <a:ahLst/>
                <a:cxnLst>
                  <a:cxn ang="0">
                    <a:pos x="connsiteX0" y="connsiteY0"/>
                  </a:cxn>
                  <a:cxn ang="0">
                    <a:pos x="connsiteX1" y="connsiteY1"/>
                  </a:cxn>
                  <a:cxn ang="0">
                    <a:pos x="connsiteX2" y="connsiteY2"/>
                  </a:cxn>
                  <a:cxn ang="0">
                    <a:pos x="connsiteX3" y="connsiteY3"/>
                  </a:cxn>
                </a:cxnLst>
                <a:rect l="l" t="t" r="r" b="b"/>
                <a:pathLst>
                  <a:path w="40693" h="34602">
                    <a:moveTo>
                      <a:pt x="0" y="34602"/>
                    </a:moveTo>
                    <a:lnTo>
                      <a:pt x="40693" y="34602"/>
                    </a:lnTo>
                    <a:cubicBezTo>
                      <a:pt x="40693" y="15492"/>
                      <a:pt x="25015" y="0"/>
                      <a:pt x="5674" y="0"/>
                    </a:cubicBezTo>
                    <a:cubicBezTo>
                      <a:pt x="3772" y="5"/>
                      <a:pt x="1874" y="170"/>
                      <a:pt x="0" y="491"/>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521" name="Free-form: Shape 634">
                <a:extLst>
                  <a:ext uri="{FF2B5EF4-FFF2-40B4-BE49-F238E27FC236}">
                    <a16:creationId xmlns:a16="http://schemas.microsoft.com/office/drawing/2014/main" id="{CB266765-660F-0EEF-AF63-2DE7BBD6D31D}"/>
                  </a:ext>
                </a:extLst>
              </p:cNvPr>
              <p:cNvSpPr/>
              <p:nvPr/>
            </p:nvSpPr>
            <p:spPr>
              <a:xfrm>
                <a:off x="6246371" y="6364167"/>
                <a:ext cx="31650" cy="31274"/>
              </a:xfrm>
              <a:custGeom>
                <a:avLst/>
                <a:gdLst>
                  <a:gd name="connsiteX0" fmla="*/ 31650 w 31650"/>
                  <a:gd name="connsiteY0" fmla="*/ 15637 h 31273"/>
                  <a:gd name="connsiteX1" fmla="*/ 15825 w 31650"/>
                  <a:gd name="connsiteY1" fmla="*/ 31274 h 31273"/>
                  <a:gd name="connsiteX2" fmla="*/ 0 w 31650"/>
                  <a:gd name="connsiteY2" fmla="*/ 15637 h 31273"/>
                  <a:gd name="connsiteX3" fmla="*/ 15825 w 31650"/>
                  <a:gd name="connsiteY3" fmla="*/ 0 h 31273"/>
                  <a:gd name="connsiteX4" fmla="*/ 31650 w 31650"/>
                  <a:gd name="connsiteY4" fmla="*/ 15637 h 3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0" h="31273">
                    <a:moveTo>
                      <a:pt x="31650" y="15637"/>
                    </a:moveTo>
                    <a:cubicBezTo>
                      <a:pt x="31650" y="24273"/>
                      <a:pt x="24565" y="31274"/>
                      <a:pt x="15825" y="31274"/>
                    </a:cubicBezTo>
                    <a:cubicBezTo>
                      <a:pt x="7085" y="31274"/>
                      <a:pt x="0" y="24273"/>
                      <a:pt x="0" y="15637"/>
                    </a:cubicBezTo>
                    <a:cubicBezTo>
                      <a:pt x="0" y="7001"/>
                      <a:pt x="7085" y="0"/>
                      <a:pt x="15825" y="0"/>
                    </a:cubicBezTo>
                    <a:cubicBezTo>
                      <a:pt x="24565" y="0"/>
                      <a:pt x="31650" y="7001"/>
                      <a:pt x="31650" y="15637"/>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grpSp>
      </p:grpSp>
      <p:grpSp>
        <p:nvGrpSpPr>
          <p:cNvPr id="591" name="Group 590">
            <a:extLst>
              <a:ext uri="{FF2B5EF4-FFF2-40B4-BE49-F238E27FC236}">
                <a16:creationId xmlns:a16="http://schemas.microsoft.com/office/drawing/2014/main" id="{45BCF297-67EE-4BE9-77E7-F0C662257ABB}"/>
              </a:ext>
            </a:extLst>
          </p:cNvPr>
          <p:cNvGrpSpPr/>
          <p:nvPr/>
        </p:nvGrpSpPr>
        <p:grpSpPr>
          <a:xfrm>
            <a:off x="281846" y="6128663"/>
            <a:ext cx="228600" cy="228600"/>
            <a:chOff x="10837859" y="3129887"/>
            <a:chExt cx="351438" cy="351436"/>
          </a:xfrm>
        </p:grpSpPr>
        <p:sp>
          <p:nvSpPr>
            <p:cNvPr id="593" name="Oval 592">
              <a:extLst>
                <a:ext uri="{FF2B5EF4-FFF2-40B4-BE49-F238E27FC236}">
                  <a16:creationId xmlns:a16="http://schemas.microsoft.com/office/drawing/2014/main" id="{BD5EE73A-41C6-2FE4-3FBA-1BF854C39C15}"/>
                </a:ext>
              </a:extLst>
            </p:cNvPr>
            <p:cNvSpPr>
              <a:spLocks/>
            </p:cNvSpPr>
            <p:nvPr/>
          </p:nvSpPr>
          <p:spPr bwMode="auto">
            <a:xfrm>
              <a:off x="10837859" y="3129887"/>
              <a:ext cx="351438" cy="351436"/>
            </a:xfrm>
            <a:prstGeom prst="ellipse">
              <a:avLst/>
            </a:prstGeom>
            <a:solidFill>
              <a:schemeClr val="tx1">
                <a:lumMod val="50000"/>
                <a:lumOff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26" name="Group 625">
              <a:extLst>
                <a:ext uri="{FF2B5EF4-FFF2-40B4-BE49-F238E27FC236}">
                  <a16:creationId xmlns:a16="http://schemas.microsoft.com/office/drawing/2014/main" id="{5D6A21CB-F775-9EAF-F9A8-29792024E6FA}"/>
                </a:ext>
              </a:extLst>
            </p:cNvPr>
            <p:cNvGrpSpPr/>
            <p:nvPr/>
          </p:nvGrpSpPr>
          <p:grpSpPr>
            <a:xfrm>
              <a:off x="10888413" y="3200700"/>
              <a:ext cx="250330" cy="193669"/>
              <a:chOff x="10884921" y="3200700"/>
              <a:chExt cx="250330" cy="193669"/>
            </a:xfrm>
          </p:grpSpPr>
          <p:sp>
            <p:nvSpPr>
              <p:cNvPr id="627" name="Freeform: Shape 626">
                <a:extLst>
                  <a:ext uri="{FF2B5EF4-FFF2-40B4-BE49-F238E27FC236}">
                    <a16:creationId xmlns:a16="http://schemas.microsoft.com/office/drawing/2014/main" id="{2735893B-0765-A2E2-A211-F19F6450B5A6}"/>
                  </a:ext>
                </a:extLst>
              </p:cNvPr>
              <p:cNvSpPr/>
              <p:nvPr/>
            </p:nvSpPr>
            <p:spPr bwMode="auto">
              <a:xfrm>
                <a:off x="10884921" y="3200700"/>
                <a:ext cx="150128" cy="193669"/>
              </a:xfrm>
              <a:custGeom>
                <a:avLst/>
                <a:gdLst>
                  <a:gd name="connsiteX0" fmla="*/ 1704938 w 3526827"/>
                  <a:gd name="connsiteY0" fmla="*/ 992239 h 4549696"/>
                  <a:gd name="connsiteX1" fmla="*/ 1747573 w 3526827"/>
                  <a:gd name="connsiteY1" fmla="*/ 999886 h 4549696"/>
                  <a:gd name="connsiteX2" fmla="*/ 1750324 w 3526827"/>
                  <a:gd name="connsiteY2" fmla="*/ 1000953 h 4549696"/>
                  <a:gd name="connsiteX3" fmla="*/ 1752505 w 3526827"/>
                  <a:gd name="connsiteY3" fmla="*/ 998029 h 4549696"/>
                  <a:gd name="connsiteX4" fmla="*/ 2250980 w 3526827"/>
                  <a:gd name="connsiteY4" fmla="*/ 1241446 h 4549696"/>
                  <a:gd name="connsiteX5" fmla="*/ 2248759 w 3526827"/>
                  <a:gd name="connsiteY5" fmla="*/ 1254315 h 4549696"/>
                  <a:gd name="connsiteX6" fmla="*/ 2678362 w 3526827"/>
                  <a:gd name="connsiteY6" fmla="*/ 2011235 h 4549696"/>
                  <a:gd name="connsiteX7" fmla="*/ 3312423 w 3526827"/>
                  <a:gd name="connsiteY7" fmla="*/ 2043181 h 4549696"/>
                  <a:gd name="connsiteX8" fmla="*/ 3526536 w 3526827"/>
                  <a:gd name="connsiteY8" fmla="*/ 2280014 h 4549696"/>
                  <a:gd name="connsiteX9" fmla="*/ 3289703 w 3526827"/>
                  <a:gd name="connsiteY9" fmla="*/ 2494127 h 4549696"/>
                  <a:gd name="connsiteX10" fmla="*/ 2505586 w 3526827"/>
                  <a:gd name="connsiteY10" fmla="*/ 2454621 h 4549696"/>
                  <a:gd name="connsiteX11" fmla="*/ 2505886 w 3526827"/>
                  <a:gd name="connsiteY11" fmla="*/ 2448663 h 4549696"/>
                  <a:gd name="connsiteX12" fmla="*/ 2501805 w 3526827"/>
                  <a:gd name="connsiteY12" fmla="*/ 2451121 h 4549696"/>
                  <a:gd name="connsiteX13" fmla="*/ 2131074 w 3526827"/>
                  <a:gd name="connsiteY13" fmla="*/ 1936078 h 4549696"/>
                  <a:gd name="connsiteX14" fmla="*/ 2034072 w 3526827"/>
                  <a:gd name="connsiteY14" fmla="*/ 2498019 h 4549696"/>
                  <a:gd name="connsiteX15" fmla="*/ 2627284 w 3526827"/>
                  <a:gd name="connsiteY15" fmla="*/ 3037116 h 4549696"/>
                  <a:gd name="connsiteX16" fmla="*/ 2685335 w 3526827"/>
                  <a:gd name="connsiteY16" fmla="*/ 3116079 h 4549696"/>
                  <a:gd name="connsiteX17" fmla="*/ 2693657 w 3526827"/>
                  <a:gd name="connsiteY17" fmla="*/ 3139918 h 4549696"/>
                  <a:gd name="connsiteX18" fmla="*/ 2699634 w 3526827"/>
                  <a:gd name="connsiteY18" fmla="*/ 3152338 h 4549696"/>
                  <a:gd name="connsiteX19" fmla="*/ 2714324 w 3526827"/>
                  <a:gd name="connsiteY19" fmla="*/ 3249236 h 4549696"/>
                  <a:gd name="connsiteX20" fmla="*/ 2662330 w 3526827"/>
                  <a:gd name="connsiteY20" fmla="*/ 4314916 h 4549696"/>
                  <a:gd name="connsiteX21" fmla="*/ 2403793 w 3526827"/>
                  <a:gd name="connsiteY21" fmla="*/ 4549398 h 4549696"/>
                  <a:gd name="connsiteX22" fmla="*/ 2169310 w 3526827"/>
                  <a:gd name="connsiteY22" fmla="*/ 4290861 h 4549696"/>
                  <a:gd name="connsiteX23" fmla="*/ 2215901 w 3526827"/>
                  <a:gd name="connsiteY23" fmla="*/ 3335939 h 4549696"/>
                  <a:gd name="connsiteX24" fmla="*/ 2087328 w 3526827"/>
                  <a:gd name="connsiteY24" fmla="*/ 3228311 h 4549696"/>
                  <a:gd name="connsiteX25" fmla="*/ 1755509 w 3526827"/>
                  <a:gd name="connsiteY25" fmla="*/ 2977081 h 4549696"/>
                  <a:gd name="connsiteX26" fmla="*/ 1614385 w 3526827"/>
                  <a:gd name="connsiteY26" fmla="*/ 2867320 h 4549696"/>
                  <a:gd name="connsiteX27" fmla="*/ 1289307 w 3526827"/>
                  <a:gd name="connsiteY27" fmla="*/ 3473670 h 4549696"/>
                  <a:gd name="connsiteX28" fmla="*/ 1290985 w 3526827"/>
                  <a:gd name="connsiteY28" fmla="*/ 3476678 h 4549696"/>
                  <a:gd name="connsiteX29" fmla="*/ 1286289 w 3526827"/>
                  <a:gd name="connsiteY29" fmla="*/ 3479298 h 4549696"/>
                  <a:gd name="connsiteX30" fmla="*/ 1282605 w 3526827"/>
                  <a:gd name="connsiteY30" fmla="*/ 3486171 h 4549696"/>
                  <a:gd name="connsiteX31" fmla="*/ 1277010 w 3526827"/>
                  <a:gd name="connsiteY31" fmla="*/ 3484476 h 4549696"/>
                  <a:gd name="connsiteX32" fmla="*/ 353715 w 3526827"/>
                  <a:gd name="connsiteY32" fmla="*/ 3999659 h 4549696"/>
                  <a:gd name="connsiteX33" fmla="*/ 30182 w 3526827"/>
                  <a:gd name="connsiteY33" fmla="*/ 3907870 h 4549696"/>
                  <a:gd name="connsiteX34" fmla="*/ 121972 w 3526827"/>
                  <a:gd name="connsiteY34" fmla="*/ 3584337 h 4549696"/>
                  <a:gd name="connsiteX35" fmla="*/ 835290 w 3526827"/>
                  <a:gd name="connsiteY35" fmla="*/ 3186318 h 4549696"/>
                  <a:gd name="connsiteX36" fmla="*/ 1304830 w 3526827"/>
                  <a:gd name="connsiteY36" fmla="*/ 2320946 h 4549696"/>
                  <a:gd name="connsiteX37" fmla="*/ 1319615 w 3526827"/>
                  <a:gd name="connsiteY37" fmla="*/ 2332421 h 4549696"/>
                  <a:gd name="connsiteX38" fmla="*/ 1401053 w 3526827"/>
                  <a:gd name="connsiteY38" fmla="*/ 1755375 h 4549696"/>
                  <a:gd name="connsiteX39" fmla="*/ 646204 w 3526827"/>
                  <a:gd name="connsiteY39" fmla="*/ 2395670 h 4549696"/>
                  <a:gd name="connsiteX40" fmla="*/ 328003 w 3526827"/>
                  <a:gd name="connsiteY40" fmla="*/ 2369543 h 4549696"/>
                  <a:gd name="connsiteX41" fmla="*/ 354131 w 3526827"/>
                  <a:gd name="connsiteY41" fmla="*/ 2051342 h 4549696"/>
                  <a:gd name="connsiteX42" fmla="*/ 1540426 w 3526827"/>
                  <a:gd name="connsiteY42" fmla="*/ 1045076 h 4549696"/>
                  <a:gd name="connsiteX43" fmla="*/ 1704938 w 3526827"/>
                  <a:gd name="connsiteY43" fmla="*/ 992239 h 4549696"/>
                  <a:gd name="connsiteX44" fmla="*/ 2193956 w 3526827"/>
                  <a:gd name="connsiteY44" fmla="*/ 0 h 4549696"/>
                  <a:gd name="connsiteX45" fmla="*/ 2726352 w 3526827"/>
                  <a:gd name="connsiteY45" fmla="*/ 532396 h 4549696"/>
                  <a:gd name="connsiteX46" fmla="*/ 2193956 w 3526827"/>
                  <a:gd name="connsiteY46" fmla="*/ 1064792 h 4549696"/>
                  <a:gd name="connsiteX47" fmla="*/ 1661560 w 3526827"/>
                  <a:gd name="connsiteY47" fmla="*/ 532396 h 4549696"/>
                  <a:gd name="connsiteX48" fmla="*/ 2193956 w 3526827"/>
                  <a:gd name="connsiteY48" fmla="*/ 0 h 45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6827" h="4549696">
                    <a:moveTo>
                      <a:pt x="1704938" y="992239"/>
                    </a:moveTo>
                    <a:cubicBezTo>
                      <a:pt x="1719333" y="993421"/>
                      <a:pt x="1733616" y="995975"/>
                      <a:pt x="1747573" y="999886"/>
                    </a:cubicBezTo>
                    <a:lnTo>
                      <a:pt x="1750324" y="1000953"/>
                    </a:lnTo>
                    <a:lnTo>
                      <a:pt x="1752505" y="998029"/>
                    </a:lnTo>
                    <a:lnTo>
                      <a:pt x="2250980" y="1241446"/>
                    </a:lnTo>
                    <a:lnTo>
                      <a:pt x="2248759" y="1254315"/>
                    </a:lnTo>
                    <a:lnTo>
                      <a:pt x="2678362" y="2011235"/>
                    </a:lnTo>
                    <a:lnTo>
                      <a:pt x="3312423" y="2043181"/>
                    </a:lnTo>
                    <a:cubicBezTo>
                      <a:pt x="3436948" y="2049455"/>
                      <a:pt x="3532810" y="2155489"/>
                      <a:pt x="3526536" y="2280014"/>
                    </a:cubicBezTo>
                    <a:cubicBezTo>
                      <a:pt x="3520263" y="2404539"/>
                      <a:pt x="3414229" y="2500401"/>
                      <a:pt x="3289703" y="2494127"/>
                    </a:cubicBezTo>
                    <a:lnTo>
                      <a:pt x="2505586" y="2454621"/>
                    </a:lnTo>
                    <a:lnTo>
                      <a:pt x="2505886" y="2448663"/>
                    </a:lnTo>
                    <a:lnTo>
                      <a:pt x="2501805" y="2451121"/>
                    </a:lnTo>
                    <a:lnTo>
                      <a:pt x="2131074" y="1936078"/>
                    </a:lnTo>
                    <a:lnTo>
                      <a:pt x="2034072" y="2498019"/>
                    </a:lnTo>
                    <a:lnTo>
                      <a:pt x="2627284" y="3037116"/>
                    </a:lnTo>
                    <a:cubicBezTo>
                      <a:pt x="2652502" y="3060034"/>
                      <a:pt x="2671882" y="3086978"/>
                      <a:pt x="2685335" y="3116079"/>
                    </a:cubicBezTo>
                    <a:lnTo>
                      <a:pt x="2693657" y="3139918"/>
                    </a:lnTo>
                    <a:lnTo>
                      <a:pt x="2699634" y="3152338"/>
                    </a:lnTo>
                    <a:cubicBezTo>
                      <a:pt x="2710669" y="3182439"/>
                      <a:pt x="2715985" y="3215200"/>
                      <a:pt x="2714324" y="3249236"/>
                    </a:cubicBezTo>
                    <a:lnTo>
                      <a:pt x="2662330" y="4314916"/>
                    </a:lnTo>
                    <a:cubicBezTo>
                      <a:pt x="2655687" y="4451060"/>
                      <a:pt x="2539937" y="4556041"/>
                      <a:pt x="2403793" y="4549398"/>
                    </a:cubicBezTo>
                    <a:cubicBezTo>
                      <a:pt x="2267649" y="4542756"/>
                      <a:pt x="2162668" y="4427005"/>
                      <a:pt x="2169310" y="4290861"/>
                    </a:cubicBezTo>
                    <a:lnTo>
                      <a:pt x="2215901" y="3335939"/>
                    </a:lnTo>
                    <a:lnTo>
                      <a:pt x="2087328" y="3228311"/>
                    </a:lnTo>
                    <a:cubicBezTo>
                      <a:pt x="1979103" y="3143377"/>
                      <a:pt x="1866115" y="3060824"/>
                      <a:pt x="1755509" y="2977081"/>
                    </a:cubicBezTo>
                    <a:lnTo>
                      <a:pt x="1614385" y="2867320"/>
                    </a:lnTo>
                    <a:lnTo>
                      <a:pt x="1289307" y="3473670"/>
                    </a:lnTo>
                    <a:lnTo>
                      <a:pt x="1290985" y="3476678"/>
                    </a:lnTo>
                    <a:lnTo>
                      <a:pt x="1286289" y="3479298"/>
                    </a:lnTo>
                    <a:lnTo>
                      <a:pt x="1282605" y="3486171"/>
                    </a:lnTo>
                    <a:lnTo>
                      <a:pt x="1277010" y="3484476"/>
                    </a:lnTo>
                    <a:lnTo>
                      <a:pt x="353715" y="3999659"/>
                    </a:lnTo>
                    <a:cubicBezTo>
                      <a:pt x="239026" y="4063653"/>
                      <a:pt x="94176" y="4022558"/>
                      <a:pt x="30182" y="3907870"/>
                    </a:cubicBezTo>
                    <a:cubicBezTo>
                      <a:pt x="-33812" y="3793181"/>
                      <a:pt x="7284" y="3648331"/>
                      <a:pt x="121972" y="3584337"/>
                    </a:cubicBezTo>
                    <a:lnTo>
                      <a:pt x="835290" y="3186318"/>
                    </a:lnTo>
                    <a:lnTo>
                      <a:pt x="1304830" y="2320946"/>
                    </a:lnTo>
                    <a:lnTo>
                      <a:pt x="1319615" y="2332421"/>
                    </a:lnTo>
                    <a:lnTo>
                      <a:pt x="1401053" y="1755375"/>
                    </a:lnTo>
                    <a:lnTo>
                      <a:pt x="646204" y="2395670"/>
                    </a:lnTo>
                    <a:cubicBezTo>
                      <a:pt x="551121" y="2476324"/>
                      <a:pt x="408657" y="2464626"/>
                      <a:pt x="328003" y="2369543"/>
                    </a:cubicBezTo>
                    <a:cubicBezTo>
                      <a:pt x="247350" y="2274459"/>
                      <a:pt x="259047" y="2131996"/>
                      <a:pt x="354131" y="2051342"/>
                    </a:cubicBezTo>
                    <a:lnTo>
                      <a:pt x="1540426" y="1045076"/>
                    </a:lnTo>
                    <a:cubicBezTo>
                      <a:pt x="1587968" y="1004750"/>
                      <a:pt x="1647354" y="987510"/>
                      <a:pt x="1704938" y="992239"/>
                    </a:cubicBezTo>
                    <a:close/>
                    <a:moveTo>
                      <a:pt x="2193956" y="0"/>
                    </a:moveTo>
                    <a:cubicBezTo>
                      <a:pt x="2487990" y="0"/>
                      <a:pt x="2726352" y="238362"/>
                      <a:pt x="2726352" y="532396"/>
                    </a:cubicBezTo>
                    <a:cubicBezTo>
                      <a:pt x="2726352" y="826430"/>
                      <a:pt x="2487990" y="1064792"/>
                      <a:pt x="2193956" y="1064792"/>
                    </a:cubicBezTo>
                    <a:cubicBezTo>
                      <a:pt x="1899922" y="1064792"/>
                      <a:pt x="1661560" y="826430"/>
                      <a:pt x="1661560" y="532396"/>
                    </a:cubicBezTo>
                    <a:cubicBezTo>
                      <a:pt x="1661560" y="238362"/>
                      <a:pt x="1899922" y="0"/>
                      <a:pt x="2193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628" name="arrow" title="Icon of an arrow">
                <a:extLst>
                  <a:ext uri="{FF2B5EF4-FFF2-40B4-BE49-F238E27FC236}">
                    <a16:creationId xmlns:a16="http://schemas.microsoft.com/office/drawing/2014/main" id="{67FC762D-B9EB-1784-4E76-10BB42F1A9BB}"/>
                  </a:ext>
                </a:extLst>
              </p:cNvPr>
              <p:cNvSpPr>
                <a:spLocks noChangeAspect="1" noEditPoints="1"/>
              </p:cNvSpPr>
              <p:nvPr/>
            </p:nvSpPr>
            <p:spPr bwMode="auto">
              <a:xfrm>
                <a:off x="11061575" y="3271613"/>
                <a:ext cx="73676" cy="6798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900">
                  <a:gradFill>
                    <a:gsLst>
                      <a:gs pos="0">
                        <a:srgbClr val="505050"/>
                      </a:gs>
                      <a:gs pos="100000">
                        <a:srgbClr val="505050"/>
                      </a:gs>
                    </a:gsLst>
                    <a:lin ang="5400000" scaled="1"/>
                  </a:gradFill>
                  <a:latin typeface="Segoe UI"/>
                </a:endParaRPr>
              </a:p>
            </p:txBody>
          </p:sp>
        </p:grpSp>
      </p:grpSp>
      <p:grpSp>
        <p:nvGrpSpPr>
          <p:cNvPr id="450" name="Group 449">
            <a:extLst>
              <a:ext uri="{FF2B5EF4-FFF2-40B4-BE49-F238E27FC236}">
                <a16:creationId xmlns:a16="http://schemas.microsoft.com/office/drawing/2014/main" id="{AF7A6C8C-AF72-6B5D-4D93-E5535F5B61A1}"/>
              </a:ext>
            </a:extLst>
          </p:cNvPr>
          <p:cNvGrpSpPr/>
          <p:nvPr/>
        </p:nvGrpSpPr>
        <p:grpSpPr>
          <a:xfrm>
            <a:off x="281846" y="5840302"/>
            <a:ext cx="228600" cy="228600"/>
            <a:chOff x="3695519" y="4666073"/>
            <a:chExt cx="407182" cy="407180"/>
          </a:xfrm>
        </p:grpSpPr>
        <p:sp>
          <p:nvSpPr>
            <p:cNvPr id="451" name="Oval 450">
              <a:extLst>
                <a:ext uri="{FF2B5EF4-FFF2-40B4-BE49-F238E27FC236}">
                  <a16:creationId xmlns:a16="http://schemas.microsoft.com/office/drawing/2014/main" id="{ECAA2555-89BF-AC6E-A767-8231F08C027D}"/>
                </a:ext>
              </a:extLst>
            </p:cNvPr>
            <p:cNvSpPr>
              <a:spLocks/>
            </p:cNvSpPr>
            <p:nvPr/>
          </p:nvSpPr>
          <p:spPr bwMode="auto">
            <a:xfrm>
              <a:off x="3695519" y="4666073"/>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52" name="Group 451">
              <a:extLst>
                <a:ext uri="{FF2B5EF4-FFF2-40B4-BE49-F238E27FC236}">
                  <a16:creationId xmlns:a16="http://schemas.microsoft.com/office/drawing/2014/main" id="{B94D3D06-BBE7-1F4F-E591-0FD5353D9183}"/>
                </a:ext>
              </a:extLst>
            </p:cNvPr>
            <p:cNvGrpSpPr/>
            <p:nvPr/>
          </p:nvGrpSpPr>
          <p:grpSpPr>
            <a:xfrm>
              <a:off x="3825210" y="4702577"/>
              <a:ext cx="224581" cy="351344"/>
              <a:chOff x="3837767" y="4711174"/>
              <a:chExt cx="224581" cy="351344"/>
            </a:xfrm>
          </p:grpSpPr>
          <p:pic>
            <p:nvPicPr>
              <p:cNvPr id="453" name="Graphic 452">
                <a:extLst>
                  <a:ext uri="{FF2B5EF4-FFF2-40B4-BE49-F238E27FC236}">
                    <a16:creationId xmlns:a16="http://schemas.microsoft.com/office/drawing/2014/main" id="{80E3955B-2A16-0577-31F8-4FA7288B55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2004" y="4852175"/>
                <a:ext cx="210344" cy="210343"/>
              </a:xfrm>
              <a:prstGeom prst="rect">
                <a:avLst/>
              </a:prstGeom>
            </p:spPr>
          </p:pic>
          <p:grpSp>
            <p:nvGrpSpPr>
              <p:cNvPr id="455" name="Group 454">
                <a:extLst>
                  <a:ext uri="{FF2B5EF4-FFF2-40B4-BE49-F238E27FC236}">
                    <a16:creationId xmlns:a16="http://schemas.microsoft.com/office/drawing/2014/main" id="{CE513551-5EC8-31D7-6FBB-424375BE503C}"/>
                  </a:ext>
                </a:extLst>
              </p:cNvPr>
              <p:cNvGrpSpPr/>
              <p:nvPr/>
            </p:nvGrpSpPr>
            <p:grpSpPr>
              <a:xfrm>
                <a:off x="3837767" y="4711174"/>
                <a:ext cx="105458" cy="267180"/>
                <a:chOff x="-2171495" y="3840915"/>
                <a:chExt cx="265329" cy="672215"/>
              </a:xfrm>
              <a:solidFill>
                <a:schemeClr val="tx1"/>
              </a:solidFill>
            </p:grpSpPr>
            <p:sp>
              <p:nvSpPr>
                <p:cNvPr id="458" name="Freeform: Shape 457">
                  <a:extLst>
                    <a:ext uri="{FF2B5EF4-FFF2-40B4-BE49-F238E27FC236}">
                      <a16:creationId xmlns:a16="http://schemas.microsoft.com/office/drawing/2014/main" id="{900DF543-739B-E896-8B0A-65E1EC120138}"/>
                    </a:ext>
                  </a:extLst>
                </p:cNvPr>
                <p:cNvSpPr/>
                <p:nvPr/>
              </p:nvSpPr>
              <p:spPr>
                <a:xfrm>
                  <a:off x="-2100505" y="3840915"/>
                  <a:ext cx="103906" cy="106778"/>
                </a:xfrm>
                <a:custGeom>
                  <a:avLst/>
                  <a:gdLst>
                    <a:gd name="connsiteX0" fmla="*/ 85496 w 85496"/>
                    <a:gd name="connsiteY0" fmla="*/ 42748 h 85496"/>
                    <a:gd name="connsiteX1" fmla="*/ 42748 w 85496"/>
                    <a:gd name="connsiteY1" fmla="*/ 85496 h 85496"/>
                    <a:gd name="connsiteX2" fmla="*/ 0 w 85496"/>
                    <a:gd name="connsiteY2" fmla="*/ 42748 h 85496"/>
                    <a:gd name="connsiteX3" fmla="*/ 42748 w 85496"/>
                    <a:gd name="connsiteY3" fmla="*/ 0 h 85496"/>
                    <a:gd name="connsiteX4" fmla="*/ 85496 w 85496"/>
                    <a:gd name="connsiteY4" fmla="*/ 42748 h 8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6" h="85496">
                      <a:moveTo>
                        <a:pt x="85496" y="42748"/>
                      </a:moveTo>
                      <a:cubicBezTo>
                        <a:pt x="85496" y="66357"/>
                        <a:pt x="66357" y="85496"/>
                        <a:pt x="42748" y="85496"/>
                      </a:cubicBezTo>
                      <a:cubicBezTo>
                        <a:pt x="19139" y="85496"/>
                        <a:pt x="0" y="66357"/>
                        <a:pt x="0" y="42748"/>
                      </a:cubicBezTo>
                      <a:cubicBezTo>
                        <a:pt x="0" y="19139"/>
                        <a:pt x="19139" y="0"/>
                        <a:pt x="42748" y="0"/>
                      </a:cubicBezTo>
                      <a:cubicBezTo>
                        <a:pt x="66357" y="0"/>
                        <a:pt x="85496" y="19139"/>
                        <a:pt x="85496" y="4274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sp>
              <p:nvSpPr>
                <p:cNvPr id="459" name="Freeform: Shape 458">
                  <a:extLst>
                    <a:ext uri="{FF2B5EF4-FFF2-40B4-BE49-F238E27FC236}">
                      <a16:creationId xmlns:a16="http://schemas.microsoft.com/office/drawing/2014/main" id="{862DDAC2-7E13-FEC0-EA92-646F4B23D332}"/>
                    </a:ext>
                  </a:extLst>
                </p:cNvPr>
                <p:cNvSpPr/>
                <p:nvPr/>
              </p:nvSpPr>
              <p:spPr>
                <a:xfrm>
                  <a:off x="-2171495" y="3957688"/>
                  <a:ext cx="265329" cy="555442"/>
                </a:xfrm>
                <a:custGeom>
                  <a:avLst/>
                  <a:gdLst>
                    <a:gd name="connsiteX0" fmla="*/ 14354 w 218319"/>
                    <a:gd name="connsiteY0" fmla="*/ 208228 h 444733"/>
                    <a:gd name="connsiteX1" fmla="*/ 34147 w 218319"/>
                    <a:gd name="connsiteY1" fmla="*/ 195046 h 444733"/>
                    <a:gd name="connsiteX2" fmla="*/ 47329 w 218319"/>
                    <a:gd name="connsiteY2" fmla="*/ 101882 h 444733"/>
                    <a:gd name="connsiteX3" fmla="*/ 58674 w 218319"/>
                    <a:gd name="connsiteY3" fmla="*/ 87108 h 444733"/>
                    <a:gd name="connsiteX4" fmla="*/ 55502 w 218319"/>
                    <a:gd name="connsiteY4" fmla="*/ 191874 h 444733"/>
                    <a:gd name="connsiteX5" fmla="*/ 24631 w 218319"/>
                    <a:gd name="connsiteY5" fmla="*/ 408796 h 444733"/>
                    <a:gd name="connsiteX6" fmla="*/ 44958 w 218319"/>
                    <a:gd name="connsiteY6" fmla="*/ 444420 h 444733"/>
                    <a:gd name="connsiteX7" fmla="*/ 75304 w 218319"/>
                    <a:gd name="connsiteY7" fmla="*/ 415921 h 444733"/>
                    <a:gd name="connsiteX8" fmla="*/ 103013 w 218319"/>
                    <a:gd name="connsiteY8" fmla="*/ 210352 h 444733"/>
                    <a:gd name="connsiteX9" fmla="*/ 164763 w 218319"/>
                    <a:gd name="connsiteY9" fmla="*/ 264712 h 444733"/>
                    <a:gd name="connsiteX10" fmla="*/ 149199 w 218319"/>
                    <a:gd name="connsiteY10" fmla="*/ 345722 h 444733"/>
                    <a:gd name="connsiteX11" fmla="*/ 167659 w 218319"/>
                    <a:gd name="connsiteY11" fmla="*/ 376087 h 444733"/>
                    <a:gd name="connsiteX12" fmla="*/ 199329 w 218319"/>
                    <a:gd name="connsiteY12" fmla="*/ 359981 h 444733"/>
                    <a:gd name="connsiteX13" fmla="*/ 216217 w 218319"/>
                    <a:gd name="connsiteY13" fmla="*/ 271589 h 444733"/>
                    <a:gd name="connsiteX14" fmla="*/ 206721 w 218319"/>
                    <a:gd name="connsiteY14" fmla="*/ 233327 h 444733"/>
                    <a:gd name="connsiteX15" fmla="*/ 135140 w 218319"/>
                    <a:gd name="connsiteY15" fmla="*/ 167880 h 444733"/>
                    <a:gd name="connsiteX16" fmla="*/ 135140 w 218319"/>
                    <a:gd name="connsiteY16" fmla="*/ 144659 h 444733"/>
                    <a:gd name="connsiteX17" fmla="*/ 178736 w 218319"/>
                    <a:gd name="connsiteY17" fmla="*/ 181863 h 444733"/>
                    <a:gd name="connsiteX18" fmla="*/ 204063 w 218319"/>
                    <a:gd name="connsiteY18" fmla="*/ 184244 h 444733"/>
                    <a:gd name="connsiteX19" fmla="*/ 199577 w 218319"/>
                    <a:gd name="connsiteY19" fmla="*/ 155479 h 444733"/>
                    <a:gd name="connsiteX20" fmla="*/ 138884 w 218319"/>
                    <a:gd name="connsiteY20" fmla="*/ 100062 h 444733"/>
                    <a:gd name="connsiteX21" fmla="*/ 138884 w 218319"/>
                    <a:gd name="connsiteY21" fmla="*/ 42531 h 444733"/>
                    <a:gd name="connsiteX22" fmla="*/ 117510 w 218319"/>
                    <a:gd name="connsiteY22" fmla="*/ 3746 h 444733"/>
                    <a:gd name="connsiteX23" fmla="*/ 61303 w 218319"/>
                    <a:gd name="connsiteY23" fmla="*/ 24063 h 444733"/>
                    <a:gd name="connsiteX24" fmla="*/ 14335 w 218319"/>
                    <a:gd name="connsiteY24" fmla="*/ 90033 h 444733"/>
                    <a:gd name="connsiteX25" fmla="*/ 343 w 218319"/>
                    <a:gd name="connsiteY25" fmla="*/ 185568 h 444733"/>
                    <a:gd name="connsiteX26" fmla="*/ 14354 w 218319"/>
                    <a:gd name="connsiteY26" fmla="*/ 208228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319" h="444733">
                      <a:moveTo>
                        <a:pt x="14354" y="208228"/>
                      </a:moveTo>
                      <a:cubicBezTo>
                        <a:pt x="24641" y="209810"/>
                        <a:pt x="31499" y="206914"/>
                        <a:pt x="34147" y="195046"/>
                      </a:cubicBezTo>
                      <a:cubicBezTo>
                        <a:pt x="36785" y="183168"/>
                        <a:pt x="47329" y="101882"/>
                        <a:pt x="47329" y="101882"/>
                      </a:cubicBezTo>
                      <a:lnTo>
                        <a:pt x="58674" y="87108"/>
                      </a:lnTo>
                      <a:cubicBezTo>
                        <a:pt x="58674" y="87108"/>
                        <a:pt x="56569" y="181320"/>
                        <a:pt x="55502" y="191874"/>
                      </a:cubicBezTo>
                      <a:cubicBezTo>
                        <a:pt x="54445" y="202428"/>
                        <a:pt x="26489" y="390051"/>
                        <a:pt x="24631" y="408796"/>
                      </a:cubicBezTo>
                      <a:cubicBezTo>
                        <a:pt x="22784" y="427542"/>
                        <a:pt x="24108" y="442048"/>
                        <a:pt x="44958" y="444420"/>
                      </a:cubicBezTo>
                      <a:cubicBezTo>
                        <a:pt x="65798" y="446801"/>
                        <a:pt x="71352" y="435457"/>
                        <a:pt x="75304" y="415921"/>
                      </a:cubicBezTo>
                      <a:cubicBezTo>
                        <a:pt x="79267" y="396385"/>
                        <a:pt x="103013" y="210352"/>
                        <a:pt x="103013" y="210352"/>
                      </a:cubicBezTo>
                      <a:lnTo>
                        <a:pt x="164763" y="264712"/>
                      </a:lnTo>
                      <a:cubicBezTo>
                        <a:pt x="164763" y="264712"/>
                        <a:pt x="152104" y="329101"/>
                        <a:pt x="149199" y="345722"/>
                      </a:cubicBezTo>
                      <a:cubicBezTo>
                        <a:pt x="146285" y="362352"/>
                        <a:pt x="152619" y="372639"/>
                        <a:pt x="167659" y="376087"/>
                      </a:cubicBezTo>
                      <a:cubicBezTo>
                        <a:pt x="182699" y="379516"/>
                        <a:pt x="195643" y="371858"/>
                        <a:pt x="199329" y="359981"/>
                      </a:cubicBezTo>
                      <a:cubicBezTo>
                        <a:pt x="203016" y="348113"/>
                        <a:pt x="213322" y="285305"/>
                        <a:pt x="216217" y="271589"/>
                      </a:cubicBezTo>
                      <a:cubicBezTo>
                        <a:pt x="219132" y="257873"/>
                        <a:pt x="221227" y="247043"/>
                        <a:pt x="206721" y="233327"/>
                      </a:cubicBezTo>
                      <a:cubicBezTo>
                        <a:pt x="192214" y="219611"/>
                        <a:pt x="135140" y="167880"/>
                        <a:pt x="135140" y="167880"/>
                      </a:cubicBezTo>
                      <a:lnTo>
                        <a:pt x="135140" y="144659"/>
                      </a:lnTo>
                      <a:cubicBezTo>
                        <a:pt x="135140" y="144659"/>
                        <a:pt x="170031" y="174738"/>
                        <a:pt x="178736" y="181863"/>
                      </a:cubicBezTo>
                      <a:cubicBezTo>
                        <a:pt x="187442" y="188988"/>
                        <a:pt x="197739" y="191102"/>
                        <a:pt x="204063" y="184244"/>
                      </a:cubicBezTo>
                      <a:cubicBezTo>
                        <a:pt x="210397" y="177386"/>
                        <a:pt x="212245" y="167366"/>
                        <a:pt x="199577" y="155479"/>
                      </a:cubicBezTo>
                      <a:cubicBezTo>
                        <a:pt x="186909" y="143601"/>
                        <a:pt x="138884" y="100062"/>
                        <a:pt x="138884" y="100062"/>
                      </a:cubicBezTo>
                      <a:cubicBezTo>
                        <a:pt x="138884" y="100062"/>
                        <a:pt x="138884" y="58372"/>
                        <a:pt x="138884" y="42531"/>
                      </a:cubicBezTo>
                      <a:cubicBezTo>
                        <a:pt x="138884" y="26701"/>
                        <a:pt x="136255" y="11918"/>
                        <a:pt x="117510" y="3746"/>
                      </a:cubicBezTo>
                      <a:cubicBezTo>
                        <a:pt x="84525" y="-8923"/>
                        <a:pt x="68961" y="13766"/>
                        <a:pt x="61303" y="24063"/>
                      </a:cubicBezTo>
                      <a:cubicBezTo>
                        <a:pt x="61303" y="24063"/>
                        <a:pt x="18021" y="84232"/>
                        <a:pt x="14335" y="90033"/>
                      </a:cubicBezTo>
                      <a:cubicBezTo>
                        <a:pt x="13020" y="95833"/>
                        <a:pt x="2190" y="169462"/>
                        <a:pt x="343" y="185568"/>
                      </a:cubicBezTo>
                      <a:cubicBezTo>
                        <a:pt x="-1477" y="201637"/>
                        <a:pt x="4057" y="206647"/>
                        <a:pt x="14354" y="20822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grpSp>
        </p:grpSp>
      </p:grpSp>
      <p:grpSp>
        <p:nvGrpSpPr>
          <p:cNvPr id="480" name="Group 479">
            <a:extLst>
              <a:ext uri="{FF2B5EF4-FFF2-40B4-BE49-F238E27FC236}">
                <a16:creationId xmlns:a16="http://schemas.microsoft.com/office/drawing/2014/main" id="{61CA68E1-73D8-1A4A-4A3F-09385EA20B37}"/>
              </a:ext>
            </a:extLst>
          </p:cNvPr>
          <p:cNvGrpSpPr/>
          <p:nvPr/>
        </p:nvGrpSpPr>
        <p:grpSpPr>
          <a:xfrm>
            <a:off x="1492632" y="5823696"/>
            <a:ext cx="228600" cy="228600"/>
            <a:chOff x="527875" y="5614307"/>
            <a:chExt cx="246459" cy="249733"/>
          </a:xfrm>
        </p:grpSpPr>
        <p:sp>
          <p:nvSpPr>
            <p:cNvPr id="211" name="Oval 210">
              <a:extLst>
                <a:ext uri="{FF2B5EF4-FFF2-40B4-BE49-F238E27FC236}">
                  <a16:creationId xmlns:a16="http://schemas.microsoft.com/office/drawing/2014/main" id="{839B7B7C-D82B-6FE7-9B46-C07D02171B81}"/>
                </a:ext>
              </a:extLst>
            </p:cNvPr>
            <p:cNvSpPr>
              <a:spLocks/>
            </p:cNvSpPr>
            <p:nvPr/>
          </p:nvSpPr>
          <p:spPr bwMode="auto">
            <a:xfrm>
              <a:off x="527875" y="5614307"/>
              <a:ext cx="246459" cy="249733"/>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78" name="Graphic 477" descr="Hotel Bell with solid fill">
              <a:extLst>
                <a:ext uri="{FF2B5EF4-FFF2-40B4-BE49-F238E27FC236}">
                  <a16:creationId xmlns:a16="http://schemas.microsoft.com/office/drawing/2014/main" id="{984B80E6-B757-9CC8-1444-EAC0E9BBD1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688" y="5628357"/>
              <a:ext cx="199787" cy="199787"/>
            </a:xfrm>
            <a:prstGeom prst="rect">
              <a:avLst/>
            </a:prstGeom>
          </p:spPr>
        </p:pic>
      </p:grpSp>
      <p:pic>
        <p:nvPicPr>
          <p:cNvPr id="493" name="Picture 492" descr="Chart&#10;&#10;Description automatically generated">
            <a:extLst>
              <a:ext uri="{FF2B5EF4-FFF2-40B4-BE49-F238E27FC236}">
                <a16:creationId xmlns:a16="http://schemas.microsoft.com/office/drawing/2014/main" id="{7AC86C03-2AD4-90A0-636C-FDB9C44C6782}"/>
              </a:ext>
            </a:extLst>
          </p:cNvPr>
          <p:cNvPicPr>
            <a:picLocks noChangeAspect="1"/>
          </p:cNvPicPr>
          <p:nvPr/>
        </p:nvPicPr>
        <p:blipFill rotWithShape="1">
          <a:blip r:embed="rId10">
            <a:extLst>
              <a:ext uri="{28A0092B-C50C-407E-A947-70E740481C1C}">
                <a14:useLocalDpi xmlns:a14="http://schemas.microsoft.com/office/drawing/2010/main" val="0"/>
              </a:ext>
            </a:extLst>
          </a:blip>
          <a:srcRect b="17932"/>
          <a:stretch/>
        </p:blipFill>
        <p:spPr>
          <a:xfrm>
            <a:off x="-7374" y="-7517"/>
            <a:ext cx="12199374" cy="1331705"/>
          </a:xfrm>
          <a:prstGeom prst="rect">
            <a:avLst/>
          </a:prstGeom>
        </p:spPr>
      </p:pic>
      <p:sp>
        <p:nvSpPr>
          <p:cNvPr id="495" name="Oval 494">
            <a:extLst>
              <a:ext uri="{FF2B5EF4-FFF2-40B4-BE49-F238E27FC236}">
                <a16:creationId xmlns:a16="http://schemas.microsoft.com/office/drawing/2014/main" id="{3AE19A92-8318-4D58-111B-A2A14B09EF49}"/>
              </a:ext>
            </a:extLst>
          </p:cNvPr>
          <p:cNvSpPr>
            <a:spLocks/>
          </p:cNvSpPr>
          <p:nvPr/>
        </p:nvSpPr>
        <p:spPr bwMode="auto">
          <a:xfrm>
            <a:off x="5458201" y="6121365"/>
            <a:ext cx="228600" cy="228600"/>
          </a:xfrm>
          <a:prstGeom prst="ellipse">
            <a:avLst/>
          </a:prstGeom>
          <a:solidFill>
            <a:srgbClr val="0971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98" name="Oval 497">
            <a:extLst>
              <a:ext uri="{FF2B5EF4-FFF2-40B4-BE49-F238E27FC236}">
                <a16:creationId xmlns:a16="http://schemas.microsoft.com/office/drawing/2014/main" id="{5BCC93BF-2556-7339-3461-9959E69D8CD4}"/>
              </a:ext>
            </a:extLst>
          </p:cNvPr>
          <p:cNvSpPr>
            <a:spLocks/>
          </p:cNvSpPr>
          <p:nvPr/>
        </p:nvSpPr>
        <p:spPr bwMode="auto">
          <a:xfrm>
            <a:off x="5458201" y="5825657"/>
            <a:ext cx="228600" cy="228600"/>
          </a:xfrm>
          <a:prstGeom prst="ellipse">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5" name="Oval 504">
            <a:extLst>
              <a:ext uri="{FF2B5EF4-FFF2-40B4-BE49-F238E27FC236}">
                <a16:creationId xmlns:a16="http://schemas.microsoft.com/office/drawing/2014/main" id="{945BF0CC-31F1-DAD1-8672-4F4E7C62A31E}"/>
              </a:ext>
            </a:extLst>
          </p:cNvPr>
          <p:cNvSpPr>
            <a:spLocks/>
          </p:cNvSpPr>
          <p:nvPr/>
        </p:nvSpPr>
        <p:spPr bwMode="auto">
          <a:xfrm>
            <a:off x="5457115" y="6405022"/>
            <a:ext cx="228600" cy="228600"/>
          </a:xfrm>
          <a:prstGeom prst="ellipse">
            <a:avLst/>
          </a:prstGeom>
          <a:solidFill>
            <a:srgbClr val="1878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2" name="Freeform: Shape 521">
            <a:extLst>
              <a:ext uri="{FF2B5EF4-FFF2-40B4-BE49-F238E27FC236}">
                <a16:creationId xmlns:a16="http://schemas.microsoft.com/office/drawing/2014/main" id="{07ECDDF5-1754-CF66-CEBE-65F77E2F2D0A}"/>
              </a:ext>
            </a:extLst>
          </p:cNvPr>
          <p:cNvSpPr/>
          <p:nvPr/>
        </p:nvSpPr>
        <p:spPr bwMode="auto">
          <a:xfrm>
            <a:off x="5709180" y="430499"/>
            <a:ext cx="1719092" cy="892021"/>
          </a:xfrm>
          <a:custGeom>
            <a:avLst/>
            <a:gdLst>
              <a:gd name="connsiteX0" fmla="*/ 0 w 1705897"/>
              <a:gd name="connsiteY0" fmla="*/ 0 h 879988"/>
              <a:gd name="connsiteX1" fmla="*/ 2458 w 1705897"/>
              <a:gd name="connsiteY1" fmla="*/ 879988 h 879988"/>
              <a:gd name="connsiteX2" fmla="*/ 1705897 w 1705897"/>
              <a:gd name="connsiteY2" fmla="*/ 879988 h 879988"/>
              <a:gd name="connsiteX3" fmla="*/ 1703439 w 1705897"/>
              <a:gd name="connsiteY3" fmla="*/ 749710 h 879988"/>
              <a:gd name="connsiteX4" fmla="*/ 0 w 1705897"/>
              <a:gd name="connsiteY4" fmla="*/ 0 h 879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897" h="879988">
                <a:moveTo>
                  <a:pt x="0" y="0"/>
                </a:moveTo>
                <a:cubicBezTo>
                  <a:pt x="819" y="293329"/>
                  <a:pt x="1639" y="586659"/>
                  <a:pt x="2458" y="879988"/>
                </a:cubicBezTo>
                <a:lnTo>
                  <a:pt x="1705897" y="879988"/>
                </a:lnTo>
                <a:cubicBezTo>
                  <a:pt x="1705078" y="836562"/>
                  <a:pt x="1704258" y="793136"/>
                  <a:pt x="1703439" y="749710"/>
                </a:cubicBezTo>
                <a:lnTo>
                  <a:pt x="0" y="0"/>
                </a:lnTo>
                <a:close/>
              </a:path>
            </a:pathLst>
          </a:custGeom>
          <a:solidFill>
            <a:schemeClr val="accent5">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15" name="Rectangle 514">
            <a:extLst>
              <a:ext uri="{FF2B5EF4-FFF2-40B4-BE49-F238E27FC236}">
                <a16:creationId xmlns:a16="http://schemas.microsoft.com/office/drawing/2014/main" id="{6BC42162-13E4-1CAA-DAE3-8132DB8402F8}"/>
              </a:ext>
            </a:extLst>
          </p:cNvPr>
          <p:cNvSpPr/>
          <p:nvPr/>
        </p:nvSpPr>
        <p:spPr bwMode="auto">
          <a:xfrm>
            <a:off x="1" y="-16005"/>
            <a:ext cx="12191999" cy="1333748"/>
          </a:xfrm>
          <a:prstGeom prst="rect">
            <a:avLst/>
          </a:prstGeom>
          <a:solidFill>
            <a:srgbClr val="1B2C46">
              <a:alpha val="2902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43" name="Title 242">
            <a:extLst>
              <a:ext uri="{FF2B5EF4-FFF2-40B4-BE49-F238E27FC236}">
                <a16:creationId xmlns:a16="http://schemas.microsoft.com/office/drawing/2014/main" id="{73B6D116-DC8C-C757-0891-DDA64441AE1A}"/>
              </a:ext>
            </a:extLst>
          </p:cNvPr>
          <p:cNvSpPr>
            <a:spLocks noGrp="1"/>
          </p:cNvSpPr>
          <p:nvPr>
            <p:ph type="title"/>
          </p:nvPr>
        </p:nvSpPr>
        <p:spPr>
          <a:xfrm>
            <a:off x="207932" y="43319"/>
            <a:ext cx="7055034" cy="1107996"/>
          </a:xfrm>
        </p:spPr>
        <p:txBody>
          <a:bodyPr>
            <a:normAutofit/>
          </a:bodyPr>
          <a:lstStyle/>
          <a:p>
            <a:r>
              <a:rPr lang="en-IN" dirty="0">
                <a:solidFill>
                  <a:schemeClr val="bg1"/>
                </a:solidFill>
                <a:cs typeface="Segoe UI Semilight" panose="020B0402040204020203" pitchFamily="34" charset="0"/>
              </a:rPr>
              <a:t>Microsoft Innovation Hub | Atlanta</a:t>
            </a:r>
          </a:p>
        </p:txBody>
      </p:sp>
      <p:sp>
        <p:nvSpPr>
          <p:cNvPr id="245" name="TextBox 244">
            <a:extLst>
              <a:ext uri="{FF2B5EF4-FFF2-40B4-BE49-F238E27FC236}">
                <a16:creationId xmlns:a16="http://schemas.microsoft.com/office/drawing/2014/main" id="{84E219A4-D92B-0691-6E1F-E5D3F23238DE}"/>
              </a:ext>
            </a:extLst>
          </p:cNvPr>
          <p:cNvSpPr txBox="1">
            <a:spLocks/>
          </p:cNvSpPr>
          <p:nvPr/>
        </p:nvSpPr>
        <p:spPr>
          <a:xfrm>
            <a:off x="251475" y="772459"/>
            <a:ext cx="5544070" cy="338554"/>
          </a:xfrm>
          <a:prstGeom prst="rect">
            <a:avLst/>
          </a:prstGeom>
          <a:noFill/>
        </p:spPr>
        <p:txBody>
          <a:bodyPr wrap="square" lIns="0" tIns="45720" rIns="91440" bIns="45720" rtlCol="0" anchor="t">
            <a:spAutoFit/>
          </a:bodyPr>
          <a:lstStyle/>
          <a:p>
            <a:pPr>
              <a:defRPr/>
            </a:pPr>
            <a:r>
              <a:rPr lang="en-US" sz="1600" dirty="0">
                <a:solidFill>
                  <a:srgbClr val="FFFFFF"/>
                </a:solidFill>
                <a:latin typeface="Segoe UI Light" panose="020B0502040204020203" pitchFamily="34" charset="0"/>
                <a:cs typeface="Segoe UI Light" panose="020B0502040204020203" pitchFamily="34" charset="0"/>
              </a:rPr>
              <a:t>200 17th Street NW, Atlanta, GA 30363</a:t>
            </a:r>
          </a:p>
        </p:txBody>
      </p:sp>
      <p:grpSp>
        <p:nvGrpSpPr>
          <p:cNvPr id="527" name="Group 526">
            <a:extLst>
              <a:ext uri="{FF2B5EF4-FFF2-40B4-BE49-F238E27FC236}">
                <a16:creationId xmlns:a16="http://schemas.microsoft.com/office/drawing/2014/main" id="{7A7ED6AE-394D-90FB-96E7-A1A5B111034A}"/>
              </a:ext>
            </a:extLst>
          </p:cNvPr>
          <p:cNvGrpSpPr/>
          <p:nvPr/>
        </p:nvGrpSpPr>
        <p:grpSpPr>
          <a:xfrm>
            <a:off x="3997043" y="5823425"/>
            <a:ext cx="228600" cy="228600"/>
            <a:chOff x="4166645" y="5742311"/>
            <a:chExt cx="228600" cy="228600"/>
          </a:xfrm>
        </p:grpSpPr>
        <p:sp>
          <p:nvSpPr>
            <p:cNvPr id="513" name="Oval 512">
              <a:extLst>
                <a:ext uri="{FF2B5EF4-FFF2-40B4-BE49-F238E27FC236}">
                  <a16:creationId xmlns:a16="http://schemas.microsoft.com/office/drawing/2014/main" id="{3845DD45-C533-109B-62B2-F7CBE29DC4F1}"/>
                </a:ext>
              </a:extLst>
            </p:cNvPr>
            <p:cNvSpPr>
              <a:spLocks/>
            </p:cNvSpPr>
            <p:nvPr/>
          </p:nvSpPr>
          <p:spPr bwMode="auto">
            <a:xfrm>
              <a:off x="4166645" y="5742311"/>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3" name="Freeform: Shape 405">
              <a:extLst>
                <a:ext uri="{FF2B5EF4-FFF2-40B4-BE49-F238E27FC236}">
                  <a16:creationId xmlns:a16="http://schemas.microsoft.com/office/drawing/2014/main" id="{B083B58C-AE65-4F10-F814-7E4B221E92D9}"/>
                </a:ext>
              </a:extLst>
            </p:cNvPr>
            <p:cNvSpPr/>
            <p:nvPr/>
          </p:nvSpPr>
          <p:spPr>
            <a:xfrm>
              <a:off x="4205170" y="5787056"/>
              <a:ext cx="148638" cy="158764"/>
            </a:xfrm>
            <a:custGeom>
              <a:avLst/>
              <a:gdLst>
                <a:gd name="connsiteX0" fmla="*/ 229740 w 233912"/>
                <a:gd name="connsiteY0" fmla="*/ 102452 h 249833"/>
                <a:gd name="connsiteX1" fmla="*/ 209398 w 233912"/>
                <a:gd name="connsiteY1" fmla="*/ 102257 h 249833"/>
                <a:gd name="connsiteX2" fmla="*/ 209202 w 233912"/>
                <a:gd name="connsiteY2" fmla="*/ 102452 h 249833"/>
                <a:gd name="connsiteX3" fmla="*/ 164635 w 233912"/>
                <a:gd name="connsiteY3" fmla="*/ 146978 h 249833"/>
                <a:gd name="connsiteX4" fmla="*/ 160103 w 233912"/>
                <a:gd name="connsiteY4" fmla="*/ 146978 h 249833"/>
                <a:gd name="connsiteX5" fmla="*/ 160103 w 233912"/>
                <a:gd name="connsiteY5" fmla="*/ 142405 h 249833"/>
                <a:gd name="connsiteX6" fmla="*/ 227453 w 233912"/>
                <a:gd name="connsiteY6" fmla="*/ 75055 h 249833"/>
                <a:gd name="connsiteX7" fmla="*/ 227578 w 233912"/>
                <a:gd name="connsiteY7" fmla="*/ 54392 h 249833"/>
                <a:gd name="connsiteX8" fmla="*/ 206916 w 233912"/>
                <a:gd name="connsiteY8" fmla="*/ 54267 h 249833"/>
                <a:gd name="connsiteX9" fmla="*/ 139524 w 233912"/>
                <a:gd name="connsiteY9" fmla="*/ 121867 h 249833"/>
                <a:gd name="connsiteX10" fmla="*/ 134950 w 233912"/>
                <a:gd name="connsiteY10" fmla="*/ 121524 h 249833"/>
                <a:gd name="connsiteX11" fmla="*/ 134950 w 233912"/>
                <a:gd name="connsiteY11" fmla="*/ 117294 h 249833"/>
                <a:gd name="connsiteX12" fmla="*/ 216270 w 233912"/>
                <a:gd name="connsiteY12" fmla="*/ 35975 h 249833"/>
                <a:gd name="connsiteX13" fmla="*/ 216145 w 233912"/>
                <a:gd name="connsiteY13" fmla="*/ 15312 h 249833"/>
                <a:gd name="connsiteX14" fmla="*/ 195483 w 233912"/>
                <a:gd name="connsiteY14" fmla="*/ 15437 h 249833"/>
                <a:gd name="connsiteX15" fmla="*/ 114413 w 233912"/>
                <a:gd name="connsiteY15" fmla="*/ 96715 h 249833"/>
                <a:gd name="connsiteX16" fmla="*/ 109840 w 233912"/>
                <a:gd name="connsiteY16" fmla="*/ 96372 h 249833"/>
                <a:gd name="connsiteX17" fmla="*/ 109840 w 233912"/>
                <a:gd name="connsiteY17" fmla="*/ 92142 h 249833"/>
                <a:gd name="connsiteX18" fmla="*/ 177190 w 233912"/>
                <a:gd name="connsiteY18" fmla="*/ 24791 h 249833"/>
                <a:gd name="connsiteX19" fmla="*/ 177190 w 233912"/>
                <a:gd name="connsiteY19" fmla="*/ 4253 h 249833"/>
                <a:gd name="connsiteX20" fmla="*/ 156652 w 233912"/>
                <a:gd name="connsiteY20" fmla="*/ 4253 h 249833"/>
                <a:gd name="connsiteX21" fmla="*/ 89302 w 233912"/>
                <a:gd name="connsiteY21" fmla="*/ 71604 h 249833"/>
                <a:gd name="connsiteX22" fmla="*/ 63027 w 233912"/>
                <a:gd name="connsiteY22" fmla="*/ 97879 h 249833"/>
                <a:gd name="connsiteX23" fmla="*/ 95912 w 233912"/>
                <a:gd name="connsiteY23" fmla="*/ 46243 h 249833"/>
                <a:gd name="connsiteX24" fmla="*/ 90447 w 233912"/>
                <a:gd name="connsiteY24" fmla="*/ 23974 h 249833"/>
                <a:gd name="connsiteX25" fmla="*/ 68515 w 233912"/>
                <a:gd name="connsiteY25" fmla="*/ 28907 h 249833"/>
                <a:gd name="connsiteX26" fmla="*/ 20538 w 233912"/>
                <a:gd name="connsiteY26" fmla="*/ 104240 h 249833"/>
                <a:gd name="connsiteX27" fmla="*/ 18501 w 233912"/>
                <a:gd name="connsiteY27" fmla="*/ 115008 h 249833"/>
                <a:gd name="connsiteX28" fmla="*/ 24072 w 233912"/>
                <a:gd name="connsiteY28" fmla="*/ 159534 h 249833"/>
                <a:gd name="connsiteX29" fmla="*/ 0 w 233912"/>
                <a:gd name="connsiteY29" fmla="*/ 183605 h 249833"/>
                <a:gd name="connsiteX30" fmla="*/ 66353 w 233912"/>
                <a:gd name="connsiteY30" fmla="*/ 249833 h 249833"/>
                <a:gd name="connsiteX31" fmla="*/ 84729 w 233912"/>
                <a:gd name="connsiteY31" fmla="*/ 231457 h 249833"/>
                <a:gd name="connsiteX32" fmla="*/ 150957 w 233912"/>
                <a:gd name="connsiteY32" fmla="*/ 201773 h 249833"/>
                <a:gd name="connsiteX33" fmla="*/ 229740 w 233912"/>
                <a:gd name="connsiteY33" fmla="*/ 122782 h 249833"/>
                <a:gd name="connsiteX34" fmla="*/ 229740 w 233912"/>
                <a:gd name="connsiteY34" fmla="*/ 102452 h 24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3912" h="249833">
                  <a:moveTo>
                    <a:pt x="229740" y="102452"/>
                  </a:moveTo>
                  <a:cubicBezTo>
                    <a:pt x="224177" y="96781"/>
                    <a:pt x="215069" y="96693"/>
                    <a:pt x="209398" y="102257"/>
                  </a:cubicBezTo>
                  <a:cubicBezTo>
                    <a:pt x="209332" y="102321"/>
                    <a:pt x="209267" y="102386"/>
                    <a:pt x="209202" y="102452"/>
                  </a:cubicBezTo>
                  <a:lnTo>
                    <a:pt x="164635" y="146978"/>
                  </a:lnTo>
                  <a:cubicBezTo>
                    <a:pt x="163336" y="148109"/>
                    <a:pt x="161402" y="148109"/>
                    <a:pt x="160103" y="146978"/>
                  </a:cubicBezTo>
                  <a:cubicBezTo>
                    <a:pt x="158948" y="145673"/>
                    <a:pt x="158948" y="143710"/>
                    <a:pt x="160103" y="142405"/>
                  </a:cubicBezTo>
                  <a:lnTo>
                    <a:pt x="227453" y="75055"/>
                  </a:lnTo>
                  <a:cubicBezTo>
                    <a:pt x="233194" y="69383"/>
                    <a:pt x="233249" y="60132"/>
                    <a:pt x="227578" y="54392"/>
                  </a:cubicBezTo>
                  <a:cubicBezTo>
                    <a:pt x="221907" y="48652"/>
                    <a:pt x="212656" y="48596"/>
                    <a:pt x="206916" y="54267"/>
                  </a:cubicBezTo>
                  <a:lnTo>
                    <a:pt x="139524" y="121867"/>
                  </a:lnTo>
                  <a:cubicBezTo>
                    <a:pt x="138166" y="123036"/>
                    <a:pt x="136119" y="122882"/>
                    <a:pt x="134950" y="121524"/>
                  </a:cubicBezTo>
                  <a:cubicBezTo>
                    <a:pt x="133904" y="120308"/>
                    <a:pt x="133904" y="118510"/>
                    <a:pt x="134950" y="117294"/>
                  </a:cubicBezTo>
                  <a:lnTo>
                    <a:pt x="216270" y="35975"/>
                  </a:lnTo>
                  <a:cubicBezTo>
                    <a:pt x="221941" y="30234"/>
                    <a:pt x="221885" y="20983"/>
                    <a:pt x="216145" y="15312"/>
                  </a:cubicBezTo>
                  <a:cubicBezTo>
                    <a:pt x="210405" y="9641"/>
                    <a:pt x="201154" y="9697"/>
                    <a:pt x="195483" y="15437"/>
                  </a:cubicBezTo>
                  <a:lnTo>
                    <a:pt x="114413" y="96715"/>
                  </a:lnTo>
                  <a:cubicBezTo>
                    <a:pt x="113055" y="97883"/>
                    <a:pt x="111008" y="97730"/>
                    <a:pt x="109840" y="96372"/>
                  </a:cubicBezTo>
                  <a:cubicBezTo>
                    <a:pt x="108793" y="95156"/>
                    <a:pt x="108793" y="93358"/>
                    <a:pt x="109840" y="92142"/>
                  </a:cubicBezTo>
                  <a:lnTo>
                    <a:pt x="177190" y="24791"/>
                  </a:lnTo>
                  <a:cubicBezTo>
                    <a:pt x="182861" y="19120"/>
                    <a:pt x="182861" y="9925"/>
                    <a:pt x="177190" y="4253"/>
                  </a:cubicBezTo>
                  <a:cubicBezTo>
                    <a:pt x="171519" y="-1418"/>
                    <a:pt x="162323" y="-1418"/>
                    <a:pt x="156652" y="4253"/>
                  </a:cubicBezTo>
                  <a:lnTo>
                    <a:pt x="89302" y="71604"/>
                  </a:lnTo>
                  <a:lnTo>
                    <a:pt x="63027" y="97879"/>
                  </a:lnTo>
                  <a:lnTo>
                    <a:pt x="95912" y="46243"/>
                  </a:lnTo>
                  <a:cubicBezTo>
                    <a:pt x="100552" y="38585"/>
                    <a:pt x="98105" y="28615"/>
                    <a:pt x="90447" y="23974"/>
                  </a:cubicBezTo>
                  <a:cubicBezTo>
                    <a:pt x="82998" y="19461"/>
                    <a:pt x="73314" y="21639"/>
                    <a:pt x="68515" y="28907"/>
                  </a:cubicBezTo>
                  <a:lnTo>
                    <a:pt x="20538" y="104240"/>
                  </a:lnTo>
                  <a:cubicBezTo>
                    <a:pt x="18787" y="107541"/>
                    <a:pt x="18077" y="111295"/>
                    <a:pt x="18501" y="115008"/>
                  </a:cubicBezTo>
                  <a:lnTo>
                    <a:pt x="24072" y="159534"/>
                  </a:lnTo>
                  <a:lnTo>
                    <a:pt x="0" y="183605"/>
                  </a:lnTo>
                  <a:lnTo>
                    <a:pt x="66353" y="249833"/>
                  </a:lnTo>
                  <a:lnTo>
                    <a:pt x="84729" y="231457"/>
                  </a:lnTo>
                  <a:cubicBezTo>
                    <a:pt x="100943" y="215243"/>
                    <a:pt x="120358" y="232372"/>
                    <a:pt x="150957" y="201773"/>
                  </a:cubicBezTo>
                  <a:lnTo>
                    <a:pt x="229740" y="122782"/>
                  </a:lnTo>
                  <a:cubicBezTo>
                    <a:pt x="235303" y="117147"/>
                    <a:pt x="235303" y="108087"/>
                    <a:pt x="229740" y="102452"/>
                  </a:cubicBezTo>
                  <a:close/>
                </a:path>
              </a:pathLst>
            </a:custGeom>
            <a:solidFill>
              <a:schemeClr val="bg1"/>
            </a:solidFill>
            <a:ln w="4068" cap="flat">
              <a:noFill/>
              <a:prstDash val="solid"/>
              <a:miter/>
            </a:ln>
          </p:spPr>
          <p:txBody>
            <a:bodyPr rtlCol="0" anchor="ctr"/>
            <a:lstStyle/>
            <a:p>
              <a:pPr>
                <a:defRPr/>
              </a:pPr>
              <a:endParaRPr lang="en-US" sz="800">
                <a:solidFill>
                  <a:srgbClr val="FFFFFF"/>
                </a:solidFill>
                <a:latin typeface="Segoe UI Semibold"/>
              </a:endParaRPr>
            </a:p>
          </p:txBody>
        </p:sp>
      </p:grpSp>
      <p:grpSp>
        <p:nvGrpSpPr>
          <p:cNvPr id="3" name="Group 2">
            <a:extLst>
              <a:ext uri="{FF2B5EF4-FFF2-40B4-BE49-F238E27FC236}">
                <a16:creationId xmlns:a16="http://schemas.microsoft.com/office/drawing/2014/main" id="{60E8A318-7CF7-9CBD-13B8-DF3C5BB54293}"/>
              </a:ext>
            </a:extLst>
          </p:cNvPr>
          <p:cNvGrpSpPr/>
          <p:nvPr/>
        </p:nvGrpSpPr>
        <p:grpSpPr>
          <a:xfrm>
            <a:off x="3997043" y="6119133"/>
            <a:ext cx="228600" cy="228600"/>
            <a:chOff x="4063409" y="6119133"/>
            <a:chExt cx="228600" cy="228600"/>
          </a:xfrm>
        </p:grpSpPr>
        <p:sp>
          <p:nvSpPr>
            <p:cNvPr id="512" name="Oval 511">
              <a:extLst>
                <a:ext uri="{FF2B5EF4-FFF2-40B4-BE49-F238E27FC236}">
                  <a16:creationId xmlns:a16="http://schemas.microsoft.com/office/drawing/2014/main" id="{CBEE69B4-176B-6AE5-2C7C-C1694C2392DF}"/>
                </a:ext>
              </a:extLst>
            </p:cNvPr>
            <p:cNvSpPr>
              <a:spLocks/>
            </p:cNvSpPr>
            <p:nvPr/>
          </p:nvSpPr>
          <p:spPr bwMode="auto">
            <a:xfrm>
              <a:off x="4063409" y="6119133"/>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82" name="Graphic 483" descr="Heart with pulse with solid fill">
              <a:extLst>
                <a:ext uri="{FF2B5EF4-FFF2-40B4-BE49-F238E27FC236}">
                  <a16:creationId xmlns:a16="http://schemas.microsoft.com/office/drawing/2014/main" id="{7C5F8847-3D00-28BB-FCE2-DA8BEB7F735F}"/>
                </a:ext>
              </a:extLst>
            </p:cNvPr>
            <p:cNvSpPr>
              <a:spLocks noChangeAspect="1"/>
            </p:cNvSpPr>
            <p:nvPr/>
          </p:nvSpPr>
          <p:spPr>
            <a:xfrm>
              <a:off x="4094573" y="6170268"/>
              <a:ext cx="163884" cy="155448"/>
            </a:xfrm>
            <a:custGeom>
              <a:avLst/>
              <a:gdLst>
                <a:gd name="connsiteX0" fmla="*/ 81479 w 161768"/>
                <a:gd name="connsiteY0" fmla="*/ 152919 h 153443"/>
                <a:gd name="connsiteX1" fmla="*/ 111316 w 161768"/>
                <a:gd name="connsiteY1" fmla="*/ 126464 h 153443"/>
                <a:gd name="connsiteX2" fmla="*/ 147345 w 161768"/>
                <a:gd name="connsiteY2" fmla="*/ 82982 h 153443"/>
                <a:gd name="connsiteX3" fmla="*/ 159703 w 161768"/>
                <a:gd name="connsiteY3" fmla="*/ 29547 h 153443"/>
                <a:gd name="connsiteX4" fmla="*/ 124389 w 161768"/>
                <a:gd name="connsiteY4" fmla="*/ 162 h 153443"/>
                <a:gd name="connsiteX5" fmla="*/ 80812 w 161768"/>
                <a:gd name="connsiteY5" fmla="*/ 31976 h 153443"/>
                <a:gd name="connsiteX6" fmla="*/ 42260 w 161768"/>
                <a:gd name="connsiteY6" fmla="*/ 67 h 153443"/>
                <a:gd name="connsiteX7" fmla="*/ 3969 w 161768"/>
                <a:gd name="connsiteY7" fmla="*/ 24641 h 153443"/>
                <a:gd name="connsiteX8" fmla="*/ 11542 w 161768"/>
                <a:gd name="connsiteY8" fmla="*/ 78410 h 153443"/>
                <a:gd name="connsiteX9" fmla="*/ 47118 w 161768"/>
                <a:gd name="connsiteY9" fmla="*/ 123273 h 153443"/>
                <a:gd name="connsiteX10" fmla="*/ 80812 w 161768"/>
                <a:gd name="connsiteY10" fmla="*/ 153443 h 153443"/>
                <a:gd name="connsiteX11" fmla="*/ 42712 w 161768"/>
                <a:gd name="connsiteY11" fmla="*/ 71957 h 153443"/>
                <a:gd name="connsiteX12" fmla="*/ 49856 w 161768"/>
                <a:gd name="connsiteY12" fmla="*/ 50526 h 153443"/>
                <a:gd name="connsiteX13" fmla="*/ 54095 w 161768"/>
                <a:gd name="connsiteY13" fmla="*/ 37786 h 153443"/>
                <a:gd name="connsiteX14" fmla="*/ 61453 w 161768"/>
                <a:gd name="connsiteY14" fmla="*/ 31952 h 153443"/>
                <a:gd name="connsiteX15" fmla="*/ 64858 w 161768"/>
                <a:gd name="connsiteY15" fmla="*/ 38476 h 153443"/>
                <a:gd name="connsiteX16" fmla="*/ 66834 w 161768"/>
                <a:gd name="connsiteY16" fmla="*/ 49025 h 153443"/>
                <a:gd name="connsiteX17" fmla="*/ 72549 w 161768"/>
                <a:gd name="connsiteY17" fmla="*/ 79505 h 153443"/>
                <a:gd name="connsiteX18" fmla="*/ 76336 w 161768"/>
                <a:gd name="connsiteY18" fmla="*/ 99746 h 153443"/>
                <a:gd name="connsiteX19" fmla="*/ 90147 w 161768"/>
                <a:gd name="connsiteY19" fmla="*/ 63218 h 153443"/>
                <a:gd name="connsiteX20" fmla="*/ 93195 w 161768"/>
                <a:gd name="connsiteY20" fmla="*/ 55169 h 153443"/>
                <a:gd name="connsiteX21" fmla="*/ 97957 w 161768"/>
                <a:gd name="connsiteY21" fmla="*/ 50145 h 153443"/>
                <a:gd name="connsiteX22" fmla="*/ 103696 w 161768"/>
                <a:gd name="connsiteY22" fmla="*/ 55860 h 153443"/>
                <a:gd name="connsiteX23" fmla="*/ 106625 w 161768"/>
                <a:gd name="connsiteY23" fmla="*/ 65908 h 153443"/>
                <a:gd name="connsiteX24" fmla="*/ 112435 w 161768"/>
                <a:gd name="connsiteY24" fmla="*/ 85887 h 153443"/>
                <a:gd name="connsiteX25" fmla="*/ 118174 w 161768"/>
                <a:gd name="connsiteY25" fmla="*/ 79577 h 153443"/>
                <a:gd name="connsiteX26" fmla="*/ 124342 w 161768"/>
                <a:gd name="connsiteY26" fmla="*/ 72957 h 153443"/>
                <a:gd name="connsiteX27" fmla="*/ 133867 w 161768"/>
                <a:gd name="connsiteY27" fmla="*/ 72052 h 153443"/>
                <a:gd name="connsiteX28" fmla="*/ 142725 w 161768"/>
                <a:gd name="connsiteY28" fmla="*/ 72052 h 153443"/>
                <a:gd name="connsiteX29" fmla="*/ 136891 w 161768"/>
                <a:gd name="connsiteY29" fmla="*/ 81577 h 153443"/>
                <a:gd name="connsiteX30" fmla="*/ 129152 w 161768"/>
                <a:gd name="connsiteY30" fmla="*/ 81577 h 153443"/>
                <a:gd name="connsiteX31" fmla="*/ 113840 w 161768"/>
                <a:gd name="connsiteY31" fmla="*/ 98436 h 153443"/>
                <a:gd name="connsiteX32" fmla="*/ 107132 w 161768"/>
                <a:gd name="connsiteY32" fmla="*/ 99032 h 153443"/>
                <a:gd name="connsiteX33" fmla="*/ 106125 w 161768"/>
                <a:gd name="connsiteY33" fmla="*/ 97865 h 153443"/>
                <a:gd name="connsiteX34" fmla="*/ 105006 w 161768"/>
                <a:gd name="connsiteY34" fmla="*/ 94626 h 153443"/>
                <a:gd name="connsiteX35" fmla="*/ 101029 w 161768"/>
                <a:gd name="connsiteY35" fmla="*/ 81029 h 153443"/>
                <a:gd name="connsiteX36" fmla="*/ 97791 w 161768"/>
                <a:gd name="connsiteY36" fmla="*/ 69885 h 153443"/>
                <a:gd name="connsiteX37" fmla="*/ 79622 w 161768"/>
                <a:gd name="connsiteY37" fmla="*/ 117915 h 153443"/>
                <a:gd name="connsiteX38" fmla="*/ 77455 w 161768"/>
                <a:gd name="connsiteY38" fmla="*/ 121201 h 153443"/>
                <a:gd name="connsiteX39" fmla="*/ 70833 w 161768"/>
                <a:gd name="connsiteY39" fmla="*/ 119972 h 153443"/>
                <a:gd name="connsiteX40" fmla="*/ 70073 w 161768"/>
                <a:gd name="connsiteY40" fmla="*/ 118129 h 153443"/>
                <a:gd name="connsiteX41" fmla="*/ 68811 w 161768"/>
                <a:gd name="connsiteY41" fmla="*/ 111462 h 153443"/>
                <a:gd name="connsiteX42" fmla="*/ 62786 w 161768"/>
                <a:gd name="connsiteY42" fmla="*/ 79315 h 153443"/>
                <a:gd name="connsiteX43" fmla="*/ 58286 w 161768"/>
                <a:gd name="connsiteY43" fmla="*/ 55288 h 153443"/>
                <a:gd name="connsiteX44" fmla="*/ 51571 w 161768"/>
                <a:gd name="connsiteY44" fmla="*/ 75457 h 153443"/>
                <a:gd name="connsiteX45" fmla="*/ 45879 w 161768"/>
                <a:gd name="connsiteY45" fmla="*/ 81577 h 153443"/>
                <a:gd name="connsiteX46" fmla="*/ 35378 w 161768"/>
                <a:gd name="connsiteY46" fmla="*/ 81577 h 153443"/>
                <a:gd name="connsiteX47" fmla="*/ 24663 w 161768"/>
                <a:gd name="connsiteY47" fmla="*/ 81577 h 153443"/>
                <a:gd name="connsiteX48" fmla="*/ 18828 w 161768"/>
                <a:gd name="connsiteY48" fmla="*/ 72052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1768" h="153443">
                  <a:moveTo>
                    <a:pt x="81479" y="152919"/>
                  </a:moveTo>
                  <a:cubicBezTo>
                    <a:pt x="91920" y="144676"/>
                    <a:pt x="101882" y="135843"/>
                    <a:pt x="111316" y="126464"/>
                  </a:cubicBezTo>
                  <a:cubicBezTo>
                    <a:pt x="124992" y="113435"/>
                    <a:pt x="137084" y="98840"/>
                    <a:pt x="147345" y="82982"/>
                  </a:cubicBezTo>
                  <a:cubicBezTo>
                    <a:pt x="156870" y="67647"/>
                    <a:pt x="165966" y="47739"/>
                    <a:pt x="159703" y="29547"/>
                  </a:cubicBezTo>
                  <a:cubicBezTo>
                    <a:pt x="154631" y="14497"/>
                    <a:pt x="140558" y="1710"/>
                    <a:pt x="124389" y="162"/>
                  </a:cubicBezTo>
                  <a:cubicBezTo>
                    <a:pt x="103958" y="-1862"/>
                    <a:pt x="89171" y="15426"/>
                    <a:pt x="80812" y="31976"/>
                  </a:cubicBezTo>
                  <a:cubicBezTo>
                    <a:pt x="73169" y="16831"/>
                    <a:pt x="60524" y="1210"/>
                    <a:pt x="42260" y="67"/>
                  </a:cubicBezTo>
                  <a:cubicBezTo>
                    <a:pt x="26044" y="-933"/>
                    <a:pt x="10947" y="10473"/>
                    <a:pt x="3969" y="24641"/>
                  </a:cubicBezTo>
                  <a:cubicBezTo>
                    <a:pt x="-4770" y="42429"/>
                    <a:pt x="2350" y="62432"/>
                    <a:pt x="11542" y="78410"/>
                  </a:cubicBezTo>
                  <a:cubicBezTo>
                    <a:pt x="21067" y="95079"/>
                    <a:pt x="33735" y="109723"/>
                    <a:pt x="47118" y="123273"/>
                  </a:cubicBezTo>
                  <a:cubicBezTo>
                    <a:pt x="57667" y="134066"/>
                    <a:pt x="68924" y="144145"/>
                    <a:pt x="80812" y="153443"/>
                  </a:cubicBezTo>
                  <a:close/>
                  <a:moveTo>
                    <a:pt x="42712" y="71957"/>
                  </a:moveTo>
                  <a:lnTo>
                    <a:pt x="49856" y="50526"/>
                  </a:lnTo>
                  <a:lnTo>
                    <a:pt x="54095" y="37786"/>
                  </a:lnTo>
                  <a:cubicBezTo>
                    <a:pt x="55190" y="34476"/>
                    <a:pt x="56881" y="30047"/>
                    <a:pt x="61453" y="31952"/>
                  </a:cubicBezTo>
                  <a:cubicBezTo>
                    <a:pt x="64215" y="33119"/>
                    <a:pt x="64382" y="35976"/>
                    <a:pt x="64858" y="38476"/>
                  </a:cubicBezTo>
                  <a:lnTo>
                    <a:pt x="66834" y="49025"/>
                  </a:lnTo>
                  <a:lnTo>
                    <a:pt x="72549" y="79505"/>
                  </a:lnTo>
                  <a:lnTo>
                    <a:pt x="76336" y="99746"/>
                  </a:lnTo>
                  <a:lnTo>
                    <a:pt x="90147" y="63218"/>
                  </a:lnTo>
                  <a:lnTo>
                    <a:pt x="93195" y="55169"/>
                  </a:lnTo>
                  <a:cubicBezTo>
                    <a:pt x="94076" y="52788"/>
                    <a:pt x="94981" y="50406"/>
                    <a:pt x="97957" y="50145"/>
                  </a:cubicBezTo>
                  <a:cubicBezTo>
                    <a:pt x="101744" y="49764"/>
                    <a:pt x="102863" y="53002"/>
                    <a:pt x="103696" y="55860"/>
                  </a:cubicBezTo>
                  <a:lnTo>
                    <a:pt x="106625" y="65908"/>
                  </a:lnTo>
                  <a:lnTo>
                    <a:pt x="112435" y="85887"/>
                  </a:lnTo>
                  <a:lnTo>
                    <a:pt x="118174" y="79577"/>
                  </a:lnTo>
                  <a:cubicBezTo>
                    <a:pt x="120010" y="77175"/>
                    <a:pt x="122075" y="74958"/>
                    <a:pt x="124342" y="72957"/>
                  </a:cubicBezTo>
                  <a:cubicBezTo>
                    <a:pt x="126723" y="71290"/>
                    <a:pt x="131128" y="72052"/>
                    <a:pt x="133867" y="72052"/>
                  </a:cubicBezTo>
                  <a:lnTo>
                    <a:pt x="142725" y="72052"/>
                  </a:lnTo>
                  <a:cubicBezTo>
                    <a:pt x="140963" y="75219"/>
                    <a:pt x="139010" y="78410"/>
                    <a:pt x="136891" y="81577"/>
                  </a:cubicBezTo>
                  <a:lnTo>
                    <a:pt x="129152" y="81577"/>
                  </a:lnTo>
                  <a:cubicBezTo>
                    <a:pt x="124080" y="87173"/>
                    <a:pt x="119222" y="93126"/>
                    <a:pt x="113840" y="98436"/>
                  </a:cubicBezTo>
                  <a:cubicBezTo>
                    <a:pt x="112152" y="100453"/>
                    <a:pt x="109149" y="100720"/>
                    <a:pt x="107132" y="99032"/>
                  </a:cubicBezTo>
                  <a:cubicBezTo>
                    <a:pt x="106735" y="98700"/>
                    <a:pt x="106395" y="98306"/>
                    <a:pt x="106125" y="97865"/>
                  </a:cubicBezTo>
                  <a:cubicBezTo>
                    <a:pt x="105608" y="96841"/>
                    <a:pt x="105231" y="95751"/>
                    <a:pt x="105006" y="94626"/>
                  </a:cubicBezTo>
                  <a:lnTo>
                    <a:pt x="101029" y="81029"/>
                  </a:lnTo>
                  <a:lnTo>
                    <a:pt x="97791" y="69885"/>
                  </a:lnTo>
                  <a:cubicBezTo>
                    <a:pt x="91719" y="85911"/>
                    <a:pt x="85884" y="101961"/>
                    <a:pt x="79622" y="117915"/>
                  </a:cubicBezTo>
                  <a:cubicBezTo>
                    <a:pt x="79272" y="119215"/>
                    <a:pt x="78512" y="120367"/>
                    <a:pt x="77455" y="121201"/>
                  </a:cubicBezTo>
                  <a:cubicBezTo>
                    <a:pt x="75287" y="122690"/>
                    <a:pt x="72322" y="122140"/>
                    <a:pt x="70833" y="119972"/>
                  </a:cubicBezTo>
                  <a:cubicBezTo>
                    <a:pt x="70452" y="119418"/>
                    <a:pt x="70193" y="118790"/>
                    <a:pt x="70073" y="118129"/>
                  </a:cubicBezTo>
                  <a:cubicBezTo>
                    <a:pt x="69525" y="115938"/>
                    <a:pt x="69240" y="113652"/>
                    <a:pt x="68811" y="111462"/>
                  </a:cubicBezTo>
                  <a:lnTo>
                    <a:pt x="62786" y="79315"/>
                  </a:lnTo>
                  <a:lnTo>
                    <a:pt x="58286" y="55288"/>
                  </a:lnTo>
                  <a:lnTo>
                    <a:pt x="51571" y="75457"/>
                  </a:lnTo>
                  <a:cubicBezTo>
                    <a:pt x="50547" y="78458"/>
                    <a:pt x="49737" y="81387"/>
                    <a:pt x="45879" y="81577"/>
                  </a:cubicBezTo>
                  <a:cubicBezTo>
                    <a:pt x="42379" y="81744"/>
                    <a:pt x="38855" y="81577"/>
                    <a:pt x="35378" y="81577"/>
                  </a:cubicBezTo>
                  <a:lnTo>
                    <a:pt x="24663" y="81577"/>
                  </a:lnTo>
                  <a:cubicBezTo>
                    <a:pt x="22567" y="78410"/>
                    <a:pt x="20591" y="75219"/>
                    <a:pt x="18828" y="72052"/>
                  </a:cubicBezTo>
                  <a:close/>
                </a:path>
              </a:pathLst>
            </a:custGeom>
            <a:solidFill>
              <a:schemeClr val="bg1"/>
            </a:solidFill>
            <a:ln w="2381" cap="flat">
              <a:noFill/>
              <a:prstDash val="solid"/>
              <a:miter/>
            </a:ln>
          </p:spPr>
          <p:txBody>
            <a:bodyPr rtlCol="0" anchor="ctr"/>
            <a:lstStyle/>
            <a:p>
              <a:pPr>
                <a:defRPr/>
              </a:pPr>
              <a:endParaRPr lang="en-IN" sz="600">
                <a:solidFill>
                  <a:srgbClr val="000000"/>
                </a:solidFill>
                <a:latin typeface="Segoe UI"/>
              </a:endParaRPr>
            </a:p>
          </p:txBody>
        </p:sp>
      </p:grpSp>
      <p:sp>
        <p:nvSpPr>
          <p:cNvPr id="331" name="Free-form: Shape 361">
            <a:extLst>
              <a:ext uri="{FF2B5EF4-FFF2-40B4-BE49-F238E27FC236}">
                <a16:creationId xmlns:a16="http://schemas.microsoft.com/office/drawing/2014/main" id="{876FE333-B781-463B-C0A6-D60E86F74FF8}"/>
              </a:ext>
            </a:extLst>
          </p:cNvPr>
          <p:cNvSpPr/>
          <p:nvPr/>
        </p:nvSpPr>
        <p:spPr>
          <a:xfrm>
            <a:off x="6898684" y="5193252"/>
            <a:ext cx="155581" cy="381840"/>
          </a:xfrm>
          <a:custGeom>
            <a:avLst/>
            <a:gdLst>
              <a:gd name="connsiteX0" fmla="*/ 0 w 456574"/>
              <a:gd name="connsiteY0" fmla="*/ 0 h 391493"/>
              <a:gd name="connsiteX1" fmla="*/ 456574 w 456574"/>
              <a:gd name="connsiteY1" fmla="*/ 0 h 391493"/>
              <a:gd name="connsiteX2" fmla="*/ 456574 w 456574"/>
              <a:gd name="connsiteY2" fmla="*/ 391494 h 391493"/>
              <a:gd name="connsiteX3" fmla="*/ 0 w 456574"/>
              <a:gd name="connsiteY3" fmla="*/ 391494 h 391493"/>
            </a:gdLst>
            <a:ahLst/>
            <a:cxnLst>
              <a:cxn ang="0">
                <a:pos x="connsiteX0" y="connsiteY0"/>
              </a:cxn>
              <a:cxn ang="0">
                <a:pos x="connsiteX1" y="connsiteY1"/>
              </a:cxn>
              <a:cxn ang="0">
                <a:pos x="connsiteX2" y="connsiteY2"/>
              </a:cxn>
              <a:cxn ang="0">
                <a:pos x="connsiteX3" y="connsiteY3"/>
              </a:cxn>
            </a:cxnLst>
            <a:rect l="l" t="t" r="r" b="b"/>
            <a:pathLst>
              <a:path w="456574" h="391493">
                <a:moveTo>
                  <a:pt x="0" y="0"/>
                </a:moveTo>
                <a:lnTo>
                  <a:pt x="456574" y="0"/>
                </a:lnTo>
                <a:lnTo>
                  <a:pt x="456574" y="391494"/>
                </a:lnTo>
                <a:lnTo>
                  <a:pt x="0" y="391494"/>
                </a:lnTo>
                <a:close/>
              </a:path>
            </a:pathLst>
          </a:custGeom>
          <a:solidFill>
            <a:schemeClr val="bg1"/>
          </a:solidFill>
          <a:ln w="25400" cap="flat">
            <a:solidFill>
              <a:schemeClr val="bg1"/>
            </a:solidFill>
            <a:prstDash val="solid"/>
            <a:miter/>
          </a:ln>
        </p:spPr>
        <p:txBody>
          <a:bodyPr rtlCol="0" anchor="ctr"/>
          <a:lstStyle/>
          <a:p>
            <a:pPr>
              <a:defRPr/>
            </a:pPr>
            <a:endParaRPr lang="en-IN" sz="800">
              <a:solidFill>
                <a:srgbClr val="FFFFFF"/>
              </a:solidFill>
              <a:latin typeface="Segoe UI Semibold"/>
            </a:endParaRPr>
          </a:p>
        </p:txBody>
      </p:sp>
      <p:sp>
        <p:nvSpPr>
          <p:cNvPr id="342" name="Oval 341">
            <a:extLst>
              <a:ext uri="{FF2B5EF4-FFF2-40B4-BE49-F238E27FC236}">
                <a16:creationId xmlns:a16="http://schemas.microsoft.com/office/drawing/2014/main" id="{03CC571D-8D72-65AA-29A9-D604560E0CCB}"/>
              </a:ext>
            </a:extLst>
          </p:cNvPr>
          <p:cNvSpPr>
            <a:spLocks/>
          </p:cNvSpPr>
          <p:nvPr/>
        </p:nvSpPr>
        <p:spPr bwMode="auto">
          <a:xfrm>
            <a:off x="5461207" y="6406591"/>
            <a:ext cx="228600" cy="228600"/>
          </a:xfrm>
          <a:prstGeom prst="ellipse">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5" name="Group 34">
            <a:extLst>
              <a:ext uri="{FF2B5EF4-FFF2-40B4-BE49-F238E27FC236}">
                <a16:creationId xmlns:a16="http://schemas.microsoft.com/office/drawing/2014/main" id="{E7FC6A68-313B-8412-D4EF-CCF048578F01}"/>
              </a:ext>
            </a:extLst>
          </p:cNvPr>
          <p:cNvGrpSpPr/>
          <p:nvPr/>
        </p:nvGrpSpPr>
        <p:grpSpPr>
          <a:xfrm>
            <a:off x="3995957" y="6402790"/>
            <a:ext cx="228600" cy="228600"/>
            <a:chOff x="4062323" y="6402790"/>
            <a:chExt cx="228600" cy="228600"/>
          </a:xfrm>
        </p:grpSpPr>
        <p:sp>
          <p:nvSpPr>
            <p:cNvPr id="514" name="Oval 513">
              <a:extLst>
                <a:ext uri="{FF2B5EF4-FFF2-40B4-BE49-F238E27FC236}">
                  <a16:creationId xmlns:a16="http://schemas.microsoft.com/office/drawing/2014/main" id="{E37E89C3-DBD4-B485-E0F9-ACC1C39C086F}"/>
                </a:ext>
              </a:extLst>
            </p:cNvPr>
            <p:cNvSpPr>
              <a:spLocks/>
            </p:cNvSpPr>
            <p:nvPr/>
          </p:nvSpPr>
          <p:spPr bwMode="auto">
            <a:xfrm>
              <a:off x="4062323" y="6402790"/>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Graphic 484" descr="Water with solid fill">
              <a:extLst>
                <a:ext uri="{FF2B5EF4-FFF2-40B4-BE49-F238E27FC236}">
                  <a16:creationId xmlns:a16="http://schemas.microsoft.com/office/drawing/2014/main" id="{DAEABDC0-A6FD-E9A0-1598-6093641C739C}"/>
                </a:ext>
              </a:extLst>
            </p:cNvPr>
            <p:cNvSpPr>
              <a:spLocks noChangeAspect="1"/>
            </p:cNvSpPr>
            <p:nvPr/>
          </p:nvSpPr>
          <p:spPr>
            <a:xfrm>
              <a:off x="4130754" y="6447843"/>
              <a:ext cx="90237" cy="137160"/>
            </a:xfrm>
            <a:custGeom>
              <a:avLst/>
              <a:gdLst>
                <a:gd name="connsiteX0" fmla="*/ 54769 w 109537"/>
                <a:gd name="connsiteY0" fmla="*/ 0 h 166497"/>
                <a:gd name="connsiteX1" fmla="*/ 0 w 109537"/>
                <a:gd name="connsiteY1" fmla="*/ 111728 h 166497"/>
                <a:gd name="connsiteX2" fmla="*/ 54769 w 109537"/>
                <a:gd name="connsiteY2" fmla="*/ 166497 h 166497"/>
                <a:gd name="connsiteX3" fmla="*/ 109538 w 109537"/>
                <a:gd name="connsiteY3" fmla="*/ 111728 h 166497"/>
                <a:gd name="connsiteX4" fmla="*/ 54769 w 109537"/>
                <a:gd name="connsiteY4" fmla="*/ 0 h 16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166497">
                  <a:moveTo>
                    <a:pt x="54769" y="0"/>
                  </a:moveTo>
                  <a:cubicBezTo>
                    <a:pt x="54769" y="0"/>
                    <a:pt x="0" y="77114"/>
                    <a:pt x="0" y="111728"/>
                  </a:cubicBezTo>
                  <a:cubicBezTo>
                    <a:pt x="0" y="141961"/>
                    <a:pt x="24536" y="166497"/>
                    <a:pt x="54769" y="166497"/>
                  </a:cubicBezTo>
                  <a:cubicBezTo>
                    <a:pt x="85001" y="166497"/>
                    <a:pt x="109538" y="141961"/>
                    <a:pt x="109538" y="111728"/>
                  </a:cubicBezTo>
                  <a:cubicBezTo>
                    <a:pt x="109538" y="76895"/>
                    <a:pt x="54769" y="0"/>
                    <a:pt x="54769" y="0"/>
                  </a:cubicBezTo>
                  <a:close/>
                </a:path>
              </a:pathLst>
            </a:custGeom>
            <a:solidFill>
              <a:schemeClr val="bg1"/>
            </a:solidFill>
            <a:ln w="2183" cap="flat">
              <a:noFill/>
              <a:prstDash val="solid"/>
              <a:miter/>
            </a:ln>
          </p:spPr>
          <p:txBody>
            <a:bodyPr rtlCol="0" anchor="ctr"/>
            <a:lstStyle/>
            <a:p>
              <a:pPr>
                <a:defRPr/>
              </a:pPr>
              <a:endParaRPr lang="en-IN" sz="600">
                <a:solidFill>
                  <a:srgbClr val="000000"/>
                </a:solidFill>
                <a:latin typeface="Segoe UI"/>
              </a:endParaRPr>
            </a:p>
          </p:txBody>
        </p:sp>
      </p:grpSp>
      <p:sp>
        <p:nvSpPr>
          <p:cNvPr id="461" name="Freeform: Shape 460">
            <a:extLst>
              <a:ext uri="{FF2B5EF4-FFF2-40B4-BE49-F238E27FC236}">
                <a16:creationId xmlns:a16="http://schemas.microsoft.com/office/drawing/2014/main" id="{742A5488-1F6C-36CF-84E6-BAF327E58C9E}"/>
              </a:ext>
            </a:extLst>
          </p:cNvPr>
          <p:cNvSpPr/>
          <p:nvPr/>
        </p:nvSpPr>
        <p:spPr>
          <a:xfrm>
            <a:off x="8501321" y="3314883"/>
            <a:ext cx="544841" cy="552512"/>
          </a:xfrm>
          <a:custGeom>
            <a:avLst/>
            <a:gdLst>
              <a:gd name="connsiteX0" fmla="*/ 0 w 1700625"/>
              <a:gd name="connsiteY0" fmla="*/ 0 h 338296"/>
              <a:gd name="connsiteX1" fmla="*/ 1700626 w 1700625"/>
              <a:gd name="connsiteY1" fmla="*/ 0 h 338296"/>
              <a:gd name="connsiteX2" fmla="*/ 1700626 w 1700625"/>
              <a:gd name="connsiteY2" fmla="*/ 338297 h 338296"/>
              <a:gd name="connsiteX3" fmla="*/ 0 w 1700625"/>
              <a:gd name="connsiteY3" fmla="*/ 338297 h 338296"/>
            </a:gdLst>
            <a:ahLst/>
            <a:cxnLst>
              <a:cxn ang="0">
                <a:pos x="connsiteX0" y="connsiteY0"/>
              </a:cxn>
              <a:cxn ang="0">
                <a:pos x="connsiteX1" y="connsiteY1"/>
              </a:cxn>
              <a:cxn ang="0">
                <a:pos x="connsiteX2" y="connsiteY2"/>
              </a:cxn>
              <a:cxn ang="0">
                <a:pos x="connsiteX3" y="connsiteY3"/>
              </a:cxn>
            </a:cxnLst>
            <a:rect l="l" t="t" r="r" b="b"/>
            <a:pathLst>
              <a:path w="1700625" h="338296">
                <a:moveTo>
                  <a:pt x="0" y="0"/>
                </a:moveTo>
                <a:lnTo>
                  <a:pt x="1700626" y="0"/>
                </a:lnTo>
                <a:lnTo>
                  <a:pt x="1700626" y="338297"/>
                </a:lnTo>
                <a:lnTo>
                  <a:pt x="0" y="338297"/>
                </a:lnTo>
                <a:close/>
              </a:path>
            </a:pathLst>
          </a:custGeom>
          <a:solidFill>
            <a:schemeClr val="bg1"/>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62" name="Freeform: Shape 461">
            <a:extLst>
              <a:ext uri="{FF2B5EF4-FFF2-40B4-BE49-F238E27FC236}">
                <a16:creationId xmlns:a16="http://schemas.microsoft.com/office/drawing/2014/main" id="{47C5218D-EC96-F9FE-74BC-48852F39F9ED}"/>
              </a:ext>
            </a:extLst>
          </p:cNvPr>
          <p:cNvSpPr/>
          <p:nvPr/>
        </p:nvSpPr>
        <p:spPr>
          <a:xfrm>
            <a:off x="7920053" y="3314883"/>
            <a:ext cx="582664" cy="615110"/>
          </a:xfrm>
          <a:custGeom>
            <a:avLst/>
            <a:gdLst>
              <a:gd name="connsiteX0" fmla="*/ 0 w 1700625"/>
              <a:gd name="connsiteY0" fmla="*/ 0 h 338296"/>
              <a:gd name="connsiteX1" fmla="*/ 1700626 w 1700625"/>
              <a:gd name="connsiteY1" fmla="*/ 0 h 338296"/>
              <a:gd name="connsiteX2" fmla="*/ 1700626 w 1700625"/>
              <a:gd name="connsiteY2" fmla="*/ 338297 h 338296"/>
              <a:gd name="connsiteX3" fmla="*/ 0 w 1700625"/>
              <a:gd name="connsiteY3" fmla="*/ 338297 h 338296"/>
            </a:gdLst>
            <a:ahLst/>
            <a:cxnLst>
              <a:cxn ang="0">
                <a:pos x="connsiteX0" y="connsiteY0"/>
              </a:cxn>
              <a:cxn ang="0">
                <a:pos x="connsiteX1" y="connsiteY1"/>
              </a:cxn>
              <a:cxn ang="0">
                <a:pos x="connsiteX2" y="connsiteY2"/>
              </a:cxn>
              <a:cxn ang="0">
                <a:pos x="connsiteX3" y="connsiteY3"/>
              </a:cxn>
            </a:cxnLst>
            <a:rect l="l" t="t" r="r" b="b"/>
            <a:pathLst>
              <a:path w="1700625" h="338296">
                <a:moveTo>
                  <a:pt x="0" y="0"/>
                </a:moveTo>
                <a:lnTo>
                  <a:pt x="1700626" y="0"/>
                </a:lnTo>
                <a:lnTo>
                  <a:pt x="1700626" y="338297"/>
                </a:lnTo>
                <a:lnTo>
                  <a:pt x="0" y="338297"/>
                </a:lnTo>
                <a:close/>
              </a:path>
            </a:pathLst>
          </a:custGeom>
          <a:solidFill>
            <a:schemeClr val="bg1"/>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63" name="Freeform: Shape 462">
            <a:extLst>
              <a:ext uri="{FF2B5EF4-FFF2-40B4-BE49-F238E27FC236}">
                <a16:creationId xmlns:a16="http://schemas.microsoft.com/office/drawing/2014/main" id="{E80695E4-C689-B009-825B-AC191F844FF5}"/>
              </a:ext>
            </a:extLst>
          </p:cNvPr>
          <p:cNvSpPr/>
          <p:nvPr/>
        </p:nvSpPr>
        <p:spPr>
          <a:xfrm>
            <a:off x="7695326" y="3314883"/>
            <a:ext cx="225169" cy="764514"/>
          </a:xfrm>
          <a:custGeom>
            <a:avLst/>
            <a:gdLst>
              <a:gd name="connsiteX0" fmla="*/ 0 w 1700625"/>
              <a:gd name="connsiteY0" fmla="*/ 0 h 338296"/>
              <a:gd name="connsiteX1" fmla="*/ 1700626 w 1700625"/>
              <a:gd name="connsiteY1" fmla="*/ 0 h 338296"/>
              <a:gd name="connsiteX2" fmla="*/ 1700626 w 1700625"/>
              <a:gd name="connsiteY2" fmla="*/ 338297 h 338296"/>
              <a:gd name="connsiteX3" fmla="*/ 0 w 1700625"/>
              <a:gd name="connsiteY3" fmla="*/ 338297 h 338296"/>
            </a:gdLst>
            <a:ahLst/>
            <a:cxnLst>
              <a:cxn ang="0">
                <a:pos x="connsiteX0" y="connsiteY0"/>
              </a:cxn>
              <a:cxn ang="0">
                <a:pos x="connsiteX1" y="connsiteY1"/>
              </a:cxn>
              <a:cxn ang="0">
                <a:pos x="connsiteX2" y="connsiteY2"/>
              </a:cxn>
              <a:cxn ang="0">
                <a:pos x="connsiteX3" y="connsiteY3"/>
              </a:cxn>
            </a:cxnLst>
            <a:rect l="l" t="t" r="r" b="b"/>
            <a:pathLst>
              <a:path w="1700625" h="338296">
                <a:moveTo>
                  <a:pt x="0" y="0"/>
                </a:moveTo>
                <a:lnTo>
                  <a:pt x="1700626" y="0"/>
                </a:lnTo>
                <a:lnTo>
                  <a:pt x="1700626" y="338297"/>
                </a:lnTo>
                <a:lnTo>
                  <a:pt x="0" y="338297"/>
                </a:lnTo>
                <a:close/>
              </a:path>
            </a:pathLst>
          </a:custGeom>
          <a:solidFill>
            <a:srgbClr val="CACCCB"/>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64" name="Freeform: Shape 463">
            <a:extLst>
              <a:ext uri="{FF2B5EF4-FFF2-40B4-BE49-F238E27FC236}">
                <a16:creationId xmlns:a16="http://schemas.microsoft.com/office/drawing/2014/main" id="{7B89463C-1B49-903A-FC13-A47611B133F8}"/>
              </a:ext>
            </a:extLst>
          </p:cNvPr>
          <p:cNvSpPr/>
          <p:nvPr/>
        </p:nvSpPr>
        <p:spPr>
          <a:xfrm flipV="1">
            <a:off x="9938615" y="3307108"/>
            <a:ext cx="774673" cy="544225"/>
          </a:xfrm>
          <a:custGeom>
            <a:avLst/>
            <a:gdLst>
              <a:gd name="connsiteX0" fmla="*/ 0 w 853691"/>
              <a:gd name="connsiteY0" fmla="*/ 66 h 599737"/>
              <a:gd name="connsiteX1" fmla="*/ 853692 w 853691"/>
              <a:gd name="connsiteY1" fmla="*/ 66 h 599737"/>
              <a:gd name="connsiteX2" fmla="*/ 853692 w 853691"/>
              <a:gd name="connsiteY2" fmla="*/ 510227 h 599737"/>
              <a:gd name="connsiteX3" fmla="*/ 764181 w 853691"/>
              <a:gd name="connsiteY3" fmla="*/ 599737 h 599737"/>
              <a:gd name="connsiteX4" fmla="*/ 0 w 853691"/>
              <a:gd name="connsiteY4" fmla="*/ 599737 h 599737"/>
              <a:gd name="connsiteX5" fmla="*/ 0 w 853691"/>
              <a:gd name="connsiteY5" fmla="*/ 0 h 599737"/>
              <a:gd name="connsiteX6" fmla="*/ 0 w 853691"/>
              <a:gd name="connsiteY6" fmla="*/ 0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691" h="599737">
                <a:moveTo>
                  <a:pt x="0" y="66"/>
                </a:moveTo>
                <a:lnTo>
                  <a:pt x="853692" y="66"/>
                </a:lnTo>
                <a:lnTo>
                  <a:pt x="853692" y="510227"/>
                </a:lnTo>
                <a:cubicBezTo>
                  <a:pt x="853692" y="559653"/>
                  <a:pt x="813541" y="599737"/>
                  <a:pt x="764181" y="599737"/>
                </a:cubicBezTo>
                <a:lnTo>
                  <a:pt x="0" y="599737"/>
                </a:lnTo>
                <a:lnTo>
                  <a:pt x="0" y="0"/>
                </a:lnTo>
                <a:lnTo>
                  <a:pt x="0" y="0"/>
                </a:lnTo>
                <a:close/>
              </a:path>
            </a:pathLst>
          </a:custGeom>
          <a:solidFill>
            <a:srgbClr val="4CB1FF"/>
          </a:solidFill>
          <a:ln w="6620" cap="flat">
            <a:noFill/>
            <a:prstDash val="solid"/>
            <a:miter/>
          </a:ln>
        </p:spPr>
        <p:txBody>
          <a:bodyPr rtlCol="0" anchor="ctr"/>
          <a:lstStyle/>
          <a:p>
            <a:pPr>
              <a:defRPr/>
            </a:pPr>
            <a:endParaRPr lang="en-IN" sz="600"/>
          </a:p>
        </p:txBody>
      </p:sp>
      <p:sp>
        <p:nvSpPr>
          <p:cNvPr id="466" name="Freeform: Shape 465">
            <a:extLst>
              <a:ext uri="{FF2B5EF4-FFF2-40B4-BE49-F238E27FC236}">
                <a16:creationId xmlns:a16="http://schemas.microsoft.com/office/drawing/2014/main" id="{575D74FB-7F12-3DFD-6C8E-422B61665050}"/>
              </a:ext>
            </a:extLst>
          </p:cNvPr>
          <p:cNvSpPr/>
          <p:nvPr/>
        </p:nvSpPr>
        <p:spPr>
          <a:xfrm>
            <a:off x="3057573" y="4426303"/>
            <a:ext cx="1111899" cy="578795"/>
          </a:xfrm>
          <a:custGeom>
            <a:avLst/>
            <a:gdLst>
              <a:gd name="connsiteX0" fmla="*/ 0 w 1225314"/>
              <a:gd name="connsiteY0" fmla="*/ 0 h 637833"/>
              <a:gd name="connsiteX1" fmla="*/ 1225314 w 1225314"/>
              <a:gd name="connsiteY1" fmla="*/ 0 h 637833"/>
              <a:gd name="connsiteX2" fmla="*/ 1225314 w 1225314"/>
              <a:gd name="connsiteY2" fmla="*/ 637834 h 637833"/>
              <a:gd name="connsiteX3" fmla="*/ 0 w 1225314"/>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1225314" h="637833">
                <a:moveTo>
                  <a:pt x="0" y="0"/>
                </a:moveTo>
                <a:lnTo>
                  <a:pt x="1225314" y="0"/>
                </a:lnTo>
                <a:lnTo>
                  <a:pt x="1225314" y="637834"/>
                </a:lnTo>
                <a:lnTo>
                  <a:pt x="0" y="637834"/>
                </a:lnTo>
                <a:close/>
              </a:path>
            </a:pathLst>
          </a:custGeom>
          <a:solidFill>
            <a:schemeClr val="tx2"/>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67" name="Freeform: Shape 466">
            <a:extLst>
              <a:ext uri="{FF2B5EF4-FFF2-40B4-BE49-F238E27FC236}">
                <a16:creationId xmlns:a16="http://schemas.microsoft.com/office/drawing/2014/main" id="{7A2432D1-F200-C860-C3F8-E1A055ABA38B}"/>
              </a:ext>
            </a:extLst>
          </p:cNvPr>
          <p:cNvSpPr/>
          <p:nvPr/>
        </p:nvSpPr>
        <p:spPr>
          <a:xfrm>
            <a:off x="4412486" y="4426303"/>
            <a:ext cx="919508" cy="578795"/>
          </a:xfrm>
          <a:custGeom>
            <a:avLst/>
            <a:gdLst>
              <a:gd name="connsiteX0" fmla="*/ 0 w 1013299"/>
              <a:gd name="connsiteY0" fmla="*/ 0 h 637833"/>
              <a:gd name="connsiteX1" fmla="*/ 1013299 w 1013299"/>
              <a:gd name="connsiteY1" fmla="*/ 0 h 637833"/>
              <a:gd name="connsiteX2" fmla="*/ 1013299 w 1013299"/>
              <a:gd name="connsiteY2" fmla="*/ 637834 h 637833"/>
              <a:gd name="connsiteX3" fmla="*/ 0 w 1013299"/>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1013299" h="637833">
                <a:moveTo>
                  <a:pt x="0" y="0"/>
                </a:moveTo>
                <a:lnTo>
                  <a:pt x="1013299" y="0"/>
                </a:lnTo>
                <a:lnTo>
                  <a:pt x="1013299" y="637834"/>
                </a:lnTo>
                <a:lnTo>
                  <a:pt x="0" y="637834"/>
                </a:lnTo>
                <a:close/>
              </a:path>
            </a:pathLst>
          </a:custGeom>
          <a:solidFill>
            <a:schemeClr val="tx2"/>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72" name="Freeform: Shape 471">
            <a:extLst>
              <a:ext uri="{FF2B5EF4-FFF2-40B4-BE49-F238E27FC236}">
                <a16:creationId xmlns:a16="http://schemas.microsoft.com/office/drawing/2014/main" id="{6B424D23-5C91-C049-A1F5-8A7D71C8EACB}"/>
              </a:ext>
            </a:extLst>
          </p:cNvPr>
          <p:cNvSpPr/>
          <p:nvPr/>
        </p:nvSpPr>
        <p:spPr>
          <a:xfrm>
            <a:off x="1798043" y="3455150"/>
            <a:ext cx="907514" cy="1311925"/>
          </a:xfrm>
          <a:custGeom>
            <a:avLst/>
            <a:gdLst>
              <a:gd name="connsiteX0" fmla="*/ 1000082 w 1000081"/>
              <a:gd name="connsiteY0" fmla="*/ 0 h 1445743"/>
              <a:gd name="connsiteX1" fmla="*/ 197870 w 1000081"/>
              <a:gd name="connsiteY1" fmla="*/ 0 h 1445743"/>
              <a:gd name="connsiteX2" fmla="*/ 197870 w 1000081"/>
              <a:gd name="connsiteY2" fmla="*/ 1445744 h 1445743"/>
              <a:gd name="connsiteX3" fmla="*/ 1000082 w 1000081"/>
              <a:gd name="connsiteY3" fmla="*/ 1445744 h 1445743"/>
              <a:gd name="connsiteX4" fmla="*/ 1000082 w 1000081"/>
              <a:gd name="connsiteY4" fmla="*/ 0 h 144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81" h="1445743">
                <a:moveTo>
                  <a:pt x="1000082" y="0"/>
                </a:moveTo>
                <a:lnTo>
                  <a:pt x="197870" y="0"/>
                </a:lnTo>
                <a:cubicBezTo>
                  <a:pt x="-65957" y="481937"/>
                  <a:pt x="-65957" y="963873"/>
                  <a:pt x="197870" y="1445744"/>
                </a:cubicBezTo>
                <a:lnTo>
                  <a:pt x="1000082" y="1445744"/>
                </a:lnTo>
                <a:lnTo>
                  <a:pt x="1000082" y="0"/>
                </a:lnTo>
                <a:close/>
              </a:path>
            </a:pathLst>
          </a:custGeom>
          <a:solidFill>
            <a:srgbClr val="09716F"/>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73" name="Freeform: Shape 472">
            <a:extLst>
              <a:ext uri="{FF2B5EF4-FFF2-40B4-BE49-F238E27FC236}">
                <a16:creationId xmlns:a16="http://schemas.microsoft.com/office/drawing/2014/main" id="{DD2D707C-0C7B-0D4A-D1D4-AB400F8BFB4A}"/>
              </a:ext>
            </a:extLst>
          </p:cNvPr>
          <p:cNvSpPr/>
          <p:nvPr/>
        </p:nvSpPr>
        <p:spPr>
          <a:xfrm>
            <a:off x="930631" y="3033813"/>
            <a:ext cx="1046967" cy="1971285"/>
          </a:xfrm>
          <a:custGeom>
            <a:avLst/>
            <a:gdLst>
              <a:gd name="connsiteX0" fmla="*/ 0 w 1153759"/>
              <a:gd name="connsiteY0" fmla="*/ 388584 h 2172358"/>
              <a:gd name="connsiteX1" fmla="*/ 0 w 1153759"/>
              <a:gd name="connsiteY1" fmla="*/ 2172359 h 2172358"/>
              <a:gd name="connsiteX2" fmla="*/ 1153759 w 1153759"/>
              <a:gd name="connsiteY2" fmla="*/ 2172359 h 2172358"/>
              <a:gd name="connsiteX3" fmla="*/ 1153759 w 1153759"/>
              <a:gd name="connsiteY3" fmla="*/ 1912309 h 2172358"/>
              <a:gd name="connsiteX4" fmla="*/ 1153759 w 1153759"/>
              <a:gd name="connsiteY4" fmla="*/ 464313 h 2172358"/>
              <a:gd name="connsiteX5" fmla="*/ 1153759 w 1153759"/>
              <a:gd name="connsiteY5" fmla="*/ 0 h 2172358"/>
              <a:gd name="connsiteX6" fmla="*/ 0 w 1153759"/>
              <a:gd name="connsiteY6" fmla="*/ 388584 h 217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759" h="2172358">
                <a:moveTo>
                  <a:pt x="0" y="388584"/>
                </a:moveTo>
                <a:lnTo>
                  <a:pt x="0" y="2172359"/>
                </a:lnTo>
                <a:lnTo>
                  <a:pt x="1153759" y="2172359"/>
                </a:lnTo>
                <a:lnTo>
                  <a:pt x="1153759" y="1912309"/>
                </a:lnTo>
                <a:cubicBezTo>
                  <a:pt x="883639" y="1446406"/>
                  <a:pt x="895764" y="962946"/>
                  <a:pt x="1153759" y="464313"/>
                </a:cubicBezTo>
                <a:lnTo>
                  <a:pt x="1153759" y="0"/>
                </a:lnTo>
                <a:lnTo>
                  <a:pt x="0" y="388584"/>
                </a:lnTo>
                <a:close/>
              </a:path>
            </a:pathLst>
          </a:custGeom>
          <a:solidFill>
            <a:srgbClr val="CACCCB"/>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74" name="Freeform: Shape 473">
            <a:extLst>
              <a:ext uri="{FF2B5EF4-FFF2-40B4-BE49-F238E27FC236}">
                <a16:creationId xmlns:a16="http://schemas.microsoft.com/office/drawing/2014/main" id="{4E856D47-B585-5C3F-566D-4D32A9634BE4}"/>
              </a:ext>
            </a:extLst>
          </p:cNvPr>
          <p:cNvSpPr/>
          <p:nvPr/>
        </p:nvSpPr>
        <p:spPr>
          <a:xfrm>
            <a:off x="8223390" y="4079397"/>
            <a:ext cx="1559629" cy="636332"/>
          </a:xfrm>
          <a:custGeom>
            <a:avLst/>
            <a:gdLst>
              <a:gd name="connsiteX0" fmla="*/ 66 w 1718713"/>
              <a:gd name="connsiteY0" fmla="*/ 0 h 701239"/>
              <a:gd name="connsiteX1" fmla="*/ 1718713 w 1718713"/>
              <a:gd name="connsiteY1" fmla="*/ 0 h 701239"/>
              <a:gd name="connsiteX2" fmla="*/ 1718713 w 1718713"/>
              <a:gd name="connsiteY2" fmla="*/ 701240 h 701239"/>
              <a:gd name="connsiteX3" fmla="*/ 136352 w 1718713"/>
              <a:gd name="connsiteY3" fmla="*/ 701240 h 701239"/>
              <a:gd name="connsiteX4" fmla="*/ 0 w 1718713"/>
              <a:gd name="connsiteY4" fmla="*/ 564887 h 701239"/>
              <a:gd name="connsiteX5" fmla="*/ 0 w 1718713"/>
              <a:gd name="connsiteY5" fmla="*/ 0 h 701239"/>
              <a:gd name="connsiteX6" fmla="*/ 0 w 1718713"/>
              <a:gd name="connsiteY6" fmla="*/ 0 h 7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8713" h="701239">
                <a:moveTo>
                  <a:pt x="66" y="0"/>
                </a:moveTo>
                <a:lnTo>
                  <a:pt x="1718713" y="0"/>
                </a:lnTo>
                <a:lnTo>
                  <a:pt x="1718713" y="701240"/>
                </a:lnTo>
                <a:lnTo>
                  <a:pt x="136352" y="701240"/>
                </a:lnTo>
                <a:cubicBezTo>
                  <a:pt x="61020" y="701240"/>
                  <a:pt x="0" y="640219"/>
                  <a:pt x="0" y="564887"/>
                </a:cubicBezTo>
                <a:lnTo>
                  <a:pt x="0" y="0"/>
                </a:lnTo>
                <a:lnTo>
                  <a:pt x="0" y="0"/>
                </a:lnTo>
                <a:close/>
              </a:path>
            </a:pathLst>
          </a:custGeom>
          <a:solidFill>
            <a:srgbClr val="4CB1FF"/>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76" name="Freeform: Shape 475">
            <a:extLst>
              <a:ext uri="{FF2B5EF4-FFF2-40B4-BE49-F238E27FC236}">
                <a16:creationId xmlns:a16="http://schemas.microsoft.com/office/drawing/2014/main" id="{539401C4-A797-9D12-5D58-FCEBAF6CC465}"/>
              </a:ext>
            </a:extLst>
          </p:cNvPr>
          <p:cNvSpPr/>
          <p:nvPr/>
        </p:nvSpPr>
        <p:spPr>
          <a:xfrm>
            <a:off x="4282298" y="2428082"/>
            <a:ext cx="905680" cy="671985"/>
          </a:xfrm>
          <a:custGeom>
            <a:avLst/>
            <a:gdLst>
              <a:gd name="connsiteX0" fmla="*/ 0 w 993025"/>
              <a:gd name="connsiteY0" fmla="*/ 119258 h 740528"/>
              <a:gd name="connsiteX1" fmla="*/ 0 w 993025"/>
              <a:gd name="connsiteY1" fmla="*/ 740529 h 740528"/>
              <a:gd name="connsiteX2" fmla="*/ 993025 w 993025"/>
              <a:gd name="connsiteY2" fmla="*/ 649163 h 740528"/>
              <a:gd name="connsiteX3" fmla="*/ 993025 w 993025"/>
              <a:gd name="connsiteY3" fmla="*/ 0 h 740528"/>
              <a:gd name="connsiteX4" fmla="*/ 0 w 993025"/>
              <a:gd name="connsiteY4" fmla="*/ 119258 h 740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25" h="740528">
                <a:moveTo>
                  <a:pt x="0" y="119258"/>
                </a:moveTo>
                <a:lnTo>
                  <a:pt x="0" y="740529"/>
                </a:lnTo>
                <a:lnTo>
                  <a:pt x="993025" y="649163"/>
                </a:lnTo>
                <a:lnTo>
                  <a:pt x="993025" y="0"/>
                </a:lnTo>
                <a:lnTo>
                  <a:pt x="0" y="119258"/>
                </a:lnTo>
                <a:close/>
              </a:path>
            </a:pathLst>
          </a:custGeom>
          <a:solidFill>
            <a:schemeClr val="tx2"/>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4" name="Freeform: Shape 483">
            <a:extLst>
              <a:ext uri="{FF2B5EF4-FFF2-40B4-BE49-F238E27FC236}">
                <a16:creationId xmlns:a16="http://schemas.microsoft.com/office/drawing/2014/main" id="{001EC791-9679-A5E1-F4C2-80489440D0C0}"/>
              </a:ext>
            </a:extLst>
          </p:cNvPr>
          <p:cNvSpPr/>
          <p:nvPr/>
        </p:nvSpPr>
        <p:spPr>
          <a:xfrm>
            <a:off x="3057573" y="3764177"/>
            <a:ext cx="1543215" cy="306983"/>
          </a:xfrm>
          <a:custGeom>
            <a:avLst/>
            <a:gdLst>
              <a:gd name="connsiteX0" fmla="*/ 0 w 1700625"/>
              <a:gd name="connsiteY0" fmla="*/ 0 h 338296"/>
              <a:gd name="connsiteX1" fmla="*/ 1700626 w 1700625"/>
              <a:gd name="connsiteY1" fmla="*/ 0 h 338296"/>
              <a:gd name="connsiteX2" fmla="*/ 1700626 w 1700625"/>
              <a:gd name="connsiteY2" fmla="*/ 338297 h 338296"/>
              <a:gd name="connsiteX3" fmla="*/ 0 w 1700625"/>
              <a:gd name="connsiteY3" fmla="*/ 338297 h 338296"/>
            </a:gdLst>
            <a:ahLst/>
            <a:cxnLst>
              <a:cxn ang="0">
                <a:pos x="connsiteX0" y="connsiteY0"/>
              </a:cxn>
              <a:cxn ang="0">
                <a:pos x="connsiteX1" y="connsiteY1"/>
              </a:cxn>
              <a:cxn ang="0">
                <a:pos x="connsiteX2" y="connsiteY2"/>
              </a:cxn>
              <a:cxn ang="0">
                <a:pos x="connsiteX3" y="connsiteY3"/>
              </a:cxn>
            </a:cxnLst>
            <a:rect l="l" t="t" r="r" b="b"/>
            <a:pathLst>
              <a:path w="1700625" h="338296">
                <a:moveTo>
                  <a:pt x="0" y="0"/>
                </a:moveTo>
                <a:lnTo>
                  <a:pt x="1700626" y="0"/>
                </a:lnTo>
                <a:lnTo>
                  <a:pt x="1700626" y="338297"/>
                </a:lnTo>
                <a:lnTo>
                  <a:pt x="0" y="338297"/>
                </a:lnTo>
                <a:close/>
              </a:path>
            </a:pathLst>
          </a:custGeom>
          <a:solidFill>
            <a:schemeClr val="bg1"/>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5" name="Freeform: Shape 484">
            <a:extLst>
              <a:ext uri="{FF2B5EF4-FFF2-40B4-BE49-F238E27FC236}">
                <a16:creationId xmlns:a16="http://schemas.microsoft.com/office/drawing/2014/main" id="{658E8924-D815-B713-10F7-1AD42EF2EF15}"/>
              </a:ext>
            </a:extLst>
          </p:cNvPr>
          <p:cNvSpPr/>
          <p:nvPr/>
        </p:nvSpPr>
        <p:spPr>
          <a:xfrm>
            <a:off x="4591589" y="3764177"/>
            <a:ext cx="319308" cy="306983"/>
          </a:xfrm>
          <a:custGeom>
            <a:avLst/>
            <a:gdLst>
              <a:gd name="connsiteX0" fmla="*/ 0 w 351878"/>
              <a:gd name="connsiteY0" fmla="*/ 0 h 338296"/>
              <a:gd name="connsiteX1" fmla="*/ 351879 w 351878"/>
              <a:gd name="connsiteY1" fmla="*/ 0 h 338296"/>
              <a:gd name="connsiteX2" fmla="*/ 351879 w 351878"/>
              <a:gd name="connsiteY2" fmla="*/ 338297 h 338296"/>
              <a:gd name="connsiteX3" fmla="*/ 0 w 351878"/>
              <a:gd name="connsiteY3" fmla="*/ 338297 h 338296"/>
            </a:gdLst>
            <a:ahLst/>
            <a:cxnLst>
              <a:cxn ang="0">
                <a:pos x="connsiteX0" y="connsiteY0"/>
              </a:cxn>
              <a:cxn ang="0">
                <a:pos x="connsiteX1" y="connsiteY1"/>
              </a:cxn>
              <a:cxn ang="0">
                <a:pos x="connsiteX2" y="connsiteY2"/>
              </a:cxn>
              <a:cxn ang="0">
                <a:pos x="connsiteX3" y="connsiteY3"/>
              </a:cxn>
            </a:cxnLst>
            <a:rect l="l" t="t" r="r" b="b"/>
            <a:pathLst>
              <a:path w="351878" h="338296">
                <a:moveTo>
                  <a:pt x="0" y="0"/>
                </a:moveTo>
                <a:lnTo>
                  <a:pt x="351879" y="0"/>
                </a:lnTo>
                <a:lnTo>
                  <a:pt x="351879" y="338297"/>
                </a:lnTo>
                <a:lnTo>
                  <a:pt x="0" y="338297"/>
                </a:lnTo>
                <a:close/>
              </a:path>
            </a:pathLst>
          </a:custGeom>
          <a:solidFill>
            <a:srgbClr val="D63F26"/>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6" name="Freeform: Shape 485">
            <a:extLst>
              <a:ext uri="{FF2B5EF4-FFF2-40B4-BE49-F238E27FC236}">
                <a16:creationId xmlns:a16="http://schemas.microsoft.com/office/drawing/2014/main" id="{E0DB3D8C-E86D-3BE2-B8A1-9557D9ECC316}"/>
              </a:ext>
            </a:extLst>
          </p:cNvPr>
          <p:cNvSpPr/>
          <p:nvPr/>
        </p:nvSpPr>
        <p:spPr>
          <a:xfrm>
            <a:off x="9046221" y="3327210"/>
            <a:ext cx="340772" cy="348949"/>
          </a:xfrm>
          <a:custGeom>
            <a:avLst/>
            <a:gdLst>
              <a:gd name="connsiteX0" fmla="*/ 0 w 375531"/>
              <a:gd name="connsiteY0" fmla="*/ 0 h 384542"/>
              <a:gd name="connsiteX1" fmla="*/ 375532 w 375531"/>
              <a:gd name="connsiteY1" fmla="*/ 0 h 384542"/>
              <a:gd name="connsiteX2" fmla="*/ 375532 w 375531"/>
              <a:gd name="connsiteY2" fmla="*/ 384542 h 384542"/>
              <a:gd name="connsiteX3" fmla="*/ 0 w 375531"/>
              <a:gd name="connsiteY3" fmla="*/ 384542 h 384542"/>
            </a:gdLst>
            <a:ahLst/>
            <a:cxnLst>
              <a:cxn ang="0">
                <a:pos x="connsiteX0" y="connsiteY0"/>
              </a:cxn>
              <a:cxn ang="0">
                <a:pos x="connsiteX1" y="connsiteY1"/>
              </a:cxn>
              <a:cxn ang="0">
                <a:pos x="connsiteX2" y="connsiteY2"/>
              </a:cxn>
              <a:cxn ang="0">
                <a:pos x="connsiteX3" y="connsiteY3"/>
              </a:cxn>
            </a:cxnLst>
            <a:rect l="l" t="t" r="r" b="b"/>
            <a:pathLst>
              <a:path w="375531" h="384542">
                <a:moveTo>
                  <a:pt x="0" y="0"/>
                </a:moveTo>
                <a:lnTo>
                  <a:pt x="375532" y="0"/>
                </a:lnTo>
                <a:lnTo>
                  <a:pt x="375532" y="384542"/>
                </a:lnTo>
                <a:lnTo>
                  <a:pt x="0" y="384542"/>
                </a:lnTo>
                <a:close/>
              </a:path>
            </a:pathLst>
          </a:custGeom>
          <a:solidFill>
            <a:srgbClr val="68FFED"/>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7" name="Freeform: Shape 486">
            <a:extLst>
              <a:ext uri="{FF2B5EF4-FFF2-40B4-BE49-F238E27FC236}">
                <a16:creationId xmlns:a16="http://schemas.microsoft.com/office/drawing/2014/main" id="{8E752252-D449-1DA6-AA83-E1B89F3770B5}"/>
              </a:ext>
            </a:extLst>
          </p:cNvPr>
          <p:cNvSpPr/>
          <p:nvPr/>
        </p:nvSpPr>
        <p:spPr>
          <a:xfrm>
            <a:off x="9773881" y="3327210"/>
            <a:ext cx="276321" cy="348949"/>
          </a:xfrm>
          <a:custGeom>
            <a:avLst/>
            <a:gdLst>
              <a:gd name="connsiteX0" fmla="*/ 0 w 304506"/>
              <a:gd name="connsiteY0" fmla="*/ 0 h 384542"/>
              <a:gd name="connsiteX1" fmla="*/ 304506 w 304506"/>
              <a:gd name="connsiteY1" fmla="*/ 0 h 384542"/>
              <a:gd name="connsiteX2" fmla="*/ 304506 w 304506"/>
              <a:gd name="connsiteY2" fmla="*/ 384542 h 384542"/>
              <a:gd name="connsiteX3" fmla="*/ 0 w 304506"/>
              <a:gd name="connsiteY3" fmla="*/ 384542 h 384542"/>
            </a:gdLst>
            <a:ahLst/>
            <a:cxnLst>
              <a:cxn ang="0">
                <a:pos x="connsiteX0" y="connsiteY0"/>
              </a:cxn>
              <a:cxn ang="0">
                <a:pos x="connsiteX1" y="connsiteY1"/>
              </a:cxn>
              <a:cxn ang="0">
                <a:pos x="connsiteX2" y="connsiteY2"/>
              </a:cxn>
              <a:cxn ang="0">
                <a:pos x="connsiteX3" y="connsiteY3"/>
              </a:cxn>
            </a:cxnLst>
            <a:rect l="l" t="t" r="r" b="b"/>
            <a:pathLst>
              <a:path w="304506" h="384542">
                <a:moveTo>
                  <a:pt x="0" y="0"/>
                </a:moveTo>
                <a:lnTo>
                  <a:pt x="304506" y="0"/>
                </a:lnTo>
                <a:lnTo>
                  <a:pt x="304506" y="384542"/>
                </a:lnTo>
                <a:lnTo>
                  <a:pt x="0" y="384542"/>
                </a:lnTo>
                <a:close/>
              </a:path>
            </a:pathLst>
          </a:custGeom>
          <a:solidFill>
            <a:srgbClr val="68FFED"/>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8" name="Freeform: Shape 487">
            <a:extLst>
              <a:ext uri="{FF2B5EF4-FFF2-40B4-BE49-F238E27FC236}">
                <a16:creationId xmlns:a16="http://schemas.microsoft.com/office/drawing/2014/main" id="{BA4573BE-5B46-566A-EA66-E76EB18C524D}"/>
              </a:ext>
            </a:extLst>
          </p:cNvPr>
          <p:cNvSpPr/>
          <p:nvPr/>
        </p:nvSpPr>
        <p:spPr>
          <a:xfrm>
            <a:off x="4591590" y="3523687"/>
            <a:ext cx="319309" cy="242532"/>
          </a:xfrm>
          <a:custGeom>
            <a:avLst/>
            <a:gdLst>
              <a:gd name="connsiteX0" fmla="*/ 104881 w 351879"/>
              <a:gd name="connsiteY0" fmla="*/ 0 h 267271"/>
              <a:gd name="connsiteX1" fmla="*/ 351879 w 351879"/>
              <a:gd name="connsiteY1" fmla="*/ 0 h 267271"/>
              <a:gd name="connsiteX2" fmla="*/ 351879 w 351879"/>
              <a:gd name="connsiteY2" fmla="*/ 267271 h 267271"/>
              <a:gd name="connsiteX3" fmla="*/ 0 w 351879"/>
              <a:gd name="connsiteY3" fmla="*/ 267271 h 267271"/>
              <a:gd name="connsiteX4" fmla="*/ 0 w 351879"/>
              <a:gd name="connsiteY4" fmla="*/ 104881 h 267271"/>
              <a:gd name="connsiteX5" fmla="*/ 104881 w 351879"/>
              <a:gd name="connsiteY5" fmla="*/ 0 h 26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879" h="267271">
                <a:moveTo>
                  <a:pt x="104881" y="0"/>
                </a:moveTo>
                <a:lnTo>
                  <a:pt x="351879" y="0"/>
                </a:lnTo>
                <a:lnTo>
                  <a:pt x="351879" y="267271"/>
                </a:lnTo>
                <a:lnTo>
                  <a:pt x="0" y="267271"/>
                </a:lnTo>
                <a:lnTo>
                  <a:pt x="0" y="104881"/>
                </a:lnTo>
                <a:cubicBezTo>
                  <a:pt x="0" y="46975"/>
                  <a:pt x="46975" y="0"/>
                  <a:pt x="104881" y="0"/>
                </a:cubicBezTo>
                <a:close/>
              </a:path>
            </a:pathLst>
          </a:custGeom>
          <a:solidFill>
            <a:schemeClr val="accent1"/>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89" name="Freeform: Shape 488">
            <a:extLst>
              <a:ext uri="{FF2B5EF4-FFF2-40B4-BE49-F238E27FC236}">
                <a16:creationId xmlns:a16="http://schemas.microsoft.com/office/drawing/2014/main" id="{E5EC0FA1-A714-296A-45B5-A06ED26D20EC}"/>
              </a:ext>
            </a:extLst>
          </p:cNvPr>
          <p:cNvSpPr/>
          <p:nvPr/>
        </p:nvSpPr>
        <p:spPr>
          <a:xfrm>
            <a:off x="5583184" y="4233911"/>
            <a:ext cx="480736" cy="771186"/>
          </a:xfrm>
          <a:custGeom>
            <a:avLst/>
            <a:gdLst>
              <a:gd name="connsiteX0" fmla="*/ 0 w 529772"/>
              <a:gd name="connsiteY0" fmla="*/ 0 h 849848"/>
              <a:gd name="connsiteX1" fmla="*/ 529773 w 529772"/>
              <a:gd name="connsiteY1" fmla="*/ 0 h 849848"/>
              <a:gd name="connsiteX2" fmla="*/ 529773 w 529772"/>
              <a:gd name="connsiteY2" fmla="*/ 849849 h 849848"/>
              <a:gd name="connsiteX3" fmla="*/ 0 w 529772"/>
              <a:gd name="connsiteY3" fmla="*/ 849849 h 849848"/>
            </a:gdLst>
            <a:ahLst/>
            <a:cxnLst>
              <a:cxn ang="0">
                <a:pos x="connsiteX0" y="connsiteY0"/>
              </a:cxn>
              <a:cxn ang="0">
                <a:pos x="connsiteX1" y="connsiteY1"/>
              </a:cxn>
              <a:cxn ang="0">
                <a:pos x="connsiteX2" y="connsiteY2"/>
              </a:cxn>
              <a:cxn ang="0">
                <a:pos x="connsiteX3" y="connsiteY3"/>
              </a:cxn>
            </a:cxnLst>
            <a:rect l="l" t="t" r="r" b="b"/>
            <a:pathLst>
              <a:path w="529772" h="849848">
                <a:moveTo>
                  <a:pt x="0" y="0"/>
                </a:moveTo>
                <a:lnTo>
                  <a:pt x="529773" y="0"/>
                </a:lnTo>
                <a:lnTo>
                  <a:pt x="529773" y="849849"/>
                </a:lnTo>
                <a:lnTo>
                  <a:pt x="0" y="849849"/>
                </a:lnTo>
                <a:close/>
              </a:path>
            </a:pathLst>
          </a:custGeom>
          <a:solidFill>
            <a:srgbClr val="CACCCB"/>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91" name="Freeform: Shape 490">
            <a:extLst>
              <a:ext uri="{FF2B5EF4-FFF2-40B4-BE49-F238E27FC236}">
                <a16:creationId xmlns:a16="http://schemas.microsoft.com/office/drawing/2014/main" id="{B2846AA3-4A83-4B5D-5B25-964C6B64008A}"/>
              </a:ext>
            </a:extLst>
          </p:cNvPr>
          <p:cNvSpPr/>
          <p:nvPr/>
        </p:nvSpPr>
        <p:spPr>
          <a:xfrm>
            <a:off x="5093009" y="3293480"/>
            <a:ext cx="2359854" cy="777740"/>
          </a:xfrm>
          <a:custGeom>
            <a:avLst/>
            <a:gdLst>
              <a:gd name="connsiteX0" fmla="*/ 2600563 w 2600562"/>
              <a:gd name="connsiteY0" fmla="*/ 857071 h 857070"/>
              <a:gd name="connsiteX1" fmla="*/ 0 w 2600562"/>
              <a:gd name="connsiteY1" fmla="*/ 857071 h 857070"/>
              <a:gd name="connsiteX2" fmla="*/ 0 w 2600562"/>
              <a:gd name="connsiteY2" fmla="*/ 241896 h 857070"/>
              <a:gd name="connsiteX3" fmla="*/ 96401 w 2600562"/>
              <a:gd name="connsiteY3" fmla="*/ 145495 h 857070"/>
              <a:gd name="connsiteX4" fmla="*/ 351812 w 2600562"/>
              <a:gd name="connsiteY4" fmla="*/ 145495 h 857070"/>
              <a:gd name="connsiteX5" fmla="*/ 351812 w 2600562"/>
              <a:gd name="connsiteY5" fmla="*/ 72615 h 857070"/>
              <a:gd name="connsiteX6" fmla="*/ 424428 w 2600562"/>
              <a:gd name="connsiteY6" fmla="*/ 0 h 857070"/>
              <a:gd name="connsiteX7" fmla="*/ 1053847 w 2600562"/>
              <a:gd name="connsiteY7" fmla="*/ 0 h 857070"/>
              <a:gd name="connsiteX8" fmla="*/ 1053847 w 2600562"/>
              <a:gd name="connsiteY8" fmla="*/ 125685 h 857070"/>
              <a:gd name="connsiteX9" fmla="*/ 2336671 w 2600562"/>
              <a:gd name="connsiteY9" fmla="*/ 125685 h 857070"/>
              <a:gd name="connsiteX10" fmla="*/ 2336671 w 2600562"/>
              <a:gd name="connsiteY10" fmla="*/ 0 h 857070"/>
              <a:gd name="connsiteX11" fmla="*/ 2600563 w 2600562"/>
              <a:gd name="connsiteY11" fmla="*/ 0 h 857070"/>
              <a:gd name="connsiteX12" fmla="*/ 2600563 w 2600562"/>
              <a:gd name="connsiteY12" fmla="*/ 857071 h 85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0562" h="857070">
                <a:moveTo>
                  <a:pt x="2600563" y="857071"/>
                </a:moveTo>
                <a:lnTo>
                  <a:pt x="0" y="857071"/>
                </a:lnTo>
                <a:lnTo>
                  <a:pt x="0" y="241896"/>
                </a:lnTo>
                <a:cubicBezTo>
                  <a:pt x="0" y="188627"/>
                  <a:pt x="43198" y="145495"/>
                  <a:pt x="96401" y="145495"/>
                </a:cubicBezTo>
                <a:lnTo>
                  <a:pt x="351812" y="145495"/>
                </a:lnTo>
                <a:lnTo>
                  <a:pt x="351812" y="72615"/>
                </a:lnTo>
                <a:cubicBezTo>
                  <a:pt x="351812" y="32531"/>
                  <a:pt x="384344" y="0"/>
                  <a:pt x="424428" y="0"/>
                </a:cubicBezTo>
                <a:lnTo>
                  <a:pt x="1053847" y="0"/>
                </a:lnTo>
                <a:lnTo>
                  <a:pt x="1053847" y="125685"/>
                </a:lnTo>
                <a:lnTo>
                  <a:pt x="2336671" y="125685"/>
                </a:lnTo>
                <a:lnTo>
                  <a:pt x="2336671" y="0"/>
                </a:lnTo>
                <a:lnTo>
                  <a:pt x="2600563" y="0"/>
                </a:lnTo>
                <a:lnTo>
                  <a:pt x="2600563" y="857071"/>
                </a:lnTo>
                <a:close/>
              </a:path>
            </a:pathLst>
          </a:custGeom>
          <a:solidFill>
            <a:srgbClr val="CACCCB"/>
          </a:solidFill>
          <a:ln w="6620" cap="flat">
            <a:noFill/>
            <a:prstDash val="solid"/>
            <a:miter/>
          </a:ln>
        </p:spPr>
        <p:txBody>
          <a:bodyPr rtlCol="0" anchor="ctr"/>
          <a:lstStyle/>
          <a:p>
            <a:pPr>
              <a:defRPr/>
            </a:pPr>
            <a:endParaRPr lang="en-IN" sz="600">
              <a:solidFill>
                <a:srgbClr val="000000"/>
              </a:solidFill>
              <a:latin typeface="Segoe UI"/>
            </a:endParaRPr>
          </a:p>
        </p:txBody>
      </p:sp>
      <p:sp>
        <p:nvSpPr>
          <p:cNvPr id="494" name="Freeform: Shape 493">
            <a:extLst>
              <a:ext uri="{FF2B5EF4-FFF2-40B4-BE49-F238E27FC236}">
                <a16:creationId xmlns:a16="http://schemas.microsoft.com/office/drawing/2014/main" id="{D840C1E0-81B8-469E-3777-3D04AA2A6EE4}"/>
              </a:ext>
            </a:extLst>
          </p:cNvPr>
          <p:cNvSpPr/>
          <p:nvPr/>
        </p:nvSpPr>
        <p:spPr>
          <a:xfrm>
            <a:off x="6472272" y="2365318"/>
            <a:ext cx="654189" cy="349071"/>
          </a:xfrm>
          <a:custGeom>
            <a:avLst/>
            <a:gdLst>
              <a:gd name="connsiteX0" fmla="*/ 0 w 720917"/>
              <a:gd name="connsiteY0" fmla="*/ 0 h 660360"/>
              <a:gd name="connsiteX1" fmla="*/ 0 w 720917"/>
              <a:gd name="connsiteY1" fmla="*/ 660361 h 660360"/>
              <a:gd name="connsiteX2" fmla="*/ 720918 w 720917"/>
              <a:gd name="connsiteY2" fmla="*/ 660361 h 660360"/>
              <a:gd name="connsiteX3" fmla="*/ 720918 w 720917"/>
              <a:gd name="connsiteY3" fmla="*/ 0 h 660360"/>
              <a:gd name="connsiteX4" fmla="*/ 0 w 720917"/>
              <a:gd name="connsiteY4" fmla="*/ 0 h 66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917" h="660360">
                <a:moveTo>
                  <a:pt x="0" y="0"/>
                </a:moveTo>
                <a:lnTo>
                  <a:pt x="0" y="660361"/>
                </a:lnTo>
                <a:lnTo>
                  <a:pt x="720918" y="660361"/>
                </a:lnTo>
                <a:lnTo>
                  <a:pt x="720918" y="0"/>
                </a:lnTo>
                <a:lnTo>
                  <a:pt x="0" y="0"/>
                </a:lnTo>
              </a:path>
            </a:pathLst>
          </a:custGeom>
          <a:solidFill>
            <a:srgbClr val="68FFED"/>
          </a:solidFill>
          <a:ln w="12700" cap="flat">
            <a:solidFill>
              <a:schemeClr val="tx1"/>
            </a:solidFill>
            <a:prstDash val="sysDash"/>
            <a:miter/>
          </a:ln>
        </p:spPr>
        <p:txBody>
          <a:bodyPr rtlCol="0" anchor="ctr"/>
          <a:lstStyle/>
          <a:p>
            <a:pPr>
              <a:defRPr/>
            </a:pPr>
            <a:endParaRPr lang="en-IN" sz="600">
              <a:solidFill>
                <a:srgbClr val="000000"/>
              </a:solidFill>
              <a:latin typeface="Segoe UI"/>
            </a:endParaRPr>
          </a:p>
        </p:txBody>
      </p:sp>
      <p:sp>
        <p:nvSpPr>
          <p:cNvPr id="496" name="Freeform: Shape 495">
            <a:extLst>
              <a:ext uri="{FF2B5EF4-FFF2-40B4-BE49-F238E27FC236}">
                <a16:creationId xmlns:a16="http://schemas.microsoft.com/office/drawing/2014/main" id="{96CC6510-7B7E-6DCE-FF84-22AB565C210C}"/>
              </a:ext>
            </a:extLst>
          </p:cNvPr>
          <p:cNvSpPr/>
          <p:nvPr/>
        </p:nvSpPr>
        <p:spPr>
          <a:xfrm>
            <a:off x="9938615" y="4171445"/>
            <a:ext cx="774673" cy="544225"/>
          </a:xfrm>
          <a:custGeom>
            <a:avLst/>
            <a:gdLst>
              <a:gd name="connsiteX0" fmla="*/ 0 w 853691"/>
              <a:gd name="connsiteY0" fmla="*/ 66 h 599737"/>
              <a:gd name="connsiteX1" fmla="*/ 853692 w 853691"/>
              <a:gd name="connsiteY1" fmla="*/ 66 h 599737"/>
              <a:gd name="connsiteX2" fmla="*/ 853692 w 853691"/>
              <a:gd name="connsiteY2" fmla="*/ 510227 h 599737"/>
              <a:gd name="connsiteX3" fmla="*/ 764181 w 853691"/>
              <a:gd name="connsiteY3" fmla="*/ 599737 h 599737"/>
              <a:gd name="connsiteX4" fmla="*/ 0 w 853691"/>
              <a:gd name="connsiteY4" fmla="*/ 599737 h 599737"/>
              <a:gd name="connsiteX5" fmla="*/ 0 w 853691"/>
              <a:gd name="connsiteY5" fmla="*/ 0 h 599737"/>
              <a:gd name="connsiteX6" fmla="*/ 0 w 853691"/>
              <a:gd name="connsiteY6" fmla="*/ 0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691" h="599737">
                <a:moveTo>
                  <a:pt x="0" y="66"/>
                </a:moveTo>
                <a:lnTo>
                  <a:pt x="853692" y="66"/>
                </a:lnTo>
                <a:lnTo>
                  <a:pt x="853692" y="510227"/>
                </a:lnTo>
                <a:cubicBezTo>
                  <a:pt x="853692" y="559653"/>
                  <a:pt x="813541" y="599737"/>
                  <a:pt x="764181" y="599737"/>
                </a:cubicBezTo>
                <a:lnTo>
                  <a:pt x="0" y="599737"/>
                </a:lnTo>
                <a:lnTo>
                  <a:pt x="0" y="0"/>
                </a:lnTo>
                <a:lnTo>
                  <a:pt x="0" y="0"/>
                </a:lnTo>
                <a:close/>
              </a:path>
            </a:pathLst>
          </a:custGeom>
          <a:solidFill>
            <a:srgbClr val="4CB1FF"/>
          </a:solidFill>
          <a:ln w="6620" cap="flat">
            <a:noFill/>
            <a:prstDash val="solid"/>
            <a:miter/>
          </a:ln>
        </p:spPr>
        <p:txBody>
          <a:bodyPr rtlCol="0" anchor="ctr"/>
          <a:lstStyle/>
          <a:p>
            <a:pPr>
              <a:defRPr/>
            </a:pPr>
            <a:endParaRPr lang="en-IN" sz="600">
              <a:solidFill>
                <a:srgbClr val="000000"/>
              </a:solidFill>
              <a:latin typeface="Segoe UI"/>
            </a:endParaRPr>
          </a:p>
        </p:txBody>
      </p:sp>
      <p:grpSp>
        <p:nvGrpSpPr>
          <p:cNvPr id="497" name="Graphic 18">
            <a:extLst>
              <a:ext uri="{FF2B5EF4-FFF2-40B4-BE49-F238E27FC236}">
                <a16:creationId xmlns:a16="http://schemas.microsoft.com/office/drawing/2014/main" id="{ADA0BAD5-1557-73E4-F36E-AC75A7B6EC43}"/>
              </a:ext>
            </a:extLst>
          </p:cNvPr>
          <p:cNvGrpSpPr/>
          <p:nvPr/>
        </p:nvGrpSpPr>
        <p:grpSpPr>
          <a:xfrm>
            <a:off x="930631" y="2344813"/>
            <a:ext cx="10205377" cy="2660345"/>
            <a:chOff x="464874" y="1656026"/>
            <a:chExt cx="11246337" cy="2931703"/>
          </a:xfrm>
          <a:noFill/>
        </p:grpSpPr>
        <p:sp>
          <p:nvSpPr>
            <p:cNvPr id="499" name="Freeform: Shape 498">
              <a:extLst>
                <a:ext uri="{FF2B5EF4-FFF2-40B4-BE49-F238E27FC236}">
                  <a16:creationId xmlns:a16="http://schemas.microsoft.com/office/drawing/2014/main" id="{90E15AEC-572D-7D13-CD4F-1449D5AB6B36}"/>
                </a:ext>
              </a:extLst>
            </p:cNvPr>
            <p:cNvSpPr/>
            <p:nvPr/>
          </p:nvSpPr>
          <p:spPr>
            <a:xfrm>
              <a:off x="464874" y="1658742"/>
              <a:ext cx="11246337" cy="2928921"/>
            </a:xfrm>
            <a:custGeom>
              <a:avLst/>
              <a:gdLst>
                <a:gd name="connsiteX0" fmla="*/ 0 w 11246337"/>
                <a:gd name="connsiteY0" fmla="*/ 1145146 h 2928921"/>
                <a:gd name="connsiteX1" fmla="*/ 0 w 11246337"/>
                <a:gd name="connsiteY1" fmla="*/ 2928921 h 2928921"/>
                <a:gd name="connsiteX2" fmla="*/ 11246337 w 11246337"/>
                <a:gd name="connsiteY2" fmla="*/ 2928921 h 2928921"/>
                <a:gd name="connsiteX3" fmla="*/ 11246337 w 11246337"/>
                <a:gd name="connsiteY3" fmla="*/ 0 h 2928921"/>
                <a:gd name="connsiteX4" fmla="*/ 5784566 w 11246337"/>
                <a:gd name="connsiteY4" fmla="*/ 0 h 2928921"/>
                <a:gd name="connsiteX5" fmla="*/ 0 w 11246337"/>
                <a:gd name="connsiteY5" fmla="*/ 1145146 h 292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6337" h="2928921">
                  <a:moveTo>
                    <a:pt x="0" y="1145146"/>
                  </a:moveTo>
                  <a:lnTo>
                    <a:pt x="0" y="2928921"/>
                  </a:lnTo>
                  <a:lnTo>
                    <a:pt x="11246337" y="2928921"/>
                  </a:lnTo>
                  <a:lnTo>
                    <a:pt x="11246337" y="0"/>
                  </a:lnTo>
                  <a:lnTo>
                    <a:pt x="5784566" y="0"/>
                  </a:lnTo>
                  <a:cubicBezTo>
                    <a:pt x="3704433" y="122704"/>
                    <a:pt x="1750449" y="460470"/>
                    <a:pt x="0" y="1145146"/>
                  </a:cubicBezTo>
                  <a:close/>
                </a:path>
              </a:pathLst>
            </a:custGeom>
            <a:noFill/>
            <a:ln w="5296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0" name="Freeform: Shape 499">
              <a:extLst>
                <a:ext uri="{FF2B5EF4-FFF2-40B4-BE49-F238E27FC236}">
                  <a16:creationId xmlns:a16="http://schemas.microsoft.com/office/drawing/2014/main" id="{109B7DF5-A23F-C38F-B677-F932EB7ED41D}"/>
                </a:ext>
              </a:extLst>
            </p:cNvPr>
            <p:cNvSpPr/>
            <p:nvPr/>
          </p:nvSpPr>
          <p:spPr>
            <a:xfrm>
              <a:off x="1419420" y="2409872"/>
              <a:ext cx="199213" cy="2177791"/>
            </a:xfrm>
            <a:custGeom>
              <a:avLst/>
              <a:gdLst>
                <a:gd name="connsiteX0" fmla="*/ 199213 w 199213"/>
                <a:gd name="connsiteY0" fmla="*/ 0 h 2177791"/>
                <a:gd name="connsiteX1" fmla="*/ 199213 w 199213"/>
                <a:gd name="connsiteY1" fmla="*/ 469746 h 2177791"/>
                <a:gd name="connsiteX2" fmla="*/ 199213 w 199213"/>
                <a:gd name="connsiteY2" fmla="*/ 1917742 h 2177791"/>
                <a:gd name="connsiteX3" fmla="*/ 199213 w 199213"/>
                <a:gd name="connsiteY3" fmla="*/ 2177792 h 2177791"/>
              </a:gdLst>
              <a:ahLst/>
              <a:cxnLst>
                <a:cxn ang="0">
                  <a:pos x="connsiteX0" y="connsiteY0"/>
                </a:cxn>
                <a:cxn ang="0">
                  <a:pos x="connsiteX1" y="connsiteY1"/>
                </a:cxn>
                <a:cxn ang="0">
                  <a:pos x="connsiteX2" y="connsiteY2"/>
                </a:cxn>
                <a:cxn ang="0">
                  <a:pos x="connsiteX3" y="connsiteY3"/>
                </a:cxn>
              </a:cxnLst>
              <a:rect l="l" t="t" r="r" b="b"/>
              <a:pathLst>
                <a:path w="199213" h="2177791">
                  <a:moveTo>
                    <a:pt x="199213" y="0"/>
                  </a:moveTo>
                  <a:lnTo>
                    <a:pt x="199213" y="469746"/>
                  </a:lnTo>
                  <a:cubicBezTo>
                    <a:pt x="-68058" y="919151"/>
                    <a:pt x="-64745" y="1402214"/>
                    <a:pt x="199213" y="1917742"/>
                  </a:cubicBezTo>
                  <a:lnTo>
                    <a:pt x="199213" y="2177792"/>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1" name="Freeform: Shape 500">
              <a:extLst>
                <a:ext uri="{FF2B5EF4-FFF2-40B4-BE49-F238E27FC236}">
                  <a16:creationId xmlns:a16="http://schemas.microsoft.com/office/drawing/2014/main" id="{F3BCF5BC-31FE-7903-5BF4-611CE6EA531F}"/>
                </a:ext>
              </a:extLst>
            </p:cNvPr>
            <p:cNvSpPr/>
            <p:nvPr/>
          </p:nvSpPr>
          <p:spPr>
            <a:xfrm>
              <a:off x="1618634" y="2879618"/>
              <a:ext cx="813475" cy="6625"/>
            </a:xfrm>
            <a:custGeom>
              <a:avLst/>
              <a:gdLst>
                <a:gd name="connsiteX0" fmla="*/ 0 w 813475"/>
                <a:gd name="connsiteY0" fmla="*/ 0 h 6625"/>
                <a:gd name="connsiteX1" fmla="*/ 813475 w 813475"/>
                <a:gd name="connsiteY1" fmla="*/ 0 h 6625"/>
              </a:gdLst>
              <a:ahLst/>
              <a:cxnLst>
                <a:cxn ang="0">
                  <a:pos x="connsiteX0" y="connsiteY0"/>
                </a:cxn>
                <a:cxn ang="0">
                  <a:pos x="connsiteX1" y="connsiteY1"/>
                </a:cxn>
              </a:cxnLst>
              <a:rect l="l" t="t" r="r" b="b"/>
              <a:pathLst>
                <a:path w="813475" h="6625">
                  <a:moveTo>
                    <a:pt x="0" y="0"/>
                  </a:moveTo>
                  <a:lnTo>
                    <a:pt x="813475"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2" name="Freeform: Shape 501">
              <a:extLst>
                <a:ext uri="{FF2B5EF4-FFF2-40B4-BE49-F238E27FC236}">
                  <a16:creationId xmlns:a16="http://schemas.microsoft.com/office/drawing/2014/main" id="{E0AF9D4D-91A1-857D-390E-3B01F5AD6586}"/>
                </a:ext>
              </a:extLst>
            </p:cNvPr>
            <p:cNvSpPr/>
            <p:nvPr/>
          </p:nvSpPr>
          <p:spPr>
            <a:xfrm>
              <a:off x="1618634" y="4325361"/>
              <a:ext cx="813475" cy="6625"/>
            </a:xfrm>
            <a:custGeom>
              <a:avLst/>
              <a:gdLst>
                <a:gd name="connsiteX0" fmla="*/ 0 w 813475"/>
                <a:gd name="connsiteY0" fmla="*/ 0 h 6625"/>
                <a:gd name="connsiteX1" fmla="*/ 813475 w 813475"/>
                <a:gd name="connsiteY1" fmla="*/ 0 h 6625"/>
              </a:gdLst>
              <a:ahLst/>
              <a:cxnLst>
                <a:cxn ang="0">
                  <a:pos x="connsiteX0" y="connsiteY0"/>
                </a:cxn>
                <a:cxn ang="0">
                  <a:pos x="connsiteX1" y="connsiteY1"/>
                </a:cxn>
              </a:cxnLst>
              <a:rect l="l" t="t" r="r" b="b"/>
              <a:pathLst>
                <a:path w="813475" h="6625">
                  <a:moveTo>
                    <a:pt x="0" y="0"/>
                  </a:moveTo>
                  <a:lnTo>
                    <a:pt x="813475"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3" name="Freeform: Shape 502">
              <a:extLst>
                <a:ext uri="{FF2B5EF4-FFF2-40B4-BE49-F238E27FC236}">
                  <a16:creationId xmlns:a16="http://schemas.microsoft.com/office/drawing/2014/main" id="{668EC8D8-9D72-9192-8B2C-67125034A6BD}"/>
                </a:ext>
              </a:extLst>
            </p:cNvPr>
            <p:cNvSpPr/>
            <p:nvPr/>
          </p:nvSpPr>
          <p:spPr>
            <a:xfrm>
              <a:off x="2420846" y="3123236"/>
              <a:ext cx="6625" cy="957711"/>
            </a:xfrm>
            <a:custGeom>
              <a:avLst/>
              <a:gdLst>
                <a:gd name="connsiteX0" fmla="*/ 0 w 6625"/>
                <a:gd name="connsiteY0" fmla="*/ 0 h 957711"/>
                <a:gd name="connsiteX1" fmla="*/ 0 w 6625"/>
                <a:gd name="connsiteY1" fmla="*/ 957712 h 957711"/>
              </a:gdLst>
              <a:ahLst/>
              <a:cxnLst>
                <a:cxn ang="0">
                  <a:pos x="connsiteX0" y="connsiteY0"/>
                </a:cxn>
                <a:cxn ang="0">
                  <a:pos x="connsiteX1" y="connsiteY1"/>
                </a:cxn>
              </a:cxnLst>
              <a:rect l="l" t="t" r="r" b="b"/>
              <a:pathLst>
                <a:path w="6625" h="957711">
                  <a:moveTo>
                    <a:pt x="0" y="0"/>
                  </a:moveTo>
                  <a:lnTo>
                    <a:pt x="0" y="957712"/>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4" name="Freeform: Shape 503">
              <a:extLst>
                <a:ext uri="{FF2B5EF4-FFF2-40B4-BE49-F238E27FC236}">
                  <a16:creationId xmlns:a16="http://schemas.microsoft.com/office/drawing/2014/main" id="{17F6E931-9FEF-A5DB-1231-36BB9E581CCB}"/>
                </a:ext>
              </a:extLst>
            </p:cNvPr>
            <p:cNvSpPr/>
            <p:nvPr/>
          </p:nvSpPr>
          <p:spPr>
            <a:xfrm>
              <a:off x="2420846" y="2894260"/>
              <a:ext cx="6625" cy="224404"/>
            </a:xfrm>
            <a:custGeom>
              <a:avLst/>
              <a:gdLst>
                <a:gd name="connsiteX0" fmla="*/ 0 w 6625"/>
                <a:gd name="connsiteY0" fmla="*/ 0 h 224404"/>
                <a:gd name="connsiteX1" fmla="*/ 0 w 6625"/>
                <a:gd name="connsiteY1" fmla="*/ 224405 h 224404"/>
              </a:gdLst>
              <a:ahLst/>
              <a:cxnLst>
                <a:cxn ang="0">
                  <a:pos x="connsiteX0" y="connsiteY0"/>
                </a:cxn>
                <a:cxn ang="0">
                  <a:pos x="connsiteX1" y="connsiteY1"/>
                </a:cxn>
              </a:cxnLst>
              <a:rect l="l" t="t" r="r" b="b"/>
              <a:pathLst>
                <a:path w="6625" h="224404">
                  <a:moveTo>
                    <a:pt x="0" y="0"/>
                  </a:moveTo>
                  <a:lnTo>
                    <a:pt x="0" y="224405"/>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06" name="Freeform: Shape 505">
              <a:extLst>
                <a:ext uri="{FF2B5EF4-FFF2-40B4-BE49-F238E27FC236}">
                  <a16:creationId xmlns:a16="http://schemas.microsoft.com/office/drawing/2014/main" id="{2EF34115-C2D3-4BB7-6E25-ED12D60675D5}"/>
                </a:ext>
              </a:extLst>
            </p:cNvPr>
            <p:cNvSpPr/>
            <p:nvPr/>
          </p:nvSpPr>
          <p:spPr>
            <a:xfrm>
              <a:off x="2420846" y="4085188"/>
              <a:ext cx="6625" cy="224404"/>
            </a:xfrm>
            <a:custGeom>
              <a:avLst/>
              <a:gdLst>
                <a:gd name="connsiteX0" fmla="*/ 0 w 6625"/>
                <a:gd name="connsiteY0" fmla="*/ 0 h 224404"/>
                <a:gd name="connsiteX1" fmla="*/ 0 w 6625"/>
                <a:gd name="connsiteY1" fmla="*/ 224405 h 224404"/>
              </a:gdLst>
              <a:ahLst/>
              <a:cxnLst>
                <a:cxn ang="0">
                  <a:pos x="connsiteX0" y="connsiteY0"/>
                </a:cxn>
                <a:cxn ang="0">
                  <a:pos x="connsiteX1" y="connsiteY1"/>
                </a:cxn>
              </a:cxnLst>
              <a:rect l="l" t="t" r="r" b="b"/>
              <a:pathLst>
                <a:path w="6625" h="224404">
                  <a:moveTo>
                    <a:pt x="0" y="0"/>
                  </a:moveTo>
                  <a:lnTo>
                    <a:pt x="0" y="224405"/>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07" name="Freeform: Shape 506">
              <a:extLst>
                <a:ext uri="{FF2B5EF4-FFF2-40B4-BE49-F238E27FC236}">
                  <a16:creationId xmlns:a16="http://schemas.microsoft.com/office/drawing/2014/main" id="{DC6B3252-AC37-9E91-2286-1B8DF30C7C38}"/>
                </a:ext>
              </a:extLst>
            </p:cNvPr>
            <p:cNvSpPr/>
            <p:nvPr/>
          </p:nvSpPr>
          <p:spPr>
            <a:xfrm>
              <a:off x="2808767" y="3949830"/>
              <a:ext cx="1225314" cy="637833"/>
            </a:xfrm>
            <a:custGeom>
              <a:avLst/>
              <a:gdLst>
                <a:gd name="connsiteX0" fmla="*/ 0 w 1225314"/>
                <a:gd name="connsiteY0" fmla="*/ 0 h 637833"/>
                <a:gd name="connsiteX1" fmla="*/ 1225314 w 1225314"/>
                <a:gd name="connsiteY1" fmla="*/ 0 h 637833"/>
                <a:gd name="connsiteX2" fmla="*/ 1225314 w 1225314"/>
                <a:gd name="connsiteY2" fmla="*/ 637834 h 637833"/>
                <a:gd name="connsiteX3" fmla="*/ 0 w 1225314"/>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1225314" h="637833">
                  <a:moveTo>
                    <a:pt x="0" y="0"/>
                  </a:moveTo>
                  <a:lnTo>
                    <a:pt x="1225314" y="0"/>
                  </a:lnTo>
                  <a:lnTo>
                    <a:pt x="1225314" y="637834"/>
                  </a:lnTo>
                  <a:lnTo>
                    <a:pt x="0" y="637834"/>
                  </a:ln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8" name="Freeform: Shape 507">
              <a:extLst>
                <a:ext uri="{FF2B5EF4-FFF2-40B4-BE49-F238E27FC236}">
                  <a16:creationId xmlns:a16="http://schemas.microsoft.com/office/drawing/2014/main" id="{70DC2567-9753-38DC-5A35-5CF7E0A7E06B}"/>
                </a:ext>
              </a:extLst>
            </p:cNvPr>
            <p:cNvSpPr/>
            <p:nvPr/>
          </p:nvSpPr>
          <p:spPr>
            <a:xfrm>
              <a:off x="2808767" y="3229244"/>
              <a:ext cx="2043493" cy="318950"/>
            </a:xfrm>
            <a:custGeom>
              <a:avLst/>
              <a:gdLst>
                <a:gd name="connsiteX0" fmla="*/ 0 w 2043493"/>
                <a:gd name="connsiteY0" fmla="*/ 0 h 318950"/>
                <a:gd name="connsiteX1" fmla="*/ 2043494 w 2043493"/>
                <a:gd name="connsiteY1" fmla="*/ 0 h 318950"/>
                <a:gd name="connsiteX2" fmla="*/ 2043494 w 2043493"/>
                <a:gd name="connsiteY2" fmla="*/ 318950 h 318950"/>
                <a:gd name="connsiteX3" fmla="*/ 0 w 2043493"/>
                <a:gd name="connsiteY3" fmla="*/ 318950 h 318950"/>
              </a:gdLst>
              <a:ahLst/>
              <a:cxnLst>
                <a:cxn ang="0">
                  <a:pos x="connsiteX0" y="connsiteY0"/>
                </a:cxn>
                <a:cxn ang="0">
                  <a:pos x="connsiteX1" y="connsiteY1"/>
                </a:cxn>
                <a:cxn ang="0">
                  <a:pos x="connsiteX2" y="connsiteY2"/>
                </a:cxn>
                <a:cxn ang="0">
                  <a:pos x="connsiteX3" y="connsiteY3"/>
                </a:cxn>
              </a:cxnLst>
              <a:rect l="l" t="t" r="r" b="b"/>
              <a:pathLst>
                <a:path w="2043493" h="318950">
                  <a:moveTo>
                    <a:pt x="0" y="0"/>
                  </a:moveTo>
                  <a:lnTo>
                    <a:pt x="2043494" y="0"/>
                  </a:lnTo>
                  <a:lnTo>
                    <a:pt x="2043494" y="318950"/>
                  </a:lnTo>
                  <a:lnTo>
                    <a:pt x="0" y="318950"/>
                  </a:ln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09" name="Freeform: Shape 508">
              <a:extLst>
                <a:ext uri="{FF2B5EF4-FFF2-40B4-BE49-F238E27FC236}">
                  <a16:creationId xmlns:a16="http://schemas.microsoft.com/office/drawing/2014/main" id="{13E83BC5-E578-6C60-8174-752C11396632}"/>
                </a:ext>
              </a:extLst>
            </p:cNvPr>
            <p:cNvSpPr/>
            <p:nvPr/>
          </p:nvSpPr>
          <p:spPr>
            <a:xfrm>
              <a:off x="4500382" y="2958527"/>
              <a:ext cx="351878" cy="589600"/>
            </a:xfrm>
            <a:custGeom>
              <a:avLst/>
              <a:gdLst>
                <a:gd name="connsiteX0" fmla="*/ 107134 w 351878"/>
                <a:gd name="connsiteY0" fmla="*/ 0 h 589600"/>
                <a:gd name="connsiteX1" fmla="*/ 351879 w 351878"/>
                <a:gd name="connsiteY1" fmla="*/ 0 h 589600"/>
                <a:gd name="connsiteX2" fmla="*/ 351879 w 351878"/>
                <a:gd name="connsiteY2" fmla="*/ 589601 h 589600"/>
                <a:gd name="connsiteX3" fmla="*/ 0 w 351878"/>
                <a:gd name="connsiteY3" fmla="*/ 589601 h 589600"/>
                <a:gd name="connsiteX4" fmla="*/ 0 w 351878"/>
                <a:gd name="connsiteY4" fmla="*/ 107134 h 589600"/>
                <a:gd name="connsiteX5" fmla="*/ 107134 w 351878"/>
                <a:gd name="connsiteY5" fmla="*/ 0 h 5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878" h="589600">
                  <a:moveTo>
                    <a:pt x="107134" y="0"/>
                  </a:moveTo>
                  <a:lnTo>
                    <a:pt x="351879" y="0"/>
                  </a:lnTo>
                  <a:lnTo>
                    <a:pt x="351879" y="589601"/>
                  </a:lnTo>
                  <a:lnTo>
                    <a:pt x="0" y="589601"/>
                  </a:lnTo>
                  <a:lnTo>
                    <a:pt x="0" y="107134"/>
                  </a:lnTo>
                  <a:cubicBezTo>
                    <a:pt x="0" y="48035"/>
                    <a:pt x="48035" y="0"/>
                    <a:pt x="107134" y="0"/>
                  </a:cubicBezTo>
                  <a:close/>
                </a:path>
              </a:pathLst>
            </a:custGeom>
            <a:solidFill>
              <a:srgbClr val="68FFED"/>
            </a:solid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10" name="Freeform: Shape 509">
              <a:extLst>
                <a:ext uri="{FF2B5EF4-FFF2-40B4-BE49-F238E27FC236}">
                  <a16:creationId xmlns:a16="http://schemas.microsoft.com/office/drawing/2014/main" id="{C6633C28-1E5F-FD71-A4E1-D850E79B7FCC}"/>
                </a:ext>
              </a:extLst>
            </p:cNvPr>
            <p:cNvSpPr/>
            <p:nvPr/>
          </p:nvSpPr>
          <p:spPr>
            <a:xfrm>
              <a:off x="5051820" y="2846888"/>
              <a:ext cx="351878" cy="701239"/>
            </a:xfrm>
            <a:custGeom>
              <a:avLst/>
              <a:gdLst>
                <a:gd name="connsiteX0" fmla="*/ 107134 w 351878"/>
                <a:gd name="connsiteY0" fmla="*/ 0 h 701239"/>
                <a:gd name="connsiteX1" fmla="*/ 351879 w 351878"/>
                <a:gd name="connsiteY1" fmla="*/ 0 h 701239"/>
                <a:gd name="connsiteX2" fmla="*/ 351879 w 351878"/>
                <a:gd name="connsiteY2" fmla="*/ 701240 h 701239"/>
                <a:gd name="connsiteX3" fmla="*/ 0 w 351878"/>
                <a:gd name="connsiteY3" fmla="*/ 701240 h 701239"/>
                <a:gd name="connsiteX4" fmla="*/ 0 w 351878"/>
                <a:gd name="connsiteY4" fmla="*/ 107134 h 701239"/>
                <a:gd name="connsiteX5" fmla="*/ 107134 w 351878"/>
                <a:gd name="connsiteY5" fmla="*/ 0 h 7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878" h="701239">
                  <a:moveTo>
                    <a:pt x="107134" y="0"/>
                  </a:moveTo>
                  <a:lnTo>
                    <a:pt x="351879" y="0"/>
                  </a:lnTo>
                  <a:lnTo>
                    <a:pt x="351879" y="701240"/>
                  </a:lnTo>
                  <a:lnTo>
                    <a:pt x="0" y="701240"/>
                  </a:lnTo>
                  <a:lnTo>
                    <a:pt x="0" y="107134"/>
                  </a:lnTo>
                  <a:cubicBezTo>
                    <a:pt x="0" y="48035"/>
                    <a:pt x="48035" y="0"/>
                    <a:pt x="107134" y="0"/>
                  </a:cubicBez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11" name="Freeform: Shape 510">
              <a:extLst>
                <a:ext uri="{FF2B5EF4-FFF2-40B4-BE49-F238E27FC236}">
                  <a16:creationId xmlns:a16="http://schemas.microsoft.com/office/drawing/2014/main" id="{8ACCAFD2-E2A4-39C0-B6B4-650BEDAFC5A5}"/>
                </a:ext>
              </a:extLst>
            </p:cNvPr>
            <p:cNvSpPr/>
            <p:nvPr/>
          </p:nvSpPr>
          <p:spPr>
            <a:xfrm>
              <a:off x="5403632" y="2701459"/>
              <a:ext cx="702034" cy="846734"/>
            </a:xfrm>
            <a:custGeom>
              <a:avLst/>
              <a:gdLst>
                <a:gd name="connsiteX0" fmla="*/ 78976 w 702034"/>
                <a:gd name="connsiteY0" fmla="*/ 0 h 846734"/>
                <a:gd name="connsiteX1" fmla="*/ 702035 w 702034"/>
                <a:gd name="connsiteY1" fmla="*/ 0 h 846734"/>
                <a:gd name="connsiteX2" fmla="*/ 702035 w 702034"/>
                <a:gd name="connsiteY2" fmla="*/ 846735 h 846734"/>
                <a:gd name="connsiteX3" fmla="*/ 0 w 702034"/>
                <a:gd name="connsiteY3" fmla="*/ 846735 h 846734"/>
                <a:gd name="connsiteX4" fmla="*/ 0 w 702034"/>
                <a:gd name="connsiteY4" fmla="*/ 78976 h 846734"/>
                <a:gd name="connsiteX5" fmla="*/ 78910 w 702034"/>
                <a:gd name="connsiteY5" fmla="*/ 66 h 8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34" h="846734">
                  <a:moveTo>
                    <a:pt x="78976" y="0"/>
                  </a:moveTo>
                  <a:lnTo>
                    <a:pt x="702035" y="0"/>
                  </a:lnTo>
                  <a:lnTo>
                    <a:pt x="702035" y="846735"/>
                  </a:lnTo>
                  <a:lnTo>
                    <a:pt x="0" y="846735"/>
                  </a:lnTo>
                  <a:lnTo>
                    <a:pt x="0" y="78976"/>
                  </a:lnTo>
                  <a:cubicBezTo>
                    <a:pt x="0" y="35380"/>
                    <a:pt x="35380" y="66"/>
                    <a:pt x="78910" y="66"/>
                  </a:cubicBez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24" name="Freeform: Shape 523">
              <a:extLst>
                <a:ext uri="{FF2B5EF4-FFF2-40B4-BE49-F238E27FC236}">
                  <a16:creationId xmlns:a16="http://schemas.microsoft.com/office/drawing/2014/main" id="{CD005324-5CA6-82F7-789F-FC424DBB18A9}"/>
                </a:ext>
              </a:extLst>
            </p:cNvPr>
            <p:cNvSpPr/>
            <p:nvPr/>
          </p:nvSpPr>
          <p:spPr>
            <a:xfrm>
              <a:off x="2822217" y="3949830"/>
              <a:ext cx="236065" cy="6625"/>
            </a:xfrm>
            <a:custGeom>
              <a:avLst/>
              <a:gdLst>
                <a:gd name="connsiteX0" fmla="*/ 0 w 236065"/>
                <a:gd name="connsiteY0" fmla="*/ 0 h 6625"/>
                <a:gd name="connsiteX1" fmla="*/ 236065 w 236065"/>
                <a:gd name="connsiteY1" fmla="*/ 0 h 6625"/>
              </a:gdLst>
              <a:ahLst/>
              <a:cxnLst>
                <a:cxn ang="0">
                  <a:pos x="connsiteX0" y="connsiteY0"/>
                </a:cxn>
                <a:cxn ang="0">
                  <a:pos x="connsiteX1" y="connsiteY1"/>
                </a:cxn>
              </a:cxnLst>
              <a:rect l="l" t="t" r="r" b="b"/>
              <a:pathLst>
                <a:path w="236065" h="6625">
                  <a:moveTo>
                    <a:pt x="0" y="0"/>
                  </a:moveTo>
                  <a:lnTo>
                    <a:pt x="236065"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25" name="Freeform: Shape 524">
              <a:extLst>
                <a:ext uri="{FF2B5EF4-FFF2-40B4-BE49-F238E27FC236}">
                  <a16:creationId xmlns:a16="http://schemas.microsoft.com/office/drawing/2014/main" id="{7578B732-A796-ED91-32CA-0B08A581EA73}"/>
                </a:ext>
              </a:extLst>
            </p:cNvPr>
            <p:cNvSpPr/>
            <p:nvPr/>
          </p:nvSpPr>
          <p:spPr>
            <a:xfrm>
              <a:off x="3792119" y="3949830"/>
              <a:ext cx="229241" cy="6625"/>
            </a:xfrm>
            <a:custGeom>
              <a:avLst/>
              <a:gdLst>
                <a:gd name="connsiteX0" fmla="*/ 0 w 229241"/>
                <a:gd name="connsiteY0" fmla="*/ 0 h 6625"/>
                <a:gd name="connsiteX1" fmla="*/ 229241 w 229241"/>
                <a:gd name="connsiteY1" fmla="*/ 0 h 6625"/>
              </a:gdLst>
              <a:ahLst/>
              <a:cxnLst>
                <a:cxn ang="0">
                  <a:pos x="connsiteX0" y="connsiteY0"/>
                </a:cxn>
                <a:cxn ang="0">
                  <a:pos x="connsiteX1" y="connsiteY1"/>
                </a:cxn>
              </a:cxnLst>
              <a:rect l="l" t="t" r="r" b="b"/>
              <a:pathLst>
                <a:path w="229241" h="6625">
                  <a:moveTo>
                    <a:pt x="0" y="0"/>
                  </a:moveTo>
                  <a:lnTo>
                    <a:pt x="229241"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26" name="Freeform: Shape 525">
              <a:extLst>
                <a:ext uri="{FF2B5EF4-FFF2-40B4-BE49-F238E27FC236}">
                  <a16:creationId xmlns:a16="http://schemas.microsoft.com/office/drawing/2014/main" id="{8EC81491-95FB-1E4E-A066-93D875223CE9}"/>
                </a:ext>
              </a:extLst>
            </p:cNvPr>
            <p:cNvSpPr/>
            <p:nvPr/>
          </p:nvSpPr>
          <p:spPr>
            <a:xfrm>
              <a:off x="4309767" y="3949830"/>
              <a:ext cx="996338" cy="637833"/>
            </a:xfrm>
            <a:custGeom>
              <a:avLst/>
              <a:gdLst>
                <a:gd name="connsiteX0" fmla="*/ 0 w 996338"/>
                <a:gd name="connsiteY0" fmla="*/ 0 h 637833"/>
                <a:gd name="connsiteX1" fmla="*/ 996338 w 996338"/>
                <a:gd name="connsiteY1" fmla="*/ 0 h 637833"/>
                <a:gd name="connsiteX2" fmla="*/ 996338 w 996338"/>
                <a:gd name="connsiteY2" fmla="*/ 637834 h 637833"/>
                <a:gd name="connsiteX3" fmla="*/ 0 w 996338"/>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996338" h="637833">
                  <a:moveTo>
                    <a:pt x="0" y="0"/>
                  </a:moveTo>
                  <a:lnTo>
                    <a:pt x="996338" y="0"/>
                  </a:lnTo>
                  <a:lnTo>
                    <a:pt x="996338" y="637834"/>
                  </a:lnTo>
                  <a:lnTo>
                    <a:pt x="0" y="637834"/>
                  </a:ln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35" name="Freeform: Shape 534">
              <a:extLst>
                <a:ext uri="{FF2B5EF4-FFF2-40B4-BE49-F238E27FC236}">
                  <a16:creationId xmlns:a16="http://schemas.microsoft.com/office/drawing/2014/main" id="{26A8D135-39C7-7A31-6F78-813F759DF887}"/>
                </a:ext>
              </a:extLst>
            </p:cNvPr>
            <p:cNvSpPr/>
            <p:nvPr/>
          </p:nvSpPr>
          <p:spPr>
            <a:xfrm>
              <a:off x="8167778" y="1656026"/>
              <a:ext cx="942804" cy="730060"/>
            </a:xfrm>
            <a:custGeom>
              <a:avLst/>
              <a:gdLst>
                <a:gd name="connsiteX0" fmla="*/ 942805 w 942804"/>
                <a:gd name="connsiteY0" fmla="*/ 730060 h 730060"/>
                <a:gd name="connsiteX1" fmla="*/ 0 w 942804"/>
                <a:gd name="connsiteY1" fmla="*/ 730060 h 730060"/>
                <a:gd name="connsiteX2" fmla="*/ 0 w 942804"/>
                <a:gd name="connsiteY2" fmla="*/ 0 h 730060"/>
              </a:gdLst>
              <a:ahLst/>
              <a:cxnLst>
                <a:cxn ang="0">
                  <a:pos x="connsiteX0" y="connsiteY0"/>
                </a:cxn>
                <a:cxn ang="0">
                  <a:pos x="connsiteX1" y="connsiteY1"/>
                </a:cxn>
                <a:cxn ang="0">
                  <a:pos x="connsiteX2" y="connsiteY2"/>
                </a:cxn>
              </a:cxnLst>
              <a:rect l="l" t="t" r="r" b="b"/>
              <a:pathLst>
                <a:path w="942804" h="730060">
                  <a:moveTo>
                    <a:pt x="942805" y="730060"/>
                  </a:moveTo>
                  <a:lnTo>
                    <a:pt x="0" y="730060"/>
                  </a:lnTo>
                  <a:lnTo>
                    <a:pt x="0"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38" name="Freeform: Shape 537">
              <a:extLst>
                <a:ext uri="{FF2B5EF4-FFF2-40B4-BE49-F238E27FC236}">
                  <a16:creationId xmlns:a16="http://schemas.microsoft.com/office/drawing/2014/main" id="{E3EA7991-C14C-8CD8-BCF4-AC80CF19B16B}"/>
                </a:ext>
              </a:extLst>
            </p:cNvPr>
            <p:cNvSpPr/>
            <p:nvPr/>
          </p:nvSpPr>
          <p:spPr>
            <a:xfrm>
              <a:off x="5591994" y="3733309"/>
              <a:ext cx="517647" cy="854354"/>
            </a:xfrm>
            <a:custGeom>
              <a:avLst/>
              <a:gdLst>
                <a:gd name="connsiteX0" fmla="*/ 0 w 517647"/>
                <a:gd name="connsiteY0" fmla="*/ 0 h 854354"/>
                <a:gd name="connsiteX1" fmla="*/ 517648 w 517647"/>
                <a:gd name="connsiteY1" fmla="*/ 0 h 854354"/>
                <a:gd name="connsiteX2" fmla="*/ 517648 w 517647"/>
                <a:gd name="connsiteY2" fmla="*/ 854354 h 854354"/>
                <a:gd name="connsiteX3" fmla="*/ 0 w 517647"/>
                <a:gd name="connsiteY3" fmla="*/ 854354 h 854354"/>
              </a:gdLst>
              <a:ahLst/>
              <a:cxnLst>
                <a:cxn ang="0">
                  <a:pos x="connsiteX0" y="connsiteY0"/>
                </a:cxn>
                <a:cxn ang="0">
                  <a:pos x="connsiteX1" y="connsiteY1"/>
                </a:cxn>
                <a:cxn ang="0">
                  <a:pos x="connsiteX2" y="connsiteY2"/>
                </a:cxn>
                <a:cxn ang="0">
                  <a:pos x="connsiteX3" y="connsiteY3"/>
                </a:cxn>
              </a:cxnLst>
              <a:rect l="l" t="t" r="r" b="b"/>
              <a:pathLst>
                <a:path w="517647" h="854354">
                  <a:moveTo>
                    <a:pt x="0" y="0"/>
                  </a:moveTo>
                  <a:lnTo>
                    <a:pt x="517648" y="0"/>
                  </a:lnTo>
                  <a:lnTo>
                    <a:pt x="517648" y="854354"/>
                  </a:lnTo>
                  <a:lnTo>
                    <a:pt x="0" y="854354"/>
                  </a:ln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51" name="Freeform: Shape 550">
              <a:extLst>
                <a:ext uri="{FF2B5EF4-FFF2-40B4-BE49-F238E27FC236}">
                  <a16:creationId xmlns:a16="http://schemas.microsoft.com/office/drawing/2014/main" id="{5C57AA20-E499-94CE-1867-80706183C8AF}"/>
                </a:ext>
              </a:extLst>
            </p:cNvPr>
            <p:cNvSpPr/>
            <p:nvPr/>
          </p:nvSpPr>
          <p:spPr>
            <a:xfrm>
              <a:off x="6752445" y="2725112"/>
              <a:ext cx="290924" cy="823015"/>
            </a:xfrm>
            <a:custGeom>
              <a:avLst/>
              <a:gdLst>
                <a:gd name="connsiteX0" fmla="*/ 0 w 290924"/>
                <a:gd name="connsiteY0" fmla="*/ 0 h 823015"/>
                <a:gd name="connsiteX1" fmla="*/ 290924 w 290924"/>
                <a:gd name="connsiteY1" fmla="*/ 0 h 823015"/>
                <a:gd name="connsiteX2" fmla="*/ 290924 w 290924"/>
                <a:gd name="connsiteY2" fmla="*/ 823016 h 823015"/>
                <a:gd name="connsiteX3" fmla="*/ 0 w 290924"/>
                <a:gd name="connsiteY3" fmla="*/ 823016 h 823015"/>
              </a:gdLst>
              <a:ahLst/>
              <a:cxnLst>
                <a:cxn ang="0">
                  <a:pos x="connsiteX0" y="connsiteY0"/>
                </a:cxn>
                <a:cxn ang="0">
                  <a:pos x="connsiteX1" y="connsiteY1"/>
                </a:cxn>
                <a:cxn ang="0">
                  <a:pos x="connsiteX2" y="connsiteY2"/>
                </a:cxn>
                <a:cxn ang="0">
                  <a:pos x="connsiteX3" y="connsiteY3"/>
                </a:cxn>
              </a:cxnLst>
              <a:rect l="l" t="t" r="r" b="b"/>
              <a:pathLst>
                <a:path w="290924" h="823015">
                  <a:moveTo>
                    <a:pt x="0" y="0"/>
                  </a:moveTo>
                  <a:lnTo>
                    <a:pt x="290924" y="0"/>
                  </a:lnTo>
                  <a:lnTo>
                    <a:pt x="290924" y="823016"/>
                  </a:lnTo>
                  <a:lnTo>
                    <a:pt x="0" y="823016"/>
                  </a:lnTo>
                  <a:close/>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52" name="Freeform: Shape 551">
              <a:extLst>
                <a:ext uri="{FF2B5EF4-FFF2-40B4-BE49-F238E27FC236}">
                  <a16:creationId xmlns:a16="http://schemas.microsoft.com/office/drawing/2014/main" id="{79C2A9E0-E529-D262-8731-354902946853}"/>
                </a:ext>
              </a:extLst>
            </p:cNvPr>
            <p:cNvSpPr/>
            <p:nvPr/>
          </p:nvSpPr>
          <p:spPr>
            <a:xfrm>
              <a:off x="6583297" y="4307549"/>
              <a:ext cx="711575" cy="278138"/>
            </a:xfrm>
            <a:custGeom>
              <a:avLst/>
              <a:gdLst>
                <a:gd name="connsiteX0" fmla="*/ 0 w 711575"/>
                <a:gd name="connsiteY0" fmla="*/ 0 h 318950"/>
                <a:gd name="connsiteX1" fmla="*/ 711575 w 711575"/>
                <a:gd name="connsiteY1" fmla="*/ 0 h 318950"/>
                <a:gd name="connsiteX2" fmla="*/ 711575 w 711575"/>
                <a:gd name="connsiteY2" fmla="*/ 318950 h 318950"/>
                <a:gd name="connsiteX3" fmla="*/ 0 w 711575"/>
                <a:gd name="connsiteY3" fmla="*/ 318950 h 318950"/>
              </a:gdLst>
              <a:ahLst/>
              <a:cxnLst>
                <a:cxn ang="0">
                  <a:pos x="connsiteX0" y="connsiteY0"/>
                </a:cxn>
                <a:cxn ang="0">
                  <a:pos x="connsiteX1" y="connsiteY1"/>
                </a:cxn>
                <a:cxn ang="0">
                  <a:pos x="connsiteX2" y="connsiteY2"/>
                </a:cxn>
                <a:cxn ang="0">
                  <a:pos x="connsiteX3" y="connsiteY3"/>
                </a:cxn>
              </a:cxnLst>
              <a:rect l="l" t="t" r="r" b="b"/>
              <a:pathLst>
                <a:path w="711575" h="318950">
                  <a:moveTo>
                    <a:pt x="0" y="0"/>
                  </a:moveTo>
                  <a:lnTo>
                    <a:pt x="711575" y="0"/>
                  </a:lnTo>
                  <a:lnTo>
                    <a:pt x="711575" y="318950"/>
                  </a:lnTo>
                  <a:lnTo>
                    <a:pt x="0" y="318950"/>
                  </a:lnTo>
                  <a:close/>
                </a:path>
              </a:pathLst>
            </a:custGeom>
            <a:solidFill>
              <a:srgbClr val="EDFCFF"/>
            </a:solidFill>
            <a:ln w="12700" cap="flat">
              <a:solidFill>
                <a:schemeClr val="tx1"/>
              </a:solidFill>
              <a:prstDash val="sysDash"/>
              <a:miter/>
            </a:ln>
          </p:spPr>
          <p:txBody>
            <a:bodyPr rtlCol="0" anchor="ctr"/>
            <a:lstStyle/>
            <a:p>
              <a:pPr>
                <a:defRPr/>
              </a:pPr>
              <a:endParaRPr lang="en-IN" sz="600" dirty="0">
                <a:solidFill>
                  <a:srgbClr val="000000"/>
                </a:solidFill>
                <a:latin typeface="Segoe UI"/>
              </a:endParaRPr>
            </a:p>
          </p:txBody>
        </p:sp>
        <p:sp>
          <p:nvSpPr>
            <p:cNvPr id="553" name="Freeform: Shape 552">
              <a:extLst>
                <a:ext uri="{FF2B5EF4-FFF2-40B4-BE49-F238E27FC236}">
                  <a16:creationId xmlns:a16="http://schemas.microsoft.com/office/drawing/2014/main" id="{E0DB870C-92F1-0499-00FF-8A8DB0D54AC8}"/>
                </a:ext>
              </a:extLst>
            </p:cNvPr>
            <p:cNvSpPr/>
            <p:nvPr/>
          </p:nvSpPr>
          <p:spPr>
            <a:xfrm>
              <a:off x="7412209" y="3808906"/>
              <a:ext cx="872839" cy="778823"/>
            </a:xfrm>
            <a:custGeom>
              <a:avLst/>
              <a:gdLst>
                <a:gd name="connsiteX0" fmla="*/ 0 w 872839"/>
                <a:gd name="connsiteY0" fmla="*/ 0 h 778823"/>
                <a:gd name="connsiteX1" fmla="*/ 766832 w 872839"/>
                <a:gd name="connsiteY1" fmla="*/ 0 h 778823"/>
                <a:gd name="connsiteX2" fmla="*/ 872839 w 872839"/>
                <a:gd name="connsiteY2" fmla="*/ 106008 h 778823"/>
                <a:gd name="connsiteX3" fmla="*/ 872839 w 872839"/>
                <a:gd name="connsiteY3" fmla="*/ 778824 h 778823"/>
              </a:gdLst>
              <a:ahLst/>
              <a:cxnLst>
                <a:cxn ang="0">
                  <a:pos x="connsiteX0" y="connsiteY0"/>
                </a:cxn>
                <a:cxn ang="0">
                  <a:pos x="connsiteX1" y="connsiteY1"/>
                </a:cxn>
                <a:cxn ang="0">
                  <a:pos x="connsiteX2" y="connsiteY2"/>
                </a:cxn>
                <a:cxn ang="0">
                  <a:pos x="connsiteX3" y="connsiteY3"/>
                </a:cxn>
              </a:cxnLst>
              <a:rect l="l" t="t" r="r" b="b"/>
              <a:pathLst>
                <a:path w="872839" h="778823">
                  <a:moveTo>
                    <a:pt x="0" y="0"/>
                  </a:moveTo>
                  <a:lnTo>
                    <a:pt x="766832" y="0"/>
                  </a:lnTo>
                  <a:cubicBezTo>
                    <a:pt x="825402" y="0"/>
                    <a:pt x="872839" y="47438"/>
                    <a:pt x="872839" y="106008"/>
                  </a:cubicBezTo>
                  <a:lnTo>
                    <a:pt x="872839" y="778824"/>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54" name="Freeform: Shape 553">
              <a:extLst>
                <a:ext uri="{FF2B5EF4-FFF2-40B4-BE49-F238E27FC236}">
                  <a16:creationId xmlns:a16="http://schemas.microsoft.com/office/drawing/2014/main" id="{467249A3-B055-0332-3EDF-7F9512E46BA6}"/>
                </a:ext>
              </a:extLst>
            </p:cNvPr>
            <p:cNvSpPr/>
            <p:nvPr/>
          </p:nvSpPr>
          <p:spPr>
            <a:xfrm>
              <a:off x="4320699" y="3949830"/>
              <a:ext cx="192006" cy="6625"/>
            </a:xfrm>
            <a:custGeom>
              <a:avLst/>
              <a:gdLst>
                <a:gd name="connsiteX0" fmla="*/ 0 w 192006"/>
                <a:gd name="connsiteY0" fmla="*/ 0 h 6625"/>
                <a:gd name="connsiteX1" fmla="*/ 192006 w 192006"/>
                <a:gd name="connsiteY1" fmla="*/ 0 h 6625"/>
              </a:gdLst>
              <a:ahLst/>
              <a:cxnLst>
                <a:cxn ang="0">
                  <a:pos x="connsiteX0" y="connsiteY0"/>
                </a:cxn>
                <a:cxn ang="0">
                  <a:pos x="connsiteX1" y="connsiteY1"/>
                </a:cxn>
              </a:cxnLst>
              <a:rect l="l" t="t" r="r" b="b"/>
              <a:pathLst>
                <a:path w="192006" h="6625">
                  <a:moveTo>
                    <a:pt x="0" y="0"/>
                  </a:moveTo>
                  <a:lnTo>
                    <a:pt x="192006"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55" name="Freeform: Shape 554">
              <a:extLst>
                <a:ext uri="{FF2B5EF4-FFF2-40B4-BE49-F238E27FC236}">
                  <a16:creationId xmlns:a16="http://schemas.microsoft.com/office/drawing/2014/main" id="{14A14833-392A-7EC1-5BE0-A42EF45A986C}"/>
                </a:ext>
              </a:extLst>
            </p:cNvPr>
            <p:cNvSpPr/>
            <p:nvPr/>
          </p:nvSpPr>
          <p:spPr>
            <a:xfrm>
              <a:off x="5109461" y="3949830"/>
              <a:ext cx="186374" cy="6625"/>
            </a:xfrm>
            <a:custGeom>
              <a:avLst/>
              <a:gdLst>
                <a:gd name="connsiteX0" fmla="*/ 0 w 186374"/>
                <a:gd name="connsiteY0" fmla="*/ 0 h 6625"/>
                <a:gd name="connsiteX1" fmla="*/ 186375 w 186374"/>
                <a:gd name="connsiteY1" fmla="*/ 0 h 6625"/>
              </a:gdLst>
              <a:ahLst/>
              <a:cxnLst>
                <a:cxn ang="0">
                  <a:pos x="connsiteX0" y="connsiteY0"/>
                </a:cxn>
                <a:cxn ang="0">
                  <a:pos x="connsiteX1" y="connsiteY1"/>
                </a:cxn>
              </a:cxnLst>
              <a:rect l="l" t="t" r="r" b="b"/>
              <a:pathLst>
                <a:path w="186374" h="6625">
                  <a:moveTo>
                    <a:pt x="0" y="0"/>
                  </a:moveTo>
                  <a:lnTo>
                    <a:pt x="186375"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56" name="Freeform: Shape 555">
              <a:extLst>
                <a:ext uri="{FF2B5EF4-FFF2-40B4-BE49-F238E27FC236}">
                  <a16:creationId xmlns:a16="http://schemas.microsoft.com/office/drawing/2014/main" id="{68F2C922-70E1-4D95-256C-1FD4EAD5B634}"/>
                </a:ext>
              </a:extLst>
            </p:cNvPr>
            <p:cNvSpPr/>
            <p:nvPr/>
          </p:nvSpPr>
          <p:spPr>
            <a:xfrm>
              <a:off x="10605818" y="2386086"/>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57" name="Freeform: Shape 556">
              <a:extLst>
                <a:ext uri="{FF2B5EF4-FFF2-40B4-BE49-F238E27FC236}">
                  <a16:creationId xmlns:a16="http://schemas.microsoft.com/office/drawing/2014/main" id="{F09BC4DA-AEDD-A606-53A9-75C1336C4616}"/>
                </a:ext>
              </a:extLst>
            </p:cNvPr>
            <p:cNvSpPr/>
            <p:nvPr/>
          </p:nvSpPr>
          <p:spPr>
            <a:xfrm>
              <a:off x="9834481" y="2386086"/>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66" name="Freeform: Shape 565">
              <a:extLst>
                <a:ext uri="{FF2B5EF4-FFF2-40B4-BE49-F238E27FC236}">
                  <a16:creationId xmlns:a16="http://schemas.microsoft.com/office/drawing/2014/main" id="{616EA64C-BFFE-7853-EC56-A3BBF5698060}"/>
                </a:ext>
              </a:extLst>
            </p:cNvPr>
            <p:cNvSpPr/>
            <p:nvPr/>
          </p:nvSpPr>
          <p:spPr>
            <a:xfrm>
              <a:off x="9135163" y="2386086"/>
              <a:ext cx="230963" cy="6625"/>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67" name="Freeform: Shape 566">
              <a:extLst>
                <a:ext uri="{FF2B5EF4-FFF2-40B4-BE49-F238E27FC236}">
                  <a16:creationId xmlns:a16="http://schemas.microsoft.com/office/drawing/2014/main" id="{593133C7-A45B-3789-51CB-270D6C7616B5}"/>
                </a:ext>
              </a:extLst>
            </p:cNvPr>
            <p:cNvSpPr/>
            <p:nvPr/>
          </p:nvSpPr>
          <p:spPr>
            <a:xfrm>
              <a:off x="8876968" y="2386086"/>
              <a:ext cx="230963" cy="6625"/>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68" name="Freeform: Shape 567">
              <a:extLst>
                <a:ext uri="{FF2B5EF4-FFF2-40B4-BE49-F238E27FC236}">
                  <a16:creationId xmlns:a16="http://schemas.microsoft.com/office/drawing/2014/main" id="{6C310CFB-A1B3-455E-0B9C-09AA057D6E2F}"/>
                </a:ext>
              </a:extLst>
            </p:cNvPr>
            <p:cNvSpPr/>
            <p:nvPr/>
          </p:nvSpPr>
          <p:spPr>
            <a:xfrm>
              <a:off x="10081479" y="2386086"/>
              <a:ext cx="510956" cy="6625"/>
            </a:xfrm>
            <a:custGeom>
              <a:avLst/>
              <a:gdLst>
                <a:gd name="connsiteX0" fmla="*/ 0 w 510956"/>
                <a:gd name="connsiteY0" fmla="*/ 0 h 6625"/>
                <a:gd name="connsiteX1" fmla="*/ 510956 w 510956"/>
                <a:gd name="connsiteY1" fmla="*/ 0 h 6625"/>
              </a:gdLst>
              <a:ahLst/>
              <a:cxnLst>
                <a:cxn ang="0">
                  <a:pos x="connsiteX0" y="connsiteY0"/>
                </a:cxn>
                <a:cxn ang="0">
                  <a:pos x="connsiteX1" y="connsiteY1"/>
                </a:cxn>
              </a:cxnLst>
              <a:rect l="l" t="t" r="r" b="b"/>
              <a:pathLst>
                <a:path w="510956" h="6625">
                  <a:moveTo>
                    <a:pt x="0" y="0"/>
                  </a:moveTo>
                  <a:lnTo>
                    <a:pt x="510956" y="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69" name="Freeform: Shape 568">
              <a:extLst>
                <a:ext uri="{FF2B5EF4-FFF2-40B4-BE49-F238E27FC236}">
                  <a16:creationId xmlns:a16="http://schemas.microsoft.com/office/drawing/2014/main" id="{F206BE61-27E5-7627-BB4D-E340DD704999}"/>
                </a:ext>
              </a:extLst>
            </p:cNvPr>
            <p:cNvSpPr/>
            <p:nvPr/>
          </p:nvSpPr>
          <p:spPr>
            <a:xfrm>
              <a:off x="7858766" y="1923297"/>
              <a:ext cx="309012" cy="462788"/>
            </a:xfrm>
            <a:custGeom>
              <a:avLst/>
              <a:gdLst>
                <a:gd name="connsiteX0" fmla="*/ 309012 w 309012"/>
                <a:gd name="connsiteY0" fmla="*/ 462789 h 462788"/>
                <a:gd name="connsiteX1" fmla="*/ 67646 w 309012"/>
                <a:gd name="connsiteY1" fmla="*/ 462789 h 462788"/>
                <a:gd name="connsiteX2" fmla="*/ 0 w 309012"/>
                <a:gd name="connsiteY2" fmla="*/ 312921 h 462788"/>
                <a:gd name="connsiteX3" fmla="*/ 0 w 309012"/>
                <a:gd name="connsiteY3" fmla="*/ 0 h 462788"/>
                <a:gd name="connsiteX4" fmla="*/ 103225 w 309012"/>
                <a:gd name="connsiteY4" fmla="*/ 0 h 462788"/>
                <a:gd name="connsiteX5" fmla="*/ 103225 w 309012"/>
                <a:gd name="connsiteY5" fmla="*/ 395806 h 462788"/>
                <a:gd name="connsiteX6" fmla="*/ 309012 w 309012"/>
                <a:gd name="connsiteY6" fmla="*/ 395806 h 4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12" h="462788">
                  <a:moveTo>
                    <a:pt x="309012" y="462789"/>
                  </a:moveTo>
                  <a:lnTo>
                    <a:pt x="67646" y="462789"/>
                  </a:lnTo>
                  <a:lnTo>
                    <a:pt x="0" y="312921"/>
                  </a:lnTo>
                  <a:lnTo>
                    <a:pt x="0" y="0"/>
                  </a:lnTo>
                  <a:lnTo>
                    <a:pt x="103225" y="0"/>
                  </a:lnTo>
                  <a:lnTo>
                    <a:pt x="103225" y="395806"/>
                  </a:lnTo>
                  <a:lnTo>
                    <a:pt x="309012" y="395806"/>
                  </a:lnTo>
                </a:path>
              </a:pathLst>
            </a:custGeom>
            <a:noFill/>
            <a:ln w="1905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71" name="Freeform: Shape 570">
              <a:extLst>
                <a:ext uri="{FF2B5EF4-FFF2-40B4-BE49-F238E27FC236}">
                  <a16:creationId xmlns:a16="http://schemas.microsoft.com/office/drawing/2014/main" id="{0B140713-85CD-E837-F2A3-F1A14FBB00BC}"/>
                </a:ext>
              </a:extLst>
            </p:cNvPr>
            <p:cNvSpPr/>
            <p:nvPr/>
          </p:nvSpPr>
          <p:spPr>
            <a:xfrm>
              <a:off x="7922967" y="2725112"/>
              <a:ext cx="3322341" cy="1543601"/>
            </a:xfrm>
            <a:custGeom>
              <a:avLst/>
              <a:gdLst>
                <a:gd name="connsiteX0" fmla="*/ 578602 w 3322341"/>
                <a:gd name="connsiteY0" fmla="*/ 683417 h 1543601"/>
                <a:gd name="connsiteX1" fmla="*/ 578602 w 3322341"/>
                <a:gd name="connsiteY1" fmla="*/ 1401088 h 1543601"/>
                <a:gd name="connsiteX2" fmla="*/ 721116 w 3322341"/>
                <a:gd name="connsiteY2" fmla="*/ 1543602 h 1543601"/>
                <a:gd name="connsiteX3" fmla="*/ 3233958 w 3322341"/>
                <a:gd name="connsiteY3" fmla="*/ 1543602 h 1543601"/>
                <a:gd name="connsiteX4" fmla="*/ 3322342 w 3322341"/>
                <a:gd name="connsiteY4" fmla="*/ 1455218 h 1543601"/>
                <a:gd name="connsiteX5" fmla="*/ 3322342 w 3322341"/>
                <a:gd name="connsiteY5" fmla="*/ 94744 h 1543601"/>
                <a:gd name="connsiteX6" fmla="*/ 3227597 w 3322341"/>
                <a:gd name="connsiteY6" fmla="*/ 0 h 1543601"/>
                <a:gd name="connsiteX7" fmla="*/ 2287046 w 3322341"/>
                <a:gd name="connsiteY7" fmla="*/ 0 h 1543601"/>
                <a:gd name="connsiteX8" fmla="*/ 2287046 w 3322341"/>
                <a:gd name="connsiteY8" fmla="*/ 398124 h 1543601"/>
                <a:gd name="connsiteX9" fmla="*/ 1860763 w 3322341"/>
                <a:gd name="connsiteY9" fmla="*/ 398124 h 1543601"/>
                <a:gd name="connsiteX10" fmla="*/ 1860763 w 3322341"/>
                <a:gd name="connsiteY10" fmla="*/ 0 h 1543601"/>
                <a:gd name="connsiteX11" fmla="*/ 0 w 3322341"/>
                <a:gd name="connsiteY11" fmla="*/ 0 h 1543601"/>
                <a:gd name="connsiteX12" fmla="*/ 0 w 3322341"/>
                <a:gd name="connsiteY12" fmla="*/ 849186 h 1543601"/>
                <a:gd name="connsiteX13" fmla="*/ 244744 w 3322341"/>
                <a:gd name="connsiteY13" fmla="*/ 849186 h 1543601"/>
                <a:gd name="connsiteX14" fmla="*/ 244744 w 3322341"/>
                <a:gd name="connsiteY14" fmla="*/ 0 h 15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2341" h="1543601">
                  <a:moveTo>
                    <a:pt x="578602" y="683417"/>
                  </a:moveTo>
                  <a:lnTo>
                    <a:pt x="578602" y="1401088"/>
                  </a:lnTo>
                  <a:cubicBezTo>
                    <a:pt x="578602" y="1479798"/>
                    <a:pt x="642405" y="1543602"/>
                    <a:pt x="721116" y="1543602"/>
                  </a:cubicBezTo>
                  <a:lnTo>
                    <a:pt x="3233958" y="1543602"/>
                  </a:lnTo>
                  <a:cubicBezTo>
                    <a:pt x="3282788" y="1543602"/>
                    <a:pt x="3322342" y="1504048"/>
                    <a:pt x="3322342" y="1455218"/>
                  </a:cubicBezTo>
                  <a:lnTo>
                    <a:pt x="3322342" y="94744"/>
                  </a:lnTo>
                  <a:cubicBezTo>
                    <a:pt x="3322342" y="42403"/>
                    <a:pt x="3279938" y="0"/>
                    <a:pt x="3227597" y="0"/>
                  </a:cubicBezTo>
                  <a:lnTo>
                    <a:pt x="2287046" y="0"/>
                  </a:lnTo>
                  <a:lnTo>
                    <a:pt x="2287046" y="398124"/>
                  </a:lnTo>
                  <a:lnTo>
                    <a:pt x="1860763" y="398124"/>
                  </a:lnTo>
                  <a:lnTo>
                    <a:pt x="1860763" y="0"/>
                  </a:lnTo>
                  <a:lnTo>
                    <a:pt x="0" y="0"/>
                  </a:lnTo>
                  <a:lnTo>
                    <a:pt x="0" y="849186"/>
                  </a:lnTo>
                  <a:lnTo>
                    <a:pt x="244744" y="849186"/>
                  </a:lnTo>
                  <a:lnTo>
                    <a:pt x="244744"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72" name="Freeform: Shape 571">
              <a:extLst>
                <a:ext uri="{FF2B5EF4-FFF2-40B4-BE49-F238E27FC236}">
                  <a16:creationId xmlns:a16="http://schemas.microsoft.com/office/drawing/2014/main" id="{C49D5081-7902-280E-364D-C76EF108870F}"/>
                </a:ext>
              </a:extLst>
            </p:cNvPr>
            <p:cNvSpPr/>
            <p:nvPr/>
          </p:nvSpPr>
          <p:spPr>
            <a:xfrm>
              <a:off x="8167778" y="2725112"/>
              <a:ext cx="634918" cy="683417"/>
            </a:xfrm>
            <a:custGeom>
              <a:avLst/>
              <a:gdLst>
                <a:gd name="connsiteX0" fmla="*/ 0 w 634918"/>
                <a:gd name="connsiteY0" fmla="*/ 683417 h 683417"/>
                <a:gd name="connsiteX1" fmla="*/ 634919 w 634918"/>
                <a:gd name="connsiteY1" fmla="*/ 683417 h 683417"/>
                <a:gd name="connsiteX2" fmla="*/ 634919 w 634918"/>
                <a:gd name="connsiteY2" fmla="*/ 0 h 683417"/>
              </a:gdLst>
              <a:ahLst/>
              <a:cxnLst>
                <a:cxn ang="0">
                  <a:pos x="connsiteX0" y="connsiteY0"/>
                </a:cxn>
                <a:cxn ang="0">
                  <a:pos x="connsiteX1" y="connsiteY1"/>
                </a:cxn>
                <a:cxn ang="0">
                  <a:pos x="connsiteX2" y="connsiteY2"/>
                </a:cxn>
              </a:cxnLst>
              <a:rect l="l" t="t" r="r" b="b"/>
              <a:pathLst>
                <a:path w="634918" h="683417">
                  <a:moveTo>
                    <a:pt x="0" y="683417"/>
                  </a:moveTo>
                  <a:lnTo>
                    <a:pt x="634919" y="683417"/>
                  </a:lnTo>
                  <a:lnTo>
                    <a:pt x="634919"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73" name="Freeform: Shape 572">
              <a:extLst>
                <a:ext uri="{FF2B5EF4-FFF2-40B4-BE49-F238E27FC236}">
                  <a16:creationId xmlns:a16="http://schemas.microsoft.com/office/drawing/2014/main" id="{883BE252-AB32-276D-F239-0B1637E6FB9E}"/>
                </a:ext>
              </a:extLst>
            </p:cNvPr>
            <p:cNvSpPr/>
            <p:nvPr/>
          </p:nvSpPr>
          <p:spPr>
            <a:xfrm>
              <a:off x="8802697" y="2725112"/>
              <a:ext cx="605568" cy="615771"/>
            </a:xfrm>
            <a:custGeom>
              <a:avLst/>
              <a:gdLst>
                <a:gd name="connsiteX0" fmla="*/ 0 w 605568"/>
                <a:gd name="connsiteY0" fmla="*/ 615771 h 615771"/>
                <a:gd name="connsiteX1" fmla="*/ 605568 w 605568"/>
                <a:gd name="connsiteY1" fmla="*/ 615771 h 615771"/>
                <a:gd name="connsiteX2" fmla="*/ 605568 w 605568"/>
                <a:gd name="connsiteY2" fmla="*/ 0 h 615771"/>
              </a:gdLst>
              <a:ahLst/>
              <a:cxnLst>
                <a:cxn ang="0">
                  <a:pos x="connsiteX0" y="connsiteY0"/>
                </a:cxn>
                <a:cxn ang="0">
                  <a:pos x="connsiteX1" y="connsiteY1"/>
                </a:cxn>
                <a:cxn ang="0">
                  <a:pos x="connsiteX2" y="connsiteY2"/>
                </a:cxn>
              </a:cxnLst>
              <a:rect l="l" t="t" r="r" b="b"/>
              <a:pathLst>
                <a:path w="605568" h="615771">
                  <a:moveTo>
                    <a:pt x="0" y="615771"/>
                  </a:moveTo>
                  <a:lnTo>
                    <a:pt x="605568" y="615771"/>
                  </a:lnTo>
                  <a:lnTo>
                    <a:pt x="605568"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74" name="Freeform: Shape 573">
              <a:extLst>
                <a:ext uri="{FF2B5EF4-FFF2-40B4-BE49-F238E27FC236}">
                  <a16:creationId xmlns:a16="http://schemas.microsoft.com/office/drawing/2014/main" id="{E831B4C7-FC61-9F50-4224-BA3184F58BE4}"/>
                </a:ext>
              </a:extLst>
            </p:cNvPr>
            <p:cNvSpPr/>
            <p:nvPr/>
          </p:nvSpPr>
          <p:spPr>
            <a:xfrm>
              <a:off x="9408265" y="2725112"/>
              <a:ext cx="1119903" cy="398124"/>
            </a:xfrm>
            <a:custGeom>
              <a:avLst/>
              <a:gdLst>
                <a:gd name="connsiteX0" fmla="*/ 0 w 1119903"/>
                <a:gd name="connsiteY0" fmla="*/ 398124 h 398124"/>
                <a:gd name="connsiteX1" fmla="*/ 1119903 w 1119903"/>
                <a:gd name="connsiteY1" fmla="*/ 398124 h 398124"/>
                <a:gd name="connsiteX2" fmla="*/ 1119903 w 1119903"/>
                <a:gd name="connsiteY2" fmla="*/ 0 h 398124"/>
              </a:gdLst>
              <a:ahLst/>
              <a:cxnLst>
                <a:cxn ang="0">
                  <a:pos x="connsiteX0" y="connsiteY0"/>
                </a:cxn>
                <a:cxn ang="0">
                  <a:pos x="connsiteX1" y="connsiteY1"/>
                </a:cxn>
                <a:cxn ang="0">
                  <a:pos x="connsiteX2" y="connsiteY2"/>
                </a:cxn>
              </a:cxnLst>
              <a:rect l="l" t="t" r="r" b="b"/>
              <a:pathLst>
                <a:path w="1119903" h="398124">
                  <a:moveTo>
                    <a:pt x="0" y="398124"/>
                  </a:moveTo>
                  <a:lnTo>
                    <a:pt x="1119903" y="398124"/>
                  </a:lnTo>
                  <a:lnTo>
                    <a:pt x="1119903"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75" name="Freeform: Shape 574">
              <a:extLst>
                <a:ext uri="{FF2B5EF4-FFF2-40B4-BE49-F238E27FC236}">
                  <a16:creationId xmlns:a16="http://schemas.microsoft.com/office/drawing/2014/main" id="{F3CC7380-B71A-C7B5-65D7-033417B9B90B}"/>
                </a:ext>
              </a:extLst>
            </p:cNvPr>
            <p:cNvSpPr/>
            <p:nvPr/>
          </p:nvSpPr>
          <p:spPr>
            <a:xfrm>
              <a:off x="10382673" y="3136885"/>
              <a:ext cx="862702" cy="176899"/>
            </a:xfrm>
            <a:custGeom>
              <a:avLst/>
              <a:gdLst>
                <a:gd name="connsiteX0" fmla="*/ 0 w 862702"/>
                <a:gd name="connsiteY0" fmla="*/ 0 h 176899"/>
                <a:gd name="connsiteX1" fmla="*/ 0 w 862702"/>
                <a:gd name="connsiteY1" fmla="*/ 176900 h 176899"/>
                <a:gd name="connsiteX2" fmla="*/ 862702 w 862702"/>
                <a:gd name="connsiteY2" fmla="*/ 176900 h 176899"/>
              </a:gdLst>
              <a:ahLst/>
              <a:cxnLst>
                <a:cxn ang="0">
                  <a:pos x="connsiteX0" y="connsiteY0"/>
                </a:cxn>
                <a:cxn ang="0">
                  <a:pos x="connsiteX1" y="connsiteY1"/>
                </a:cxn>
                <a:cxn ang="0">
                  <a:pos x="connsiteX2" y="connsiteY2"/>
                </a:cxn>
              </a:cxnLst>
              <a:rect l="l" t="t" r="r" b="b"/>
              <a:pathLst>
                <a:path w="862702" h="176899">
                  <a:moveTo>
                    <a:pt x="0" y="0"/>
                  </a:moveTo>
                  <a:lnTo>
                    <a:pt x="0" y="176900"/>
                  </a:lnTo>
                  <a:lnTo>
                    <a:pt x="862702" y="17690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82" name="Freeform: Shape 581">
              <a:extLst>
                <a:ext uri="{FF2B5EF4-FFF2-40B4-BE49-F238E27FC236}">
                  <a16:creationId xmlns:a16="http://schemas.microsoft.com/office/drawing/2014/main" id="{0408AA51-B2B9-E347-DC48-4774E73BFD64}"/>
                </a:ext>
              </a:extLst>
            </p:cNvPr>
            <p:cNvSpPr/>
            <p:nvPr/>
          </p:nvSpPr>
          <p:spPr>
            <a:xfrm>
              <a:off x="10382673" y="3669042"/>
              <a:ext cx="862702" cy="599737"/>
            </a:xfrm>
            <a:custGeom>
              <a:avLst/>
              <a:gdLst>
                <a:gd name="connsiteX0" fmla="*/ 0 w 862702"/>
                <a:gd name="connsiteY0" fmla="*/ 599737 h 599737"/>
                <a:gd name="connsiteX1" fmla="*/ 0 w 862702"/>
                <a:gd name="connsiteY1" fmla="*/ 0 h 599737"/>
                <a:gd name="connsiteX2" fmla="*/ 862702 w 862702"/>
                <a:gd name="connsiteY2" fmla="*/ 0 h 599737"/>
              </a:gdLst>
              <a:ahLst/>
              <a:cxnLst>
                <a:cxn ang="0">
                  <a:pos x="connsiteX0" y="connsiteY0"/>
                </a:cxn>
                <a:cxn ang="0">
                  <a:pos x="connsiteX1" y="connsiteY1"/>
                </a:cxn>
                <a:cxn ang="0">
                  <a:pos x="connsiteX2" y="connsiteY2"/>
                </a:cxn>
              </a:cxnLst>
              <a:rect l="l" t="t" r="r" b="b"/>
              <a:pathLst>
                <a:path w="862702" h="599737">
                  <a:moveTo>
                    <a:pt x="0" y="599737"/>
                  </a:moveTo>
                  <a:lnTo>
                    <a:pt x="0" y="0"/>
                  </a:lnTo>
                  <a:lnTo>
                    <a:pt x="862702"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83" name="Freeform: Shape 582">
              <a:extLst>
                <a:ext uri="{FF2B5EF4-FFF2-40B4-BE49-F238E27FC236}">
                  <a16:creationId xmlns:a16="http://schemas.microsoft.com/office/drawing/2014/main" id="{E6359404-D4FA-8657-5DB3-C8725214F7C5}"/>
                </a:ext>
              </a:extLst>
            </p:cNvPr>
            <p:cNvSpPr/>
            <p:nvPr/>
          </p:nvSpPr>
          <p:spPr>
            <a:xfrm>
              <a:off x="8501569" y="3567540"/>
              <a:ext cx="1718713" cy="701239"/>
            </a:xfrm>
            <a:custGeom>
              <a:avLst/>
              <a:gdLst>
                <a:gd name="connsiteX0" fmla="*/ 1718713 w 1718713"/>
                <a:gd name="connsiteY0" fmla="*/ 701240 h 701239"/>
                <a:gd name="connsiteX1" fmla="*/ 1718713 w 1718713"/>
                <a:gd name="connsiteY1" fmla="*/ 0 h 701239"/>
                <a:gd name="connsiteX2" fmla="*/ 0 w 1718713"/>
                <a:gd name="connsiteY2" fmla="*/ 0 h 701239"/>
              </a:gdLst>
              <a:ahLst/>
              <a:cxnLst>
                <a:cxn ang="0">
                  <a:pos x="connsiteX0" y="connsiteY0"/>
                </a:cxn>
                <a:cxn ang="0">
                  <a:pos x="connsiteX1" y="connsiteY1"/>
                </a:cxn>
                <a:cxn ang="0">
                  <a:pos x="connsiteX2" y="connsiteY2"/>
                </a:cxn>
              </a:cxnLst>
              <a:rect l="l" t="t" r="r" b="b"/>
              <a:pathLst>
                <a:path w="1718713" h="701239">
                  <a:moveTo>
                    <a:pt x="1718713" y="701240"/>
                  </a:moveTo>
                  <a:lnTo>
                    <a:pt x="1718713" y="0"/>
                  </a:lnTo>
                  <a:lnTo>
                    <a:pt x="0"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84" name="Freeform: Shape 583">
              <a:extLst>
                <a:ext uri="{FF2B5EF4-FFF2-40B4-BE49-F238E27FC236}">
                  <a16:creationId xmlns:a16="http://schemas.microsoft.com/office/drawing/2014/main" id="{99BC696E-19C7-4785-B32E-F55104F577AF}"/>
                </a:ext>
              </a:extLst>
            </p:cNvPr>
            <p:cNvSpPr/>
            <p:nvPr/>
          </p:nvSpPr>
          <p:spPr>
            <a:xfrm>
              <a:off x="9366127" y="3567540"/>
              <a:ext cx="6625" cy="701239"/>
            </a:xfrm>
            <a:custGeom>
              <a:avLst/>
              <a:gdLst>
                <a:gd name="connsiteX0" fmla="*/ 0 w 6625"/>
                <a:gd name="connsiteY0" fmla="*/ 0 h 701239"/>
                <a:gd name="connsiteX1" fmla="*/ 0 w 6625"/>
                <a:gd name="connsiteY1" fmla="*/ 701240 h 701239"/>
              </a:gdLst>
              <a:ahLst/>
              <a:cxnLst>
                <a:cxn ang="0">
                  <a:pos x="connsiteX0" y="connsiteY0"/>
                </a:cxn>
                <a:cxn ang="0">
                  <a:pos x="connsiteX1" y="connsiteY1"/>
                </a:cxn>
              </a:cxnLst>
              <a:rect l="l" t="t" r="r" b="b"/>
              <a:pathLst>
                <a:path w="6625" h="701239">
                  <a:moveTo>
                    <a:pt x="0" y="0"/>
                  </a:moveTo>
                  <a:lnTo>
                    <a:pt x="0" y="701240"/>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86" name="Freeform: Shape 585">
              <a:extLst>
                <a:ext uri="{FF2B5EF4-FFF2-40B4-BE49-F238E27FC236}">
                  <a16:creationId xmlns:a16="http://schemas.microsoft.com/office/drawing/2014/main" id="{FB13C068-C044-5BFB-DB0E-FB2F82425B21}"/>
                </a:ext>
              </a:extLst>
            </p:cNvPr>
            <p:cNvSpPr/>
            <p:nvPr/>
          </p:nvSpPr>
          <p:spPr>
            <a:xfrm>
              <a:off x="9105481" y="2725112"/>
              <a:ext cx="6625" cy="618686"/>
            </a:xfrm>
            <a:custGeom>
              <a:avLst/>
              <a:gdLst>
                <a:gd name="connsiteX0" fmla="*/ 0 w 6625"/>
                <a:gd name="connsiteY0" fmla="*/ 0 h 618686"/>
                <a:gd name="connsiteX1" fmla="*/ 0 w 6625"/>
                <a:gd name="connsiteY1" fmla="*/ 618686 h 618686"/>
              </a:gdLst>
              <a:ahLst/>
              <a:cxnLst>
                <a:cxn ang="0">
                  <a:pos x="connsiteX0" y="connsiteY0"/>
                </a:cxn>
                <a:cxn ang="0">
                  <a:pos x="connsiteX1" y="connsiteY1"/>
                </a:cxn>
              </a:cxnLst>
              <a:rect l="l" t="t" r="r" b="b"/>
              <a:pathLst>
                <a:path w="6625" h="618686">
                  <a:moveTo>
                    <a:pt x="0" y="0"/>
                  </a:moveTo>
                  <a:lnTo>
                    <a:pt x="0" y="618686"/>
                  </a:lnTo>
                </a:path>
              </a:pathLst>
            </a:custGeom>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87" name="Freeform: Shape 586">
              <a:extLst>
                <a:ext uri="{FF2B5EF4-FFF2-40B4-BE49-F238E27FC236}">
                  <a16:creationId xmlns:a16="http://schemas.microsoft.com/office/drawing/2014/main" id="{79A419F3-3BF4-3751-F9B6-524F43A690C6}"/>
                </a:ext>
              </a:extLst>
            </p:cNvPr>
            <p:cNvSpPr/>
            <p:nvPr/>
          </p:nvSpPr>
          <p:spPr>
            <a:xfrm>
              <a:off x="8369722" y="2725112"/>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88" name="Freeform: Shape 587">
              <a:extLst>
                <a:ext uri="{FF2B5EF4-FFF2-40B4-BE49-F238E27FC236}">
                  <a16:creationId xmlns:a16="http://schemas.microsoft.com/office/drawing/2014/main" id="{982559D6-30E5-96EB-395B-95DDC7B3252F}"/>
                </a:ext>
              </a:extLst>
            </p:cNvPr>
            <p:cNvSpPr/>
            <p:nvPr/>
          </p:nvSpPr>
          <p:spPr>
            <a:xfrm>
              <a:off x="9119659" y="4268780"/>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89" name="Freeform: Shape 588">
              <a:extLst>
                <a:ext uri="{FF2B5EF4-FFF2-40B4-BE49-F238E27FC236}">
                  <a16:creationId xmlns:a16="http://schemas.microsoft.com/office/drawing/2014/main" id="{2AC40109-D580-839F-B388-8B10011BE50A}"/>
                </a:ext>
              </a:extLst>
            </p:cNvPr>
            <p:cNvSpPr/>
            <p:nvPr/>
          </p:nvSpPr>
          <p:spPr>
            <a:xfrm>
              <a:off x="9969972" y="4268780"/>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90" name="Freeform: Shape 589">
              <a:extLst>
                <a:ext uri="{FF2B5EF4-FFF2-40B4-BE49-F238E27FC236}">
                  <a16:creationId xmlns:a16="http://schemas.microsoft.com/office/drawing/2014/main" id="{0BF79B70-5CF7-0250-6AC4-EAF1AAC427C6}"/>
                </a:ext>
              </a:extLst>
            </p:cNvPr>
            <p:cNvSpPr/>
            <p:nvPr/>
          </p:nvSpPr>
          <p:spPr>
            <a:xfrm>
              <a:off x="11245375" y="3685937"/>
              <a:ext cx="6625" cy="175972"/>
            </a:xfrm>
            <a:custGeom>
              <a:avLst/>
              <a:gdLst>
                <a:gd name="connsiteX0" fmla="*/ 0 w 6625"/>
                <a:gd name="connsiteY0" fmla="*/ 0 h 175972"/>
                <a:gd name="connsiteX1" fmla="*/ 0 w 6625"/>
                <a:gd name="connsiteY1" fmla="*/ 175972 h 175972"/>
              </a:gdLst>
              <a:ahLst/>
              <a:cxnLst>
                <a:cxn ang="0">
                  <a:pos x="connsiteX0" y="connsiteY0"/>
                </a:cxn>
                <a:cxn ang="0">
                  <a:pos x="connsiteX1" y="connsiteY1"/>
                </a:cxn>
              </a:cxnLst>
              <a:rect l="l" t="t" r="r" b="b"/>
              <a:pathLst>
                <a:path w="6625" h="175972">
                  <a:moveTo>
                    <a:pt x="0" y="0"/>
                  </a:moveTo>
                  <a:lnTo>
                    <a:pt x="0" y="175972"/>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592" name="Freeform: Shape 591">
              <a:extLst>
                <a:ext uri="{FF2B5EF4-FFF2-40B4-BE49-F238E27FC236}">
                  <a16:creationId xmlns:a16="http://schemas.microsoft.com/office/drawing/2014/main" id="{F038C8A9-35EC-BA70-4DB8-9C645EF64525}"/>
                </a:ext>
              </a:extLst>
            </p:cNvPr>
            <p:cNvSpPr/>
            <p:nvPr/>
          </p:nvSpPr>
          <p:spPr>
            <a:xfrm>
              <a:off x="11245375" y="3124362"/>
              <a:ext cx="6625" cy="175906"/>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629" name="Freeform: Shape 628">
              <a:extLst>
                <a:ext uri="{FF2B5EF4-FFF2-40B4-BE49-F238E27FC236}">
                  <a16:creationId xmlns:a16="http://schemas.microsoft.com/office/drawing/2014/main" id="{FC07F8C1-F075-B76F-CE36-E86C530B6843}"/>
                </a:ext>
              </a:extLst>
            </p:cNvPr>
            <p:cNvSpPr/>
            <p:nvPr/>
          </p:nvSpPr>
          <p:spPr>
            <a:xfrm>
              <a:off x="6101228" y="2701459"/>
              <a:ext cx="1537983" cy="846668"/>
            </a:xfrm>
            <a:custGeom>
              <a:avLst/>
              <a:gdLst>
                <a:gd name="connsiteX0" fmla="*/ 0 w 1551154"/>
                <a:gd name="connsiteY0" fmla="*/ 125685 h 846668"/>
                <a:gd name="connsiteX1" fmla="*/ 1287262 w 1551154"/>
                <a:gd name="connsiteY1" fmla="*/ 125685 h 846668"/>
                <a:gd name="connsiteX2" fmla="*/ 1287262 w 1551154"/>
                <a:gd name="connsiteY2" fmla="*/ 0 h 846668"/>
                <a:gd name="connsiteX3" fmla="*/ 1551155 w 1551154"/>
                <a:gd name="connsiteY3" fmla="*/ 0 h 846668"/>
                <a:gd name="connsiteX4" fmla="*/ 1551155 w 1551154"/>
                <a:gd name="connsiteY4" fmla="*/ 846669 h 846668"/>
                <a:gd name="connsiteX5" fmla="*/ 4505 w 1551154"/>
                <a:gd name="connsiteY5" fmla="*/ 846669 h 8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154" h="846668">
                  <a:moveTo>
                    <a:pt x="0" y="125685"/>
                  </a:moveTo>
                  <a:lnTo>
                    <a:pt x="1287262" y="125685"/>
                  </a:lnTo>
                  <a:lnTo>
                    <a:pt x="1287262" y="0"/>
                  </a:lnTo>
                  <a:lnTo>
                    <a:pt x="1551155" y="0"/>
                  </a:lnTo>
                  <a:lnTo>
                    <a:pt x="1551155" y="846669"/>
                  </a:lnTo>
                  <a:lnTo>
                    <a:pt x="4505" y="846669"/>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630" name="Freeform: Shape 629">
              <a:extLst>
                <a:ext uri="{FF2B5EF4-FFF2-40B4-BE49-F238E27FC236}">
                  <a16:creationId xmlns:a16="http://schemas.microsoft.com/office/drawing/2014/main" id="{66B372FF-7712-E837-312D-7A17C9D8ABF6}"/>
                </a:ext>
              </a:extLst>
            </p:cNvPr>
            <p:cNvSpPr/>
            <p:nvPr/>
          </p:nvSpPr>
          <p:spPr>
            <a:xfrm>
              <a:off x="6296414" y="3548127"/>
              <a:ext cx="230500" cy="6625"/>
            </a:xfrm>
            <a:custGeom>
              <a:avLst/>
              <a:gdLst>
                <a:gd name="connsiteX0" fmla="*/ 0 w 230500"/>
                <a:gd name="connsiteY0" fmla="*/ 0 h 6625"/>
                <a:gd name="connsiteX1" fmla="*/ 230500 w 230500"/>
                <a:gd name="connsiteY1" fmla="*/ 0 h 6625"/>
              </a:gdLst>
              <a:ahLst/>
              <a:cxnLst>
                <a:cxn ang="0">
                  <a:pos x="connsiteX0" y="connsiteY0"/>
                </a:cxn>
                <a:cxn ang="0">
                  <a:pos x="connsiteX1" y="connsiteY1"/>
                </a:cxn>
              </a:cxnLst>
              <a:rect l="l" t="t" r="r" b="b"/>
              <a:pathLst>
                <a:path w="230500" h="6625">
                  <a:moveTo>
                    <a:pt x="0" y="0"/>
                  </a:moveTo>
                  <a:lnTo>
                    <a:pt x="230500" y="0"/>
                  </a:lnTo>
                </a:path>
              </a:pathLst>
            </a:custGeom>
            <a:ln w="26480" cap="flat">
              <a:solidFill>
                <a:schemeClr val="bg1">
                  <a:lumMod val="85000"/>
                </a:schemeClr>
              </a:solidFill>
              <a:prstDash val="solid"/>
              <a:miter/>
            </a:ln>
          </p:spPr>
          <p:txBody>
            <a:bodyPr rtlCol="0" anchor="ctr"/>
            <a:lstStyle/>
            <a:p>
              <a:pPr>
                <a:defRPr/>
              </a:pPr>
              <a:endParaRPr lang="en-IN" sz="600">
                <a:solidFill>
                  <a:srgbClr val="000000"/>
                </a:solidFill>
                <a:latin typeface="Segoe UI"/>
              </a:endParaRPr>
            </a:p>
          </p:txBody>
        </p:sp>
        <p:sp>
          <p:nvSpPr>
            <p:cNvPr id="1038" name="Freeform: Shape 1037">
              <a:extLst>
                <a:ext uri="{FF2B5EF4-FFF2-40B4-BE49-F238E27FC236}">
                  <a16:creationId xmlns:a16="http://schemas.microsoft.com/office/drawing/2014/main" id="{88662C9F-B596-A089-D85E-0CB59DCD117F}"/>
                </a:ext>
              </a:extLst>
            </p:cNvPr>
            <p:cNvSpPr/>
            <p:nvPr/>
          </p:nvSpPr>
          <p:spPr>
            <a:xfrm>
              <a:off x="6682745" y="1658742"/>
              <a:ext cx="534542" cy="6625"/>
            </a:xfrm>
            <a:custGeom>
              <a:avLst/>
              <a:gdLst>
                <a:gd name="connsiteX0" fmla="*/ 0 w 534542"/>
                <a:gd name="connsiteY0" fmla="*/ 0 h 6625"/>
                <a:gd name="connsiteX1" fmla="*/ 534543 w 534542"/>
                <a:gd name="connsiteY1" fmla="*/ 0 h 6625"/>
              </a:gdLst>
              <a:ahLst/>
              <a:cxnLst>
                <a:cxn ang="0">
                  <a:pos x="connsiteX0" y="connsiteY0"/>
                </a:cxn>
                <a:cxn ang="0">
                  <a:pos x="connsiteX1" y="connsiteY1"/>
                </a:cxn>
              </a:cxnLst>
              <a:rect l="l" t="t" r="r" b="b"/>
              <a:pathLst>
                <a:path w="534542" h="6625">
                  <a:moveTo>
                    <a:pt x="0" y="0"/>
                  </a:moveTo>
                  <a:lnTo>
                    <a:pt x="534543" y="0"/>
                  </a:lnTo>
                </a:path>
              </a:pathLst>
            </a:custGeom>
            <a:ln w="13240" cap="flat">
              <a:solidFill>
                <a:schemeClr val="tx1"/>
              </a:solidFill>
              <a:custDash>
                <a:ds d="0" sp="0"/>
                <a:ds d="807000" sp="807000"/>
              </a:custDash>
              <a:miter/>
            </a:ln>
          </p:spPr>
          <p:txBody>
            <a:bodyPr rtlCol="0" anchor="ctr"/>
            <a:lstStyle/>
            <a:p>
              <a:pPr>
                <a:defRPr/>
              </a:pPr>
              <a:endParaRPr lang="en-IN" sz="600">
                <a:solidFill>
                  <a:srgbClr val="000000"/>
                </a:solidFill>
                <a:latin typeface="Segoe UI"/>
              </a:endParaRPr>
            </a:p>
          </p:txBody>
        </p:sp>
        <p:sp>
          <p:nvSpPr>
            <p:cNvPr id="1032" name="Freeform: Shape 1031">
              <a:extLst>
                <a:ext uri="{FF2B5EF4-FFF2-40B4-BE49-F238E27FC236}">
                  <a16:creationId xmlns:a16="http://schemas.microsoft.com/office/drawing/2014/main" id="{5AFEC792-1193-A3FA-6D7D-5F9D80105BF0}"/>
                </a:ext>
              </a:extLst>
            </p:cNvPr>
            <p:cNvSpPr/>
            <p:nvPr/>
          </p:nvSpPr>
          <p:spPr>
            <a:xfrm>
              <a:off x="4163145" y="1745205"/>
              <a:ext cx="990772" cy="748147"/>
            </a:xfrm>
            <a:custGeom>
              <a:avLst/>
              <a:gdLst>
                <a:gd name="connsiteX0" fmla="*/ 0 w 990772"/>
                <a:gd name="connsiteY0" fmla="*/ 120120 h 748147"/>
                <a:gd name="connsiteX1" fmla="*/ 0 w 990772"/>
                <a:gd name="connsiteY1" fmla="*/ 748148 h 748147"/>
                <a:gd name="connsiteX2" fmla="*/ 990773 w 990772"/>
                <a:gd name="connsiteY2" fmla="*/ 650025 h 748147"/>
                <a:gd name="connsiteX3" fmla="*/ 990773 w 990772"/>
                <a:gd name="connsiteY3" fmla="*/ 0 h 748147"/>
              </a:gdLst>
              <a:ahLst/>
              <a:cxnLst>
                <a:cxn ang="0">
                  <a:pos x="connsiteX0" y="connsiteY0"/>
                </a:cxn>
                <a:cxn ang="0">
                  <a:pos x="connsiteX1" y="connsiteY1"/>
                </a:cxn>
                <a:cxn ang="0">
                  <a:pos x="connsiteX2" y="connsiteY2"/>
                </a:cxn>
                <a:cxn ang="0">
                  <a:pos x="connsiteX3" y="connsiteY3"/>
                </a:cxn>
              </a:cxnLst>
              <a:rect l="l" t="t" r="r" b="b"/>
              <a:pathLst>
                <a:path w="990772" h="748147">
                  <a:moveTo>
                    <a:pt x="0" y="120120"/>
                  </a:moveTo>
                  <a:lnTo>
                    <a:pt x="0" y="748148"/>
                  </a:lnTo>
                  <a:lnTo>
                    <a:pt x="990773" y="650025"/>
                  </a:lnTo>
                  <a:lnTo>
                    <a:pt x="990773" y="0"/>
                  </a:lnTo>
                </a:path>
              </a:pathLst>
            </a:custGeom>
            <a:noFill/>
            <a:ln w="26480" cap="flat">
              <a:solidFill>
                <a:schemeClr val="tx1"/>
              </a:solidFill>
              <a:prstDash val="solid"/>
              <a:miter/>
            </a:ln>
          </p:spPr>
          <p:txBody>
            <a:bodyPr rtlCol="0" anchor="ctr"/>
            <a:lstStyle/>
            <a:p>
              <a:pPr>
                <a:defRPr/>
              </a:pPr>
              <a:endParaRPr lang="en-IN" sz="600">
                <a:solidFill>
                  <a:srgbClr val="000000"/>
                </a:solidFill>
                <a:latin typeface="Segoe UI"/>
              </a:endParaRPr>
            </a:p>
          </p:txBody>
        </p:sp>
      </p:grpSp>
      <p:sp>
        <p:nvSpPr>
          <p:cNvPr id="1041" name="TextBox 1040">
            <a:extLst>
              <a:ext uri="{FF2B5EF4-FFF2-40B4-BE49-F238E27FC236}">
                <a16:creationId xmlns:a16="http://schemas.microsoft.com/office/drawing/2014/main" id="{459A1FA6-333A-7D15-AF89-35C15FC36770}"/>
              </a:ext>
            </a:extLst>
          </p:cNvPr>
          <p:cNvSpPr txBox="1">
            <a:spLocks/>
          </p:cNvSpPr>
          <p:nvPr/>
        </p:nvSpPr>
        <p:spPr>
          <a:xfrm>
            <a:off x="4289605" y="2611447"/>
            <a:ext cx="881005" cy="307777"/>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INNOVATION FACTORY</a:t>
            </a:r>
          </a:p>
        </p:txBody>
      </p:sp>
      <p:sp>
        <p:nvSpPr>
          <p:cNvPr id="1042" name="TextBox 1041">
            <a:extLst>
              <a:ext uri="{FF2B5EF4-FFF2-40B4-BE49-F238E27FC236}">
                <a16:creationId xmlns:a16="http://schemas.microsoft.com/office/drawing/2014/main" id="{385BE0D3-F93A-2661-7899-196B7DB15FD1}"/>
              </a:ext>
            </a:extLst>
          </p:cNvPr>
          <p:cNvSpPr txBox="1">
            <a:spLocks/>
          </p:cNvSpPr>
          <p:nvPr/>
        </p:nvSpPr>
        <p:spPr>
          <a:xfrm>
            <a:off x="1830260" y="3910719"/>
            <a:ext cx="860242" cy="307777"/>
          </a:xfrm>
          <a:prstGeom prst="rect">
            <a:avLst/>
          </a:prstGeom>
          <a:noFill/>
        </p:spPr>
        <p:txBody>
          <a:bodyPr wrap="square" rtlCol="0">
            <a:spAutoFit/>
          </a:bodyPr>
          <a:lstStyle/>
          <a:p>
            <a:pPr algn="ctr">
              <a:defRPr/>
            </a:pPr>
            <a:r>
              <a:rPr lang="en-US" sz="700">
                <a:solidFill>
                  <a:srgbClr val="FFFFFF"/>
                </a:solidFill>
                <a:latin typeface="Segoe UI Semibold"/>
              </a:rPr>
              <a:t>ENVISIONING THEATER</a:t>
            </a:r>
          </a:p>
        </p:txBody>
      </p:sp>
      <p:sp>
        <p:nvSpPr>
          <p:cNvPr id="1043" name="TextBox 1042">
            <a:extLst>
              <a:ext uri="{FF2B5EF4-FFF2-40B4-BE49-F238E27FC236}">
                <a16:creationId xmlns:a16="http://schemas.microsoft.com/office/drawing/2014/main" id="{551DB5A8-EC32-6894-8CC0-01FD1CA9A76B}"/>
              </a:ext>
            </a:extLst>
          </p:cNvPr>
          <p:cNvSpPr txBox="1">
            <a:spLocks/>
          </p:cNvSpPr>
          <p:nvPr/>
        </p:nvSpPr>
        <p:spPr>
          <a:xfrm>
            <a:off x="3306700" y="3214172"/>
            <a:ext cx="1386123" cy="215444"/>
          </a:xfrm>
          <a:prstGeom prst="rect">
            <a:avLst/>
          </a:prstGeom>
          <a:noFill/>
        </p:spPr>
        <p:txBody>
          <a:bodyPr wrap="square" rtlCol="0">
            <a:spAutoFit/>
          </a:bodyPr>
          <a:lstStyle/>
          <a:p>
            <a:pPr algn="ctr">
              <a:defRPr/>
            </a:pPr>
            <a:r>
              <a:rPr lang="en-US" sz="800">
                <a:solidFill>
                  <a:srgbClr val="000000"/>
                </a:solidFill>
                <a:latin typeface="Segoe UI Semibold"/>
              </a:rPr>
              <a:t>EXPERIENCE ZONE</a:t>
            </a:r>
          </a:p>
        </p:txBody>
      </p:sp>
      <p:sp>
        <p:nvSpPr>
          <p:cNvPr id="1044" name="TextBox 1043">
            <a:extLst>
              <a:ext uri="{FF2B5EF4-FFF2-40B4-BE49-F238E27FC236}">
                <a16:creationId xmlns:a16="http://schemas.microsoft.com/office/drawing/2014/main" id="{8A276226-913B-3826-2922-7B6124FCE057}"/>
              </a:ext>
            </a:extLst>
          </p:cNvPr>
          <p:cNvSpPr txBox="1">
            <a:spLocks/>
          </p:cNvSpPr>
          <p:nvPr/>
        </p:nvSpPr>
        <p:spPr>
          <a:xfrm>
            <a:off x="3154527" y="4610968"/>
            <a:ext cx="972994" cy="200055"/>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IRONWOOD</a:t>
            </a:r>
          </a:p>
        </p:txBody>
      </p:sp>
      <p:sp>
        <p:nvSpPr>
          <p:cNvPr id="1045" name="TextBox 1044">
            <a:extLst>
              <a:ext uri="{FF2B5EF4-FFF2-40B4-BE49-F238E27FC236}">
                <a16:creationId xmlns:a16="http://schemas.microsoft.com/office/drawing/2014/main" id="{ACD4FEFD-9B91-1754-7099-D3C665358A6D}"/>
              </a:ext>
            </a:extLst>
          </p:cNvPr>
          <p:cNvSpPr txBox="1">
            <a:spLocks/>
          </p:cNvSpPr>
          <p:nvPr/>
        </p:nvSpPr>
        <p:spPr>
          <a:xfrm>
            <a:off x="4513468" y="4610968"/>
            <a:ext cx="766536" cy="200055"/>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HICKORY</a:t>
            </a:r>
          </a:p>
        </p:txBody>
      </p:sp>
      <p:sp>
        <p:nvSpPr>
          <p:cNvPr id="1046" name="TextBox 1045">
            <a:extLst>
              <a:ext uri="{FF2B5EF4-FFF2-40B4-BE49-F238E27FC236}">
                <a16:creationId xmlns:a16="http://schemas.microsoft.com/office/drawing/2014/main" id="{9DD2D6E5-8CCB-1C02-0501-C7ED59A617A9}"/>
              </a:ext>
            </a:extLst>
          </p:cNvPr>
          <p:cNvSpPr txBox="1">
            <a:spLocks/>
          </p:cNvSpPr>
          <p:nvPr/>
        </p:nvSpPr>
        <p:spPr>
          <a:xfrm>
            <a:off x="7311160" y="4624228"/>
            <a:ext cx="564719" cy="200055"/>
          </a:xfrm>
          <a:prstGeom prst="rect">
            <a:avLst/>
          </a:prstGeom>
          <a:noFill/>
        </p:spPr>
        <p:txBody>
          <a:bodyPr wrap="square" rtlCol="0">
            <a:spAutoFit/>
          </a:bodyPr>
          <a:lstStyle/>
          <a:p>
            <a:pPr algn="ctr">
              <a:defRPr/>
            </a:pPr>
            <a:r>
              <a:rPr lang="en-US" sz="700">
                <a:solidFill>
                  <a:srgbClr val="000000"/>
                </a:solidFill>
                <a:latin typeface="Segoe UI Semibold"/>
              </a:rPr>
              <a:t>DINING</a:t>
            </a:r>
          </a:p>
        </p:txBody>
      </p:sp>
      <p:sp>
        <p:nvSpPr>
          <p:cNvPr id="1047" name="TextBox 1046">
            <a:extLst>
              <a:ext uri="{FF2B5EF4-FFF2-40B4-BE49-F238E27FC236}">
                <a16:creationId xmlns:a16="http://schemas.microsoft.com/office/drawing/2014/main" id="{F77D249C-F549-24FD-4798-96DD9F1ECA5C}"/>
              </a:ext>
            </a:extLst>
          </p:cNvPr>
          <p:cNvSpPr txBox="1">
            <a:spLocks/>
          </p:cNvSpPr>
          <p:nvPr/>
        </p:nvSpPr>
        <p:spPr>
          <a:xfrm>
            <a:off x="6474322" y="2498002"/>
            <a:ext cx="656317" cy="200055"/>
          </a:xfrm>
          <a:prstGeom prst="rect">
            <a:avLst/>
          </a:prstGeom>
          <a:noFill/>
        </p:spPr>
        <p:txBody>
          <a:bodyPr wrap="square" rtlCol="0">
            <a:spAutoFit/>
          </a:bodyPr>
          <a:lstStyle/>
          <a:p>
            <a:pPr algn="ctr">
              <a:defRPr/>
            </a:pPr>
            <a:r>
              <a:rPr lang="en-US" sz="700" dirty="0">
                <a:solidFill>
                  <a:srgbClr val="000000"/>
                </a:solidFill>
                <a:latin typeface="Segoe UI Semibold"/>
              </a:rPr>
              <a:t>BALCONY</a:t>
            </a:r>
          </a:p>
        </p:txBody>
      </p:sp>
      <p:sp>
        <p:nvSpPr>
          <p:cNvPr id="1048" name="TextBox 1047">
            <a:extLst>
              <a:ext uri="{FF2B5EF4-FFF2-40B4-BE49-F238E27FC236}">
                <a16:creationId xmlns:a16="http://schemas.microsoft.com/office/drawing/2014/main" id="{0294D644-6D55-FF16-B40C-8D1862C8362E}"/>
              </a:ext>
            </a:extLst>
          </p:cNvPr>
          <p:cNvSpPr txBox="1">
            <a:spLocks/>
          </p:cNvSpPr>
          <p:nvPr/>
        </p:nvSpPr>
        <p:spPr>
          <a:xfrm>
            <a:off x="8232419" y="4280749"/>
            <a:ext cx="766536" cy="200055"/>
          </a:xfrm>
          <a:prstGeom prst="rect">
            <a:avLst/>
          </a:prstGeom>
          <a:noFill/>
        </p:spPr>
        <p:txBody>
          <a:bodyPr wrap="square" rtlCol="0">
            <a:spAutoFit/>
          </a:bodyPr>
          <a:lstStyle/>
          <a:p>
            <a:pPr algn="ctr">
              <a:defRPr/>
            </a:pPr>
            <a:r>
              <a:rPr lang="en-US" sz="700" dirty="0">
                <a:solidFill>
                  <a:srgbClr val="FFFFFF"/>
                </a:solidFill>
                <a:latin typeface="Segoe UI Semibold"/>
                <a:cs typeface="Segoe UI" panose="020B0502040204020203" pitchFamily="34" charset="0"/>
              </a:rPr>
              <a:t>GINKGO</a:t>
            </a:r>
          </a:p>
        </p:txBody>
      </p:sp>
      <p:sp>
        <p:nvSpPr>
          <p:cNvPr id="1049" name="TextBox 1048">
            <a:extLst>
              <a:ext uri="{FF2B5EF4-FFF2-40B4-BE49-F238E27FC236}">
                <a16:creationId xmlns:a16="http://schemas.microsoft.com/office/drawing/2014/main" id="{B5B9065F-DAAA-C59D-04A9-D9FE0C2DD8EF}"/>
              </a:ext>
            </a:extLst>
          </p:cNvPr>
          <p:cNvSpPr txBox="1">
            <a:spLocks/>
          </p:cNvSpPr>
          <p:nvPr/>
        </p:nvSpPr>
        <p:spPr>
          <a:xfrm>
            <a:off x="9018372" y="4280750"/>
            <a:ext cx="766536" cy="200055"/>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FOXGLOVE</a:t>
            </a:r>
          </a:p>
        </p:txBody>
      </p:sp>
      <p:sp>
        <p:nvSpPr>
          <p:cNvPr id="1050" name="TextBox 1049">
            <a:extLst>
              <a:ext uri="{FF2B5EF4-FFF2-40B4-BE49-F238E27FC236}">
                <a16:creationId xmlns:a16="http://schemas.microsoft.com/office/drawing/2014/main" id="{4FA897F6-BC36-EB0F-D8CD-0BB3290F5C37}"/>
              </a:ext>
            </a:extLst>
          </p:cNvPr>
          <p:cNvSpPr txBox="1">
            <a:spLocks/>
          </p:cNvSpPr>
          <p:nvPr/>
        </p:nvSpPr>
        <p:spPr>
          <a:xfrm>
            <a:off x="9942683" y="4324993"/>
            <a:ext cx="766536" cy="200055"/>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ELM</a:t>
            </a:r>
          </a:p>
        </p:txBody>
      </p:sp>
      <p:sp>
        <p:nvSpPr>
          <p:cNvPr id="1051" name="TextBox 1050">
            <a:extLst>
              <a:ext uri="{FF2B5EF4-FFF2-40B4-BE49-F238E27FC236}">
                <a16:creationId xmlns:a16="http://schemas.microsoft.com/office/drawing/2014/main" id="{10CF6F03-3811-A082-521B-E418D28B2A64}"/>
              </a:ext>
            </a:extLst>
          </p:cNvPr>
          <p:cNvSpPr txBox="1">
            <a:spLocks/>
          </p:cNvSpPr>
          <p:nvPr/>
        </p:nvSpPr>
        <p:spPr>
          <a:xfrm>
            <a:off x="10000973" y="3474487"/>
            <a:ext cx="781320" cy="200055"/>
          </a:xfrm>
          <a:prstGeom prst="rect">
            <a:avLst/>
          </a:prstGeom>
          <a:noFill/>
        </p:spPr>
        <p:txBody>
          <a:bodyPr wrap="square" rtlCol="0">
            <a:spAutoFit/>
          </a:bodyPr>
          <a:lstStyle/>
          <a:p>
            <a:pPr algn="ctr">
              <a:defRPr/>
            </a:pPr>
            <a:r>
              <a:rPr lang="en-US" sz="700">
                <a:solidFill>
                  <a:srgbClr val="FFFFFF"/>
                </a:solidFill>
                <a:latin typeface="Segoe UI Semibold"/>
                <a:cs typeface="Segoe UI" panose="020B0502040204020203" pitchFamily="34" charset="0"/>
              </a:rPr>
              <a:t>DOGWOOD</a:t>
            </a:r>
          </a:p>
        </p:txBody>
      </p:sp>
      <p:pic>
        <p:nvPicPr>
          <p:cNvPr id="1055" name="Graphic 1054">
            <a:extLst>
              <a:ext uri="{FF2B5EF4-FFF2-40B4-BE49-F238E27FC236}">
                <a16:creationId xmlns:a16="http://schemas.microsoft.com/office/drawing/2014/main" id="{9EDE95D9-DD7E-9C68-910F-B19AC5154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25966" y="3572037"/>
            <a:ext cx="274254" cy="406238"/>
          </a:xfrm>
          <a:prstGeom prst="rect">
            <a:avLst/>
          </a:prstGeom>
        </p:spPr>
      </p:pic>
      <p:pic>
        <p:nvPicPr>
          <p:cNvPr id="1056" name="Graphic 1055">
            <a:extLst>
              <a:ext uri="{FF2B5EF4-FFF2-40B4-BE49-F238E27FC236}">
                <a16:creationId xmlns:a16="http://schemas.microsoft.com/office/drawing/2014/main" id="{DA9B261B-4B32-CB35-E531-9B38E23749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47390" y="3780392"/>
            <a:ext cx="453003" cy="286108"/>
          </a:xfrm>
          <a:prstGeom prst="rect">
            <a:avLst/>
          </a:prstGeom>
        </p:spPr>
      </p:pic>
      <p:pic>
        <p:nvPicPr>
          <p:cNvPr id="1075" name="Graphic 1074">
            <a:extLst>
              <a:ext uri="{FF2B5EF4-FFF2-40B4-BE49-F238E27FC236}">
                <a16:creationId xmlns:a16="http://schemas.microsoft.com/office/drawing/2014/main" id="{E475428D-3BEE-18EB-D3AD-75E051DFCA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66640" y="3410694"/>
            <a:ext cx="274254" cy="406238"/>
          </a:xfrm>
          <a:prstGeom prst="rect">
            <a:avLst/>
          </a:prstGeom>
        </p:spPr>
      </p:pic>
      <p:grpSp>
        <p:nvGrpSpPr>
          <p:cNvPr id="205" name="Group 204">
            <a:extLst>
              <a:ext uri="{FF2B5EF4-FFF2-40B4-BE49-F238E27FC236}">
                <a16:creationId xmlns:a16="http://schemas.microsoft.com/office/drawing/2014/main" id="{358BAC94-2E1F-06E6-CC9B-A69A5579BBB5}"/>
              </a:ext>
            </a:extLst>
          </p:cNvPr>
          <p:cNvGrpSpPr/>
          <p:nvPr/>
        </p:nvGrpSpPr>
        <p:grpSpPr>
          <a:xfrm>
            <a:off x="9814752" y="3386700"/>
            <a:ext cx="210312" cy="210312"/>
            <a:chOff x="4166645" y="5742311"/>
            <a:chExt cx="228600" cy="228600"/>
          </a:xfrm>
        </p:grpSpPr>
        <p:sp>
          <p:nvSpPr>
            <p:cNvPr id="206" name="Oval 205">
              <a:extLst>
                <a:ext uri="{FF2B5EF4-FFF2-40B4-BE49-F238E27FC236}">
                  <a16:creationId xmlns:a16="http://schemas.microsoft.com/office/drawing/2014/main" id="{D44A6760-9477-51DE-1E58-5AD8D49372D1}"/>
                </a:ext>
              </a:extLst>
            </p:cNvPr>
            <p:cNvSpPr>
              <a:spLocks/>
            </p:cNvSpPr>
            <p:nvPr/>
          </p:nvSpPr>
          <p:spPr bwMode="auto">
            <a:xfrm>
              <a:off x="4166645" y="5742311"/>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7" name="Freeform: Shape 405">
              <a:extLst>
                <a:ext uri="{FF2B5EF4-FFF2-40B4-BE49-F238E27FC236}">
                  <a16:creationId xmlns:a16="http://schemas.microsoft.com/office/drawing/2014/main" id="{6B9D8778-2DF2-BE45-F8A8-6045F9919909}"/>
                </a:ext>
              </a:extLst>
            </p:cNvPr>
            <p:cNvSpPr/>
            <p:nvPr/>
          </p:nvSpPr>
          <p:spPr>
            <a:xfrm>
              <a:off x="4205170" y="5787056"/>
              <a:ext cx="148638" cy="158764"/>
            </a:xfrm>
            <a:custGeom>
              <a:avLst/>
              <a:gdLst>
                <a:gd name="connsiteX0" fmla="*/ 229740 w 233912"/>
                <a:gd name="connsiteY0" fmla="*/ 102452 h 249833"/>
                <a:gd name="connsiteX1" fmla="*/ 209398 w 233912"/>
                <a:gd name="connsiteY1" fmla="*/ 102257 h 249833"/>
                <a:gd name="connsiteX2" fmla="*/ 209202 w 233912"/>
                <a:gd name="connsiteY2" fmla="*/ 102452 h 249833"/>
                <a:gd name="connsiteX3" fmla="*/ 164635 w 233912"/>
                <a:gd name="connsiteY3" fmla="*/ 146978 h 249833"/>
                <a:gd name="connsiteX4" fmla="*/ 160103 w 233912"/>
                <a:gd name="connsiteY4" fmla="*/ 146978 h 249833"/>
                <a:gd name="connsiteX5" fmla="*/ 160103 w 233912"/>
                <a:gd name="connsiteY5" fmla="*/ 142405 h 249833"/>
                <a:gd name="connsiteX6" fmla="*/ 227453 w 233912"/>
                <a:gd name="connsiteY6" fmla="*/ 75055 h 249833"/>
                <a:gd name="connsiteX7" fmla="*/ 227578 w 233912"/>
                <a:gd name="connsiteY7" fmla="*/ 54392 h 249833"/>
                <a:gd name="connsiteX8" fmla="*/ 206916 w 233912"/>
                <a:gd name="connsiteY8" fmla="*/ 54267 h 249833"/>
                <a:gd name="connsiteX9" fmla="*/ 139524 w 233912"/>
                <a:gd name="connsiteY9" fmla="*/ 121867 h 249833"/>
                <a:gd name="connsiteX10" fmla="*/ 134950 w 233912"/>
                <a:gd name="connsiteY10" fmla="*/ 121524 h 249833"/>
                <a:gd name="connsiteX11" fmla="*/ 134950 w 233912"/>
                <a:gd name="connsiteY11" fmla="*/ 117294 h 249833"/>
                <a:gd name="connsiteX12" fmla="*/ 216270 w 233912"/>
                <a:gd name="connsiteY12" fmla="*/ 35975 h 249833"/>
                <a:gd name="connsiteX13" fmla="*/ 216145 w 233912"/>
                <a:gd name="connsiteY13" fmla="*/ 15312 h 249833"/>
                <a:gd name="connsiteX14" fmla="*/ 195483 w 233912"/>
                <a:gd name="connsiteY14" fmla="*/ 15437 h 249833"/>
                <a:gd name="connsiteX15" fmla="*/ 114413 w 233912"/>
                <a:gd name="connsiteY15" fmla="*/ 96715 h 249833"/>
                <a:gd name="connsiteX16" fmla="*/ 109840 w 233912"/>
                <a:gd name="connsiteY16" fmla="*/ 96372 h 249833"/>
                <a:gd name="connsiteX17" fmla="*/ 109840 w 233912"/>
                <a:gd name="connsiteY17" fmla="*/ 92142 h 249833"/>
                <a:gd name="connsiteX18" fmla="*/ 177190 w 233912"/>
                <a:gd name="connsiteY18" fmla="*/ 24791 h 249833"/>
                <a:gd name="connsiteX19" fmla="*/ 177190 w 233912"/>
                <a:gd name="connsiteY19" fmla="*/ 4253 h 249833"/>
                <a:gd name="connsiteX20" fmla="*/ 156652 w 233912"/>
                <a:gd name="connsiteY20" fmla="*/ 4253 h 249833"/>
                <a:gd name="connsiteX21" fmla="*/ 89302 w 233912"/>
                <a:gd name="connsiteY21" fmla="*/ 71604 h 249833"/>
                <a:gd name="connsiteX22" fmla="*/ 63027 w 233912"/>
                <a:gd name="connsiteY22" fmla="*/ 97879 h 249833"/>
                <a:gd name="connsiteX23" fmla="*/ 95912 w 233912"/>
                <a:gd name="connsiteY23" fmla="*/ 46243 h 249833"/>
                <a:gd name="connsiteX24" fmla="*/ 90447 w 233912"/>
                <a:gd name="connsiteY24" fmla="*/ 23974 h 249833"/>
                <a:gd name="connsiteX25" fmla="*/ 68515 w 233912"/>
                <a:gd name="connsiteY25" fmla="*/ 28907 h 249833"/>
                <a:gd name="connsiteX26" fmla="*/ 20538 w 233912"/>
                <a:gd name="connsiteY26" fmla="*/ 104240 h 249833"/>
                <a:gd name="connsiteX27" fmla="*/ 18501 w 233912"/>
                <a:gd name="connsiteY27" fmla="*/ 115008 h 249833"/>
                <a:gd name="connsiteX28" fmla="*/ 24072 w 233912"/>
                <a:gd name="connsiteY28" fmla="*/ 159534 h 249833"/>
                <a:gd name="connsiteX29" fmla="*/ 0 w 233912"/>
                <a:gd name="connsiteY29" fmla="*/ 183605 h 249833"/>
                <a:gd name="connsiteX30" fmla="*/ 66353 w 233912"/>
                <a:gd name="connsiteY30" fmla="*/ 249833 h 249833"/>
                <a:gd name="connsiteX31" fmla="*/ 84729 w 233912"/>
                <a:gd name="connsiteY31" fmla="*/ 231457 h 249833"/>
                <a:gd name="connsiteX32" fmla="*/ 150957 w 233912"/>
                <a:gd name="connsiteY32" fmla="*/ 201773 h 249833"/>
                <a:gd name="connsiteX33" fmla="*/ 229740 w 233912"/>
                <a:gd name="connsiteY33" fmla="*/ 122782 h 249833"/>
                <a:gd name="connsiteX34" fmla="*/ 229740 w 233912"/>
                <a:gd name="connsiteY34" fmla="*/ 102452 h 24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3912" h="249833">
                  <a:moveTo>
                    <a:pt x="229740" y="102452"/>
                  </a:moveTo>
                  <a:cubicBezTo>
                    <a:pt x="224177" y="96781"/>
                    <a:pt x="215069" y="96693"/>
                    <a:pt x="209398" y="102257"/>
                  </a:cubicBezTo>
                  <a:cubicBezTo>
                    <a:pt x="209332" y="102321"/>
                    <a:pt x="209267" y="102386"/>
                    <a:pt x="209202" y="102452"/>
                  </a:cubicBezTo>
                  <a:lnTo>
                    <a:pt x="164635" y="146978"/>
                  </a:lnTo>
                  <a:cubicBezTo>
                    <a:pt x="163336" y="148109"/>
                    <a:pt x="161402" y="148109"/>
                    <a:pt x="160103" y="146978"/>
                  </a:cubicBezTo>
                  <a:cubicBezTo>
                    <a:pt x="158948" y="145673"/>
                    <a:pt x="158948" y="143710"/>
                    <a:pt x="160103" y="142405"/>
                  </a:cubicBezTo>
                  <a:lnTo>
                    <a:pt x="227453" y="75055"/>
                  </a:lnTo>
                  <a:cubicBezTo>
                    <a:pt x="233194" y="69383"/>
                    <a:pt x="233249" y="60132"/>
                    <a:pt x="227578" y="54392"/>
                  </a:cubicBezTo>
                  <a:cubicBezTo>
                    <a:pt x="221907" y="48652"/>
                    <a:pt x="212656" y="48596"/>
                    <a:pt x="206916" y="54267"/>
                  </a:cubicBezTo>
                  <a:lnTo>
                    <a:pt x="139524" y="121867"/>
                  </a:lnTo>
                  <a:cubicBezTo>
                    <a:pt x="138166" y="123036"/>
                    <a:pt x="136119" y="122882"/>
                    <a:pt x="134950" y="121524"/>
                  </a:cubicBezTo>
                  <a:cubicBezTo>
                    <a:pt x="133904" y="120308"/>
                    <a:pt x="133904" y="118510"/>
                    <a:pt x="134950" y="117294"/>
                  </a:cubicBezTo>
                  <a:lnTo>
                    <a:pt x="216270" y="35975"/>
                  </a:lnTo>
                  <a:cubicBezTo>
                    <a:pt x="221941" y="30234"/>
                    <a:pt x="221885" y="20983"/>
                    <a:pt x="216145" y="15312"/>
                  </a:cubicBezTo>
                  <a:cubicBezTo>
                    <a:pt x="210405" y="9641"/>
                    <a:pt x="201154" y="9697"/>
                    <a:pt x="195483" y="15437"/>
                  </a:cubicBezTo>
                  <a:lnTo>
                    <a:pt x="114413" y="96715"/>
                  </a:lnTo>
                  <a:cubicBezTo>
                    <a:pt x="113055" y="97883"/>
                    <a:pt x="111008" y="97730"/>
                    <a:pt x="109840" y="96372"/>
                  </a:cubicBezTo>
                  <a:cubicBezTo>
                    <a:pt x="108793" y="95156"/>
                    <a:pt x="108793" y="93358"/>
                    <a:pt x="109840" y="92142"/>
                  </a:cubicBezTo>
                  <a:lnTo>
                    <a:pt x="177190" y="24791"/>
                  </a:lnTo>
                  <a:cubicBezTo>
                    <a:pt x="182861" y="19120"/>
                    <a:pt x="182861" y="9925"/>
                    <a:pt x="177190" y="4253"/>
                  </a:cubicBezTo>
                  <a:cubicBezTo>
                    <a:pt x="171519" y="-1418"/>
                    <a:pt x="162323" y="-1418"/>
                    <a:pt x="156652" y="4253"/>
                  </a:cubicBezTo>
                  <a:lnTo>
                    <a:pt x="89302" y="71604"/>
                  </a:lnTo>
                  <a:lnTo>
                    <a:pt x="63027" y="97879"/>
                  </a:lnTo>
                  <a:lnTo>
                    <a:pt x="95912" y="46243"/>
                  </a:lnTo>
                  <a:cubicBezTo>
                    <a:pt x="100552" y="38585"/>
                    <a:pt x="98105" y="28615"/>
                    <a:pt x="90447" y="23974"/>
                  </a:cubicBezTo>
                  <a:cubicBezTo>
                    <a:pt x="82998" y="19461"/>
                    <a:pt x="73314" y="21639"/>
                    <a:pt x="68515" y="28907"/>
                  </a:cubicBezTo>
                  <a:lnTo>
                    <a:pt x="20538" y="104240"/>
                  </a:lnTo>
                  <a:cubicBezTo>
                    <a:pt x="18787" y="107541"/>
                    <a:pt x="18077" y="111295"/>
                    <a:pt x="18501" y="115008"/>
                  </a:cubicBezTo>
                  <a:lnTo>
                    <a:pt x="24072" y="159534"/>
                  </a:lnTo>
                  <a:lnTo>
                    <a:pt x="0" y="183605"/>
                  </a:lnTo>
                  <a:lnTo>
                    <a:pt x="66353" y="249833"/>
                  </a:lnTo>
                  <a:lnTo>
                    <a:pt x="84729" y="231457"/>
                  </a:lnTo>
                  <a:cubicBezTo>
                    <a:pt x="100943" y="215243"/>
                    <a:pt x="120358" y="232372"/>
                    <a:pt x="150957" y="201773"/>
                  </a:cubicBezTo>
                  <a:lnTo>
                    <a:pt x="229740" y="122782"/>
                  </a:lnTo>
                  <a:cubicBezTo>
                    <a:pt x="235303" y="117147"/>
                    <a:pt x="235303" y="108087"/>
                    <a:pt x="229740" y="102452"/>
                  </a:cubicBezTo>
                  <a:close/>
                </a:path>
              </a:pathLst>
            </a:custGeom>
            <a:solidFill>
              <a:schemeClr val="bg1"/>
            </a:solidFill>
            <a:ln w="4068" cap="flat">
              <a:noFill/>
              <a:prstDash val="solid"/>
              <a:miter/>
            </a:ln>
          </p:spPr>
          <p:txBody>
            <a:bodyPr rtlCol="0" anchor="ctr"/>
            <a:lstStyle/>
            <a:p>
              <a:pPr>
                <a:defRPr/>
              </a:pPr>
              <a:endParaRPr lang="en-US" sz="800">
                <a:solidFill>
                  <a:srgbClr val="FFFFFF"/>
                </a:solidFill>
                <a:latin typeface="Segoe UI Semibold"/>
              </a:endParaRPr>
            </a:p>
          </p:txBody>
        </p:sp>
      </p:grpSp>
      <p:grpSp>
        <p:nvGrpSpPr>
          <p:cNvPr id="208" name="Group 207">
            <a:extLst>
              <a:ext uri="{FF2B5EF4-FFF2-40B4-BE49-F238E27FC236}">
                <a16:creationId xmlns:a16="http://schemas.microsoft.com/office/drawing/2014/main" id="{C4E3ADE8-0231-BA69-662D-DDA18E61061A}"/>
              </a:ext>
            </a:extLst>
          </p:cNvPr>
          <p:cNvGrpSpPr/>
          <p:nvPr/>
        </p:nvGrpSpPr>
        <p:grpSpPr>
          <a:xfrm>
            <a:off x="9110653" y="3393838"/>
            <a:ext cx="210312" cy="210312"/>
            <a:chOff x="3406698" y="6305934"/>
            <a:chExt cx="274320" cy="274320"/>
          </a:xfrm>
        </p:grpSpPr>
        <p:sp>
          <p:nvSpPr>
            <p:cNvPr id="209" name="Oval 208">
              <a:extLst>
                <a:ext uri="{FF2B5EF4-FFF2-40B4-BE49-F238E27FC236}">
                  <a16:creationId xmlns:a16="http://schemas.microsoft.com/office/drawing/2014/main" id="{7044A481-E0A6-8A3F-9372-013B59DAA6E0}"/>
                </a:ext>
              </a:extLst>
            </p:cNvPr>
            <p:cNvSpPr>
              <a:spLocks/>
            </p:cNvSpPr>
            <p:nvPr/>
          </p:nvSpPr>
          <p:spPr bwMode="auto">
            <a:xfrm>
              <a:off x="3406698" y="6305934"/>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10" name="Group 209">
              <a:extLst>
                <a:ext uri="{FF2B5EF4-FFF2-40B4-BE49-F238E27FC236}">
                  <a16:creationId xmlns:a16="http://schemas.microsoft.com/office/drawing/2014/main" id="{307A5FCC-6039-F9D2-CAA1-6B0B7F572989}"/>
                </a:ext>
              </a:extLst>
            </p:cNvPr>
            <p:cNvGrpSpPr>
              <a:grpSpLocks/>
            </p:cNvGrpSpPr>
            <p:nvPr/>
          </p:nvGrpSpPr>
          <p:grpSpPr>
            <a:xfrm>
              <a:off x="3465906" y="6347705"/>
              <a:ext cx="172301" cy="179345"/>
              <a:chOff x="6219359" y="6364167"/>
              <a:chExt cx="171698" cy="178719"/>
            </a:xfrm>
            <a:solidFill>
              <a:schemeClr val="bg1"/>
            </a:solidFill>
          </p:grpSpPr>
          <p:sp>
            <p:nvSpPr>
              <p:cNvPr id="212" name="Free-form: Shape 630">
                <a:extLst>
                  <a:ext uri="{FF2B5EF4-FFF2-40B4-BE49-F238E27FC236}">
                    <a16:creationId xmlns:a16="http://schemas.microsoft.com/office/drawing/2014/main" id="{F943784E-B750-8765-D762-E9F17A0CF423}"/>
                  </a:ext>
                </a:extLst>
              </p:cNvPr>
              <p:cNvSpPr/>
              <p:nvPr/>
            </p:nvSpPr>
            <p:spPr>
              <a:xfrm>
                <a:off x="6354885" y="6520476"/>
                <a:ext cx="22607" cy="22338"/>
              </a:xfrm>
              <a:custGeom>
                <a:avLst/>
                <a:gdLst>
                  <a:gd name="connsiteX0" fmla="*/ 11304 w 22607"/>
                  <a:gd name="connsiteY0" fmla="*/ 6702 h 22338"/>
                  <a:gd name="connsiteX1" fmla="*/ 15825 w 22607"/>
                  <a:gd name="connsiteY1" fmla="*/ 11169 h 22338"/>
                  <a:gd name="connsiteX2" fmla="*/ 11304 w 22607"/>
                  <a:gd name="connsiteY2" fmla="*/ 15637 h 22338"/>
                  <a:gd name="connsiteX3" fmla="*/ 6782 w 22607"/>
                  <a:gd name="connsiteY3" fmla="*/ 11169 h 22338"/>
                  <a:gd name="connsiteX4" fmla="*/ 11304 w 22607"/>
                  <a:gd name="connsiteY4" fmla="*/ 6702 h 22338"/>
                  <a:gd name="connsiteX5" fmla="*/ 11304 w 22607"/>
                  <a:gd name="connsiteY5" fmla="*/ 0 h 22338"/>
                  <a:gd name="connsiteX6" fmla="*/ 0 w 22607"/>
                  <a:gd name="connsiteY6" fmla="*/ 11169 h 22338"/>
                  <a:gd name="connsiteX7" fmla="*/ 11304 w 22607"/>
                  <a:gd name="connsiteY7" fmla="*/ 22339 h 22338"/>
                  <a:gd name="connsiteX8" fmla="*/ 22607 w 22607"/>
                  <a:gd name="connsiteY8" fmla="*/ 11169 h 22338"/>
                  <a:gd name="connsiteX9" fmla="*/ 11304 w 22607"/>
                  <a:gd name="connsiteY9" fmla="*/ 0 h 2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7" h="22338">
                    <a:moveTo>
                      <a:pt x="11304" y="6702"/>
                    </a:moveTo>
                    <a:cubicBezTo>
                      <a:pt x="13801" y="6702"/>
                      <a:pt x="15825" y="8702"/>
                      <a:pt x="15825" y="11169"/>
                    </a:cubicBezTo>
                    <a:cubicBezTo>
                      <a:pt x="15825" y="13637"/>
                      <a:pt x="13801" y="15637"/>
                      <a:pt x="11304" y="15637"/>
                    </a:cubicBezTo>
                    <a:cubicBezTo>
                      <a:pt x="8806" y="15637"/>
                      <a:pt x="6782" y="13637"/>
                      <a:pt x="6782" y="11169"/>
                    </a:cubicBezTo>
                    <a:cubicBezTo>
                      <a:pt x="6782" y="8702"/>
                      <a:pt x="8806" y="6702"/>
                      <a:pt x="11304" y="6702"/>
                    </a:cubicBezTo>
                    <a:moveTo>
                      <a:pt x="11304" y="0"/>
                    </a:moveTo>
                    <a:cubicBezTo>
                      <a:pt x="5061" y="0"/>
                      <a:pt x="0" y="5001"/>
                      <a:pt x="0" y="11169"/>
                    </a:cubicBezTo>
                    <a:cubicBezTo>
                      <a:pt x="0" y="17338"/>
                      <a:pt x="5061" y="22339"/>
                      <a:pt x="11304" y="22339"/>
                    </a:cubicBezTo>
                    <a:cubicBezTo>
                      <a:pt x="17546" y="22339"/>
                      <a:pt x="22607" y="17338"/>
                      <a:pt x="22607" y="11169"/>
                    </a:cubicBezTo>
                    <a:cubicBezTo>
                      <a:pt x="22607" y="5001"/>
                      <a:pt x="17546" y="0"/>
                      <a:pt x="11304" y="0"/>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213" name="Free-form: Shape 631">
                <a:extLst>
                  <a:ext uri="{FF2B5EF4-FFF2-40B4-BE49-F238E27FC236}">
                    <a16:creationId xmlns:a16="http://schemas.microsoft.com/office/drawing/2014/main" id="{028D8F8E-5DA7-6717-1F03-C2E67A116E5E}"/>
                  </a:ext>
                </a:extLst>
              </p:cNvPr>
              <p:cNvSpPr/>
              <p:nvPr/>
            </p:nvSpPr>
            <p:spPr>
              <a:xfrm>
                <a:off x="6318713" y="6520476"/>
                <a:ext cx="22607" cy="22338"/>
              </a:xfrm>
              <a:custGeom>
                <a:avLst/>
                <a:gdLst>
                  <a:gd name="connsiteX0" fmla="*/ 11304 w 22607"/>
                  <a:gd name="connsiteY0" fmla="*/ 6702 h 22338"/>
                  <a:gd name="connsiteX1" fmla="*/ 15825 w 22607"/>
                  <a:gd name="connsiteY1" fmla="*/ 11169 h 22338"/>
                  <a:gd name="connsiteX2" fmla="*/ 11304 w 22607"/>
                  <a:gd name="connsiteY2" fmla="*/ 15637 h 22338"/>
                  <a:gd name="connsiteX3" fmla="*/ 6782 w 22607"/>
                  <a:gd name="connsiteY3" fmla="*/ 11169 h 22338"/>
                  <a:gd name="connsiteX4" fmla="*/ 11304 w 22607"/>
                  <a:gd name="connsiteY4" fmla="*/ 6702 h 22338"/>
                  <a:gd name="connsiteX5" fmla="*/ 11304 w 22607"/>
                  <a:gd name="connsiteY5" fmla="*/ 0 h 22338"/>
                  <a:gd name="connsiteX6" fmla="*/ 0 w 22607"/>
                  <a:gd name="connsiteY6" fmla="*/ 11169 h 22338"/>
                  <a:gd name="connsiteX7" fmla="*/ 11304 w 22607"/>
                  <a:gd name="connsiteY7" fmla="*/ 22339 h 22338"/>
                  <a:gd name="connsiteX8" fmla="*/ 22607 w 22607"/>
                  <a:gd name="connsiteY8" fmla="*/ 11169 h 22338"/>
                  <a:gd name="connsiteX9" fmla="*/ 11304 w 22607"/>
                  <a:gd name="connsiteY9" fmla="*/ 0 h 2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7" h="22338">
                    <a:moveTo>
                      <a:pt x="11304" y="6702"/>
                    </a:moveTo>
                    <a:cubicBezTo>
                      <a:pt x="13801" y="6702"/>
                      <a:pt x="15825" y="8702"/>
                      <a:pt x="15825" y="11169"/>
                    </a:cubicBezTo>
                    <a:cubicBezTo>
                      <a:pt x="15825" y="13637"/>
                      <a:pt x="13801" y="15637"/>
                      <a:pt x="11304" y="15637"/>
                    </a:cubicBezTo>
                    <a:cubicBezTo>
                      <a:pt x="8806" y="15637"/>
                      <a:pt x="6782" y="13637"/>
                      <a:pt x="6782" y="11169"/>
                    </a:cubicBezTo>
                    <a:cubicBezTo>
                      <a:pt x="6782" y="8702"/>
                      <a:pt x="8806" y="6702"/>
                      <a:pt x="11304" y="6702"/>
                    </a:cubicBezTo>
                    <a:moveTo>
                      <a:pt x="11304" y="0"/>
                    </a:moveTo>
                    <a:cubicBezTo>
                      <a:pt x="5061" y="0"/>
                      <a:pt x="0" y="5001"/>
                      <a:pt x="0" y="11169"/>
                    </a:cubicBezTo>
                    <a:cubicBezTo>
                      <a:pt x="0" y="17338"/>
                      <a:pt x="5061" y="22339"/>
                      <a:pt x="11304" y="22339"/>
                    </a:cubicBezTo>
                    <a:cubicBezTo>
                      <a:pt x="17546" y="22339"/>
                      <a:pt x="22607" y="17338"/>
                      <a:pt x="22607" y="11169"/>
                    </a:cubicBezTo>
                    <a:cubicBezTo>
                      <a:pt x="22607" y="5001"/>
                      <a:pt x="17546" y="0"/>
                      <a:pt x="11304" y="0"/>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214" name="Free-form: Shape 632">
                <a:extLst>
                  <a:ext uri="{FF2B5EF4-FFF2-40B4-BE49-F238E27FC236}">
                    <a16:creationId xmlns:a16="http://schemas.microsoft.com/office/drawing/2014/main" id="{B8C75332-0B0B-FC76-8F79-452953D5BA7A}"/>
                  </a:ext>
                </a:extLst>
              </p:cNvPr>
              <p:cNvSpPr/>
              <p:nvPr/>
            </p:nvSpPr>
            <p:spPr>
              <a:xfrm>
                <a:off x="6219359" y="6399916"/>
                <a:ext cx="171698" cy="142970"/>
              </a:xfrm>
              <a:custGeom>
                <a:avLst/>
                <a:gdLst>
                  <a:gd name="connsiteX0" fmla="*/ 117057 w 171698"/>
                  <a:gd name="connsiteY0" fmla="*/ 82656 h 142969"/>
                  <a:gd name="connsiteX1" fmla="*/ 94449 w 171698"/>
                  <a:gd name="connsiteY1" fmla="*/ 60317 h 142969"/>
                  <a:gd name="connsiteX2" fmla="*/ 84773 w 171698"/>
                  <a:gd name="connsiteY2" fmla="*/ 60317 h 142969"/>
                  <a:gd name="connsiteX3" fmla="*/ 72882 w 171698"/>
                  <a:gd name="connsiteY3" fmla="*/ 15819 h 142969"/>
                  <a:gd name="connsiteX4" fmla="*/ 70621 w 171698"/>
                  <a:gd name="connsiteY4" fmla="*/ 12066 h 142969"/>
                  <a:gd name="connsiteX5" fmla="*/ 55045 w 171698"/>
                  <a:gd name="connsiteY5" fmla="*/ 2237 h 142969"/>
                  <a:gd name="connsiteX6" fmla="*/ 42837 w 171698"/>
                  <a:gd name="connsiteY6" fmla="*/ 3 h 142969"/>
                  <a:gd name="connsiteX7" fmla="*/ 30629 w 171698"/>
                  <a:gd name="connsiteY7" fmla="*/ 2014 h 142969"/>
                  <a:gd name="connsiteX8" fmla="*/ 15030 w 171698"/>
                  <a:gd name="connsiteY8" fmla="*/ 11843 h 142969"/>
                  <a:gd name="connsiteX9" fmla="*/ 12769 w 171698"/>
                  <a:gd name="connsiteY9" fmla="*/ 15819 h 142969"/>
                  <a:gd name="connsiteX10" fmla="*/ 222 w 171698"/>
                  <a:gd name="connsiteY10" fmla="*/ 62842 h 142969"/>
                  <a:gd name="connsiteX11" fmla="*/ 5060 w 171698"/>
                  <a:gd name="connsiteY11" fmla="*/ 71017 h 142969"/>
                  <a:gd name="connsiteX12" fmla="*/ 6778 w 171698"/>
                  <a:gd name="connsiteY12" fmla="*/ 71241 h 142969"/>
                  <a:gd name="connsiteX13" fmla="*/ 13447 w 171698"/>
                  <a:gd name="connsiteY13" fmla="*/ 66259 h 142969"/>
                  <a:gd name="connsiteX14" fmla="*/ 24751 w 171698"/>
                  <a:gd name="connsiteY14" fmla="*/ 23593 h 142969"/>
                  <a:gd name="connsiteX15" fmla="*/ 24751 w 171698"/>
                  <a:gd name="connsiteY15" fmla="*/ 37264 h 142969"/>
                  <a:gd name="connsiteX16" fmla="*/ 10644 w 171698"/>
                  <a:gd name="connsiteY16" fmla="*/ 89357 h 142969"/>
                  <a:gd name="connsiteX17" fmla="*/ 24751 w 171698"/>
                  <a:gd name="connsiteY17" fmla="*/ 89357 h 142969"/>
                  <a:gd name="connsiteX18" fmla="*/ 24751 w 171698"/>
                  <a:gd name="connsiteY18" fmla="*/ 142970 h 142969"/>
                  <a:gd name="connsiteX19" fmla="*/ 38315 w 171698"/>
                  <a:gd name="connsiteY19" fmla="*/ 142970 h 142969"/>
                  <a:gd name="connsiteX20" fmla="*/ 38315 w 171698"/>
                  <a:gd name="connsiteY20" fmla="*/ 89357 h 142969"/>
                  <a:gd name="connsiteX21" fmla="*/ 47358 w 171698"/>
                  <a:gd name="connsiteY21" fmla="*/ 89357 h 142969"/>
                  <a:gd name="connsiteX22" fmla="*/ 47358 w 171698"/>
                  <a:gd name="connsiteY22" fmla="*/ 142970 h 142969"/>
                  <a:gd name="connsiteX23" fmla="*/ 60923 w 171698"/>
                  <a:gd name="connsiteY23" fmla="*/ 142970 h 142969"/>
                  <a:gd name="connsiteX24" fmla="*/ 60923 w 171698"/>
                  <a:gd name="connsiteY24" fmla="*/ 89357 h 142969"/>
                  <a:gd name="connsiteX25" fmla="*/ 72588 w 171698"/>
                  <a:gd name="connsiteY25" fmla="*/ 89357 h 142969"/>
                  <a:gd name="connsiteX26" fmla="*/ 60923 w 171698"/>
                  <a:gd name="connsiteY26" fmla="*/ 46266 h 142969"/>
                  <a:gd name="connsiteX27" fmla="*/ 60923 w 171698"/>
                  <a:gd name="connsiteY27" fmla="*/ 23593 h 142969"/>
                  <a:gd name="connsiteX28" fmla="*/ 72226 w 171698"/>
                  <a:gd name="connsiteY28" fmla="*/ 66259 h 142969"/>
                  <a:gd name="connsiteX29" fmla="*/ 79008 w 171698"/>
                  <a:gd name="connsiteY29" fmla="*/ 71241 h 142969"/>
                  <a:gd name="connsiteX30" fmla="*/ 80727 w 171698"/>
                  <a:gd name="connsiteY30" fmla="*/ 71017 h 142969"/>
                  <a:gd name="connsiteX31" fmla="*/ 83688 w 171698"/>
                  <a:gd name="connsiteY31" fmla="*/ 69253 h 142969"/>
                  <a:gd name="connsiteX32" fmla="*/ 90696 w 171698"/>
                  <a:gd name="connsiteY32" fmla="*/ 69253 h 142969"/>
                  <a:gd name="connsiteX33" fmla="*/ 104261 w 171698"/>
                  <a:gd name="connsiteY33" fmla="*/ 82656 h 142969"/>
                  <a:gd name="connsiteX34" fmla="*/ 85791 w 171698"/>
                  <a:gd name="connsiteY34" fmla="*/ 82656 h 142969"/>
                  <a:gd name="connsiteX35" fmla="*/ 85791 w 171698"/>
                  <a:gd name="connsiteY35" fmla="*/ 104994 h 142969"/>
                  <a:gd name="connsiteX36" fmla="*/ 97094 w 171698"/>
                  <a:gd name="connsiteY36" fmla="*/ 116164 h 142969"/>
                  <a:gd name="connsiteX37" fmla="*/ 160395 w 171698"/>
                  <a:gd name="connsiteY37" fmla="*/ 116164 h 142969"/>
                  <a:gd name="connsiteX38" fmla="*/ 171698 w 171698"/>
                  <a:gd name="connsiteY38" fmla="*/ 104994 h 142969"/>
                  <a:gd name="connsiteX39" fmla="*/ 171698 w 171698"/>
                  <a:gd name="connsiteY39" fmla="*/ 82656 h 14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1698" h="142969">
                    <a:moveTo>
                      <a:pt x="117057" y="82656"/>
                    </a:moveTo>
                    <a:lnTo>
                      <a:pt x="94449" y="60317"/>
                    </a:lnTo>
                    <a:lnTo>
                      <a:pt x="84773" y="60317"/>
                    </a:lnTo>
                    <a:lnTo>
                      <a:pt x="72882" y="15819"/>
                    </a:lnTo>
                    <a:cubicBezTo>
                      <a:pt x="72454" y="14402"/>
                      <a:pt x="71677" y="13113"/>
                      <a:pt x="70621" y="12066"/>
                    </a:cubicBezTo>
                    <a:cubicBezTo>
                      <a:pt x="66294" y="7612"/>
                      <a:pt x="60954" y="4242"/>
                      <a:pt x="55045" y="2237"/>
                    </a:cubicBezTo>
                    <a:cubicBezTo>
                      <a:pt x="51165" y="703"/>
                      <a:pt x="47015" y="-56"/>
                      <a:pt x="42837" y="3"/>
                    </a:cubicBezTo>
                    <a:cubicBezTo>
                      <a:pt x="38681" y="-20"/>
                      <a:pt x="34552" y="660"/>
                      <a:pt x="30629" y="2014"/>
                    </a:cubicBezTo>
                    <a:cubicBezTo>
                      <a:pt x="24685" y="3961"/>
                      <a:pt x="19324" y="7339"/>
                      <a:pt x="15030" y="11843"/>
                    </a:cubicBezTo>
                    <a:cubicBezTo>
                      <a:pt x="14022" y="13010"/>
                      <a:pt x="13254" y="14361"/>
                      <a:pt x="12769" y="15819"/>
                    </a:cubicBezTo>
                    <a:lnTo>
                      <a:pt x="222" y="62842"/>
                    </a:lnTo>
                    <a:cubicBezTo>
                      <a:pt x="-724" y="66419"/>
                      <a:pt x="1441" y="70078"/>
                      <a:pt x="5060" y="71017"/>
                    </a:cubicBezTo>
                    <a:cubicBezTo>
                      <a:pt x="5620" y="71168"/>
                      <a:pt x="6198" y="71243"/>
                      <a:pt x="6778" y="71241"/>
                    </a:cubicBezTo>
                    <a:cubicBezTo>
                      <a:pt x="9896" y="71293"/>
                      <a:pt x="12647" y="69237"/>
                      <a:pt x="13447" y="66259"/>
                    </a:cubicBezTo>
                    <a:lnTo>
                      <a:pt x="24751" y="23593"/>
                    </a:lnTo>
                    <a:lnTo>
                      <a:pt x="24751" y="37264"/>
                    </a:lnTo>
                    <a:lnTo>
                      <a:pt x="10644" y="89357"/>
                    </a:lnTo>
                    <a:lnTo>
                      <a:pt x="24751" y="89357"/>
                    </a:lnTo>
                    <a:lnTo>
                      <a:pt x="24751" y="142970"/>
                    </a:lnTo>
                    <a:lnTo>
                      <a:pt x="38315" y="142970"/>
                    </a:lnTo>
                    <a:lnTo>
                      <a:pt x="38315" y="89357"/>
                    </a:lnTo>
                    <a:lnTo>
                      <a:pt x="47358" y="89357"/>
                    </a:lnTo>
                    <a:lnTo>
                      <a:pt x="47358" y="142970"/>
                    </a:lnTo>
                    <a:lnTo>
                      <a:pt x="60923" y="142970"/>
                    </a:lnTo>
                    <a:lnTo>
                      <a:pt x="60923" y="89357"/>
                    </a:lnTo>
                    <a:lnTo>
                      <a:pt x="72588" y="89357"/>
                    </a:lnTo>
                    <a:lnTo>
                      <a:pt x="60923" y="46266"/>
                    </a:lnTo>
                    <a:lnTo>
                      <a:pt x="60923" y="23593"/>
                    </a:lnTo>
                    <a:lnTo>
                      <a:pt x="72226" y="66259"/>
                    </a:lnTo>
                    <a:cubicBezTo>
                      <a:pt x="73036" y="69279"/>
                      <a:pt x="75849" y="71345"/>
                      <a:pt x="79008" y="71241"/>
                    </a:cubicBezTo>
                    <a:cubicBezTo>
                      <a:pt x="79589" y="71243"/>
                      <a:pt x="80167" y="71168"/>
                      <a:pt x="80727" y="71017"/>
                    </a:cubicBezTo>
                    <a:cubicBezTo>
                      <a:pt x="81852" y="70692"/>
                      <a:pt x="82872" y="70084"/>
                      <a:pt x="83688" y="69253"/>
                    </a:cubicBezTo>
                    <a:lnTo>
                      <a:pt x="90696" y="69253"/>
                    </a:lnTo>
                    <a:lnTo>
                      <a:pt x="104261" y="82656"/>
                    </a:lnTo>
                    <a:lnTo>
                      <a:pt x="85791" y="82656"/>
                    </a:lnTo>
                    <a:lnTo>
                      <a:pt x="85791" y="104994"/>
                    </a:lnTo>
                    <a:cubicBezTo>
                      <a:pt x="85791" y="111163"/>
                      <a:pt x="90851" y="116164"/>
                      <a:pt x="97094" y="116164"/>
                    </a:cubicBezTo>
                    <a:lnTo>
                      <a:pt x="160395" y="116164"/>
                    </a:lnTo>
                    <a:cubicBezTo>
                      <a:pt x="166637" y="116164"/>
                      <a:pt x="171698" y="111163"/>
                      <a:pt x="171698" y="104994"/>
                    </a:cubicBezTo>
                    <a:lnTo>
                      <a:pt x="171698" y="82656"/>
                    </a:ln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215" name="Free-form: Shape 633">
                <a:extLst>
                  <a:ext uri="{FF2B5EF4-FFF2-40B4-BE49-F238E27FC236}">
                    <a16:creationId xmlns:a16="http://schemas.microsoft.com/office/drawing/2014/main" id="{B7406171-BAD9-67DF-A833-E6FD4E22A9EF}"/>
                  </a:ext>
                </a:extLst>
              </p:cNvPr>
              <p:cNvSpPr/>
              <p:nvPr/>
            </p:nvSpPr>
            <p:spPr>
              <a:xfrm>
                <a:off x="6350363" y="6443430"/>
                <a:ext cx="40693" cy="34602"/>
              </a:xfrm>
              <a:custGeom>
                <a:avLst/>
                <a:gdLst>
                  <a:gd name="connsiteX0" fmla="*/ 0 w 40693"/>
                  <a:gd name="connsiteY0" fmla="*/ 34602 h 34602"/>
                  <a:gd name="connsiteX1" fmla="*/ 40693 w 40693"/>
                  <a:gd name="connsiteY1" fmla="*/ 34602 h 34602"/>
                  <a:gd name="connsiteX2" fmla="*/ 5674 w 40693"/>
                  <a:gd name="connsiteY2" fmla="*/ 0 h 34602"/>
                  <a:gd name="connsiteX3" fmla="*/ 0 w 40693"/>
                  <a:gd name="connsiteY3" fmla="*/ 491 h 34602"/>
                </a:gdLst>
                <a:ahLst/>
                <a:cxnLst>
                  <a:cxn ang="0">
                    <a:pos x="connsiteX0" y="connsiteY0"/>
                  </a:cxn>
                  <a:cxn ang="0">
                    <a:pos x="connsiteX1" y="connsiteY1"/>
                  </a:cxn>
                  <a:cxn ang="0">
                    <a:pos x="connsiteX2" y="connsiteY2"/>
                  </a:cxn>
                  <a:cxn ang="0">
                    <a:pos x="connsiteX3" y="connsiteY3"/>
                  </a:cxn>
                </a:cxnLst>
                <a:rect l="l" t="t" r="r" b="b"/>
                <a:pathLst>
                  <a:path w="40693" h="34602">
                    <a:moveTo>
                      <a:pt x="0" y="34602"/>
                    </a:moveTo>
                    <a:lnTo>
                      <a:pt x="40693" y="34602"/>
                    </a:lnTo>
                    <a:cubicBezTo>
                      <a:pt x="40693" y="15492"/>
                      <a:pt x="25015" y="0"/>
                      <a:pt x="5674" y="0"/>
                    </a:cubicBezTo>
                    <a:cubicBezTo>
                      <a:pt x="3772" y="5"/>
                      <a:pt x="1874" y="170"/>
                      <a:pt x="0" y="491"/>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sp>
            <p:nvSpPr>
              <p:cNvPr id="216" name="Free-form: Shape 634">
                <a:extLst>
                  <a:ext uri="{FF2B5EF4-FFF2-40B4-BE49-F238E27FC236}">
                    <a16:creationId xmlns:a16="http://schemas.microsoft.com/office/drawing/2014/main" id="{5F9611F8-729E-F066-8793-F01790A02593}"/>
                  </a:ext>
                </a:extLst>
              </p:cNvPr>
              <p:cNvSpPr/>
              <p:nvPr/>
            </p:nvSpPr>
            <p:spPr>
              <a:xfrm>
                <a:off x="6246371" y="6364167"/>
                <a:ext cx="31650" cy="31274"/>
              </a:xfrm>
              <a:custGeom>
                <a:avLst/>
                <a:gdLst>
                  <a:gd name="connsiteX0" fmla="*/ 31650 w 31650"/>
                  <a:gd name="connsiteY0" fmla="*/ 15637 h 31273"/>
                  <a:gd name="connsiteX1" fmla="*/ 15825 w 31650"/>
                  <a:gd name="connsiteY1" fmla="*/ 31274 h 31273"/>
                  <a:gd name="connsiteX2" fmla="*/ 0 w 31650"/>
                  <a:gd name="connsiteY2" fmla="*/ 15637 h 31273"/>
                  <a:gd name="connsiteX3" fmla="*/ 15825 w 31650"/>
                  <a:gd name="connsiteY3" fmla="*/ 0 h 31273"/>
                  <a:gd name="connsiteX4" fmla="*/ 31650 w 31650"/>
                  <a:gd name="connsiteY4" fmla="*/ 15637 h 3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0" h="31273">
                    <a:moveTo>
                      <a:pt x="31650" y="15637"/>
                    </a:moveTo>
                    <a:cubicBezTo>
                      <a:pt x="31650" y="24273"/>
                      <a:pt x="24565" y="31274"/>
                      <a:pt x="15825" y="31274"/>
                    </a:cubicBezTo>
                    <a:cubicBezTo>
                      <a:pt x="7085" y="31274"/>
                      <a:pt x="0" y="24273"/>
                      <a:pt x="0" y="15637"/>
                    </a:cubicBezTo>
                    <a:cubicBezTo>
                      <a:pt x="0" y="7001"/>
                      <a:pt x="7085" y="0"/>
                      <a:pt x="15825" y="0"/>
                    </a:cubicBezTo>
                    <a:cubicBezTo>
                      <a:pt x="24565" y="0"/>
                      <a:pt x="31650" y="7001"/>
                      <a:pt x="31650" y="15637"/>
                    </a:cubicBezTo>
                    <a:close/>
                  </a:path>
                </a:pathLst>
              </a:custGeom>
              <a:grpFill/>
              <a:ln w="2183" cap="flat">
                <a:noFill/>
                <a:prstDash val="solid"/>
                <a:miter/>
              </a:ln>
            </p:spPr>
            <p:txBody>
              <a:bodyPr rtlCol="0" anchor="ctr"/>
              <a:lstStyle/>
              <a:p>
                <a:pPr>
                  <a:defRPr/>
                </a:pPr>
                <a:endParaRPr lang="en-IN" sz="600">
                  <a:solidFill>
                    <a:srgbClr val="000000"/>
                  </a:solidFill>
                  <a:latin typeface="Segoe UI Semibold"/>
                </a:endParaRPr>
              </a:p>
            </p:txBody>
          </p:sp>
        </p:grpSp>
      </p:grpSp>
      <p:sp>
        <p:nvSpPr>
          <p:cNvPr id="217" name="Rectangle 216">
            <a:extLst>
              <a:ext uri="{FF2B5EF4-FFF2-40B4-BE49-F238E27FC236}">
                <a16:creationId xmlns:a16="http://schemas.microsoft.com/office/drawing/2014/main" id="{AB9687DE-7F4F-DBDB-87EF-C4B55214F0A9}"/>
              </a:ext>
            </a:extLst>
          </p:cNvPr>
          <p:cNvSpPr/>
          <p:nvPr/>
        </p:nvSpPr>
        <p:spPr bwMode="auto">
          <a:xfrm>
            <a:off x="8784098" y="3326283"/>
            <a:ext cx="253654" cy="24575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19" name="Rectangle 218">
            <a:extLst>
              <a:ext uri="{FF2B5EF4-FFF2-40B4-BE49-F238E27FC236}">
                <a16:creationId xmlns:a16="http://schemas.microsoft.com/office/drawing/2014/main" id="{BD78E91D-BACA-F450-9E30-7FD08F27CD3B}"/>
              </a:ext>
            </a:extLst>
          </p:cNvPr>
          <p:cNvSpPr/>
          <p:nvPr/>
        </p:nvSpPr>
        <p:spPr bwMode="auto">
          <a:xfrm>
            <a:off x="3887636" y="3786955"/>
            <a:ext cx="259704" cy="2248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227" name="Group 226">
            <a:extLst>
              <a:ext uri="{FF2B5EF4-FFF2-40B4-BE49-F238E27FC236}">
                <a16:creationId xmlns:a16="http://schemas.microsoft.com/office/drawing/2014/main" id="{5C2500D1-2CD9-7924-096B-F68AC067079A}"/>
              </a:ext>
            </a:extLst>
          </p:cNvPr>
          <p:cNvGrpSpPr/>
          <p:nvPr/>
        </p:nvGrpSpPr>
        <p:grpSpPr>
          <a:xfrm>
            <a:off x="3914266" y="3816629"/>
            <a:ext cx="210312" cy="210312"/>
            <a:chOff x="3695519" y="4666073"/>
            <a:chExt cx="407182" cy="407180"/>
          </a:xfrm>
        </p:grpSpPr>
        <p:sp>
          <p:nvSpPr>
            <p:cNvPr id="228" name="Oval 227">
              <a:extLst>
                <a:ext uri="{FF2B5EF4-FFF2-40B4-BE49-F238E27FC236}">
                  <a16:creationId xmlns:a16="http://schemas.microsoft.com/office/drawing/2014/main" id="{6BD8A76D-5AA0-CD0C-A3CD-F573A16EEA4A}"/>
                </a:ext>
              </a:extLst>
            </p:cNvPr>
            <p:cNvSpPr>
              <a:spLocks/>
            </p:cNvSpPr>
            <p:nvPr/>
          </p:nvSpPr>
          <p:spPr bwMode="auto">
            <a:xfrm>
              <a:off x="3695519" y="4666073"/>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9" name="Group 228">
              <a:extLst>
                <a:ext uri="{FF2B5EF4-FFF2-40B4-BE49-F238E27FC236}">
                  <a16:creationId xmlns:a16="http://schemas.microsoft.com/office/drawing/2014/main" id="{BECA9161-B5E7-CB05-C35E-BAC50597BCF2}"/>
                </a:ext>
              </a:extLst>
            </p:cNvPr>
            <p:cNvGrpSpPr/>
            <p:nvPr/>
          </p:nvGrpSpPr>
          <p:grpSpPr>
            <a:xfrm>
              <a:off x="3825210" y="4702577"/>
              <a:ext cx="224581" cy="351344"/>
              <a:chOff x="3837767" y="4711174"/>
              <a:chExt cx="224581" cy="351344"/>
            </a:xfrm>
          </p:grpSpPr>
          <p:pic>
            <p:nvPicPr>
              <p:cNvPr id="230" name="Graphic 229">
                <a:extLst>
                  <a:ext uri="{FF2B5EF4-FFF2-40B4-BE49-F238E27FC236}">
                    <a16:creationId xmlns:a16="http://schemas.microsoft.com/office/drawing/2014/main" id="{DFC6B803-388F-D1BC-F23E-B51DFA685B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2004" y="4852175"/>
                <a:ext cx="210344" cy="210343"/>
              </a:xfrm>
              <a:prstGeom prst="rect">
                <a:avLst/>
              </a:prstGeom>
            </p:spPr>
          </p:pic>
          <p:grpSp>
            <p:nvGrpSpPr>
              <p:cNvPr id="231" name="Group 230">
                <a:extLst>
                  <a:ext uri="{FF2B5EF4-FFF2-40B4-BE49-F238E27FC236}">
                    <a16:creationId xmlns:a16="http://schemas.microsoft.com/office/drawing/2014/main" id="{F455AED1-4DF9-644E-E1E2-9343F8312FB7}"/>
                  </a:ext>
                </a:extLst>
              </p:cNvPr>
              <p:cNvGrpSpPr/>
              <p:nvPr/>
            </p:nvGrpSpPr>
            <p:grpSpPr>
              <a:xfrm>
                <a:off x="3837767" y="4711174"/>
                <a:ext cx="105458" cy="267180"/>
                <a:chOff x="-2171495" y="3840915"/>
                <a:chExt cx="265329" cy="672215"/>
              </a:xfrm>
              <a:solidFill>
                <a:schemeClr val="tx1"/>
              </a:solidFill>
            </p:grpSpPr>
            <p:sp>
              <p:nvSpPr>
                <p:cNvPr id="232" name="Freeform: Shape 231">
                  <a:extLst>
                    <a:ext uri="{FF2B5EF4-FFF2-40B4-BE49-F238E27FC236}">
                      <a16:creationId xmlns:a16="http://schemas.microsoft.com/office/drawing/2014/main" id="{C0D9E07F-8CE4-AD64-08F9-7FBDF9ED7409}"/>
                    </a:ext>
                  </a:extLst>
                </p:cNvPr>
                <p:cNvSpPr/>
                <p:nvPr/>
              </p:nvSpPr>
              <p:spPr>
                <a:xfrm>
                  <a:off x="-2100505" y="3840915"/>
                  <a:ext cx="103906" cy="106778"/>
                </a:xfrm>
                <a:custGeom>
                  <a:avLst/>
                  <a:gdLst>
                    <a:gd name="connsiteX0" fmla="*/ 85496 w 85496"/>
                    <a:gd name="connsiteY0" fmla="*/ 42748 h 85496"/>
                    <a:gd name="connsiteX1" fmla="*/ 42748 w 85496"/>
                    <a:gd name="connsiteY1" fmla="*/ 85496 h 85496"/>
                    <a:gd name="connsiteX2" fmla="*/ 0 w 85496"/>
                    <a:gd name="connsiteY2" fmla="*/ 42748 h 85496"/>
                    <a:gd name="connsiteX3" fmla="*/ 42748 w 85496"/>
                    <a:gd name="connsiteY3" fmla="*/ 0 h 85496"/>
                    <a:gd name="connsiteX4" fmla="*/ 85496 w 85496"/>
                    <a:gd name="connsiteY4" fmla="*/ 42748 h 8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6" h="85496">
                      <a:moveTo>
                        <a:pt x="85496" y="42748"/>
                      </a:moveTo>
                      <a:cubicBezTo>
                        <a:pt x="85496" y="66357"/>
                        <a:pt x="66357" y="85496"/>
                        <a:pt x="42748" y="85496"/>
                      </a:cubicBezTo>
                      <a:cubicBezTo>
                        <a:pt x="19139" y="85496"/>
                        <a:pt x="0" y="66357"/>
                        <a:pt x="0" y="42748"/>
                      </a:cubicBezTo>
                      <a:cubicBezTo>
                        <a:pt x="0" y="19139"/>
                        <a:pt x="19139" y="0"/>
                        <a:pt x="42748" y="0"/>
                      </a:cubicBezTo>
                      <a:cubicBezTo>
                        <a:pt x="66357" y="0"/>
                        <a:pt x="85496" y="19139"/>
                        <a:pt x="85496" y="4274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sp>
              <p:nvSpPr>
                <p:cNvPr id="233" name="Freeform: Shape 232">
                  <a:extLst>
                    <a:ext uri="{FF2B5EF4-FFF2-40B4-BE49-F238E27FC236}">
                      <a16:creationId xmlns:a16="http://schemas.microsoft.com/office/drawing/2014/main" id="{CAFF9BD4-D301-C3BA-FD34-A78E8DF83262}"/>
                    </a:ext>
                  </a:extLst>
                </p:cNvPr>
                <p:cNvSpPr/>
                <p:nvPr/>
              </p:nvSpPr>
              <p:spPr>
                <a:xfrm>
                  <a:off x="-2171495" y="3957688"/>
                  <a:ext cx="265329" cy="555442"/>
                </a:xfrm>
                <a:custGeom>
                  <a:avLst/>
                  <a:gdLst>
                    <a:gd name="connsiteX0" fmla="*/ 14354 w 218319"/>
                    <a:gd name="connsiteY0" fmla="*/ 208228 h 444733"/>
                    <a:gd name="connsiteX1" fmla="*/ 34147 w 218319"/>
                    <a:gd name="connsiteY1" fmla="*/ 195046 h 444733"/>
                    <a:gd name="connsiteX2" fmla="*/ 47329 w 218319"/>
                    <a:gd name="connsiteY2" fmla="*/ 101882 h 444733"/>
                    <a:gd name="connsiteX3" fmla="*/ 58674 w 218319"/>
                    <a:gd name="connsiteY3" fmla="*/ 87108 h 444733"/>
                    <a:gd name="connsiteX4" fmla="*/ 55502 w 218319"/>
                    <a:gd name="connsiteY4" fmla="*/ 191874 h 444733"/>
                    <a:gd name="connsiteX5" fmla="*/ 24631 w 218319"/>
                    <a:gd name="connsiteY5" fmla="*/ 408796 h 444733"/>
                    <a:gd name="connsiteX6" fmla="*/ 44958 w 218319"/>
                    <a:gd name="connsiteY6" fmla="*/ 444420 h 444733"/>
                    <a:gd name="connsiteX7" fmla="*/ 75304 w 218319"/>
                    <a:gd name="connsiteY7" fmla="*/ 415921 h 444733"/>
                    <a:gd name="connsiteX8" fmla="*/ 103013 w 218319"/>
                    <a:gd name="connsiteY8" fmla="*/ 210352 h 444733"/>
                    <a:gd name="connsiteX9" fmla="*/ 164763 w 218319"/>
                    <a:gd name="connsiteY9" fmla="*/ 264712 h 444733"/>
                    <a:gd name="connsiteX10" fmla="*/ 149199 w 218319"/>
                    <a:gd name="connsiteY10" fmla="*/ 345722 h 444733"/>
                    <a:gd name="connsiteX11" fmla="*/ 167659 w 218319"/>
                    <a:gd name="connsiteY11" fmla="*/ 376087 h 444733"/>
                    <a:gd name="connsiteX12" fmla="*/ 199329 w 218319"/>
                    <a:gd name="connsiteY12" fmla="*/ 359981 h 444733"/>
                    <a:gd name="connsiteX13" fmla="*/ 216217 w 218319"/>
                    <a:gd name="connsiteY13" fmla="*/ 271589 h 444733"/>
                    <a:gd name="connsiteX14" fmla="*/ 206721 w 218319"/>
                    <a:gd name="connsiteY14" fmla="*/ 233327 h 444733"/>
                    <a:gd name="connsiteX15" fmla="*/ 135140 w 218319"/>
                    <a:gd name="connsiteY15" fmla="*/ 167880 h 444733"/>
                    <a:gd name="connsiteX16" fmla="*/ 135140 w 218319"/>
                    <a:gd name="connsiteY16" fmla="*/ 144659 h 444733"/>
                    <a:gd name="connsiteX17" fmla="*/ 178736 w 218319"/>
                    <a:gd name="connsiteY17" fmla="*/ 181863 h 444733"/>
                    <a:gd name="connsiteX18" fmla="*/ 204063 w 218319"/>
                    <a:gd name="connsiteY18" fmla="*/ 184244 h 444733"/>
                    <a:gd name="connsiteX19" fmla="*/ 199577 w 218319"/>
                    <a:gd name="connsiteY19" fmla="*/ 155479 h 444733"/>
                    <a:gd name="connsiteX20" fmla="*/ 138884 w 218319"/>
                    <a:gd name="connsiteY20" fmla="*/ 100062 h 444733"/>
                    <a:gd name="connsiteX21" fmla="*/ 138884 w 218319"/>
                    <a:gd name="connsiteY21" fmla="*/ 42531 h 444733"/>
                    <a:gd name="connsiteX22" fmla="*/ 117510 w 218319"/>
                    <a:gd name="connsiteY22" fmla="*/ 3746 h 444733"/>
                    <a:gd name="connsiteX23" fmla="*/ 61303 w 218319"/>
                    <a:gd name="connsiteY23" fmla="*/ 24063 h 444733"/>
                    <a:gd name="connsiteX24" fmla="*/ 14335 w 218319"/>
                    <a:gd name="connsiteY24" fmla="*/ 90033 h 444733"/>
                    <a:gd name="connsiteX25" fmla="*/ 343 w 218319"/>
                    <a:gd name="connsiteY25" fmla="*/ 185568 h 444733"/>
                    <a:gd name="connsiteX26" fmla="*/ 14354 w 218319"/>
                    <a:gd name="connsiteY26" fmla="*/ 208228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319" h="444733">
                      <a:moveTo>
                        <a:pt x="14354" y="208228"/>
                      </a:moveTo>
                      <a:cubicBezTo>
                        <a:pt x="24641" y="209810"/>
                        <a:pt x="31499" y="206914"/>
                        <a:pt x="34147" y="195046"/>
                      </a:cubicBezTo>
                      <a:cubicBezTo>
                        <a:pt x="36785" y="183168"/>
                        <a:pt x="47329" y="101882"/>
                        <a:pt x="47329" y="101882"/>
                      </a:cubicBezTo>
                      <a:lnTo>
                        <a:pt x="58674" y="87108"/>
                      </a:lnTo>
                      <a:cubicBezTo>
                        <a:pt x="58674" y="87108"/>
                        <a:pt x="56569" y="181320"/>
                        <a:pt x="55502" y="191874"/>
                      </a:cubicBezTo>
                      <a:cubicBezTo>
                        <a:pt x="54445" y="202428"/>
                        <a:pt x="26489" y="390051"/>
                        <a:pt x="24631" y="408796"/>
                      </a:cubicBezTo>
                      <a:cubicBezTo>
                        <a:pt x="22784" y="427542"/>
                        <a:pt x="24108" y="442048"/>
                        <a:pt x="44958" y="444420"/>
                      </a:cubicBezTo>
                      <a:cubicBezTo>
                        <a:pt x="65798" y="446801"/>
                        <a:pt x="71352" y="435457"/>
                        <a:pt x="75304" y="415921"/>
                      </a:cubicBezTo>
                      <a:cubicBezTo>
                        <a:pt x="79267" y="396385"/>
                        <a:pt x="103013" y="210352"/>
                        <a:pt x="103013" y="210352"/>
                      </a:cubicBezTo>
                      <a:lnTo>
                        <a:pt x="164763" y="264712"/>
                      </a:lnTo>
                      <a:cubicBezTo>
                        <a:pt x="164763" y="264712"/>
                        <a:pt x="152104" y="329101"/>
                        <a:pt x="149199" y="345722"/>
                      </a:cubicBezTo>
                      <a:cubicBezTo>
                        <a:pt x="146285" y="362352"/>
                        <a:pt x="152619" y="372639"/>
                        <a:pt x="167659" y="376087"/>
                      </a:cubicBezTo>
                      <a:cubicBezTo>
                        <a:pt x="182699" y="379516"/>
                        <a:pt x="195643" y="371858"/>
                        <a:pt x="199329" y="359981"/>
                      </a:cubicBezTo>
                      <a:cubicBezTo>
                        <a:pt x="203016" y="348113"/>
                        <a:pt x="213322" y="285305"/>
                        <a:pt x="216217" y="271589"/>
                      </a:cubicBezTo>
                      <a:cubicBezTo>
                        <a:pt x="219132" y="257873"/>
                        <a:pt x="221227" y="247043"/>
                        <a:pt x="206721" y="233327"/>
                      </a:cubicBezTo>
                      <a:cubicBezTo>
                        <a:pt x="192214" y="219611"/>
                        <a:pt x="135140" y="167880"/>
                        <a:pt x="135140" y="167880"/>
                      </a:cubicBezTo>
                      <a:lnTo>
                        <a:pt x="135140" y="144659"/>
                      </a:lnTo>
                      <a:cubicBezTo>
                        <a:pt x="135140" y="144659"/>
                        <a:pt x="170031" y="174738"/>
                        <a:pt x="178736" y="181863"/>
                      </a:cubicBezTo>
                      <a:cubicBezTo>
                        <a:pt x="187442" y="188988"/>
                        <a:pt x="197739" y="191102"/>
                        <a:pt x="204063" y="184244"/>
                      </a:cubicBezTo>
                      <a:cubicBezTo>
                        <a:pt x="210397" y="177386"/>
                        <a:pt x="212245" y="167366"/>
                        <a:pt x="199577" y="155479"/>
                      </a:cubicBezTo>
                      <a:cubicBezTo>
                        <a:pt x="186909" y="143601"/>
                        <a:pt x="138884" y="100062"/>
                        <a:pt x="138884" y="100062"/>
                      </a:cubicBezTo>
                      <a:cubicBezTo>
                        <a:pt x="138884" y="100062"/>
                        <a:pt x="138884" y="58372"/>
                        <a:pt x="138884" y="42531"/>
                      </a:cubicBezTo>
                      <a:cubicBezTo>
                        <a:pt x="138884" y="26701"/>
                        <a:pt x="136255" y="11918"/>
                        <a:pt x="117510" y="3746"/>
                      </a:cubicBezTo>
                      <a:cubicBezTo>
                        <a:pt x="84525" y="-8923"/>
                        <a:pt x="68961" y="13766"/>
                        <a:pt x="61303" y="24063"/>
                      </a:cubicBezTo>
                      <a:cubicBezTo>
                        <a:pt x="61303" y="24063"/>
                        <a:pt x="18021" y="84232"/>
                        <a:pt x="14335" y="90033"/>
                      </a:cubicBezTo>
                      <a:cubicBezTo>
                        <a:pt x="13020" y="95833"/>
                        <a:pt x="2190" y="169462"/>
                        <a:pt x="343" y="185568"/>
                      </a:cubicBezTo>
                      <a:cubicBezTo>
                        <a:pt x="-1477" y="201637"/>
                        <a:pt x="4057" y="206647"/>
                        <a:pt x="14354" y="20822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grpSp>
        </p:grpSp>
      </p:grpSp>
      <p:grpSp>
        <p:nvGrpSpPr>
          <p:cNvPr id="234" name="Group 233">
            <a:extLst>
              <a:ext uri="{FF2B5EF4-FFF2-40B4-BE49-F238E27FC236}">
                <a16:creationId xmlns:a16="http://schemas.microsoft.com/office/drawing/2014/main" id="{CFFCC190-4A8E-D3C3-446F-3774EAB7A412}"/>
              </a:ext>
            </a:extLst>
          </p:cNvPr>
          <p:cNvGrpSpPr/>
          <p:nvPr/>
        </p:nvGrpSpPr>
        <p:grpSpPr>
          <a:xfrm>
            <a:off x="8809706" y="3341457"/>
            <a:ext cx="210312" cy="210312"/>
            <a:chOff x="3695519" y="4666073"/>
            <a:chExt cx="407182" cy="407180"/>
          </a:xfrm>
        </p:grpSpPr>
        <p:sp>
          <p:nvSpPr>
            <p:cNvPr id="235" name="Oval 234">
              <a:extLst>
                <a:ext uri="{FF2B5EF4-FFF2-40B4-BE49-F238E27FC236}">
                  <a16:creationId xmlns:a16="http://schemas.microsoft.com/office/drawing/2014/main" id="{90D109CA-F006-87A6-B94A-AE14EF78525D}"/>
                </a:ext>
              </a:extLst>
            </p:cNvPr>
            <p:cNvSpPr>
              <a:spLocks/>
            </p:cNvSpPr>
            <p:nvPr/>
          </p:nvSpPr>
          <p:spPr bwMode="auto">
            <a:xfrm>
              <a:off x="3695519" y="4666073"/>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36" name="Group 235">
              <a:extLst>
                <a:ext uri="{FF2B5EF4-FFF2-40B4-BE49-F238E27FC236}">
                  <a16:creationId xmlns:a16="http://schemas.microsoft.com/office/drawing/2014/main" id="{B390BED2-ED95-958F-EC21-D5F21F28B30B}"/>
                </a:ext>
              </a:extLst>
            </p:cNvPr>
            <p:cNvGrpSpPr/>
            <p:nvPr/>
          </p:nvGrpSpPr>
          <p:grpSpPr>
            <a:xfrm>
              <a:off x="3825210" y="4702577"/>
              <a:ext cx="224581" cy="351344"/>
              <a:chOff x="3837767" y="4711174"/>
              <a:chExt cx="224581" cy="351344"/>
            </a:xfrm>
          </p:grpSpPr>
          <p:pic>
            <p:nvPicPr>
              <p:cNvPr id="237" name="Graphic 236">
                <a:extLst>
                  <a:ext uri="{FF2B5EF4-FFF2-40B4-BE49-F238E27FC236}">
                    <a16:creationId xmlns:a16="http://schemas.microsoft.com/office/drawing/2014/main" id="{83BC7C0C-5854-85AA-4D93-00D2CEE9D7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2004" y="4852175"/>
                <a:ext cx="210344" cy="210343"/>
              </a:xfrm>
              <a:prstGeom prst="rect">
                <a:avLst/>
              </a:prstGeom>
            </p:spPr>
          </p:pic>
          <p:grpSp>
            <p:nvGrpSpPr>
              <p:cNvPr id="238" name="Group 237">
                <a:extLst>
                  <a:ext uri="{FF2B5EF4-FFF2-40B4-BE49-F238E27FC236}">
                    <a16:creationId xmlns:a16="http://schemas.microsoft.com/office/drawing/2014/main" id="{6DAC6F0B-CD43-8B64-9982-8CAD73CF0E51}"/>
                  </a:ext>
                </a:extLst>
              </p:cNvPr>
              <p:cNvGrpSpPr/>
              <p:nvPr/>
            </p:nvGrpSpPr>
            <p:grpSpPr>
              <a:xfrm>
                <a:off x="3837767" y="4711174"/>
                <a:ext cx="105458" cy="267180"/>
                <a:chOff x="-2171495" y="3840915"/>
                <a:chExt cx="265329" cy="672215"/>
              </a:xfrm>
              <a:solidFill>
                <a:schemeClr val="tx1"/>
              </a:solidFill>
            </p:grpSpPr>
            <p:sp>
              <p:nvSpPr>
                <p:cNvPr id="239" name="Freeform: Shape 238">
                  <a:extLst>
                    <a:ext uri="{FF2B5EF4-FFF2-40B4-BE49-F238E27FC236}">
                      <a16:creationId xmlns:a16="http://schemas.microsoft.com/office/drawing/2014/main" id="{C5F45096-2631-7A96-467D-F2DE65C1E6ED}"/>
                    </a:ext>
                  </a:extLst>
                </p:cNvPr>
                <p:cNvSpPr/>
                <p:nvPr/>
              </p:nvSpPr>
              <p:spPr>
                <a:xfrm>
                  <a:off x="-2100505" y="3840915"/>
                  <a:ext cx="103906" cy="106778"/>
                </a:xfrm>
                <a:custGeom>
                  <a:avLst/>
                  <a:gdLst>
                    <a:gd name="connsiteX0" fmla="*/ 85496 w 85496"/>
                    <a:gd name="connsiteY0" fmla="*/ 42748 h 85496"/>
                    <a:gd name="connsiteX1" fmla="*/ 42748 w 85496"/>
                    <a:gd name="connsiteY1" fmla="*/ 85496 h 85496"/>
                    <a:gd name="connsiteX2" fmla="*/ 0 w 85496"/>
                    <a:gd name="connsiteY2" fmla="*/ 42748 h 85496"/>
                    <a:gd name="connsiteX3" fmla="*/ 42748 w 85496"/>
                    <a:gd name="connsiteY3" fmla="*/ 0 h 85496"/>
                    <a:gd name="connsiteX4" fmla="*/ 85496 w 85496"/>
                    <a:gd name="connsiteY4" fmla="*/ 42748 h 8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6" h="85496">
                      <a:moveTo>
                        <a:pt x="85496" y="42748"/>
                      </a:moveTo>
                      <a:cubicBezTo>
                        <a:pt x="85496" y="66357"/>
                        <a:pt x="66357" y="85496"/>
                        <a:pt x="42748" y="85496"/>
                      </a:cubicBezTo>
                      <a:cubicBezTo>
                        <a:pt x="19139" y="85496"/>
                        <a:pt x="0" y="66357"/>
                        <a:pt x="0" y="42748"/>
                      </a:cubicBezTo>
                      <a:cubicBezTo>
                        <a:pt x="0" y="19139"/>
                        <a:pt x="19139" y="0"/>
                        <a:pt x="42748" y="0"/>
                      </a:cubicBezTo>
                      <a:cubicBezTo>
                        <a:pt x="66357" y="0"/>
                        <a:pt x="85496" y="19139"/>
                        <a:pt x="85496" y="4274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sp>
              <p:nvSpPr>
                <p:cNvPr id="240" name="Freeform: Shape 239">
                  <a:extLst>
                    <a:ext uri="{FF2B5EF4-FFF2-40B4-BE49-F238E27FC236}">
                      <a16:creationId xmlns:a16="http://schemas.microsoft.com/office/drawing/2014/main" id="{BFA99064-7423-1696-AEA8-2CE8B432E5BB}"/>
                    </a:ext>
                  </a:extLst>
                </p:cNvPr>
                <p:cNvSpPr/>
                <p:nvPr/>
              </p:nvSpPr>
              <p:spPr>
                <a:xfrm>
                  <a:off x="-2171495" y="3957688"/>
                  <a:ext cx="265329" cy="555442"/>
                </a:xfrm>
                <a:custGeom>
                  <a:avLst/>
                  <a:gdLst>
                    <a:gd name="connsiteX0" fmla="*/ 14354 w 218319"/>
                    <a:gd name="connsiteY0" fmla="*/ 208228 h 444733"/>
                    <a:gd name="connsiteX1" fmla="*/ 34147 w 218319"/>
                    <a:gd name="connsiteY1" fmla="*/ 195046 h 444733"/>
                    <a:gd name="connsiteX2" fmla="*/ 47329 w 218319"/>
                    <a:gd name="connsiteY2" fmla="*/ 101882 h 444733"/>
                    <a:gd name="connsiteX3" fmla="*/ 58674 w 218319"/>
                    <a:gd name="connsiteY3" fmla="*/ 87108 h 444733"/>
                    <a:gd name="connsiteX4" fmla="*/ 55502 w 218319"/>
                    <a:gd name="connsiteY4" fmla="*/ 191874 h 444733"/>
                    <a:gd name="connsiteX5" fmla="*/ 24631 w 218319"/>
                    <a:gd name="connsiteY5" fmla="*/ 408796 h 444733"/>
                    <a:gd name="connsiteX6" fmla="*/ 44958 w 218319"/>
                    <a:gd name="connsiteY6" fmla="*/ 444420 h 444733"/>
                    <a:gd name="connsiteX7" fmla="*/ 75304 w 218319"/>
                    <a:gd name="connsiteY7" fmla="*/ 415921 h 444733"/>
                    <a:gd name="connsiteX8" fmla="*/ 103013 w 218319"/>
                    <a:gd name="connsiteY8" fmla="*/ 210352 h 444733"/>
                    <a:gd name="connsiteX9" fmla="*/ 164763 w 218319"/>
                    <a:gd name="connsiteY9" fmla="*/ 264712 h 444733"/>
                    <a:gd name="connsiteX10" fmla="*/ 149199 w 218319"/>
                    <a:gd name="connsiteY10" fmla="*/ 345722 h 444733"/>
                    <a:gd name="connsiteX11" fmla="*/ 167659 w 218319"/>
                    <a:gd name="connsiteY11" fmla="*/ 376087 h 444733"/>
                    <a:gd name="connsiteX12" fmla="*/ 199329 w 218319"/>
                    <a:gd name="connsiteY12" fmla="*/ 359981 h 444733"/>
                    <a:gd name="connsiteX13" fmla="*/ 216217 w 218319"/>
                    <a:gd name="connsiteY13" fmla="*/ 271589 h 444733"/>
                    <a:gd name="connsiteX14" fmla="*/ 206721 w 218319"/>
                    <a:gd name="connsiteY14" fmla="*/ 233327 h 444733"/>
                    <a:gd name="connsiteX15" fmla="*/ 135140 w 218319"/>
                    <a:gd name="connsiteY15" fmla="*/ 167880 h 444733"/>
                    <a:gd name="connsiteX16" fmla="*/ 135140 w 218319"/>
                    <a:gd name="connsiteY16" fmla="*/ 144659 h 444733"/>
                    <a:gd name="connsiteX17" fmla="*/ 178736 w 218319"/>
                    <a:gd name="connsiteY17" fmla="*/ 181863 h 444733"/>
                    <a:gd name="connsiteX18" fmla="*/ 204063 w 218319"/>
                    <a:gd name="connsiteY18" fmla="*/ 184244 h 444733"/>
                    <a:gd name="connsiteX19" fmla="*/ 199577 w 218319"/>
                    <a:gd name="connsiteY19" fmla="*/ 155479 h 444733"/>
                    <a:gd name="connsiteX20" fmla="*/ 138884 w 218319"/>
                    <a:gd name="connsiteY20" fmla="*/ 100062 h 444733"/>
                    <a:gd name="connsiteX21" fmla="*/ 138884 w 218319"/>
                    <a:gd name="connsiteY21" fmla="*/ 42531 h 444733"/>
                    <a:gd name="connsiteX22" fmla="*/ 117510 w 218319"/>
                    <a:gd name="connsiteY22" fmla="*/ 3746 h 444733"/>
                    <a:gd name="connsiteX23" fmla="*/ 61303 w 218319"/>
                    <a:gd name="connsiteY23" fmla="*/ 24063 h 444733"/>
                    <a:gd name="connsiteX24" fmla="*/ 14335 w 218319"/>
                    <a:gd name="connsiteY24" fmla="*/ 90033 h 444733"/>
                    <a:gd name="connsiteX25" fmla="*/ 343 w 218319"/>
                    <a:gd name="connsiteY25" fmla="*/ 185568 h 444733"/>
                    <a:gd name="connsiteX26" fmla="*/ 14354 w 218319"/>
                    <a:gd name="connsiteY26" fmla="*/ 208228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319" h="444733">
                      <a:moveTo>
                        <a:pt x="14354" y="208228"/>
                      </a:moveTo>
                      <a:cubicBezTo>
                        <a:pt x="24641" y="209810"/>
                        <a:pt x="31499" y="206914"/>
                        <a:pt x="34147" y="195046"/>
                      </a:cubicBezTo>
                      <a:cubicBezTo>
                        <a:pt x="36785" y="183168"/>
                        <a:pt x="47329" y="101882"/>
                        <a:pt x="47329" y="101882"/>
                      </a:cubicBezTo>
                      <a:lnTo>
                        <a:pt x="58674" y="87108"/>
                      </a:lnTo>
                      <a:cubicBezTo>
                        <a:pt x="58674" y="87108"/>
                        <a:pt x="56569" y="181320"/>
                        <a:pt x="55502" y="191874"/>
                      </a:cubicBezTo>
                      <a:cubicBezTo>
                        <a:pt x="54445" y="202428"/>
                        <a:pt x="26489" y="390051"/>
                        <a:pt x="24631" y="408796"/>
                      </a:cubicBezTo>
                      <a:cubicBezTo>
                        <a:pt x="22784" y="427542"/>
                        <a:pt x="24108" y="442048"/>
                        <a:pt x="44958" y="444420"/>
                      </a:cubicBezTo>
                      <a:cubicBezTo>
                        <a:pt x="65798" y="446801"/>
                        <a:pt x="71352" y="435457"/>
                        <a:pt x="75304" y="415921"/>
                      </a:cubicBezTo>
                      <a:cubicBezTo>
                        <a:pt x="79267" y="396385"/>
                        <a:pt x="103013" y="210352"/>
                        <a:pt x="103013" y="210352"/>
                      </a:cubicBezTo>
                      <a:lnTo>
                        <a:pt x="164763" y="264712"/>
                      </a:lnTo>
                      <a:cubicBezTo>
                        <a:pt x="164763" y="264712"/>
                        <a:pt x="152104" y="329101"/>
                        <a:pt x="149199" y="345722"/>
                      </a:cubicBezTo>
                      <a:cubicBezTo>
                        <a:pt x="146285" y="362352"/>
                        <a:pt x="152619" y="372639"/>
                        <a:pt x="167659" y="376087"/>
                      </a:cubicBezTo>
                      <a:cubicBezTo>
                        <a:pt x="182699" y="379516"/>
                        <a:pt x="195643" y="371858"/>
                        <a:pt x="199329" y="359981"/>
                      </a:cubicBezTo>
                      <a:cubicBezTo>
                        <a:pt x="203016" y="348113"/>
                        <a:pt x="213322" y="285305"/>
                        <a:pt x="216217" y="271589"/>
                      </a:cubicBezTo>
                      <a:cubicBezTo>
                        <a:pt x="219132" y="257873"/>
                        <a:pt x="221227" y="247043"/>
                        <a:pt x="206721" y="233327"/>
                      </a:cubicBezTo>
                      <a:cubicBezTo>
                        <a:pt x="192214" y="219611"/>
                        <a:pt x="135140" y="167880"/>
                        <a:pt x="135140" y="167880"/>
                      </a:cubicBezTo>
                      <a:lnTo>
                        <a:pt x="135140" y="144659"/>
                      </a:lnTo>
                      <a:cubicBezTo>
                        <a:pt x="135140" y="144659"/>
                        <a:pt x="170031" y="174738"/>
                        <a:pt x="178736" y="181863"/>
                      </a:cubicBezTo>
                      <a:cubicBezTo>
                        <a:pt x="187442" y="188988"/>
                        <a:pt x="197739" y="191102"/>
                        <a:pt x="204063" y="184244"/>
                      </a:cubicBezTo>
                      <a:cubicBezTo>
                        <a:pt x="210397" y="177386"/>
                        <a:pt x="212245" y="167366"/>
                        <a:pt x="199577" y="155479"/>
                      </a:cubicBezTo>
                      <a:cubicBezTo>
                        <a:pt x="186909" y="143601"/>
                        <a:pt x="138884" y="100062"/>
                        <a:pt x="138884" y="100062"/>
                      </a:cubicBezTo>
                      <a:cubicBezTo>
                        <a:pt x="138884" y="100062"/>
                        <a:pt x="138884" y="58372"/>
                        <a:pt x="138884" y="42531"/>
                      </a:cubicBezTo>
                      <a:cubicBezTo>
                        <a:pt x="138884" y="26701"/>
                        <a:pt x="136255" y="11918"/>
                        <a:pt x="117510" y="3746"/>
                      </a:cubicBezTo>
                      <a:cubicBezTo>
                        <a:pt x="84525" y="-8923"/>
                        <a:pt x="68961" y="13766"/>
                        <a:pt x="61303" y="24063"/>
                      </a:cubicBezTo>
                      <a:cubicBezTo>
                        <a:pt x="61303" y="24063"/>
                        <a:pt x="18021" y="84232"/>
                        <a:pt x="14335" y="90033"/>
                      </a:cubicBezTo>
                      <a:cubicBezTo>
                        <a:pt x="13020" y="95833"/>
                        <a:pt x="2190" y="169462"/>
                        <a:pt x="343" y="185568"/>
                      </a:cubicBezTo>
                      <a:cubicBezTo>
                        <a:pt x="-1477" y="201637"/>
                        <a:pt x="4057" y="206647"/>
                        <a:pt x="14354" y="20822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grpSp>
        </p:grpSp>
      </p:grpSp>
      <p:grpSp>
        <p:nvGrpSpPr>
          <p:cNvPr id="254" name="Group 253">
            <a:extLst>
              <a:ext uri="{FF2B5EF4-FFF2-40B4-BE49-F238E27FC236}">
                <a16:creationId xmlns:a16="http://schemas.microsoft.com/office/drawing/2014/main" id="{57CD4CA6-CAD4-9296-A358-CB07E13A354F}"/>
              </a:ext>
            </a:extLst>
          </p:cNvPr>
          <p:cNvGrpSpPr/>
          <p:nvPr/>
        </p:nvGrpSpPr>
        <p:grpSpPr>
          <a:xfrm>
            <a:off x="7471136" y="4409819"/>
            <a:ext cx="210312" cy="210312"/>
            <a:chOff x="7220282" y="5345426"/>
            <a:chExt cx="407182" cy="407180"/>
          </a:xfrm>
        </p:grpSpPr>
        <p:sp>
          <p:nvSpPr>
            <p:cNvPr id="255" name="Oval 254">
              <a:extLst>
                <a:ext uri="{FF2B5EF4-FFF2-40B4-BE49-F238E27FC236}">
                  <a16:creationId xmlns:a16="http://schemas.microsoft.com/office/drawing/2014/main" id="{75DD350A-6D69-1C7C-83B3-8DC115C18B2E}"/>
                </a:ext>
              </a:extLst>
            </p:cNvPr>
            <p:cNvSpPr>
              <a:spLocks/>
            </p:cNvSpPr>
            <p:nvPr/>
          </p:nvSpPr>
          <p:spPr bwMode="auto">
            <a:xfrm>
              <a:off x="7220282" y="5345426"/>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50" name="Group 349">
              <a:extLst>
                <a:ext uri="{FF2B5EF4-FFF2-40B4-BE49-F238E27FC236}">
                  <a16:creationId xmlns:a16="http://schemas.microsoft.com/office/drawing/2014/main" id="{864E2583-3C6C-5B2E-C7EE-4E9A7B4E87B7}"/>
                </a:ext>
              </a:extLst>
            </p:cNvPr>
            <p:cNvGrpSpPr>
              <a:grpSpLocks/>
            </p:cNvGrpSpPr>
            <p:nvPr/>
          </p:nvGrpSpPr>
          <p:grpSpPr>
            <a:xfrm>
              <a:off x="7369266" y="5418071"/>
              <a:ext cx="121750" cy="271500"/>
              <a:chOff x="9267773" y="7342048"/>
              <a:chExt cx="299261" cy="667345"/>
            </a:xfrm>
            <a:solidFill>
              <a:schemeClr val="bg1"/>
            </a:solidFill>
          </p:grpSpPr>
          <p:sp>
            <p:nvSpPr>
              <p:cNvPr id="367" name="Freeform: Shape 366">
                <a:extLst>
                  <a:ext uri="{FF2B5EF4-FFF2-40B4-BE49-F238E27FC236}">
                    <a16:creationId xmlns:a16="http://schemas.microsoft.com/office/drawing/2014/main" id="{AA989271-A1F9-2A78-E3EC-8778B2B2AB2A}"/>
                  </a:ext>
                </a:extLst>
              </p:cNvPr>
              <p:cNvSpPr/>
              <p:nvPr/>
            </p:nvSpPr>
            <p:spPr>
              <a:xfrm>
                <a:off x="9433587" y="7342048"/>
                <a:ext cx="133447" cy="667232"/>
              </a:xfrm>
              <a:custGeom>
                <a:avLst/>
                <a:gdLst>
                  <a:gd name="connsiteX0" fmla="*/ 111062 w 113157"/>
                  <a:gd name="connsiteY0" fmla="*/ 9525 h 497830"/>
                  <a:gd name="connsiteX1" fmla="*/ 101537 w 113157"/>
                  <a:gd name="connsiteY1" fmla="*/ 0 h 497830"/>
                  <a:gd name="connsiteX2" fmla="*/ 92012 w 113157"/>
                  <a:gd name="connsiteY2" fmla="*/ 9525 h 497830"/>
                  <a:gd name="connsiteX3" fmla="*/ 94107 w 113157"/>
                  <a:gd name="connsiteY3" fmla="*/ 110109 h 497830"/>
                  <a:gd name="connsiteX4" fmla="*/ 82296 w 113157"/>
                  <a:gd name="connsiteY4" fmla="*/ 110109 h 497830"/>
                  <a:gd name="connsiteX5" fmla="*/ 81725 w 113157"/>
                  <a:gd name="connsiteY5" fmla="*/ 9620 h 497830"/>
                  <a:gd name="connsiteX6" fmla="*/ 72200 w 113157"/>
                  <a:gd name="connsiteY6" fmla="*/ 95 h 497830"/>
                  <a:gd name="connsiteX7" fmla="*/ 62675 w 113157"/>
                  <a:gd name="connsiteY7" fmla="*/ 9620 h 497830"/>
                  <a:gd name="connsiteX8" fmla="*/ 63246 w 113157"/>
                  <a:gd name="connsiteY8" fmla="*/ 110014 h 497830"/>
                  <a:gd name="connsiteX9" fmla="*/ 49816 w 113157"/>
                  <a:gd name="connsiteY9" fmla="*/ 110014 h 497830"/>
                  <a:gd name="connsiteX10" fmla="*/ 50387 w 113157"/>
                  <a:gd name="connsiteY10" fmla="*/ 9620 h 497830"/>
                  <a:gd name="connsiteX11" fmla="*/ 40862 w 113157"/>
                  <a:gd name="connsiteY11" fmla="*/ 95 h 497830"/>
                  <a:gd name="connsiteX12" fmla="*/ 40862 w 113157"/>
                  <a:gd name="connsiteY12" fmla="*/ 95 h 497830"/>
                  <a:gd name="connsiteX13" fmla="*/ 31337 w 113157"/>
                  <a:gd name="connsiteY13" fmla="*/ 9620 h 497830"/>
                  <a:gd name="connsiteX14" fmla="*/ 30766 w 113157"/>
                  <a:gd name="connsiteY14" fmla="*/ 110109 h 497830"/>
                  <a:gd name="connsiteX15" fmla="*/ 19145 w 113157"/>
                  <a:gd name="connsiteY15" fmla="*/ 110109 h 497830"/>
                  <a:gd name="connsiteX16" fmla="*/ 21050 w 113157"/>
                  <a:gd name="connsiteY16" fmla="*/ 9811 h 497830"/>
                  <a:gd name="connsiteX17" fmla="*/ 11525 w 113157"/>
                  <a:gd name="connsiteY17" fmla="*/ 286 h 497830"/>
                  <a:gd name="connsiteX18" fmla="*/ 2000 w 113157"/>
                  <a:gd name="connsiteY18" fmla="*/ 9811 h 497830"/>
                  <a:gd name="connsiteX19" fmla="*/ 0 w 113157"/>
                  <a:gd name="connsiteY19" fmla="*/ 119443 h 497830"/>
                  <a:gd name="connsiteX20" fmla="*/ 0 w 113157"/>
                  <a:gd name="connsiteY20" fmla="*/ 119443 h 497830"/>
                  <a:gd name="connsiteX21" fmla="*/ 0 w 113157"/>
                  <a:gd name="connsiteY21" fmla="*/ 148971 h 497830"/>
                  <a:gd name="connsiteX22" fmla="*/ 6572 w 113157"/>
                  <a:gd name="connsiteY22" fmla="*/ 166497 h 497830"/>
                  <a:gd name="connsiteX23" fmla="*/ 40005 w 113157"/>
                  <a:gd name="connsiteY23" fmla="*/ 189548 h 497830"/>
                  <a:gd name="connsiteX24" fmla="*/ 40957 w 113157"/>
                  <a:gd name="connsiteY24" fmla="*/ 190976 h 497830"/>
                  <a:gd name="connsiteX25" fmla="*/ 27432 w 113157"/>
                  <a:gd name="connsiteY25" fmla="*/ 445484 h 497830"/>
                  <a:gd name="connsiteX26" fmla="*/ 35814 w 113157"/>
                  <a:gd name="connsiteY26" fmla="*/ 483013 h 497830"/>
                  <a:gd name="connsiteX27" fmla="*/ 62816 w 113157"/>
                  <a:gd name="connsiteY27" fmla="*/ 496777 h 497830"/>
                  <a:gd name="connsiteX28" fmla="*/ 76581 w 113157"/>
                  <a:gd name="connsiteY28" fmla="*/ 483013 h 497830"/>
                  <a:gd name="connsiteX29" fmla="*/ 84963 w 113157"/>
                  <a:gd name="connsiteY29" fmla="*/ 445484 h 497830"/>
                  <a:gd name="connsiteX30" fmla="*/ 71723 w 113157"/>
                  <a:gd name="connsiteY30" fmla="*/ 191167 h 497830"/>
                  <a:gd name="connsiteX31" fmla="*/ 72771 w 113157"/>
                  <a:gd name="connsiteY31" fmla="*/ 189738 h 497830"/>
                  <a:gd name="connsiteX32" fmla="*/ 106204 w 113157"/>
                  <a:gd name="connsiteY32" fmla="*/ 166783 h 497830"/>
                  <a:gd name="connsiteX33" fmla="*/ 113157 w 113157"/>
                  <a:gd name="connsiteY33" fmla="*/ 149162 h 497830"/>
                  <a:gd name="connsiteX34" fmla="*/ 113157 w 113157"/>
                  <a:gd name="connsiteY34" fmla="*/ 119634 h 497830"/>
                  <a:gd name="connsiteX35" fmla="*/ 113157 w 113157"/>
                  <a:gd name="connsiteY35" fmla="*/ 119634 h 49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157" h="497830">
                    <a:moveTo>
                      <a:pt x="111062" y="9525"/>
                    </a:moveTo>
                    <a:cubicBezTo>
                      <a:pt x="111062" y="4265"/>
                      <a:pt x="106797" y="0"/>
                      <a:pt x="101537" y="0"/>
                    </a:cubicBezTo>
                    <a:cubicBezTo>
                      <a:pt x="96276" y="0"/>
                      <a:pt x="92012" y="4265"/>
                      <a:pt x="92012" y="9525"/>
                    </a:cubicBezTo>
                    <a:lnTo>
                      <a:pt x="94107" y="110109"/>
                    </a:lnTo>
                    <a:lnTo>
                      <a:pt x="82296" y="110109"/>
                    </a:lnTo>
                    <a:lnTo>
                      <a:pt x="81725" y="9620"/>
                    </a:lnTo>
                    <a:cubicBezTo>
                      <a:pt x="81725" y="4360"/>
                      <a:pt x="77460" y="95"/>
                      <a:pt x="72200" y="95"/>
                    </a:cubicBezTo>
                    <a:cubicBezTo>
                      <a:pt x="66939" y="95"/>
                      <a:pt x="62675" y="4360"/>
                      <a:pt x="62675" y="9620"/>
                    </a:cubicBezTo>
                    <a:lnTo>
                      <a:pt x="63246" y="110014"/>
                    </a:lnTo>
                    <a:lnTo>
                      <a:pt x="49816" y="110014"/>
                    </a:lnTo>
                    <a:lnTo>
                      <a:pt x="50387" y="9620"/>
                    </a:lnTo>
                    <a:cubicBezTo>
                      <a:pt x="50387" y="4360"/>
                      <a:pt x="46123" y="95"/>
                      <a:pt x="40862" y="95"/>
                    </a:cubicBezTo>
                    <a:lnTo>
                      <a:pt x="40862" y="95"/>
                    </a:lnTo>
                    <a:cubicBezTo>
                      <a:pt x="35602" y="95"/>
                      <a:pt x="31337" y="4360"/>
                      <a:pt x="31337" y="9620"/>
                    </a:cubicBezTo>
                    <a:lnTo>
                      <a:pt x="30766" y="110109"/>
                    </a:lnTo>
                    <a:lnTo>
                      <a:pt x="19145" y="110109"/>
                    </a:lnTo>
                    <a:lnTo>
                      <a:pt x="21050" y="9811"/>
                    </a:lnTo>
                    <a:cubicBezTo>
                      <a:pt x="21050" y="4550"/>
                      <a:pt x="16786" y="286"/>
                      <a:pt x="11525" y="286"/>
                    </a:cubicBezTo>
                    <a:cubicBezTo>
                      <a:pt x="6265" y="286"/>
                      <a:pt x="2000" y="4550"/>
                      <a:pt x="2000" y="9811"/>
                    </a:cubicBezTo>
                    <a:lnTo>
                      <a:pt x="0" y="119443"/>
                    </a:lnTo>
                    <a:lnTo>
                      <a:pt x="0" y="119443"/>
                    </a:lnTo>
                    <a:lnTo>
                      <a:pt x="0" y="148971"/>
                    </a:lnTo>
                    <a:cubicBezTo>
                      <a:pt x="35" y="155409"/>
                      <a:pt x="2366" y="161623"/>
                      <a:pt x="6572" y="166497"/>
                    </a:cubicBezTo>
                    <a:lnTo>
                      <a:pt x="40005" y="189548"/>
                    </a:lnTo>
                    <a:cubicBezTo>
                      <a:pt x="40672" y="189548"/>
                      <a:pt x="41053" y="190405"/>
                      <a:pt x="40957" y="190976"/>
                    </a:cubicBezTo>
                    <a:lnTo>
                      <a:pt x="27432" y="445484"/>
                    </a:lnTo>
                    <a:cubicBezTo>
                      <a:pt x="26884" y="458513"/>
                      <a:pt x="29775" y="471456"/>
                      <a:pt x="35814" y="483013"/>
                    </a:cubicBezTo>
                    <a:cubicBezTo>
                      <a:pt x="39470" y="494270"/>
                      <a:pt x="51559" y="500433"/>
                      <a:pt x="62816" y="496777"/>
                    </a:cubicBezTo>
                    <a:cubicBezTo>
                      <a:pt x="69344" y="494658"/>
                      <a:pt x="74462" y="489540"/>
                      <a:pt x="76581" y="483013"/>
                    </a:cubicBezTo>
                    <a:cubicBezTo>
                      <a:pt x="82574" y="471439"/>
                      <a:pt x="85462" y="458508"/>
                      <a:pt x="84963" y="445484"/>
                    </a:cubicBezTo>
                    <a:lnTo>
                      <a:pt x="71723" y="191167"/>
                    </a:lnTo>
                    <a:cubicBezTo>
                      <a:pt x="71780" y="190533"/>
                      <a:pt x="72183" y="189983"/>
                      <a:pt x="72771" y="189738"/>
                    </a:cubicBezTo>
                    <a:lnTo>
                      <a:pt x="106204" y="166783"/>
                    </a:lnTo>
                    <a:cubicBezTo>
                      <a:pt x="110592" y="161953"/>
                      <a:pt x="113065" y="155686"/>
                      <a:pt x="113157" y="149162"/>
                    </a:cubicBezTo>
                    <a:lnTo>
                      <a:pt x="113157" y="119634"/>
                    </a:lnTo>
                    <a:lnTo>
                      <a:pt x="113157" y="119634"/>
                    </a:ln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368" name="Freeform: Shape 367">
                <a:extLst>
                  <a:ext uri="{FF2B5EF4-FFF2-40B4-BE49-F238E27FC236}">
                    <a16:creationId xmlns:a16="http://schemas.microsoft.com/office/drawing/2014/main" id="{C41D2BF0-EDD0-E22C-DA43-9961DF86C4CF}"/>
                  </a:ext>
                </a:extLst>
              </p:cNvPr>
              <p:cNvSpPr/>
              <p:nvPr/>
            </p:nvSpPr>
            <p:spPr>
              <a:xfrm>
                <a:off x="9267773" y="7342161"/>
                <a:ext cx="100086" cy="667232"/>
              </a:xfrm>
              <a:custGeom>
                <a:avLst/>
                <a:gdLst>
                  <a:gd name="connsiteX0" fmla="*/ 51637 w 71665"/>
                  <a:gd name="connsiteY0" fmla="*/ 470422 h 497663"/>
                  <a:gd name="connsiteX1" fmla="*/ 42112 w 71665"/>
                  <a:gd name="connsiteY1" fmla="*/ 301258 h 497663"/>
                  <a:gd name="connsiteX2" fmla="*/ 58971 w 71665"/>
                  <a:gd name="connsiteY2" fmla="*/ 301258 h 497663"/>
                  <a:gd name="connsiteX3" fmla="*/ 66686 w 71665"/>
                  <a:gd name="connsiteY3" fmla="*/ 292590 h 497663"/>
                  <a:gd name="connsiteX4" fmla="*/ 16775 w 71665"/>
                  <a:gd name="connsiteY4" fmla="*/ 1221 h 497663"/>
                  <a:gd name="connsiteX5" fmla="*/ 8965 w 71665"/>
                  <a:gd name="connsiteY5" fmla="*/ 1221 h 497663"/>
                  <a:gd name="connsiteX6" fmla="*/ 5060 w 71665"/>
                  <a:gd name="connsiteY6" fmla="*/ 9412 h 497663"/>
                  <a:gd name="connsiteX7" fmla="*/ 5060 w 71665"/>
                  <a:gd name="connsiteY7" fmla="*/ 291257 h 497663"/>
                  <a:gd name="connsiteX8" fmla="*/ 11 w 71665"/>
                  <a:gd name="connsiteY8" fmla="*/ 471089 h 497663"/>
                  <a:gd name="connsiteX9" fmla="*/ 25051 w 71665"/>
                  <a:gd name="connsiteY9" fmla="*/ 497652 h 497663"/>
                  <a:gd name="connsiteX10" fmla="*/ 25824 w 71665"/>
                  <a:gd name="connsiteY10" fmla="*/ 497664 h 497663"/>
                  <a:gd name="connsiteX11" fmla="*/ 25824 w 71665"/>
                  <a:gd name="connsiteY11" fmla="*/ 497664 h 497663"/>
                  <a:gd name="connsiteX12" fmla="*/ 51671 w 71665"/>
                  <a:gd name="connsiteY12" fmla="*/ 471695 h 497663"/>
                  <a:gd name="connsiteX13" fmla="*/ 51637 w 71665"/>
                  <a:gd name="connsiteY13" fmla="*/ 470422 h 4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65" h="497663">
                    <a:moveTo>
                      <a:pt x="51637" y="470422"/>
                    </a:moveTo>
                    <a:lnTo>
                      <a:pt x="42112" y="301258"/>
                    </a:lnTo>
                    <a:lnTo>
                      <a:pt x="58971" y="301258"/>
                    </a:lnTo>
                    <a:cubicBezTo>
                      <a:pt x="63383" y="300770"/>
                      <a:pt x="66713" y="297029"/>
                      <a:pt x="66686" y="292590"/>
                    </a:cubicBezTo>
                    <a:cubicBezTo>
                      <a:pt x="90785" y="50179"/>
                      <a:pt x="19728" y="3030"/>
                      <a:pt x="16775" y="1221"/>
                    </a:cubicBezTo>
                    <a:cubicBezTo>
                      <a:pt x="14426" y="-407"/>
                      <a:pt x="11314" y="-407"/>
                      <a:pt x="8965" y="1221"/>
                    </a:cubicBezTo>
                    <a:cubicBezTo>
                      <a:pt x="6452" y="3189"/>
                      <a:pt x="5007" y="6221"/>
                      <a:pt x="5060" y="9412"/>
                    </a:cubicBezTo>
                    <a:lnTo>
                      <a:pt x="5060" y="291257"/>
                    </a:lnTo>
                    <a:lnTo>
                      <a:pt x="11" y="471089"/>
                    </a:lnTo>
                    <a:cubicBezTo>
                      <a:pt x="-409" y="485338"/>
                      <a:pt x="10801" y="497231"/>
                      <a:pt x="25051" y="497652"/>
                    </a:cubicBezTo>
                    <a:cubicBezTo>
                      <a:pt x="25309" y="497660"/>
                      <a:pt x="25566" y="497664"/>
                      <a:pt x="25824" y="497664"/>
                    </a:cubicBezTo>
                    <a:lnTo>
                      <a:pt x="25824" y="497664"/>
                    </a:lnTo>
                    <a:cubicBezTo>
                      <a:pt x="40133" y="497630"/>
                      <a:pt x="51705" y="486003"/>
                      <a:pt x="51671" y="471695"/>
                    </a:cubicBezTo>
                    <a:cubicBezTo>
                      <a:pt x="51670" y="471271"/>
                      <a:pt x="51659" y="470846"/>
                      <a:pt x="51637" y="470422"/>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sp>
        <p:nvSpPr>
          <p:cNvPr id="414" name="Rectangle 413">
            <a:extLst>
              <a:ext uri="{FF2B5EF4-FFF2-40B4-BE49-F238E27FC236}">
                <a16:creationId xmlns:a16="http://schemas.microsoft.com/office/drawing/2014/main" id="{ADD878C4-02B2-9254-8775-2DE370609A73}"/>
              </a:ext>
            </a:extLst>
          </p:cNvPr>
          <p:cNvSpPr/>
          <p:nvPr/>
        </p:nvSpPr>
        <p:spPr bwMode="auto">
          <a:xfrm>
            <a:off x="6472272" y="2723607"/>
            <a:ext cx="654189" cy="23104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374" name="Group 373">
            <a:extLst>
              <a:ext uri="{FF2B5EF4-FFF2-40B4-BE49-F238E27FC236}">
                <a16:creationId xmlns:a16="http://schemas.microsoft.com/office/drawing/2014/main" id="{6A6FAD7D-37F6-C76C-794B-46A3A0A7F00E}"/>
              </a:ext>
            </a:extLst>
          </p:cNvPr>
          <p:cNvGrpSpPr/>
          <p:nvPr/>
        </p:nvGrpSpPr>
        <p:grpSpPr>
          <a:xfrm>
            <a:off x="6693805" y="2735889"/>
            <a:ext cx="210312" cy="210312"/>
            <a:chOff x="6788811" y="3571378"/>
            <a:chExt cx="407182" cy="407180"/>
          </a:xfrm>
        </p:grpSpPr>
        <p:sp>
          <p:nvSpPr>
            <p:cNvPr id="375" name="Oval 374">
              <a:extLst>
                <a:ext uri="{FF2B5EF4-FFF2-40B4-BE49-F238E27FC236}">
                  <a16:creationId xmlns:a16="http://schemas.microsoft.com/office/drawing/2014/main" id="{442B0B4C-1095-801A-5880-409CF7A06BCF}"/>
                </a:ext>
              </a:extLst>
            </p:cNvPr>
            <p:cNvSpPr>
              <a:spLocks/>
            </p:cNvSpPr>
            <p:nvPr/>
          </p:nvSpPr>
          <p:spPr bwMode="auto">
            <a:xfrm>
              <a:off x="6788811" y="3571378"/>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81" name="Graphic 220">
              <a:extLst>
                <a:ext uri="{FF2B5EF4-FFF2-40B4-BE49-F238E27FC236}">
                  <a16:creationId xmlns:a16="http://schemas.microsoft.com/office/drawing/2014/main" id="{BC84D949-FB9E-B43B-68D5-478F2118D876}"/>
                </a:ext>
              </a:extLst>
            </p:cNvPr>
            <p:cNvGrpSpPr>
              <a:grpSpLocks/>
            </p:cNvGrpSpPr>
            <p:nvPr/>
          </p:nvGrpSpPr>
          <p:grpSpPr>
            <a:xfrm>
              <a:off x="6880926" y="3654608"/>
              <a:ext cx="259082" cy="259633"/>
              <a:chOff x="4649394" y="1866781"/>
              <a:chExt cx="3362907" cy="3370066"/>
            </a:xfrm>
            <a:solidFill>
              <a:schemeClr val="bg1"/>
            </a:solidFill>
          </p:grpSpPr>
          <p:sp>
            <p:nvSpPr>
              <p:cNvPr id="383" name="Freeform: Shape 382">
                <a:extLst>
                  <a:ext uri="{FF2B5EF4-FFF2-40B4-BE49-F238E27FC236}">
                    <a16:creationId xmlns:a16="http://schemas.microsoft.com/office/drawing/2014/main" id="{797AE954-C022-9754-9CB7-88BAF32C94FA}"/>
                  </a:ext>
                </a:extLst>
              </p:cNvPr>
              <p:cNvSpPr/>
              <p:nvPr/>
            </p:nvSpPr>
            <p:spPr>
              <a:xfrm>
                <a:off x="4649394" y="3022954"/>
                <a:ext cx="3362907" cy="2213893"/>
              </a:xfrm>
              <a:custGeom>
                <a:avLst/>
                <a:gdLst>
                  <a:gd name="connsiteX0" fmla="*/ 2491086 w 2563565"/>
                  <a:gd name="connsiteY0" fmla="*/ 427672 h 1702117"/>
                  <a:gd name="connsiteX1" fmla="*/ 2238673 w 2563565"/>
                  <a:gd name="connsiteY1" fmla="*/ 257175 h 1702117"/>
                  <a:gd name="connsiteX2" fmla="*/ 1998643 w 2563565"/>
                  <a:gd name="connsiteY2" fmla="*/ 343852 h 1702117"/>
                  <a:gd name="connsiteX3" fmla="*/ 1970068 w 2563565"/>
                  <a:gd name="connsiteY3" fmla="*/ 213360 h 1702117"/>
                  <a:gd name="connsiteX4" fmla="*/ 1931968 w 2563565"/>
                  <a:gd name="connsiteY4" fmla="*/ 106680 h 1702117"/>
                  <a:gd name="connsiteX5" fmla="*/ 1768138 w 2563565"/>
                  <a:gd name="connsiteY5" fmla="*/ 0 h 1702117"/>
                  <a:gd name="connsiteX6" fmla="*/ 240328 w 2563565"/>
                  <a:gd name="connsiteY6" fmla="*/ 0 h 1702117"/>
                  <a:gd name="connsiteX7" fmla="*/ 78403 w 2563565"/>
                  <a:gd name="connsiteY7" fmla="*/ 105727 h 1702117"/>
                  <a:gd name="connsiteX8" fmla="*/ 78403 w 2563565"/>
                  <a:gd name="connsiteY8" fmla="*/ 106680 h 1702117"/>
                  <a:gd name="connsiteX9" fmla="*/ 40303 w 2563565"/>
                  <a:gd name="connsiteY9" fmla="*/ 213360 h 1702117"/>
                  <a:gd name="connsiteX10" fmla="*/ 3155 w 2563565"/>
                  <a:gd name="connsiteY10" fmla="*/ 425767 h 1702117"/>
                  <a:gd name="connsiteX11" fmla="*/ 43160 w 2563565"/>
                  <a:gd name="connsiteY11" fmla="*/ 851535 h 1702117"/>
                  <a:gd name="connsiteX12" fmla="*/ 221278 w 2563565"/>
                  <a:gd name="connsiteY12" fmla="*/ 1277302 h 1702117"/>
                  <a:gd name="connsiteX13" fmla="*/ 377488 w 2563565"/>
                  <a:gd name="connsiteY13" fmla="*/ 1489710 h 1702117"/>
                  <a:gd name="connsiteX14" fmla="*/ 584180 w 2563565"/>
                  <a:gd name="connsiteY14" fmla="*/ 1688783 h 1702117"/>
                  <a:gd name="connsiteX15" fmla="*/ 624185 w 2563565"/>
                  <a:gd name="connsiteY15" fmla="*/ 1702118 h 1702117"/>
                  <a:gd name="connsiteX16" fmla="*/ 1387138 w 2563565"/>
                  <a:gd name="connsiteY16" fmla="*/ 1702118 h 1702117"/>
                  <a:gd name="connsiteX17" fmla="*/ 1427143 w 2563565"/>
                  <a:gd name="connsiteY17" fmla="*/ 1688783 h 1702117"/>
                  <a:gd name="connsiteX18" fmla="*/ 1633835 w 2563565"/>
                  <a:gd name="connsiteY18" fmla="*/ 1489710 h 1702117"/>
                  <a:gd name="connsiteX19" fmla="*/ 1790045 w 2563565"/>
                  <a:gd name="connsiteY19" fmla="*/ 1277302 h 1702117"/>
                  <a:gd name="connsiteX20" fmla="*/ 1911013 w 2563565"/>
                  <a:gd name="connsiteY20" fmla="*/ 1033463 h 1702117"/>
                  <a:gd name="connsiteX21" fmla="*/ 2158663 w 2563565"/>
                  <a:gd name="connsiteY21" fmla="*/ 1194435 h 1702117"/>
                  <a:gd name="connsiteX22" fmla="*/ 2184381 w 2563565"/>
                  <a:gd name="connsiteY22" fmla="*/ 1195388 h 1702117"/>
                  <a:gd name="connsiteX23" fmla="*/ 2561570 w 2563565"/>
                  <a:gd name="connsiteY23" fmla="*/ 757238 h 1702117"/>
                  <a:gd name="connsiteX24" fmla="*/ 2491086 w 2563565"/>
                  <a:gd name="connsiteY24" fmla="*/ 427672 h 1702117"/>
                  <a:gd name="connsiteX25" fmla="*/ 2393930 w 2563565"/>
                  <a:gd name="connsiteY25" fmla="*/ 742950 h 1702117"/>
                  <a:gd name="connsiteX26" fmla="*/ 2171998 w 2563565"/>
                  <a:gd name="connsiteY26" fmla="*/ 1027747 h 1702117"/>
                  <a:gd name="connsiteX27" fmla="*/ 2002453 w 2563565"/>
                  <a:gd name="connsiteY27" fmla="*/ 708660 h 1702117"/>
                  <a:gd name="connsiteX28" fmla="*/ 2088178 w 2563565"/>
                  <a:gd name="connsiteY28" fmla="*/ 491490 h 1702117"/>
                  <a:gd name="connsiteX29" fmla="*/ 2213908 w 2563565"/>
                  <a:gd name="connsiteY29" fmla="*/ 423863 h 1702117"/>
                  <a:gd name="connsiteX30" fmla="*/ 2224386 w 2563565"/>
                  <a:gd name="connsiteY30" fmla="*/ 423863 h 1702117"/>
                  <a:gd name="connsiteX31" fmla="*/ 2347258 w 2563565"/>
                  <a:gd name="connsiteY31" fmla="*/ 513397 h 1702117"/>
                  <a:gd name="connsiteX32" fmla="*/ 2393930 w 2563565"/>
                  <a:gd name="connsiteY32" fmla="*/ 742950 h 170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3565" h="1702117">
                    <a:moveTo>
                      <a:pt x="2491086" y="427672"/>
                    </a:moveTo>
                    <a:cubicBezTo>
                      <a:pt x="2431078" y="328613"/>
                      <a:pt x="2339638" y="266700"/>
                      <a:pt x="2238673" y="257175"/>
                    </a:cubicBezTo>
                    <a:cubicBezTo>
                      <a:pt x="2153901" y="249555"/>
                      <a:pt x="2069128" y="280988"/>
                      <a:pt x="1998643" y="343852"/>
                    </a:cubicBezTo>
                    <a:cubicBezTo>
                      <a:pt x="1991975" y="300038"/>
                      <a:pt x="1982450" y="257175"/>
                      <a:pt x="1970068" y="213360"/>
                    </a:cubicBezTo>
                    <a:cubicBezTo>
                      <a:pt x="1959590" y="178117"/>
                      <a:pt x="1947208" y="142875"/>
                      <a:pt x="1931968" y="106680"/>
                    </a:cubicBezTo>
                    <a:cubicBezTo>
                      <a:pt x="1903393" y="41910"/>
                      <a:pt x="1839575" y="0"/>
                      <a:pt x="1768138" y="0"/>
                    </a:cubicBezTo>
                    <a:lnTo>
                      <a:pt x="240328" y="0"/>
                    </a:lnTo>
                    <a:cubicBezTo>
                      <a:pt x="169843" y="0"/>
                      <a:pt x="106978" y="40957"/>
                      <a:pt x="78403" y="105727"/>
                    </a:cubicBezTo>
                    <a:lnTo>
                      <a:pt x="78403" y="106680"/>
                    </a:lnTo>
                    <a:cubicBezTo>
                      <a:pt x="63163" y="141922"/>
                      <a:pt x="50780" y="177165"/>
                      <a:pt x="40303" y="213360"/>
                    </a:cubicBezTo>
                    <a:cubicBezTo>
                      <a:pt x="20300" y="283845"/>
                      <a:pt x="7918" y="355283"/>
                      <a:pt x="3155" y="425767"/>
                    </a:cubicBezTo>
                    <a:cubicBezTo>
                      <a:pt x="-7322" y="567690"/>
                      <a:pt x="8870" y="709613"/>
                      <a:pt x="43160" y="851535"/>
                    </a:cubicBezTo>
                    <a:cubicBezTo>
                      <a:pt x="77450" y="993458"/>
                      <a:pt x="134600" y="1135380"/>
                      <a:pt x="221278" y="1277302"/>
                    </a:cubicBezTo>
                    <a:cubicBezTo>
                      <a:pt x="265093" y="1347788"/>
                      <a:pt x="315575" y="1419225"/>
                      <a:pt x="377488" y="1489710"/>
                    </a:cubicBezTo>
                    <a:cubicBezTo>
                      <a:pt x="392728" y="1507808"/>
                      <a:pt x="584180" y="1688783"/>
                      <a:pt x="584180" y="1688783"/>
                    </a:cubicBezTo>
                    <a:cubicBezTo>
                      <a:pt x="595610" y="1697355"/>
                      <a:pt x="609898" y="1702118"/>
                      <a:pt x="624185" y="1702118"/>
                    </a:cubicBezTo>
                    <a:lnTo>
                      <a:pt x="1387138" y="1702118"/>
                    </a:lnTo>
                    <a:cubicBezTo>
                      <a:pt x="1401425" y="1702118"/>
                      <a:pt x="1415713" y="1697355"/>
                      <a:pt x="1427143" y="1688783"/>
                    </a:cubicBezTo>
                    <a:cubicBezTo>
                      <a:pt x="1427143" y="1688783"/>
                      <a:pt x="1617643" y="1506855"/>
                      <a:pt x="1633835" y="1489710"/>
                    </a:cubicBezTo>
                    <a:cubicBezTo>
                      <a:pt x="1694795" y="1419225"/>
                      <a:pt x="1746230" y="1347788"/>
                      <a:pt x="1790045" y="1277302"/>
                    </a:cubicBezTo>
                    <a:cubicBezTo>
                      <a:pt x="1839575" y="1196340"/>
                      <a:pt x="1879580" y="1114425"/>
                      <a:pt x="1911013" y="1033463"/>
                    </a:cubicBezTo>
                    <a:cubicBezTo>
                      <a:pt x="1969115" y="1124902"/>
                      <a:pt x="2055793" y="1185863"/>
                      <a:pt x="2158663" y="1194435"/>
                    </a:cubicBezTo>
                    <a:cubicBezTo>
                      <a:pt x="2167236" y="1195388"/>
                      <a:pt x="2175808" y="1195388"/>
                      <a:pt x="2184381" y="1195388"/>
                    </a:cubicBezTo>
                    <a:cubicBezTo>
                      <a:pt x="2376786" y="1195388"/>
                      <a:pt x="2539663" y="1008697"/>
                      <a:pt x="2561570" y="757238"/>
                    </a:cubicBezTo>
                    <a:cubicBezTo>
                      <a:pt x="2571095" y="637222"/>
                      <a:pt x="2546330" y="520065"/>
                      <a:pt x="2491086" y="427672"/>
                    </a:cubicBezTo>
                    <a:close/>
                    <a:moveTo>
                      <a:pt x="2393930" y="742950"/>
                    </a:moveTo>
                    <a:cubicBezTo>
                      <a:pt x="2379643" y="906780"/>
                      <a:pt x="2277726" y="1037272"/>
                      <a:pt x="2171998" y="1027747"/>
                    </a:cubicBezTo>
                    <a:cubicBezTo>
                      <a:pt x="2065318" y="1018222"/>
                      <a:pt x="1988165" y="872490"/>
                      <a:pt x="2002453" y="708660"/>
                    </a:cubicBezTo>
                    <a:cubicBezTo>
                      <a:pt x="2010073" y="624840"/>
                      <a:pt x="2040553" y="544830"/>
                      <a:pt x="2088178" y="491490"/>
                    </a:cubicBezTo>
                    <a:cubicBezTo>
                      <a:pt x="2111038" y="465772"/>
                      <a:pt x="2155806" y="423863"/>
                      <a:pt x="2213908" y="423863"/>
                    </a:cubicBezTo>
                    <a:cubicBezTo>
                      <a:pt x="2217718" y="423863"/>
                      <a:pt x="2220576" y="423863"/>
                      <a:pt x="2224386" y="423863"/>
                    </a:cubicBezTo>
                    <a:cubicBezTo>
                      <a:pt x="2288203" y="429577"/>
                      <a:pt x="2329161" y="481965"/>
                      <a:pt x="2347258" y="513397"/>
                    </a:cubicBezTo>
                    <a:cubicBezTo>
                      <a:pt x="2384405" y="575310"/>
                      <a:pt x="2401551" y="658177"/>
                      <a:pt x="2393930" y="742950"/>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384" name="Freeform: Shape 383">
                <a:extLst>
                  <a:ext uri="{FF2B5EF4-FFF2-40B4-BE49-F238E27FC236}">
                    <a16:creationId xmlns:a16="http://schemas.microsoft.com/office/drawing/2014/main" id="{86BDB27D-A01C-1FDA-6244-10549B9CE42B}"/>
                  </a:ext>
                </a:extLst>
              </p:cNvPr>
              <p:cNvSpPr/>
              <p:nvPr/>
            </p:nvSpPr>
            <p:spPr>
              <a:xfrm>
                <a:off x="5686604" y="1866781"/>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3 w 576262"/>
                  <a:gd name="connsiteY3" fmla="*/ 66675 h 576262"/>
                  <a:gd name="connsiteX4" fmla="*/ 509588 w 576262"/>
                  <a:gd name="connsiteY4" fmla="*/ 0 h 576262"/>
                  <a:gd name="connsiteX5" fmla="*/ 576263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8" y="299085"/>
                      <a:pt x="210502" y="299085"/>
                    </a:cubicBezTo>
                    <a:cubicBezTo>
                      <a:pt x="338138" y="299085"/>
                      <a:pt x="442913" y="195263"/>
                      <a:pt x="442913" y="66675"/>
                    </a:cubicBezTo>
                    <a:cubicBezTo>
                      <a:pt x="442913" y="29528"/>
                      <a:pt x="472440" y="0"/>
                      <a:pt x="509588" y="0"/>
                    </a:cubicBezTo>
                    <a:cubicBezTo>
                      <a:pt x="546735" y="0"/>
                      <a:pt x="576263" y="29528"/>
                      <a:pt x="576263" y="66675"/>
                    </a:cubicBezTo>
                    <a:cubicBezTo>
                      <a:pt x="576263" y="268605"/>
                      <a:pt x="412432" y="432435"/>
                      <a:pt x="210502" y="432435"/>
                    </a:cubicBezTo>
                    <a:cubicBezTo>
                      <a:pt x="167640" y="432435"/>
                      <a:pt x="133350" y="466725"/>
                      <a:pt x="133350" y="509588"/>
                    </a:cubicBezTo>
                    <a:cubicBezTo>
                      <a:pt x="133350" y="545783"/>
                      <a:pt x="103823"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385" name="Freeform: Shape 384">
                <a:extLst>
                  <a:ext uri="{FF2B5EF4-FFF2-40B4-BE49-F238E27FC236}">
                    <a16:creationId xmlns:a16="http://schemas.microsoft.com/office/drawing/2014/main" id="{82BF0875-C96F-4C77-C792-A0840391AAEF}"/>
                  </a:ext>
                </a:extLst>
              </p:cNvPr>
              <p:cNvSpPr/>
              <p:nvPr/>
            </p:nvSpPr>
            <p:spPr>
              <a:xfrm>
                <a:off x="6433829" y="1866800"/>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3 w 576262"/>
                  <a:gd name="connsiteY3" fmla="*/ 66675 h 576262"/>
                  <a:gd name="connsiteX4" fmla="*/ 509588 w 576262"/>
                  <a:gd name="connsiteY4" fmla="*/ 0 h 576262"/>
                  <a:gd name="connsiteX5" fmla="*/ 576263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7" y="299085"/>
                      <a:pt x="210502" y="299085"/>
                    </a:cubicBezTo>
                    <a:cubicBezTo>
                      <a:pt x="338138" y="299085"/>
                      <a:pt x="442913" y="195263"/>
                      <a:pt x="442913" y="66675"/>
                    </a:cubicBezTo>
                    <a:cubicBezTo>
                      <a:pt x="442913" y="29528"/>
                      <a:pt x="472440" y="0"/>
                      <a:pt x="509588" y="0"/>
                    </a:cubicBezTo>
                    <a:cubicBezTo>
                      <a:pt x="546735" y="0"/>
                      <a:pt x="576263" y="29528"/>
                      <a:pt x="576263" y="66675"/>
                    </a:cubicBezTo>
                    <a:cubicBezTo>
                      <a:pt x="576263" y="268605"/>
                      <a:pt x="412432" y="432435"/>
                      <a:pt x="210502" y="432435"/>
                    </a:cubicBezTo>
                    <a:cubicBezTo>
                      <a:pt x="167640" y="432435"/>
                      <a:pt x="133350" y="466725"/>
                      <a:pt x="133350" y="509588"/>
                    </a:cubicBezTo>
                    <a:cubicBezTo>
                      <a:pt x="133350" y="545783"/>
                      <a:pt x="103822"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393" name="Freeform: Shape 392">
                <a:extLst>
                  <a:ext uri="{FF2B5EF4-FFF2-40B4-BE49-F238E27FC236}">
                    <a16:creationId xmlns:a16="http://schemas.microsoft.com/office/drawing/2014/main" id="{7ECBE7D3-7090-5378-0BAE-9FD62824D795}"/>
                  </a:ext>
                </a:extLst>
              </p:cNvPr>
              <p:cNvSpPr/>
              <p:nvPr/>
            </p:nvSpPr>
            <p:spPr>
              <a:xfrm>
                <a:off x="4940342" y="1866839"/>
                <a:ext cx="880860" cy="880852"/>
              </a:xfrm>
              <a:custGeom>
                <a:avLst/>
                <a:gdLst>
                  <a:gd name="connsiteX0" fmla="*/ 66675 w 576262"/>
                  <a:gd name="connsiteY0" fmla="*/ 576263 h 576262"/>
                  <a:gd name="connsiteX1" fmla="*/ 0 w 576262"/>
                  <a:gd name="connsiteY1" fmla="*/ 509588 h 576262"/>
                  <a:gd name="connsiteX2" fmla="*/ 210502 w 576262"/>
                  <a:gd name="connsiteY2" fmla="*/ 299085 h 576262"/>
                  <a:gd name="connsiteX3" fmla="*/ 442912 w 576262"/>
                  <a:gd name="connsiteY3" fmla="*/ 66675 h 576262"/>
                  <a:gd name="connsiteX4" fmla="*/ 509587 w 576262"/>
                  <a:gd name="connsiteY4" fmla="*/ 0 h 576262"/>
                  <a:gd name="connsiteX5" fmla="*/ 576262 w 576262"/>
                  <a:gd name="connsiteY5" fmla="*/ 66675 h 576262"/>
                  <a:gd name="connsiteX6" fmla="*/ 210502 w 576262"/>
                  <a:gd name="connsiteY6" fmla="*/ 432435 h 576262"/>
                  <a:gd name="connsiteX7" fmla="*/ 133350 w 576262"/>
                  <a:gd name="connsiteY7" fmla="*/ 509588 h 576262"/>
                  <a:gd name="connsiteX8" fmla="*/ 66675 w 576262"/>
                  <a:gd name="connsiteY8" fmla="*/ 576263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 h="576262">
                    <a:moveTo>
                      <a:pt x="66675" y="576263"/>
                    </a:moveTo>
                    <a:cubicBezTo>
                      <a:pt x="29527" y="576263"/>
                      <a:pt x="0" y="546735"/>
                      <a:pt x="0" y="509588"/>
                    </a:cubicBezTo>
                    <a:cubicBezTo>
                      <a:pt x="0" y="393383"/>
                      <a:pt x="94297" y="299085"/>
                      <a:pt x="210502" y="299085"/>
                    </a:cubicBezTo>
                    <a:cubicBezTo>
                      <a:pt x="338137" y="299085"/>
                      <a:pt x="442912" y="195263"/>
                      <a:pt x="442912" y="66675"/>
                    </a:cubicBezTo>
                    <a:cubicBezTo>
                      <a:pt x="442912" y="29528"/>
                      <a:pt x="472440" y="0"/>
                      <a:pt x="509587" y="0"/>
                    </a:cubicBezTo>
                    <a:cubicBezTo>
                      <a:pt x="546735" y="0"/>
                      <a:pt x="576262" y="29528"/>
                      <a:pt x="576262" y="66675"/>
                    </a:cubicBezTo>
                    <a:cubicBezTo>
                      <a:pt x="576262" y="268605"/>
                      <a:pt x="412433" y="432435"/>
                      <a:pt x="210502" y="432435"/>
                    </a:cubicBezTo>
                    <a:cubicBezTo>
                      <a:pt x="167640" y="432435"/>
                      <a:pt x="133350" y="466725"/>
                      <a:pt x="133350" y="509588"/>
                    </a:cubicBezTo>
                    <a:cubicBezTo>
                      <a:pt x="133350" y="545783"/>
                      <a:pt x="102870" y="576263"/>
                      <a:pt x="66675" y="57626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sp>
        <p:nvSpPr>
          <p:cNvPr id="415" name="Rectangle 414">
            <a:extLst>
              <a:ext uri="{FF2B5EF4-FFF2-40B4-BE49-F238E27FC236}">
                <a16:creationId xmlns:a16="http://schemas.microsoft.com/office/drawing/2014/main" id="{01A2610C-1148-BCD4-45AD-F59AC14B8A0C}"/>
              </a:ext>
            </a:extLst>
          </p:cNvPr>
          <p:cNvSpPr/>
          <p:nvPr/>
        </p:nvSpPr>
        <p:spPr bwMode="auto">
          <a:xfrm>
            <a:off x="7703604" y="2766556"/>
            <a:ext cx="200367" cy="1984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1096" name="Group 1095">
            <a:extLst>
              <a:ext uri="{FF2B5EF4-FFF2-40B4-BE49-F238E27FC236}">
                <a16:creationId xmlns:a16="http://schemas.microsoft.com/office/drawing/2014/main" id="{D9147C60-3B40-DBC0-D035-7947E70D2B3D}"/>
              </a:ext>
            </a:extLst>
          </p:cNvPr>
          <p:cNvGrpSpPr/>
          <p:nvPr/>
        </p:nvGrpSpPr>
        <p:grpSpPr>
          <a:xfrm>
            <a:off x="7464307" y="3595941"/>
            <a:ext cx="218196" cy="218196"/>
            <a:chOff x="7489537" y="4533317"/>
            <a:chExt cx="407182" cy="407180"/>
          </a:xfrm>
        </p:grpSpPr>
        <p:sp>
          <p:nvSpPr>
            <p:cNvPr id="1097" name="Oval 1096">
              <a:extLst>
                <a:ext uri="{FF2B5EF4-FFF2-40B4-BE49-F238E27FC236}">
                  <a16:creationId xmlns:a16="http://schemas.microsoft.com/office/drawing/2014/main" id="{B41964CA-D29B-B0AB-B927-2BE788C64962}"/>
                </a:ext>
              </a:extLst>
            </p:cNvPr>
            <p:cNvSpPr>
              <a:spLocks/>
            </p:cNvSpPr>
            <p:nvPr/>
          </p:nvSpPr>
          <p:spPr bwMode="auto">
            <a:xfrm>
              <a:off x="7489537" y="4533317"/>
              <a:ext cx="407182" cy="407180"/>
            </a:xfrm>
            <a:prstGeom prst="ellipse">
              <a:avLst/>
            </a:prstGeom>
            <a:solidFill>
              <a:schemeClr val="tx1">
                <a:lumMod val="50000"/>
                <a:lumOff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98" name="Graphic 212">
              <a:extLst>
                <a:ext uri="{FF2B5EF4-FFF2-40B4-BE49-F238E27FC236}">
                  <a16:creationId xmlns:a16="http://schemas.microsoft.com/office/drawing/2014/main" id="{67F241BF-B438-4596-57F6-3323EF7ADB70}"/>
                </a:ext>
              </a:extLst>
            </p:cNvPr>
            <p:cNvGrpSpPr>
              <a:grpSpLocks/>
            </p:cNvGrpSpPr>
            <p:nvPr/>
          </p:nvGrpSpPr>
          <p:grpSpPr>
            <a:xfrm>
              <a:off x="7594002" y="4587761"/>
              <a:ext cx="220195" cy="305067"/>
              <a:chOff x="9852725" y="7143180"/>
              <a:chExt cx="276331" cy="382841"/>
            </a:xfrm>
            <a:solidFill>
              <a:schemeClr val="bg1"/>
            </a:solidFill>
          </p:grpSpPr>
          <p:sp>
            <p:nvSpPr>
              <p:cNvPr id="1099" name="Freeform: Shape 1098">
                <a:extLst>
                  <a:ext uri="{FF2B5EF4-FFF2-40B4-BE49-F238E27FC236}">
                    <a16:creationId xmlns:a16="http://schemas.microsoft.com/office/drawing/2014/main" id="{82270865-62A9-831A-3EE9-DE95542EF460}"/>
                  </a:ext>
                </a:extLst>
              </p:cNvPr>
              <p:cNvSpPr/>
              <p:nvPr/>
            </p:nvSpPr>
            <p:spPr>
              <a:xfrm>
                <a:off x="9891776" y="7262425"/>
                <a:ext cx="133746" cy="216106"/>
              </a:xfrm>
              <a:custGeom>
                <a:avLst/>
                <a:gdLst>
                  <a:gd name="connsiteX0" fmla="*/ 78296 w 104775"/>
                  <a:gd name="connsiteY0" fmla="*/ 0 h 190500"/>
                  <a:gd name="connsiteX1" fmla="*/ 26480 w 104775"/>
                  <a:gd name="connsiteY1" fmla="*/ 0 h 190500"/>
                  <a:gd name="connsiteX2" fmla="*/ 0 w 104775"/>
                  <a:gd name="connsiteY2" fmla="*/ 26479 h 190500"/>
                  <a:gd name="connsiteX3" fmla="*/ 0 w 104775"/>
                  <a:gd name="connsiteY3" fmla="*/ 104775 h 190500"/>
                  <a:gd name="connsiteX4" fmla="*/ 9525 w 104775"/>
                  <a:gd name="connsiteY4" fmla="*/ 114300 h 190500"/>
                  <a:gd name="connsiteX5" fmla="*/ 19050 w 104775"/>
                  <a:gd name="connsiteY5" fmla="*/ 104775 h 190500"/>
                  <a:gd name="connsiteX6" fmla="*/ 19050 w 104775"/>
                  <a:gd name="connsiteY6" fmla="*/ 38100 h 190500"/>
                  <a:gd name="connsiteX7" fmla="*/ 28575 w 104775"/>
                  <a:gd name="connsiteY7" fmla="*/ 38100 h 190500"/>
                  <a:gd name="connsiteX8" fmla="*/ 28575 w 104775"/>
                  <a:gd name="connsiteY8" fmla="*/ 180975 h 190500"/>
                  <a:gd name="connsiteX9" fmla="*/ 38100 w 104775"/>
                  <a:gd name="connsiteY9" fmla="*/ 190500 h 190500"/>
                  <a:gd name="connsiteX10" fmla="*/ 47625 w 104775"/>
                  <a:gd name="connsiteY10" fmla="*/ 180975 h 190500"/>
                  <a:gd name="connsiteX11" fmla="*/ 47625 w 104775"/>
                  <a:gd name="connsiteY11" fmla="*/ 95250 h 190500"/>
                  <a:gd name="connsiteX12" fmla="*/ 57150 w 104775"/>
                  <a:gd name="connsiteY12" fmla="*/ 95250 h 190500"/>
                  <a:gd name="connsiteX13" fmla="*/ 57150 w 104775"/>
                  <a:gd name="connsiteY13" fmla="*/ 180975 h 190500"/>
                  <a:gd name="connsiteX14" fmla="*/ 66675 w 104775"/>
                  <a:gd name="connsiteY14" fmla="*/ 190500 h 190500"/>
                  <a:gd name="connsiteX15" fmla="*/ 76200 w 104775"/>
                  <a:gd name="connsiteY15" fmla="*/ 180975 h 190500"/>
                  <a:gd name="connsiteX16" fmla="*/ 76200 w 104775"/>
                  <a:gd name="connsiteY16" fmla="*/ 38100 h 190500"/>
                  <a:gd name="connsiteX17" fmla="*/ 85725 w 104775"/>
                  <a:gd name="connsiteY17" fmla="*/ 38100 h 190500"/>
                  <a:gd name="connsiteX18" fmla="*/ 85725 w 104775"/>
                  <a:gd name="connsiteY18" fmla="*/ 104775 h 190500"/>
                  <a:gd name="connsiteX19" fmla="*/ 95250 w 104775"/>
                  <a:gd name="connsiteY19" fmla="*/ 114300 h 190500"/>
                  <a:gd name="connsiteX20" fmla="*/ 104775 w 104775"/>
                  <a:gd name="connsiteY20" fmla="*/ 104775 h 190500"/>
                  <a:gd name="connsiteX21" fmla="*/ 104775 w 104775"/>
                  <a:gd name="connsiteY21" fmla="*/ 26479 h 190500"/>
                  <a:gd name="connsiteX22" fmla="*/ 78296 w 104775"/>
                  <a:gd name="connsiteY22"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775" h="190500">
                    <a:moveTo>
                      <a:pt x="78296" y="0"/>
                    </a:moveTo>
                    <a:lnTo>
                      <a:pt x="26480" y="0"/>
                    </a:lnTo>
                    <a:cubicBezTo>
                      <a:pt x="11859" y="0"/>
                      <a:pt x="0" y="11859"/>
                      <a:pt x="0" y="26479"/>
                    </a:cubicBezTo>
                    <a:lnTo>
                      <a:pt x="0" y="104775"/>
                    </a:lnTo>
                    <a:cubicBezTo>
                      <a:pt x="0" y="110033"/>
                      <a:pt x="4258" y="114300"/>
                      <a:pt x="9525" y="114300"/>
                    </a:cubicBezTo>
                    <a:cubicBezTo>
                      <a:pt x="14792" y="114300"/>
                      <a:pt x="19050" y="110033"/>
                      <a:pt x="19050" y="104775"/>
                    </a:cubicBezTo>
                    <a:lnTo>
                      <a:pt x="19050" y="38100"/>
                    </a:lnTo>
                    <a:lnTo>
                      <a:pt x="28575" y="38100"/>
                    </a:lnTo>
                    <a:lnTo>
                      <a:pt x="28575" y="180975"/>
                    </a:lnTo>
                    <a:cubicBezTo>
                      <a:pt x="28575" y="186233"/>
                      <a:pt x="32833" y="190500"/>
                      <a:pt x="38100" y="190500"/>
                    </a:cubicBezTo>
                    <a:cubicBezTo>
                      <a:pt x="43367" y="190500"/>
                      <a:pt x="47625" y="186233"/>
                      <a:pt x="47625" y="180975"/>
                    </a:cubicBezTo>
                    <a:lnTo>
                      <a:pt x="47625" y="95250"/>
                    </a:lnTo>
                    <a:lnTo>
                      <a:pt x="57150" y="95250"/>
                    </a:lnTo>
                    <a:lnTo>
                      <a:pt x="57150" y="180975"/>
                    </a:lnTo>
                    <a:cubicBezTo>
                      <a:pt x="57150" y="186233"/>
                      <a:pt x="61408" y="190500"/>
                      <a:pt x="66675" y="190500"/>
                    </a:cubicBezTo>
                    <a:cubicBezTo>
                      <a:pt x="71942" y="190500"/>
                      <a:pt x="76200" y="186233"/>
                      <a:pt x="76200" y="180975"/>
                    </a:cubicBezTo>
                    <a:lnTo>
                      <a:pt x="76200" y="38100"/>
                    </a:lnTo>
                    <a:lnTo>
                      <a:pt x="85725" y="38100"/>
                    </a:lnTo>
                    <a:lnTo>
                      <a:pt x="85725" y="104775"/>
                    </a:lnTo>
                    <a:cubicBezTo>
                      <a:pt x="85725" y="110033"/>
                      <a:pt x="89983" y="114300"/>
                      <a:pt x="95250" y="114300"/>
                    </a:cubicBezTo>
                    <a:cubicBezTo>
                      <a:pt x="100517" y="114300"/>
                      <a:pt x="104775" y="110033"/>
                      <a:pt x="104775" y="104775"/>
                    </a:cubicBezTo>
                    <a:lnTo>
                      <a:pt x="104775" y="26479"/>
                    </a:lnTo>
                    <a:cubicBezTo>
                      <a:pt x="104775" y="11859"/>
                      <a:pt x="92916" y="0"/>
                      <a:pt x="78296" y="0"/>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1100" name="Freeform: Shape 1099">
                <a:extLst>
                  <a:ext uri="{FF2B5EF4-FFF2-40B4-BE49-F238E27FC236}">
                    <a16:creationId xmlns:a16="http://schemas.microsoft.com/office/drawing/2014/main" id="{72922941-188F-FD3B-7329-2ADE3796B7EC}"/>
                  </a:ext>
                </a:extLst>
              </p:cNvPr>
              <p:cNvSpPr/>
              <p:nvPr/>
            </p:nvSpPr>
            <p:spPr>
              <a:xfrm>
                <a:off x="9925938" y="7191559"/>
                <a:ext cx="62454" cy="62454"/>
              </a:xfrm>
              <a:custGeom>
                <a:avLst/>
                <a:gdLst>
                  <a:gd name="connsiteX0" fmla="*/ 46482 w 46481"/>
                  <a:gd name="connsiteY0" fmla="*/ 23241 h 46481"/>
                  <a:gd name="connsiteX1" fmla="*/ 23241 w 46481"/>
                  <a:gd name="connsiteY1" fmla="*/ 46482 h 46481"/>
                  <a:gd name="connsiteX2" fmla="*/ 0 w 46481"/>
                  <a:gd name="connsiteY2" fmla="*/ 23241 h 46481"/>
                  <a:gd name="connsiteX3" fmla="*/ 23241 w 46481"/>
                  <a:gd name="connsiteY3" fmla="*/ 0 h 46481"/>
                  <a:gd name="connsiteX4" fmla="*/ 46482 w 46481"/>
                  <a:gd name="connsiteY4" fmla="*/ 23241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1" h="46481">
                    <a:moveTo>
                      <a:pt x="46482" y="23241"/>
                    </a:moveTo>
                    <a:cubicBezTo>
                      <a:pt x="46482" y="36077"/>
                      <a:pt x="36077" y="46482"/>
                      <a:pt x="23241" y="46482"/>
                    </a:cubicBezTo>
                    <a:cubicBezTo>
                      <a:pt x="10405" y="46482"/>
                      <a:pt x="0" y="36077"/>
                      <a:pt x="0" y="23241"/>
                    </a:cubicBezTo>
                    <a:cubicBezTo>
                      <a:pt x="0" y="10405"/>
                      <a:pt x="10405" y="0"/>
                      <a:pt x="23241" y="0"/>
                    </a:cubicBezTo>
                    <a:cubicBezTo>
                      <a:pt x="36077" y="0"/>
                      <a:pt x="46482" y="10405"/>
                      <a:pt x="46482" y="23241"/>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1101" name="Freeform: Shape 1100">
                <a:extLst>
                  <a:ext uri="{FF2B5EF4-FFF2-40B4-BE49-F238E27FC236}">
                    <a16:creationId xmlns:a16="http://schemas.microsoft.com/office/drawing/2014/main" id="{C539D473-19D4-90DF-DF60-9039B68F28BA}"/>
                  </a:ext>
                </a:extLst>
              </p:cNvPr>
              <p:cNvSpPr/>
              <p:nvPr/>
            </p:nvSpPr>
            <p:spPr>
              <a:xfrm>
                <a:off x="9852725" y="7143180"/>
                <a:ext cx="214654" cy="382841"/>
              </a:xfrm>
              <a:custGeom>
                <a:avLst/>
                <a:gdLst>
                  <a:gd name="connsiteX0" fmla="*/ 152400 w 180975"/>
                  <a:gd name="connsiteY0" fmla="*/ 0 h 304800"/>
                  <a:gd name="connsiteX1" fmla="*/ 28575 w 180975"/>
                  <a:gd name="connsiteY1" fmla="*/ 0 h 304800"/>
                  <a:gd name="connsiteX2" fmla="*/ 0 w 180975"/>
                  <a:gd name="connsiteY2" fmla="*/ 28575 h 304800"/>
                  <a:gd name="connsiteX3" fmla="*/ 0 w 180975"/>
                  <a:gd name="connsiteY3" fmla="*/ 276215 h 304800"/>
                  <a:gd name="connsiteX4" fmla="*/ 28575 w 180975"/>
                  <a:gd name="connsiteY4" fmla="*/ 304800 h 304800"/>
                  <a:gd name="connsiteX5" fmla="*/ 152400 w 180975"/>
                  <a:gd name="connsiteY5" fmla="*/ 304800 h 304800"/>
                  <a:gd name="connsiteX6" fmla="*/ 180975 w 180975"/>
                  <a:gd name="connsiteY6" fmla="*/ 276215 h 304800"/>
                  <a:gd name="connsiteX7" fmla="*/ 180975 w 180975"/>
                  <a:gd name="connsiteY7" fmla="*/ 28575 h 304800"/>
                  <a:gd name="connsiteX8" fmla="*/ 152400 w 180975"/>
                  <a:gd name="connsiteY8" fmla="*/ 0 h 304800"/>
                  <a:gd name="connsiteX9" fmla="*/ 161925 w 180975"/>
                  <a:gd name="connsiteY9" fmla="*/ 276215 h 304800"/>
                  <a:gd name="connsiteX10" fmla="*/ 152400 w 180975"/>
                  <a:gd name="connsiteY10" fmla="*/ 285750 h 304800"/>
                  <a:gd name="connsiteX11" fmla="*/ 28575 w 180975"/>
                  <a:gd name="connsiteY11" fmla="*/ 285750 h 304800"/>
                  <a:gd name="connsiteX12" fmla="*/ 19050 w 180975"/>
                  <a:gd name="connsiteY12" fmla="*/ 276215 h 304800"/>
                  <a:gd name="connsiteX13" fmla="*/ 19050 w 180975"/>
                  <a:gd name="connsiteY13" fmla="*/ 28575 h 304800"/>
                  <a:gd name="connsiteX14" fmla="*/ 28575 w 180975"/>
                  <a:gd name="connsiteY14" fmla="*/ 19050 h 304800"/>
                  <a:gd name="connsiteX15" fmla="*/ 152400 w 180975"/>
                  <a:gd name="connsiteY15" fmla="*/ 19050 h 304800"/>
                  <a:gd name="connsiteX16" fmla="*/ 161925 w 180975"/>
                  <a:gd name="connsiteY16" fmla="*/ 28575 h 304800"/>
                  <a:gd name="connsiteX17" fmla="*/ 161925 w 180975"/>
                  <a:gd name="connsiteY17" fmla="*/ 27621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304800">
                    <a:moveTo>
                      <a:pt x="152400" y="0"/>
                    </a:moveTo>
                    <a:lnTo>
                      <a:pt x="28575" y="0"/>
                    </a:lnTo>
                    <a:cubicBezTo>
                      <a:pt x="12802" y="0"/>
                      <a:pt x="0" y="12802"/>
                      <a:pt x="0" y="28575"/>
                    </a:cubicBezTo>
                    <a:lnTo>
                      <a:pt x="0" y="276215"/>
                    </a:lnTo>
                    <a:cubicBezTo>
                      <a:pt x="0" y="291998"/>
                      <a:pt x="12802" y="304800"/>
                      <a:pt x="28575" y="304800"/>
                    </a:cubicBezTo>
                    <a:lnTo>
                      <a:pt x="152400" y="304800"/>
                    </a:lnTo>
                    <a:cubicBezTo>
                      <a:pt x="168173" y="304800"/>
                      <a:pt x="180975" y="291998"/>
                      <a:pt x="180975" y="276215"/>
                    </a:cubicBezTo>
                    <a:lnTo>
                      <a:pt x="180975" y="28575"/>
                    </a:lnTo>
                    <a:cubicBezTo>
                      <a:pt x="180975" y="12802"/>
                      <a:pt x="168173" y="0"/>
                      <a:pt x="152400" y="0"/>
                    </a:cubicBezTo>
                    <a:close/>
                    <a:moveTo>
                      <a:pt x="161925" y="276215"/>
                    </a:moveTo>
                    <a:cubicBezTo>
                      <a:pt x="161925" y="281483"/>
                      <a:pt x="157658" y="285750"/>
                      <a:pt x="152400" y="285750"/>
                    </a:cubicBezTo>
                    <a:lnTo>
                      <a:pt x="28575" y="285750"/>
                    </a:lnTo>
                    <a:cubicBezTo>
                      <a:pt x="23317" y="285750"/>
                      <a:pt x="19050" y="281483"/>
                      <a:pt x="19050" y="276215"/>
                    </a:cubicBezTo>
                    <a:lnTo>
                      <a:pt x="19050" y="28575"/>
                    </a:lnTo>
                    <a:cubicBezTo>
                      <a:pt x="19050" y="23317"/>
                      <a:pt x="23317" y="19050"/>
                      <a:pt x="28575" y="19050"/>
                    </a:cubicBezTo>
                    <a:lnTo>
                      <a:pt x="152400" y="19050"/>
                    </a:lnTo>
                    <a:cubicBezTo>
                      <a:pt x="157658" y="19050"/>
                      <a:pt x="161925" y="23317"/>
                      <a:pt x="161925" y="28575"/>
                    </a:cubicBezTo>
                    <a:lnTo>
                      <a:pt x="161925" y="276215"/>
                    </a:ln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1102" name="Freeform: Shape 1101">
                <a:extLst>
                  <a:ext uri="{FF2B5EF4-FFF2-40B4-BE49-F238E27FC236}">
                    <a16:creationId xmlns:a16="http://schemas.microsoft.com/office/drawing/2014/main" id="{E35DA8B1-20E5-CB9E-6A39-7BB9AD56E03F}"/>
                  </a:ext>
                </a:extLst>
              </p:cNvPr>
              <p:cNvSpPr/>
              <p:nvPr/>
            </p:nvSpPr>
            <p:spPr>
              <a:xfrm>
                <a:off x="10078114" y="7211375"/>
                <a:ext cx="50792" cy="104406"/>
              </a:xfrm>
              <a:custGeom>
                <a:avLst/>
                <a:gdLst>
                  <a:gd name="connsiteX0" fmla="*/ 4146 w 50792"/>
                  <a:gd name="connsiteY0" fmla="*/ 42567 h 71142"/>
                  <a:gd name="connsiteX1" fmla="*/ 15871 w 50792"/>
                  <a:gd name="connsiteY1" fmla="*/ 42567 h 71142"/>
                  <a:gd name="connsiteX2" fmla="*/ 15871 w 50792"/>
                  <a:gd name="connsiteY2" fmla="*/ 61617 h 71142"/>
                  <a:gd name="connsiteX3" fmla="*/ 25396 w 50792"/>
                  <a:gd name="connsiteY3" fmla="*/ 71142 h 71142"/>
                  <a:gd name="connsiteX4" fmla="*/ 34921 w 50792"/>
                  <a:gd name="connsiteY4" fmla="*/ 61617 h 71142"/>
                  <a:gd name="connsiteX5" fmla="*/ 34921 w 50792"/>
                  <a:gd name="connsiteY5" fmla="*/ 42567 h 71142"/>
                  <a:gd name="connsiteX6" fmla="*/ 46647 w 50792"/>
                  <a:gd name="connsiteY6" fmla="*/ 42567 h 71142"/>
                  <a:gd name="connsiteX7" fmla="*/ 50257 w 50792"/>
                  <a:gd name="connsiteY7" fmla="*/ 40462 h 71142"/>
                  <a:gd name="connsiteX8" fmla="*/ 50199 w 50792"/>
                  <a:gd name="connsiteY8" fmla="*/ 36290 h 71142"/>
                  <a:gd name="connsiteX9" fmla="*/ 29987 w 50792"/>
                  <a:gd name="connsiteY9" fmla="*/ 2610 h 71142"/>
                  <a:gd name="connsiteX10" fmla="*/ 25396 w 50792"/>
                  <a:gd name="connsiteY10" fmla="*/ 0 h 71142"/>
                  <a:gd name="connsiteX11" fmla="*/ 20805 w 50792"/>
                  <a:gd name="connsiteY11" fmla="*/ 2600 h 71142"/>
                  <a:gd name="connsiteX12" fmla="*/ 593 w 50792"/>
                  <a:gd name="connsiteY12" fmla="*/ 36281 h 71142"/>
                  <a:gd name="connsiteX13" fmla="*/ 536 w 50792"/>
                  <a:gd name="connsiteY13" fmla="*/ 40453 h 71142"/>
                  <a:gd name="connsiteX14" fmla="*/ 4146 w 50792"/>
                  <a:gd name="connsiteY14" fmla="*/ 42567 h 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92" h="71142">
                    <a:moveTo>
                      <a:pt x="4146" y="42567"/>
                    </a:moveTo>
                    <a:lnTo>
                      <a:pt x="15871" y="42567"/>
                    </a:lnTo>
                    <a:lnTo>
                      <a:pt x="15871" y="61617"/>
                    </a:lnTo>
                    <a:cubicBezTo>
                      <a:pt x="15871" y="66875"/>
                      <a:pt x="20129" y="71142"/>
                      <a:pt x="25396" y="71142"/>
                    </a:cubicBezTo>
                    <a:cubicBezTo>
                      <a:pt x="30664" y="71142"/>
                      <a:pt x="34921" y="66875"/>
                      <a:pt x="34921" y="61617"/>
                    </a:cubicBezTo>
                    <a:lnTo>
                      <a:pt x="34921" y="42567"/>
                    </a:lnTo>
                    <a:lnTo>
                      <a:pt x="46647" y="42567"/>
                    </a:lnTo>
                    <a:cubicBezTo>
                      <a:pt x="48142" y="42567"/>
                      <a:pt x="49523" y="41758"/>
                      <a:pt x="50257" y="40462"/>
                    </a:cubicBezTo>
                    <a:cubicBezTo>
                      <a:pt x="50990" y="39167"/>
                      <a:pt x="50971" y="37567"/>
                      <a:pt x="50199" y="36290"/>
                    </a:cubicBezTo>
                    <a:lnTo>
                      <a:pt x="29987" y="2610"/>
                    </a:lnTo>
                    <a:cubicBezTo>
                      <a:pt x="29025" y="991"/>
                      <a:pt x="27273" y="0"/>
                      <a:pt x="25396" y="0"/>
                    </a:cubicBezTo>
                    <a:cubicBezTo>
                      <a:pt x="23520" y="0"/>
                      <a:pt x="21767" y="991"/>
                      <a:pt x="20805" y="2600"/>
                    </a:cubicBezTo>
                    <a:lnTo>
                      <a:pt x="593" y="36281"/>
                    </a:lnTo>
                    <a:cubicBezTo>
                      <a:pt x="-178" y="37567"/>
                      <a:pt x="-197" y="39167"/>
                      <a:pt x="536" y="40453"/>
                    </a:cubicBezTo>
                    <a:cubicBezTo>
                      <a:pt x="1270" y="41739"/>
                      <a:pt x="2641" y="42567"/>
                      <a:pt x="4146" y="42567"/>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1103" name="Freeform: Shape 1102">
                <a:extLst>
                  <a:ext uri="{FF2B5EF4-FFF2-40B4-BE49-F238E27FC236}">
                    <a16:creationId xmlns:a16="http://schemas.microsoft.com/office/drawing/2014/main" id="{1EEF91C8-7F1D-A77B-6728-C5FE682E3FB5}"/>
                  </a:ext>
                </a:extLst>
              </p:cNvPr>
              <p:cNvSpPr/>
              <p:nvPr/>
            </p:nvSpPr>
            <p:spPr>
              <a:xfrm>
                <a:off x="10078255" y="7339754"/>
                <a:ext cx="50801" cy="104406"/>
              </a:xfrm>
              <a:custGeom>
                <a:avLst/>
                <a:gdLst>
                  <a:gd name="connsiteX0" fmla="*/ 50266 w 50801"/>
                  <a:gd name="connsiteY0" fmla="*/ 30623 h 71123"/>
                  <a:gd name="connsiteX1" fmla="*/ 46656 w 50801"/>
                  <a:gd name="connsiteY1" fmla="*/ 28470 h 71123"/>
                  <a:gd name="connsiteX2" fmla="*/ 34779 w 50801"/>
                  <a:gd name="connsiteY2" fmla="*/ 28470 h 71123"/>
                  <a:gd name="connsiteX3" fmla="*/ 34779 w 50801"/>
                  <a:gd name="connsiteY3" fmla="*/ 9525 h 71123"/>
                  <a:gd name="connsiteX4" fmla="*/ 25254 w 50801"/>
                  <a:gd name="connsiteY4" fmla="*/ 0 h 71123"/>
                  <a:gd name="connsiteX5" fmla="*/ 15729 w 50801"/>
                  <a:gd name="connsiteY5" fmla="*/ 9525 h 71123"/>
                  <a:gd name="connsiteX6" fmla="*/ 15729 w 50801"/>
                  <a:gd name="connsiteY6" fmla="*/ 28470 h 71123"/>
                  <a:gd name="connsiteX7" fmla="*/ 4146 w 50801"/>
                  <a:gd name="connsiteY7" fmla="*/ 28470 h 71123"/>
                  <a:gd name="connsiteX8" fmla="*/ 536 w 50801"/>
                  <a:gd name="connsiteY8" fmla="*/ 30623 h 71123"/>
                  <a:gd name="connsiteX9" fmla="*/ 593 w 50801"/>
                  <a:gd name="connsiteY9" fmla="*/ 34823 h 71123"/>
                  <a:gd name="connsiteX10" fmla="*/ 20805 w 50801"/>
                  <a:gd name="connsiteY10" fmla="*/ 68523 h 71123"/>
                  <a:gd name="connsiteX11" fmla="*/ 25396 w 50801"/>
                  <a:gd name="connsiteY11" fmla="*/ 71123 h 71123"/>
                  <a:gd name="connsiteX12" fmla="*/ 29987 w 50801"/>
                  <a:gd name="connsiteY12" fmla="*/ 68523 h 71123"/>
                  <a:gd name="connsiteX13" fmla="*/ 50199 w 50801"/>
                  <a:gd name="connsiteY13" fmla="*/ 34842 h 71123"/>
                  <a:gd name="connsiteX14" fmla="*/ 50266 w 50801"/>
                  <a:gd name="connsiteY14" fmla="*/ 30623 h 7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801" h="71123">
                    <a:moveTo>
                      <a:pt x="50266" y="30623"/>
                    </a:moveTo>
                    <a:cubicBezTo>
                      <a:pt x="49533" y="29327"/>
                      <a:pt x="48152" y="28470"/>
                      <a:pt x="46656" y="28470"/>
                    </a:cubicBezTo>
                    <a:lnTo>
                      <a:pt x="34779" y="28470"/>
                    </a:lnTo>
                    <a:lnTo>
                      <a:pt x="34779" y="9525"/>
                    </a:lnTo>
                    <a:cubicBezTo>
                      <a:pt x="34779" y="4258"/>
                      <a:pt x="30521" y="0"/>
                      <a:pt x="25254" y="0"/>
                    </a:cubicBezTo>
                    <a:cubicBezTo>
                      <a:pt x="19986" y="0"/>
                      <a:pt x="15729" y="4258"/>
                      <a:pt x="15729" y="9525"/>
                    </a:cubicBezTo>
                    <a:lnTo>
                      <a:pt x="15729" y="28470"/>
                    </a:lnTo>
                    <a:lnTo>
                      <a:pt x="4146" y="28470"/>
                    </a:lnTo>
                    <a:cubicBezTo>
                      <a:pt x="2651" y="28470"/>
                      <a:pt x="1270" y="29327"/>
                      <a:pt x="536" y="30623"/>
                    </a:cubicBezTo>
                    <a:cubicBezTo>
                      <a:pt x="-197" y="31928"/>
                      <a:pt x="-178" y="33547"/>
                      <a:pt x="593" y="34823"/>
                    </a:cubicBezTo>
                    <a:lnTo>
                      <a:pt x="20805" y="68523"/>
                    </a:lnTo>
                    <a:cubicBezTo>
                      <a:pt x="21777" y="70133"/>
                      <a:pt x="23520" y="71123"/>
                      <a:pt x="25396" y="71123"/>
                    </a:cubicBezTo>
                    <a:cubicBezTo>
                      <a:pt x="27273" y="71123"/>
                      <a:pt x="29025" y="70133"/>
                      <a:pt x="29987" y="68523"/>
                    </a:cubicBezTo>
                    <a:lnTo>
                      <a:pt x="50199" y="34842"/>
                    </a:lnTo>
                    <a:cubicBezTo>
                      <a:pt x="50981" y="33566"/>
                      <a:pt x="51000" y="31909"/>
                      <a:pt x="50266" y="30623"/>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sp>
        <p:nvSpPr>
          <p:cNvPr id="1115" name="TextBox 1114">
            <a:extLst>
              <a:ext uri="{FF2B5EF4-FFF2-40B4-BE49-F238E27FC236}">
                <a16:creationId xmlns:a16="http://schemas.microsoft.com/office/drawing/2014/main" id="{BE1155A3-A447-6309-E067-310C06AED52A}"/>
              </a:ext>
            </a:extLst>
          </p:cNvPr>
          <p:cNvSpPr txBox="1">
            <a:spLocks/>
          </p:cNvSpPr>
          <p:nvPr/>
        </p:nvSpPr>
        <p:spPr>
          <a:xfrm>
            <a:off x="6077731" y="4521698"/>
            <a:ext cx="615248" cy="200055"/>
          </a:xfrm>
          <a:prstGeom prst="rect">
            <a:avLst/>
          </a:prstGeom>
          <a:noFill/>
        </p:spPr>
        <p:txBody>
          <a:bodyPr wrap="square" rtlCol="0">
            <a:spAutoFit/>
          </a:bodyPr>
          <a:lstStyle/>
          <a:p>
            <a:pPr algn="ctr">
              <a:defRPr/>
            </a:pPr>
            <a:r>
              <a:rPr lang="en-US" sz="700" dirty="0">
                <a:solidFill>
                  <a:srgbClr val="000000"/>
                </a:solidFill>
                <a:latin typeface="Segoe UI Semibold"/>
              </a:rPr>
              <a:t>SERVERY</a:t>
            </a:r>
          </a:p>
        </p:txBody>
      </p:sp>
      <p:grpSp>
        <p:nvGrpSpPr>
          <p:cNvPr id="1116" name="Group 1115">
            <a:extLst>
              <a:ext uri="{FF2B5EF4-FFF2-40B4-BE49-F238E27FC236}">
                <a16:creationId xmlns:a16="http://schemas.microsoft.com/office/drawing/2014/main" id="{668EA11B-3DB7-4223-046E-C3C7E57B9161}"/>
              </a:ext>
            </a:extLst>
          </p:cNvPr>
          <p:cNvGrpSpPr/>
          <p:nvPr/>
        </p:nvGrpSpPr>
        <p:grpSpPr>
          <a:xfrm>
            <a:off x="6267134" y="4320259"/>
            <a:ext cx="210312" cy="210312"/>
            <a:chOff x="7220282" y="5345426"/>
            <a:chExt cx="407182" cy="407180"/>
          </a:xfrm>
        </p:grpSpPr>
        <p:sp>
          <p:nvSpPr>
            <p:cNvPr id="1117" name="Oval 1116">
              <a:extLst>
                <a:ext uri="{FF2B5EF4-FFF2-40B4-BE49-F238E27FC236}">
                  <a16:creationId xmlns:a16="http://schemas.microsoft.com/office/drawing/2014/main" id="{35399991-0920-364E-7FFE-F27A5D55638C}"/>
                </a:ext>
              </a:extLst>
            </p:cNvPr>
            <p:cNvSpPr>
              <a:spLocks/>
            </p:cNvSpPr>
            <p:nvPr/>
          </p:nvSpPr>
          <p:spPr bwMode="auto">
            <a:xfrm>
              <a:off x="7220282" y="5345426"/>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18" name="Group 1117">
              <a:extLst>
                <a:ext uri="{FF2B5EF4-FFF2-40B4-BE49-F238E27FC236}">
                  <a16:creationId xmlns:a16="http://schemas.microsoft.com/office/drawing/2014/main" id="{97A72A18-24A1-F59E-9301-4D7A7BAAE3F1}"/>
                </a:ext>
              </a:extLst>
            </p:cNvPr>
            <p:cNvGrpSpPr>
              <a:grpSpLocks/>
            </p:cNvGrpSpPr>
            <p:nvPr/>
          </p:nvGrpSpPr>
          <p:grpSpPr>
            <a:xfrm>
              <a:off x="7369266" y="5418071"/>
              <a:ext cx="121750" cy="271500"/>
              <a:chOff x="9267773" y="7342048"/>
              <a:chExt cx="299261" cy="667345"/>
            </a:xfrm>
            <a:solidFill>
              <a:schemeClr val="bg1"/>
            </a:solidFill>
          </p:grpSpPr>
          <p:sp>
            <p:nvSpPr>
              <p:cNvPr id="1119" name="Freeform: Shape 1118">
                <a:extLst>
                  <a:ext uri="{FF2B5EF4-FFF2-40B4-BE49-F238E27FC236}">
                    <a16:creationId xmlns:a16="http://schemas.microsoft.com/office/drawing/2014/main" id="{58E51859-050A-CD89-A302-0A75BDE9E6F6}"/>
                  </a:ext>
                </a:extLst>
              </p:cNvPr>
              <p:cNvSpPr/>
              <p:nvPr/>
            </p:nvSpPr>
            <p:spPr>
              <a:xfrm>
                <a:off x="9433587" y="7342048"/>
                <a:ext cx="133447" cy="667232"/>
              </a:xfrm>
              <a:custGeom>
                <a:avLst/>
                <a:gdLst>
                  <a:gd name="connsiteX0" fmla="*/ 111062 w 113157"/>
                  <a:gd name="connsiteY0" fmla="*/ 9525 h 497830"/>
                  <a:gd name="connsiteX1" fmla="*/ 101537 w 113157"/>
                  <a:gd name="connsiteY1" fmla="*/ 0 h 497830"/>
                  <a:gd name="connsiteX2" fmla="*/ 92012 w 113157"/>
                  <a:gd name="connsiteY2" fmla="*/ 9525 h 497830"/>
                  <a:gd name="connsiteX3" fmla="*/ 94107 w 113157"/>
                  <a:gd name="connsiteY3" fmla="*/ 110109 h 497830"/>
                  <a:gd name="connsiteX4" fmla="*/ 82296 w 113157"/>
                  <a:gd name="connsiteY4" fmla="*/ 110109 h 497830"/>
                  <a:gd name="connsiteX5" fmla="*/ 81725 w 113157"/>
                  <a:gd name="connsiteY5" fmla="*/ 9620 h 497830"/>
                  <a:gd name="connsiteX6" fmla="*/ 72200 w 113157"/>
                  <a:gd name="connsiteY6" fmla="*/ 95 h 497830"/>
                  <a:gd name="connsiteX7" fmla="*/ 62675 w 113157"/>
                  <a:gd name="connsiteY7" fmla="*/ 9620 h 497830"/>
                  <a:gd name="connsiteX8" fmla="*/ 63246 w 113157"/>
                  <a:gd name="connsiteY8" fmla="*/ 110014 h 497830"/>
                  <a:gd name="connsiteX9" fmla="*/ 49816 w 113157"/>
                  <a:gd name="connsiteY9" fmla="*/ 110014 h 497830"/>
                  <a:gd name="connsiteX10" fmla="*/ 50387 w 113157"/>
                  <a:gd name="connsiteY10" fmla="*/ 9620 h 497830"/>
                  <a:gd name="connsiteX11" fmla="*/ 40862 w 113157"/>
                  <a:gd name="connsiteY11" fmla="*/ 95 h 497830"/>
                  <a:gd name="connsiteX12" fmla="*/ 40862 w 113157"/>
                  <a:gd name="connsiteY12" fmla="*/ 95 h 497830"/>
                  <a:gd name="connsiteX13" fmla="*/ 31337 w 113157"/>
                  <a:gd name="connsiteY13" fmla="*/ 9620 h 497830"/>
                  <a:gd name="connsiteX14" fmla="*/ 30766 w 113157"/>
                  <a:gd name="connsiteY14" fmla="*/ 110109 h 497830"/>
                  <a:gd name="connsiteX15" fmla="*/ 19145 w 113157"/>
                  <a:gd name="connsiteY15" fmla="*/ 110109 h 497830"/>
                  <a:gd name="connsiteX16" fmla="*/ 21050 w 113157"/>
                  <a:gd name="connsiteY16" fmla="*/ 9811 h 497830"/>
                  <a:gd name="connsiteX17" fmla="*/ 11525 w 113157"/>
                  <a:gd name="connsiteY17" fmla="*/ 286 h 497830"/>
                  <a:gd name="connsiteX18" fmla="*/ 2000 w 113157"/>
                  <a:gd name="connsiteY18" fmla="*/ 9811 h 497830"/>
                  <a:gd name="connsiteX19" fmla="*/ 0 w 113157"/>
                  <a:gd name="connsiteY19" fmla="*/ 119443 h 497830"/>
                  <a:gd name="connsiteX20" fmla="*/ 0 w 113157"/>
                  <a:gd name="connsiteY20" fmla="*/ 119443 h 497830"/>
                  <a:gd name="connsiteX21" fmla="*/ 0 w 113157"/>
                  <a:gd name="connsiteY21" fmla="*/ 148971 h 497830"/>
                  <a:gd name="connsiteX22" fmla="*/ 6572 w 113157"/>
                  <a:gd name="connsiteY22" fmla="*/ 166497 h 497830"/>
                  <a:gd name="connsiteX23" fmla="*/ 40005 w 113157"/>
                  <a:gd name="connsiteY23" fmla="*/ 189548 h 497830"/>
                  <a:gd name="connsiteX24" fmla="*/ 40957 w 113157"/>
                  <a:gd name="connsiteY24" fmla="*/ 190976 h 497830"/>
                  <a:gd name="connsiteX25" fmla="*/ 27432 w 113157"/>
                  <a:gd name="connsiteY25" fmla="*/ 445484 h 497830"/>
                  <a:gd name="connsiteX26" fmla="*/ 35814 w 113157"/>
                  <a:gd name="connsiteY26" fmla="*/ 483013 h 497830"/>
                  <a:gd name="connsiteX27" fmla="*/ 62816 w 113157"/>
                  <a:gd name="connsiteY27" fmla="*/ 496777 h 497830"/>
                  <a:gd name="connsiteX28" fmla="*/ 76581 w 113157"/>
                  <a:gd name="connsiteY28" fmla="*/ 483013 h 497830"/>
                  <a:gd name="connsiteX29" fmla="*/ 84963 w 113157"/>
                  <a:gd name="connsiteY29" fmla="*/ 445484 h 497830"/>
                  <a:gd name="connsiteX30" fmla="*/ 71723 w 113157"/>
                  <a:gd name="connsiteY30" fmla="*/ 191167 h 497830"/>
                  <a:gd name="connsiteX31" fmla="*/ 72771 w 113157"/>
                  <a:gd name="connsiteY31" fmla="*/ 189738 h 497830"/>
                  <a:gd name="connsiteX32" fmla="*/ 106204 w 113157"/>
                  <a:gd name="connsiteY32" fmla="*/ 166783 h 497830"/>
                  <a:gd name="connsiteX33" fmla="*/ 113157 w 113157"/>
                  <a:gd name="connsiteY33" fmla="*/ 149162 h 497830"/>
                  <a:gd name="connsiteX34" fmla="*/ 113157 w 113157"/>
                  <a:gd name="connsiteY34" fmla="*/ 119634 h 497830"/>
                  <a:gd name="connsiteX35" fmla="*/ 113157 w 113157"/>
                  <a:gd name="connsiteY35" fmla="*/ 119634 h 49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157" h="497830">
                    <a:moveTo>
                      <a:pt x="111062" y="9525"/>
                    </a:moveTo>
                    <a:cubicBezTo>
                      <a:pt x="111062" y="4265"/>
                      <a:pt x="106797" y="0"/>
                      <a:pt x="101537" y="0"/>
                    </a:cubicBezTo>
                    <a:cubicBezTo>
                      <a:pt x="96276" y="0"/>
                      <a:pt x="92012" y="4265"/>
                      <a:pt x="92012" y="9525"/>
                    </a:cubicBezTo>
                    <a:lnTo>
                      <a:pt x="94107" y="110109"/>
                    </a:lnTo>
                    <a:lnTo>
                      <a:pt x="82296" y="110109"/>
                    </a:lnTo>
                    <a:lnTo>
                      <a:pt x="81725" y="9620"/>
                    </a:lnTo>
                    <a:cubicBezTo>
                      <a:pt x="81725" y="4360"/>
                      <a:pt x="77460" y="95"/>
                      <a:pt x="72200" y="95"/>
                    </a:cubicBezTo>
                    <a:cubicBezTo>
                      <a:pt x="66939" y="95"/>
                      <a:pt x="62675" y="4360"/>
                      <a:pt x="62675" y="9620"/>
                    </a:cubicBezTo>
                    <a:lnTo>
                      <a:pt x="63246" y="110014"/>
                    </a:lnTo>
                    <a:lnTo>
                      <a:pt x="49816" y="110014"/>
                    </a:lnTo>
                    <a:lnTo>
                      <a:pt x="50387" y="9620"/>
                    </a:lnTo>
                    <a:cubicBezTo>
                      <a:pt x="50387" y="4360"/>
                      <a:pt x="46123" y="95"/>
                      <a:pt x="40862" y="95"/>
                    </a:cubicBezTo>
                    <a:lnTo>
                      <a:pt x="40862" y="95"/>
                    </a:lnTo>
                    <a:cubicBezTo>
                      <a:pt x="35602" y="95"/>
                      <a:pt x="31337" y="4360"/>
                      <a:pt x="31337" y="9620"/>
                    </a:cubicBezTo>
                    <a:lnTo>
                      <a:pt x="30766" y="110109"/>
                    </a:lnTo>
                    <a:lnTo>
                      <a:pt x="19145" y="110109"/>
                    </a:lnTo>
                    <a:lnTo>
                      <a:pt x="21050" y="9811"/>
                    </a:lnTo>
                    <a:cubicBezTo>
                      <a:pt x="21050" y="4550"/>
                      <a:pt x="16786" y="286"/>
                      <a:pt x="11525" y="286"/>
                    </a:cubicBezTo>
                    <a:cubicBezTo>
                      <a:pt x="6265" y="286"/>
                      <a:pt x="2000" y="4550"/>
                      <a:pt x="2000" y="9811"/>
                    </a:cubicBezTo>
                    <a:lnTo>
                      <a:pt x="0" y="119443"/>
                    </a:lnTo>
                    <a:lnTo>
                      <a:pt x="0" y="119443"/>
                    </a:lnTo>
                    <a:lnTo>
                      <a:pt x="0" y="148971"/>
                    </a:lnTo>
                    <a:cubicBezTo>
                      <a:pt x="35" y="155409"/>
                      <a:pt x="2366" y="161623"/>
                      <a:pt x="6572" y="166497"/>
                    </a:cubicBezTo>
                    <a:lnTo>
                      <a:pt x="40005" y="189548"/>
                    </a:lnTo>
                    <a:cubicBezTo>
                      <a:pt x="40672" y="189548"/>
                      <a:pt x="41053" y="190405"/>
                      <a:pt x="40957" y="190976"/>
                    </a:cubicBezTo>
                    <a:lnTo>
                      <a:pt x="27432" y="445484"/>
                    </a:lnTo>
                    <a:cubicBezTo>
                      <a:pt x="26884" y="458513"/>
                      <a:pt x="29775" y="471456"/>
                      <a:pt x="35814" y="483013"/>
                    </a:cubicBezTo>
                    <a:cubicBezTo>
                      <a:pt x="39470" y="494270"/>
                      <a:pt x="51559" y="500433"/>
                      <a:pt x="62816" y="496777"/>
                    </a:cubicBezTo>
                    <a:cubicBezTo>
                      <a:pt x="69344" y="494658"/>
                      <a:pt x="74462" y="489540"/>
                      <a:pt x="76581" y="483013"/>
                    </a:cubicBezTo>
                    <a:cubicBezTo>
                      <a:pt x="82574" y="471439"/>
                      <a:pt x="85462" y="458508"/>
                      <a:pt x="84963" y="445484"/>
                    </a:cubicBezTo>
                    <a:lnTo>
                      <a:pt x="71723" y="191167"/>
                    </a:lnTo>
                    <a:cubicBezTo>
                      <a:pt x="71780" y="190533"/>
                      <a:pt x="72183" y="189983"/>
                      <a:pt x="72771" y="189738"/>
                    </a:cubicBezTo>
                    <a:lnTo>
                      <a:pt x="106204" y="166783"/>
                    </a:lnTo>
                    <a:cubicBezTo>
                      <a:pt x="110592" y="161953"/>
                      <a:pt x="113065" y="155686"/>
                      <a:pt x="113157" y="149162"/>
                    </a:cubicBezTo>
                    <a:lnTo>
                      <a:pt x="113157" y="119634"/>
                    </a:lnTo>
                    <a:lnTo>
                      <a:pt x="113157" y="119634"/>
                    </a:ln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sp>
            <p:nvSpPr>
              <p:cNvPr id="1120" name="Freeform: Shape 1119">
                <a:extLst>
                  <a:ext uri="{FF2B5EF4-FFF2-40B4-BE49-F238E27FC236}">
                    <a16:creationId xmlns:a16="http://schemas.microsoft.com/office/drawing/2014/main" id="{261C0DFE-B129-093D-B116-A31C85C5E6C6}"/>
                  </a:ext>
                </a:extLst>
              </p:cNvPr>
              <p:cNvSpPr/>
              <p:nvPr/>
            </p:nvSpPr>
            <p:spPr>
              <a:xfrm>
                <a:off x="9267773" y="7342161"/>
                <a:ext cx="100086" cy="667232"/>
              </a:xfrm>
              <a:custGeom>
                <a:avLst/>
                <a:gdLst>
                  <a:gd name="connsiteX0" fmla="*/ 51637 w 71665"/>
                  <a:gd name="connsiteY0" fmla="*/ 470422 h 497663"/>
                  <a:gd name="connsiteX1" fmla="*/ 42112 w 71665"/>
                  <a:gd name="connsiteY1" fmla="*/ 301258 h 497663"/>
                  <a:gd name="connsiteX2" fmla="*/ 58971 w 71665"/>
                  <a:gd name="connsiteY2" fmla="*/ 301258 h 497663"/>
                  <a:gd name="connsiteX3" fmla="*/ 66686 w 71665"/>
                  <a:gd name="connsiteY3" fmla="*/ 292590 h 497663"/>
                  <a:gd name="connsiteX4" fmla="*/ 16775 w 71665"/>
                  <a:gd name="connsiteY4" fmla="*/ 1221 h 497663"/>
                  <a:gd name="connsiteX5" fmla="*/ 8965 w 71665"/>
                  <a:gd name="connsiteY5" fmla="*/ 1221 h 497663"/>
                  <a:gd name="connsiteX6" fmla="*/ 5060 w 71665"/>
                  <a:gd name="connsiteY6" fmla="*/ 9412 h 497663"/>
                  <a:gd name="connsiteX7" fmla="*/ 5060 w 71665"/>
                  <a:gd name="connsiteY7" fmla="*/ 291257 h 497663"/>
                  <a:gd name="connsiteX8" fmla="*/ 11 w 71665"/>
                  <a:gd name="connsiteY8" fmla="*/ 471089 h 497663"/>
                  <a:gd name="connsiteX9" fmla="*/ 25051 w 71665"/>
                  <a:gd name="connsiteY9" fmla="*/ 497652 h 497663"/>
                  <a:gd name="connsiteX10" fmla="*/ 25824 w 71665"/>
                  <a:gd name="connsiteY10" fmla="*/ 497664 h 497663"/>
                  <a:gd name="connsiteX11" fmla="*/ 25824 w 71665"/>
                  <a:gd name="connsiteY11" fmla="*/ 497664 h 497663"/>
                  <a:gd name="connsiteX12" fmla="*/ 51671 w 71665"/>
                  <a:gd name="connsiteY12" fmla="*/ 471695 h 497663"/>
                  <a:gd name="connsiteX13" fmla="*/ 51637 w 71665"/>
                  <a:gd name="connsiteY13" fmla="*/ 470422 h 4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65" h="497663">
                    <a:moveTo>
                      <a:pt x="51637" y="470422"/>
                    </a:moveTo>
                    <a:lnTo>
                      <a:pt x="42112" y="301258"/>
                    </a:lnTo>
                    <a:lnTo>
                      <a:pt x="58971" y="301258"/>
                    </a:lnTo>
                    <a:cubicBezTo>
                      <a:pt x="63383" y="300770"/>
                      <a:pt x="66713" y="297029"/>
                      <a:pt x="66686" y="292590"/>
                    </a:cubicBezTo>
                    <a:cubicBezTo>
                      <a:pt x="90785" y="50179"/>
                      <a:pt x="19728" y="3030"/>
                      <a:pt x="16775" y="1221"/>
                    </a:cubicBezTo>
                    <a:cubicBezTo>
                      <a:pt x="14426" y="-407"/>
                      <a:pt x="11314" y="-407"/>
                      <a:pt x="8965" y="1221"/>
                    </a:cubicBezTo>
                    <a:cubicBezTo>
                      <a:pt x="6452" y="3189"/>
                      <a:pt x="5007" y="6221"/>
                      <a:pt x="5060" y="9412"/>
                    </a:cubicBezTo>
                    <a:lnTo>
                      <a:pt x="5060" y="291257"/>
                    </a:lnTo>
                    <a:lnTo>
                      <a:pt x="11" y="471089"/>
                    </a:lnTo>
                    <a:cubicBezTo>
                      <a:pt x="-409" y="485338"/>
                      <a:pt x="10801" y="497231"/>
                      <a:pt x="25051" y="497652"/>
                    </a:cubicBezTo>
                    <a:cubicBezTo>
                      <a:pt x="25309" y="497660"/>
                      <a:pt x="25566" y="497664"/>
                      <a:pt x="25824" y="497664"/>
                    </a:cubicBezTo>
                    <a:lnTo>
                      <a:pt x="25824" y="497664"/>
                    </a:lnTo>
                    <a:cubicBezTo>
                      <a:pt x="40133" y="497630"/>
                      <a:pt x="51705" y="486003"/>
                      <a:pt x="51671" y="471695"/>
                    </a:cubicBezTo>
                    <a:cubicBezTo>
                      <a:pt x="51670" y="471271"/>
                      <a:pt x="51659" y="470846"/>
                      <a:pt x="51637" y="470422"/>
                    </a:cubicBezTo>
                    <a:close/>
                  </a:path>
                </a:pathLst>
              </a:custGeom>
              <a:grpFill/>
              <a:ln w="9525" cap="flat">
                <a:noFill/>
                <a:prstDash val="solid"/>
                <a:miter/>
              </a:ln>
            </p:spPr>
            <p:txBody>
              <a:bodyPr rtlCol="0" anchor="ctr"/>
              <a:lstStyle/>
              <a:p>
                <a:pPr>
                  <a:defRPr/>
                </a:pPr>
                <a:endParaRPr lang="en-IN" sz="600">
                  <a:solidFill>
                    <a:srgbClr val="000000"/>
                  </a:solidFill>
                  <a:latin typeface="Segoe UI"/>
                </a:endParaRPr>
              </a:p>
            </p:txBody>
          </p:sp>
        </p:grpSp>
      </p:grpSp>
      <p:sp>
        <p:nvSpPr>
          <p:cNvPr id="1121" name="TextBox 1120">
            <a:extLst>
              <a:ext uri="{FF2B5EF4-FFF2-40B4-BE49-F238E27FC236}">
                <a16:creationId xmlns:a16="http://schemas.microsoft.com/office/drawing/2014/main" id="{2B6D5216-92D9-72B8-8586-433A5A78F1AE}"/>
              </a:ext>
            </a:extLst>
          </p:cNvPr>
          <p:cNvSpPr txBox="1">
            <a:spLocks/>
          </p:cNvSpPr>
          <p:nvPr/>
        </p:nvSpPr>
        <p:spPr>
          <a:xfrm>
            <a:off x="6480999" y="4801784"/>
            <a:ext cx="656317" cy="200055"/>
          </a:xfrm>
          <a:prstGeom prst="rect">
            <a:avLst/>
          </a:prstGeom>
          <a:noFill/>
        </p:spPr>
        <p:txBody>
          <a:bodyPr wrap="square" rtlCol="0">
            <a:spAutoFit/>
          </a:bodyPr>
          <a:lstStyle/>
          <a:p>
            <a:pPr algn="ctr">
              <a:defRPr/>
            </a:pPr>
            <a:r>
              <a:rPr lang="en-US" sz="700" dirty="0">
                <a:solidFill>
                  <a:srgbClr val="000000"/>
                </a:solidFill>
                <a:latin typeface="Segoe UI Semibold"/>
              </a:rPr>
              <a:t>BALCONY</a:t>
            </a:r>
          </a:p>
        </p:txBody>
      </p:sp>
      <p:sp>
        <p:nvSpPr>
          <p:cNvPr id="1054" name="TextBox 1053">
            <a:extLst>
              <a:ext uri="{FF2B5EF4-FFF2-40B4-BE49-F238E27FC236}">
                <a16:creationId xmlns:a16="http://schemas.microsoft.com/office/drawing/2014/main" id="{A01CFBF1-DDB0-0749-3CE3-14387B8B548B}"/>
              </a:ext>
            </a:extLst>
          </p:cNvPr>
          <p:cNvSpPr txBox="1">
            <a:spLocks/>
          </p:cNvSpPr>
          <p:nvPr/>
        </p:nvSpPr>
        <p:spPr>
          <a:xfrm>
            <a:off x="9980673" y="2572377"/>
            <a:ext cx="897003" cy="200055"/>
          </a:xfrm>
          <a:prstGeom prst="rect">
            <a:avLst/>
          </a:prstGeom>
          <a:noFill/>
        </p:spPr>
        <p:txBody>
          <a:bodyPr wrap="square" rtlCol="0">
            <a:spAutoFit/>
          </a:bodyPr>
          <a:lstStyle/>
          <a:p>
            <a:pPr algn="ctr">
              <a:defRPr/>
            </a:pPr>
            <a:r>
              <a:rPr lang="en-US" sz="700" dirty="0">
                <a:solidFill>
                  <a:srgbClr val="FFFFFF"/>
                </a:solidFill>
                <a:latin typeface="Segoe UI Semibold"/>
                <a:cs typeface="Segoe UI" panose="020B0502040204020203" pitchFamily="34" charset="0"/>
              </a:rPr>
              <a:t>CYPRESS</a:t>
            </a:r>
          </a:p>
        </p:txBody>
      </p:sp>
      <p:grpSp>
        <p:nvGrpSpPr>
          <p:cNvPr id="1123" name="Group 1122">
            <a:extLst>
              <a:ext uri="{FF2B5EF4-FFF2-40B4-BE49-F238E27FC236}">
                <a16:creationId xmlns:a16="http://schemas.microsoft.com/office/drawing/2014/main" id="{53A0E8EB-6ED3-80E3-9271-2670AC14D08A}"/>
              </a:ext>
            </a:extLst>
          </p:cNvPr>
          <p:cNvGrpSpPr/>
          <p:nvPr/>
        </p:nvGrpSpPr>
        <p:grpSpPr>
          <a:xfrm>
            <a:off x="4652949" y="3576642"/>
            <a:ext cx="210312" cy="210312"/>
            <a:chOff x="3406698" y="5964170"/>
            <a:chExt cx="274320" cy="274320"/>
          </a:xfrm>
        </p:grpSpPr>
        <p:sp>
          <p:nvSpPr>
            <p:cNvPr id="1124" name="Oval 1123">
              <a:extLst>
                <a:ext uri="{FF2B5EF4-FFF2-40B4-BE49-F238E27FC236}">
                  <a16:creationId xmlns:a16="http://schemas.microsoft.com/office/drawing/2014/main" id="{6B013155-F4B7-E988-7C35-2AEE671CB2AE}"/>
                </a:ext>
              </a:extLst>
            </p:cNvPr>
            <p:cNvSpPr>
              <a:spLocks/>
            </p:cNvSpPr>
            <p:nvPr/>
          </p:nvSpPr>
          <p:spPr bwMode="auto">
            <a:xfrm>
              <a:off x="3406698" y="5964170"/>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125" name="Graphic 1124">
              <a:extLst>
                <a:ext uri="{FF2B5EF4-FFF2-40B4-BE49-F238E27FC236}">
                  <a16:creationId xmlns:a16="http://schemas.microsoft.com/office/drawing/2014/main" id="{9C0982F6-9310-A641-1B99-4703065FB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108" y="5993097"/>
              <a:ext cx="206241" cy="218616"/>
            </a:xfrm>
            <a:prstGeom prst="rect">
              <a:avLst/>
            </a:prstGeom>
          </p:spPr>
        </p:pic>
      </p:grpSp>
      <p:sp>
        <p:nvSpPr>
          <p:cNvPr id="1126" name="Rectangle 1125">
            <a:extLst>
              <a:ext uri="{FF2B5EF4-FFF2-40B4-BE49-F238E27FC236}">
                <a16:creationId xmlns:a16="http://schemas.microsoft.com/office/drawing/2014/main" id="{7C8FAF32-BF28-BBC3-D19B-F45E8F2DF680}"/>
              </a:ext>
            </a:extLst>
          </p:cNvPr>
          <p:cNvSpPr/>
          <p:nvPr/>
        </p:nvSpPr>
        <p:spPr bwMode="auto">
          <a:xfrm>
            <a:off x="6065918" y="3423029"/>
            <a:ext cx="564185" cy="630936"/>
          </a:xfrm>
          <a:prstGeom prst="rect">
            <a:avLst/>
          </a:prstGeom>
          <a:solidFill>
            <a:srgbClr val="68F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251" name="Group 250">
            <a:extLst>
              <a:ext uri="{FF2B5EF4-FFF2-40B4-BE49-F238E27FC236}">
                <a16:creationId xmlns:a16="http://schemas.microsoft.com/office/drawing/2014/main" id="{54F5136C-D728-2D1F-DBCE-B255D4F59E37}"/>
              </a:ext>
            </a:extLst>
          </p:cNvPr>
          <p:cNvGrpSpPr/>
          <p:nvPr/>
        </p:nvGrpSpPr>
        <p:grpSpPr>
          <a:xfrm>
            <a:off x="6238929" y="3786954"/>
            <a:ext cx="210312" cy="210312"/>
            <a:chOff x="3406698" y="5964170"/>
            <a:chExt cx="274320" cy="274320"/>
          </a:xfrm>
        </p:grpSpPr>
        <p:sp>
          <p:nvSpPr>
            <p:cNvPr id="252" name="Oval 251">
              <a:extLst>
                <a:ext uri="{FF2B5EF4-FFF2-40B4-BE49-F238E27FC236}">
                  <a16:creationId xmlns:a16="http://schemas.microsoft.com/office/drawing/2014/main" id="{890D3E2D-AE9F-8BFA-2666-9B6B46442A68}"/>
                </a:ext>
              </a:extLst>
            </p:cNvPr>
            <p:cNvSpPr>
              <a:spLocks/>
            </p:cNvSpPr>
            <p:nvPr/>
          </p:nvSpPr>
          <p:spPr bwMode="auto">
            <a:xfrm>
              <a:off x="3406698" y="5964170"/>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53" name="Graphic 252">
              <a:extLst>
                <a:ext uri="{FF2B5EF4-FFF2-40B4-BE49-F238E27FC236}">
                  <a16:creationId xmlns:a16="http://schemas.microsoft.com/office/drawing/2014/main" id="{4AAB924F-87CE-57CC-9A7A-232B43648C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108" y="5993097"/>
              <a:ext cx="206241" cy="218616"/>
            </a:xfrm>
            <a:prstGeom prst="rect">
              <a:avLst/>
            </a:prstGeom>
          </p:spPr>
        </p:pic>
      </p:grpSp>
      <p:sp>
        <p:nvSpPr>
          <p:cNvPr id="1127" name="Rectangle 1126">
            <a:extLst>
              <a:ext uri="{FF2B5EF4-FFF2-40B4-BE49-F238E27FC236}">
                <a16:creationId xmlns:a16="http://schemas.microsoft.com/office/drawing/2014/main" id="{28C9BFF3-C5DE-C08F-86F2-12D85D099674}"/>
              </a:ext>
            </a:extLst>
          </p:cNvPr>
          <p:cNvSpPr/>
          <p:nvPr/>
        </p:nvSpPr>
        <p:spPr bwMode="auto">
          <a:xfrm>
            <a:off x="7933531" y="3329298"/>
            <a:ext cx="553183" cy="613643"/>
          </a:xfrm>
          <a:prstGeom prst="rect">
            <a:avLst/>
          </a:prstGeom>
          <a:solidFill>
            <a:srgbClr val="68F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1112" name="Group 1111">
            <a:extLst>
              <a:ext uri="{FF2B5EF4-FFF2-40B4-BE49-F238E27FC236}">
                <a16:creationId xmlns:a16="http://schemas.microsoft.com/office/drawing/2014/main" id="{27062095-46FD-496E-DFE9-71CDAE31925C}"/>
              </a:ext>
            </a:extLst>
          </p:cNvPr>
          <p:cNvGrpSpPr/>
          <p:nvPr/>
        </p:nvGrpSpPr>
        <p:grpSpPr>
          <a:xfrm>
            <a:off x="8108089" y="3359939"/>
            <a:ext cx="210312" cy="210312"/>
            <a:chOff x="3406698" y="5964170"/>
            <a:chExt cx="274320" cy="274320"/>
          </a:xfrm>
        </p:grpSpPr>
        <p:sp>
          <p:nvSpPr>
            <p:cNvPr id="1113" name="Oval 1112">
              <a:extLst>
                <a:ext uri="{FF2B5EF4-FFF2-40B4-BE49-F238E27FC236}">
                  <a16:creationId xmlns:a16="http://schemas.microsoft.com/office/drawing/2014/main" id="{808A5720-BA39-0F2F-75FC-36DE6C70EF33}"/>
                </a:ext>
              </a:extLst>
            </p:cNvPr>
            <p:cNvSpPr>
              <a:spLocks/>
            </p:cNvSpPr>
            <p:nvPr/>
          </p:nvSpPr>
          <p:spPr bwMode="auto">
            <a:xfrm>
              <a:off x="3406698" y="5964170"/>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114" name="Graphic 1113">
              <a:extLst>
                <a:ext uri="{FF2B5EF4-FFF2-40B4-BE49-F238E27FC236}">
                  <a16:creationId xmlns:a16="http://schemas.microsoft.com/office/drawing/2014/main" id="{18AE3D69-DE47-A4D1-E7CD-24718DFB70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108" y="5993097"/>
              <a:ext cx="206241" cy="218616"/>
            </a:xfrm>
            <a:prstGeom prst="rect">
              <a:avLst/>
            </a:prstGeom>
          </p:spPr>
        </p:pic>
      </p:grpSp>
      <p:sp>
        <p:nvSpPr>
          <p:cNvPr id="1129" name="Rectangle 1128">
            <a:extLst>
              <a:ext uri="{FF2B5EF4-FFF2-40B4-BE49-F238E27FC236}">
                <a16:creationId xmlns:a16="http://schemas.microsoft.com/office/drawing/2014/main" id="{BEBD2C00-FBE6-64B7-404D-586D6BB117CE}"/>
              </a:ext>
            </a:extLst>
          </p:cNvPr>
          <p:cNvSpPr/>
          <p:nvPr/>
        </p:nvSpPr>
        <p:spPr bwMode="auto">
          <a:xfrm>
            <a:off x="3069757" y="3779257"/>
            <a:ext cx="577632" cy="274708"/>
          </a:xfrm>
          <a:prstGeom prst="rect">
            <a:avLst/>
          </a:prstGeom>
          <a:solidFill>
            <a:srgbClr val="CACC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1130" name="Rectangle 1129">
            <a:extLst>
              <a:ext uri="{FF2B5EF4-FFF2-40B4-BE49-F238E27FC236}">
                <a16:creationId xmlns:a16="http://schemas.microsoft.com/office/drawing/2014/main" id="{69AAAD65-0215-815A-ACD5-3885D2D4CB92}"/>
              </a:ext>
            </a:extLst>
          </p:cNvPr>
          <p:cNvSpPr/>
          <p:nvPr/>
        </p:nvSpPr>
        <p:spPr bwMode="auto">
          <a:xfrm>
            <a:off x="8509681" y="3327207"/>
            <a:ext cx="249281" cy="540188"/>
          </a:xfrm>
          <a:prstGeom prst="rect">
            <a:avLst/>
          </a:prstGeom>
          <a:solidFill>
            <a:srgbClr val="CACC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1132" name="Group 1131">
            <a:extLst>
              <a:ext uri="{FF2B5EF4-FFF2-40B4-BE49-F238E27FC236}">
                <a16:creationId xmlns:a16="http://schemas.microsoft.com/office/drawing/2014/main" id="{02DA9217-4247-9875-02BE-686EC6319AD5}"/>
              </a:ext>
            </a:extLst>
          </p:cNvPr>
          <p:cNvGrpSpPr/>
          <p:nvPr/>
        </p:nvGrpSpPr>
        <p:grpSpPr>
          <a:xfrm>
            <a:off x="4650544" y="3811908"/>
            <a:ext cx="210312" cy="210312"/>
            <a:chOff x="4062323" y="6402790"/>
            <a:chExt cx="228600" cy="228600"/>
          </a:xfrm>
        </p:grpSpPr>
        <p:sp>
          <p:nvSpPr>
            <p:cNvPr id="1133" name="Oval 1132">
              <a:extLst>
                <a:ext uri="{FF2B5EF4-FFF2-40B4-BE49-F238E27FC236}">
                  <a16:creationId xmlns:a16="http://schemas.microsoft.com/office/drawing/2014/main" id="{B82F604B-5136-9710-C8FD-E213E2473073}"/>
                </a:ext>
              </a:extLst>
            </p:cNvPr>
            <p:cNvSpPr>
              <a:spLocks/>
            </p:cNvSpPr>
            <p:nvPr/>
          </p:nvSpPr>
          <p:spPr bwMode="auto">
            <a:xfrm>
              <a:off x="4062323" y="6402790"/>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34" name="Graphic 484" descr="Water with solid fill">
              <a:extLst>
                <a:ext uri="{FF2B5EF4-FFF2-40B4-BE49-F238E27FC236}">
                  <a16:creationId xmlns:a16="http://schemas.microsoft.com/office/drawing/2014/main" id="{AB06C3DE-2142-2A3B-286F-CD89F2FDD062}"/>
                </a:ext>
              </a:extLst>
            </p:cNvPr>
            <p:cNvSpPr>
              <a:spLocks noChangeAspect="1"/>
            </p:cNvSpPr>
            <p:nvPr/>
          </p:nvSpPr>
          <p:spPr>
            <a:xfrm>
              <a:off x="4130754" y="6447843"/>
              <a:ext cx="90237" cy="137160"/>
            </a:xfrm>
            <a:custGeom>
              <a:avLst/>
              <a:gdLst>
                <a:gd name="connsiteX0" fmla="*/ 54769 w 109537"/>
                <a:gd name="connsiteY0" fmla="*/ 0 h 166497"/>
                <a:gd name="connsiteX1" fmla="*/ 0 w 109537"/>
                <a:gd name="connsiteY1" fmla="*/ 111728 h 166497"/>
                <a:gd name="connsiteX2" fmla="*/ 54769 w 109537"/>
                <a:gd name="connsiteY2" fmla="*/ 166497 h 166497"/>
                <a:gd name="connsiteX3" fmla="*/ 109538 w 109537"/>
                <a:gd name="connsiteY3" fmla="*/ 111728 h 166497"/>
                <a:gd name="connsiteX4" fmla="*/ 54769 w 109537"/>
                <a:gd name="connsiteY4" fmla="*/ 0 h 16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166497">
                  <a:moveTo>
                    <a:pt x="54769" y="0"/>
                  </a:moveTo>
                  <a:cubicBezTo>
                    <a:pt x="54769" y="0"/>
                    <a:pt x="0" y="77114"/>
                    <a:pt x="0" y="111728"/>
                  </a:cubicBezTo>
                  <a:cubicBezTo>
                    <a:pt x="0" y="141961"/>
                    <a:pt x="24536" y="166497"/>
                    <a:pt x="54769" y="166497"/>
                  </a:cubicBezTo>
                  <a:cubicBezTo>
                    <a:pt x="85001" y="166497"/>
                    <a:pt x="109538" y="141961"/>
                    <a:pt x="109538" y="111728"/>
                  </a:cubicBezTo>
                  <a:cubicBezTo>
                    <a:pt x="109538" y="76895"/>
                    <a:pt x="54769" y="0"/>
                    <a:pt x="54769" y="0"/>
                  </a:cubicBezTo>
                  <a:close/>
                </a:path>
              </a:pathLst>
            </a:custGeom>
            <a:solidFill>
              <a:schemeClr val="bg1"/>
            </a:solidFill>
            <a:ln w="2183" cap="flat">
              <a:noFill/>
              <a:prstDash val="solid"/>
              <a:miter/>
            </a:ln>
          </p:spPr>
          <p:txBody>
            <a:bodyPr rtlCol="0" anchor="ctr"/>
            <a:lstStyle/>
            <a:p>
              <a:pPr>
                <a:defRPr/>
              </a:pPr>
              <a:endParaRPr lang="en-IN" sz="600">
                <a:solidFill>
                  <a:srgbClr val="000000"/>
                </a:solidFill>
                <a:latin typeface="Segoe UI"/>
              </a:endParaRPr>
            </a:p>
          </p:txBody>
        </p:sp>
      </p:grpSp>
      <p:grpSp>
        <p:nvGrpSpPr>
          <p:cNvPr id="1135" name="Group 1134">
            <a:extLst>
              <a:ext uri="{FF2B5EF4-FFF2-40B4-BE49-F238E27FC236}">
                <a16:creationId xmlns:a16="http://schemas.microsoft.com/office/drawing/2014/main" id="{AD89B026-BDAC-3F4A-E260-10CD5D800680}"/>
              </a:ext>
            </a:extLst>
          </p:cNvPr>
          <p:cNvGrpSpPr/>
          <p:nvPr/>
        </p:nvGrpSpPr>
        <p:grpSpPr>
          <a:xfrm>
            <a:off x="3388621" y="3798260"/>
            <a:ext cx="228600" cy="228600"/>
            <a:chOff x="10837859" y="3129887"/>
            <a:chExt cx="351438" cy="351436"/>
          </a:xfrm>
        </p:grpSpPr>
        <p:sp>
          <p:nvSpPr>
            <p:cNvPr id="1136" name="Oval 1135">
              <a:extLst>
                <a:ext uri="{FF2B5EF4-FFF2-40B4-BE49-F238E27FC236}">
                  <a16:creationId xmlns:a16="http://schemas.microsoft.com/office/drawing/2014/main" id="{BAA0CE8F-7899-FBF7-1519-71A365FCA0CB}"/>
                </a:ext>
              </a:extLst>
            </p:cNvPr>
            <p:cNvSpPr>
              <a:spLocks/>
            </p:cNvSpPr>
            <p:nvPr/>
          </p:nvSpPr>
          <p:spPr bwMode="auto">
            <a:xfrm>
              <a:off x="10837859" y="3129887"/>
              <a:ext cx="351438" cy="351436"/>
            </a:xfrm>
            <a:prstGeom prst="ellipse">
              <a:avLst/>
            </a:prstGeom>
            <a:solidFill>
              <a:schemeClr val="tx1">
                <a:lumMod val="50000"/>
                <a:lumOff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37" name="Group 1136">
              <a:extLst>
                <a:ext uri="{FF2B5EF4-FFF2-40B4-BE49-F238E27FC236}">
                  <a16:creationId xmlns:a16="http://schemas.microsoft.com/office/drawing/2014/main" id="{BE15EDDC-F5D0-AB20-A6BE-FD9A39D7D5F7}"/>
                </a:ext>
              </a:extLst>
            </p:cNvPr>
            <p:cNvGrpSpPr/>
            <p:nvPr/>
          </p:nvGrpSpPr>
          <p:grpSpPr>
            <a:xfrm>
              <a:off x="10888413" y="3200700"/>
              <a:ext cx="250330" cy="193669"/>
              <a:chOff x="10884921" y="3200700"/>
              <a:chExt cx="250330" cy="193669"/>
            </a:xfrm>
          </p:grpSpPr>
          <p:sp>
            <p:nvSpPr>
              <p:cNvPr id="1138" name="Freeform: Shape 1137">
                <a:extLst>
                  <a:ext uri="{FF2B5EF4-FFF2-40B4-BE49-F238E27FC236}">
                    <a16:creationId xmlns:a16="http://schemas.microsoft.com/office/drawing/2014/main" id="{E6479715-3907-C7C2-907B-9F99D8DC7D7C}"/>
                  </a:ext>
                </a:extLst>
              </p:cNvPr>
              <p:cNvSpPr/>
              <p:nvPr/>
            </p:nvSpPr>
            <p:spPr bwMode="auto">
              <a:xfrm>
                <a:off x="10884921" y="3200700"/>
                <a:ext cx="150128" cy="193669"/>
              </a:xfrm>
              <a:custGeom>
                <a:avLst/>
                <a:gdLst>
                  <a:gd name="connsiteX0" fmla="*/ 1704938 w 3526827"/>
                  <a:gd name="connsiteY0" fmla="*/ 992239 h 4549696"/>
                  <a:gd name="connsiteX1" fmla="*/ 1747573 w 3526827"/>
                  <a:gd name="connsiteY1" fmla="*/ 999886 h 4549696"/>
                  <a:gd name="connsiteX2" fmla="*/ 1750324 w 3526827"/>
                  <a:gd name="connsiteY2" fmla="*/ 1000953 h 4549696"/>
                  <a:gd name="connsiteX3" fmla="*/ 1752505 w 3526827"/>
                  <a:gd name="connsiteY3" fmla="*/ 998029 h 4549696"/>
                  <a:gd name="connsiteX4" fmla="*/ 2250980 w 3526827"/>
                  <a:gd name="connsiteY4" fmla="*/ 1241446 h 4549696"/>
                  <a:gd name="connsiteX5" fmla="*/ 2248759 w 3526827"/>
                  <a:gd name="connsiteY5" fmla="*/ 1254315 h 4549696"/>
                  <a:gd name="connsiteX6" fmla="*/ 2678362 w 3526827"/>
                  <a:gd name="connsiteY6" fmla="*/ 2011235 h 4549696"/>
                  <a:gd name="connsiteX7" fmla="*/ 3312423 w 3526827"/>
                  <a:gd name="connsiteY7" fmla="*/ 2043181 h 4549696"/>
                  <a:gd name="connsiteX8" fmla="*/ 3526536 w 3526827"/>
                  <a:gd name="connsiteY8" fmla="*/ 2280014 h 4549696"/>
                  <a:gd name="connsiteX9" fmla="*/ 3289703 w 3526827"/>
                  <a:gd name="connsiteY9" fmla="*/ 2494127 h 4549696"/>
                  <a:gd name="connsiteX10" fmla="*/ 2505586 w 3526827"/>
                  <a:gd name="connsiteY10" fmla="*/ 2454621 h 4549696"/>
                  <a:gd name="connsiteX11" fmla="*/ 2505886 w 3526827"/>
                  <a:gd name="connsiteY11" fmla="*/ 2448663 h 4549696"/>
                  <a:gd name="connsiteX12" fmla="*/ 2501805 w 3526827"/>
                  <a:gd name="connsiteY12" fmla="*/ 2451121 h 4549696"/>
                  <a:gd name="connsiteX13" fmla="*/ 2131074 w 3526827"/>
                  <a:gd name="connsiteY13" fmla="*/ 1936078 h 4549696"/>
                  <a:gd name="connsiteX14" fmla="*/ 2034072 w 3526827"/>
                  <a:gd name="connsiteY14" fmla="*/ 2498019 h 4549696"/>
                  <a:gd name="connsiteX15" fmla="*/ 2627284 w 3526827"/>
                  <a:gd name="connsiteY15" fmla="*/ 3037116 h 4549696"/>
                  <a:gd name="connsiteX16" fmla="*/ 2685335 w 3526827"/>
                  <a:gd name="connsiteY16" fmla="*/ 3116079 h 4549696"/>
                  <a:gd name="connsiteX17" fmla="*/ 2693657 w 3526827"/>
                  <a:gd name="connsiteY17" fmla="*/ 3139918 h 4549696"/>
                  <a:gd name="connsiteX18" fmla="*/ 2699634 w 3526827"/>
                  <a:gd name="connsiteY18" fmla="*/ 3152338 h 4549696"/>
                  <a:gd name="connsiteX19" fmla="*/ 2714324 w 3526827"/>
                  <a:gd name="connsiteY19" fmla="*/ 3249236 h 4549696"/>
                  <a:gd name="connsiteX20" fmla="*/ 2662330 w 3526827"/>
                  <a:gd name="connsiteY20" fmla="*/ 4314916 h 4549696"/>
                  <a:gd name="connsiteX21" fmla="*/ 2403793 w 3526827"/>
                  <a:gd name="connsiteY21" fmla="*/ 4549398 h 4549696"/>
                  <a:gd name="connsiteX22" fmla="*/ 2169310 w 3526827"/>
                  <a:gd name="connsiteY22" fmla="*/ 4290861 h 4549696"/>
                  <a:gd name="connsiteX23" fmla="*/ 2215901 w 3526827"/>
                  <a:gd name="connsiteY23" fmla="*/ 3335939 h 4549696"/>
                  <a:gd name="connsiteX24" fmla="*/ 2087328 w 3526827"/>
                  <a:gd name="connsiteY24" fmla="*/ 3228311 h 4549696"/>
                  <a:gd name="connsiteX25" fmla="*/ 1755509 w 3526827"/>
                  <a:gd name="connsiteY25" fmla="*/ 2977081 h 4549696"/>
                  <a:gd name="connsiteX26" fmla="*/ 1614385 w 3526827"/>
                  <a:gd name="connsiteY26" fmla="*/ 2867320 h 4549696"/>
                  <a:gd name="connsiteX27" fmla="*/ 1289307 w 3526827"/>
                  <a:gd name="connsiteY27" fmla="*/ 3473670 h 4549696"/>
                  <a:gd name="connsiteX28" fmla="*/ 1290985 w 3526827"/>
                  <a:gd name="connsiteY28" fmla="*/ 3476678 h 4549696"/>
                  <a:gd name="connsiteX29" fmla="*/ 1286289 w 3526827"/>
                  <a:gd name="connsiteY29" fmla="*/ 3479298 h 4549696"/>
                  <a:gd name="connsiteX30" fmla="*/ 1282605 w 3526827"/>
                  <a:gd name="connsiteY30" fmla="*/ 3486171 h 4549696"/>
                  <a:gd name="connsiteX31" fmla="*/ 1277010 w 3526827"/>
                  <a:gd name="connsiteY31" fmla="*/ 3484476 h 4549696"/>
                  <a:gd name="connsiteX32" fmla="*/ 353715 w 3526827"/>
                  <a:gd name="connsiteY32" fmla="*/ 3999659 h 4549696"/>
                  <a:gd name="connsiteX33" fmla="*/ 30182 w 3526827"/>
                  <a:gd name="connsiteY33" fmla="*/ 3907870 h 4549696"/>
                  <a:gd name="connsiteX34" fmla="*/ 121972 w 3526827"/>
                  <a:gd name="connsiteY34" fmla="*/ 3584337 h 4549696"/>
                  <a:gd name="connsiteX35" fmla="*/ 835290 w 3526827"/>
                  <a:gd name="connsiteY35" fmla="*/ 3186318 h 4549696"/>
                  <a:gd name="connsiteX36" fmla="*/ 1304830 w 3526827"/>
                  <a:gd name="connsiteY36" fmla="*/ 2320946 h 4549696"/>
                  <a:gd name="connsiteX37" fmla="*/ 1319615 w 3526827"/>
                  <a:gd name="connsiteY37" fmla="*/ 2332421 h 4549696"/>
                  <a:gd name="connsiteX38" fmla="*/ 1401053 w 3526827"/>
                  <a:gd name="connsiteY38" fmla="*/ 1755375 h 4549696"/>
                  <a:gd name="connsiteX39" fmla="*/ 646204 w 3526827"/>
                  <a:gd name="connsiteY39" fmla="*/ 2395670 h 4549696"/>
                  <a:gd name="connsiteX40" fmla="*/ 328003 w 3526827"/>
                  <a:gd name="connsiteY40" fmla="*/ 2369543 h 4549696"/>
                  <a:gd name="connsiteX41" fmla="*/ 354131 w 3526827"/>
                  <a:gd name="connsiteY41" fmla="*/ 2051342 h 4549696"/>
                  <a:gd name="connsiteX42" fmla="*/ 1540426 w 3526827"/>
                  <a:gd name="connsiteY42" fmla="*/ 1045076 h 4549696"/>
                  <a:gd name="connsiteX43" fmla="*/ 1704938 w 3526827"/>
                  <a:gd name="connsiteY43" fmla="*/ 992239 h 4549696"/>
                  <a:gd name="connsiteX44" fmla="*/ 2193956 w 3526827"/>
                  <a:gd name="connsiteY44" fmla="*/ 0 h 4549696"/>
                  <a:gd name="connsiteX45" fmla="*/ 2726352 w 3526827"/>
                  <a:gd name="connsiteY45" fmla="*/ 532396 h 4549696"/>
                  <a:gd name="connsiteX46" fmla="*/ 2193956 w 3526827"/>
                  <a:gd name="connsiteY46" fmla="*/ 1064792 h 4549696"/>
                  <a:gd name="connsiteX47" fmla="*/ 1661560 w 3526827"/>
                  <a:gd name="connsiteY47" fmla="*/ 532396 h 4549696"/>
                  <a:gd name="connsiteX48" fmla="*/ 2193956 w 3526827"/>
                  <a:gd name="connsiteY48" fmla="*/ 0 h 45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6827" h="4549696">
                    <a:moveTo>
                      <a:pt x="1704938" y="992239"/>
                    </a:moveTo>
                    <a:cubicBezTo>
                      <a:pt x="1719333" y="993421"/>
                      <a:pt x="1733616" y="995975"/>
                      <a:pt x="1747573" y="999886"/>
                    </a:cubicBezTo>
                    <a:lnTo>
                      <a:pt x="1750324" y="1000953"/>
                    </a:lnTo>
                    <a:lnTo>
                      <a:pt x="1752505" y="998029"/>
                    </a:lnTo>
                    <a:lnTo>
                      <a:pt x="2250980" y="1241446"/>
                    </a:lnTo>
                    <a:lnTo>
                      <a:pt x="2248759" y="1254315"/>
                    </a:lnTo>
                    <a:lnTo>
                      <a:pt x="2678362" y="2011235"/>
                    </a:lnTo>
                    <a:lnTo>
                      <a:pt x="3312423" y="2043181"/>
                    </a:lnTo>
                    <a:cubicBezTo>
                      <a:pt x="3436948" y="2049455"/>
                      <a:pt x="3532810" y="2155489"/>
                      <a:pt x="3526536" y="2280014"/>
                    </a:cubicBezTo>
                    <a:cubicBezTo>
                      <a:pt x="3520263" y="2404539"/>
                      <a:pt x="3414229" y="2500401"/>
                      <a:pt x="3289703" y="2494127"/>
                    </a:cubicBezTo>
                    <a:lnTo>
                      <a:pt x="2505586" y="2454621"/>
                    </a:lnTo>
                    <a:lnTo>
                      <a:pt x="2505886" y="2448663"/>
                    </a:lnTo>
                    <a:lnTo>
                      <a:pt x="2501805" y="2451121"/>
                    </a:lnTo>
                    <a:lnTo>
                      <a:pt x="2131074" y="1936078"/>
                    </a:lnTo>
                    <a:lnTo>
                      <a:pt x="2034072" y="2498019"/>
                    </a:lnTo>
                    <a:lnTo>
                      <a:pt x="2627284" y="3037116"/>
                    </a:lnTo>
                    <a:cubicBezTo>
                      <a:pt x="2652502" y="3060034"/>
                      <a:pt x="2671882" y="3086978"/>
                      <a:pt x="2685335" y="3116079"/>
                    </a:cubicBezTo>
                    <a:lnTo>
                      <a:pt x="2693657" y="3139918"/>
                    </a:lnTo>
                    <a:lnTo>
                      <a:pt x="2699634" y="3152338"/>
                    </a:lnTo>
                    <a:cubicBezTo>
                      <a:pt x="2710669" y="3182439"/>
                      <a:pt x="2715985" y="3215200"/>
                      <a:pt x="2714324" y="3249236"/>
                    </a:cubicBezTo>
                    <a:lnTo>
                      <a:pt x="2662330" y="4314916"/>
                    </a:lnTo>
                    <a:cubicBezTo>
                      <a:pt x="2655687" y="4451060"/>
                      <a:pt x="2539937" y="4556041"/>
                      <a:pt x="2403793" y="4549398"/>
                    </a:cubicBezTo>
                    <a:cubicBezTo>
                      <a:pt x="2267649" y="4542756"/>
                      <a:pt x="2162668" y="4427005"/>
                      <a:pt x="2169310" y="4290861"/>
                    </a:cubicBezTo>
                    <a:lnTo>
                      <a:pt x="2215901" y="3335939"/>
                    </a:lnTo>
                    <a:lnTo>
                      <a:pt x="2087328" y="3228311"/>
                    </a:lnTo>
                    <a:cubicBezTo>
                      <a:pt x="1979103" y="3143377"/>
                      <a:pt x="1866115" y="3060824"/>
                      <a:pt x="1755509" y="2977081"/>
                    </a:cubicBezTo>
                    <a:lnTo>
                      <a:pt x="1614385" y="2867320"/>
                    </a:lnTo>
                    <a:lnTo>
                      <a:pt x="1289307" y="3473670"/>
                    </a:lnTo>
                    <a:lnTo>
                      <a:pt x="1290985" y="3476678"/>
                    </a:lnTo>
                    <a:lnTo>
                      <a:pt x="1286289" y="3479298"/>
                    </a:lnTo>
                    <a:lnTo>
                      <a:pt x="1282605" y="3486171"/>
                    </a:lnTo>
                    <a:lnTo>
                      <a:pt x="1277010" y="3484476"/>
                    </a:lnTo>
                    <a:lnTo>
                      <a:pt x="353715" y="3999659"/>
                    </a:lnTo>
                    <a:cubicBezTo>
                      <a:pt x="239026" y="4063653"/>
                      <a:pt x="94176" y="4022558"/>
                      <a:pt x="30182" y="3907870"/>
                    </a:cubicBezTo>
                    <a:cubicBezTo>
                      <a:pt x="-33812" y="3793181"/>
                      <a:pt x="7284" y="3648331"/>
                      <a:pt x="121972" y="3584337"/>
                    </a:cubicBezTo>
                    <a:lnTo>
                      <a:pt x="835290" y="3186318"/>
                    </a:lnTo>
                    <a:lnTo>
                      <a:pt x="1304830" y="2320946"/>
                    </a:lnTo>
                    <a:lnTo>
                      <a:pt x="1319615" y="2332421"/>
                    </a:lnTo>
                    <a:lnTo>
                      <a:pt x="1401053" y="1755375"/>
                    </a:lnTo>
                    <a:lnTo>
                      <a:pt x="646204" y="2395670"/>
                    </a:lnTo>
                    <a:cubicBezTo>
                      <a:pt x="551121" y="2476324"/>
                      <a:pt x="408657" y="2464626"/>
                      <a:pt x="328003" y="2369543"/>
                    </a:cubicBezTo>
                    <a:cubicBezTo>
                      <a:pt x="247350" y="2274459"/>
                      <a:pt x="259047" y="2131996"/>
                      <a:pt x="354131" y="2051342"/>
                    </a:cubicBezTo>
                    <a:lnTo>
                      <a:pt x="1540426" y="1045076"/>
                    </a:lnTo>
                    <a:cubicBezTo>
                      <a:pt x="1587968" y="1004750"/>
                      <a:pt x="1647354" y="987510"/>
                      <a:pt x="1704938" y="992239"/>
                    </a:cubicBezTo>
                    <a:close/>
                    <a:moveTo>
                      <a:pt x="2193956" y="0"/>
                    </a:moveTo>
                    <a:cubicBezTo>
                      <a:pt x="2487990" y="0"/>
                      <a:pt x="2726352" y="238362"/>
                      <a:pt x="2726352" y="532396"/>
                    </a:cubicBezTo>
                    <a:cubicBezTo>
                      <a:pt x="2726352" y="826430"/>
                      <a:pt x="2487990" y="1064792"/>
                      <a:pt x="2193956" y="1064792"/>
                    </a:cubicBezTo>
                    <a:cubicBezTo>
                      <a:pt x="1899922" y="1064792"/>
                      <a:pt x="1661560" y="826430"/>
                      <a:pt x="1661560" y="532396"/>
                    </a:cubicBezTo>
                    <a:cubicBezTo>
                      <a:pt x="1661560" y="238362"/>
                      <a:pt x="1899922" y="0"/>
                      <a:pt x="2193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1139" name="arrow" title="Icon of an arrow">
                <a:extLst>
                  <a:ext uri="{FF2B5EF4-FFF2-40B4-BE49-F238E27FC236}">
                    <a16:creationId xmlns:a16="http://schemas.microsoft.com/office/drawing/2014/main" id="{72F15B3C-5668-B7AE-2CF3-B1DA2DB6EA43}"/>
                  </a:ext>
                </a:extLst>
              </p:cNvPr>
              <p:cNvSpPr>
                <a:spLocks noChangeAspect="1" noEditPoints="1"/>
              </p:cNvSpPr>
              <p:nvPr/>
            </p:nvSpPr>
            <p:spPr bwMode="auto">
              <a:xfrm>
                <a:off x="11061575" y="3271613"/>
                <a:ext cx="73676" cy="6798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900">
                  <a:gradFill>
                    <a:gsLst>
                      <a:gs pos="0">
                        <a:srgbClr val="505050"/>
                      </a:gs>
                      <a:gs pos="100000">
                        <a:srgbClr val="505050"/>
                      </a:gs>
                    </a:gsLst>
                    <a:lin ang="5400000" scaled="1"/>
                  </a:gradFill>
                  <a:latin typeface="Segoe UI"/>
                </a:endParaRPr>
              </a:p>
            </p:txBody>
          </p:sp>
        </p:grpSp>
      </p:grpSp>
      <p:sp>
        <p:nvSpPr>
          <p:cNvPr id="1052" name="TextBox 1051">
            <a:extLst>
              <a:ext uri="{FF2B5EF4-FFF2-40B4-BE49-F238E27FC236}">
                <a16:creationId xmlns:a16="http://schemas.microsoft.com/office/drawing/2014/main" id="{E6F3FAB8-6101-FDC7-9EB5-8DD49844A5EB}"/>
              </a:ext>
            </a:extLst>
          </p:cNvPr>
          <p:cNvSpPr txBox="1">
            <a:spLocks/>
          </p:cNvSpPr>
          <p:nvPr/>
        </p:nvSpPr>
        <p:spPr>
          <a:xfrm>
            <a:off x="8035335" y="2579224"/>
            <a:ext cx="797079" cy="200055"/>
          </a:xfrm>
          <a:prstGeom prst="rect">
            <a:avLst/>
          </a:prstGeom>
          <a:noFill/>
        </p:spPr>
        <p:txBody>
          <a:bodyPr wrap="square" rtlCol="0">
            <a:spAutoFit/>
          </a:bodyPr>
          <a:lstStyle/>
          <a:p>
            <a:pPr algn="ctr">
              <a:defRPr/>
            </a:pPr>
            <a:r>
              <a:rPr lang="en-US" sz="700" dirty="0">
                <a:solidFill>
                  <a:srgbClr val="FFFFFF"/>
                </a:solidFill>
                <a:latin typeface="Segoe UI Semibold"/>
                <a:cs typeface="Segoe UI" panose="020B0502040204020203" pitchFamily="34" charset="0"/>
              </a:rPr>
              <a:t>ASPEN</a:t>
            </a:r>
          </a:p>
        </p:txBody>
      </p:sp>
      <p:cxnSp>
        <p:nvCxnSpPr>
          <p:cNvPr id="1147" name="Straight Connector 1146">
            <a:extLst>
              <a:ext uri="{FF2B5EF4-FFF2-40B4-BE49-F238E27FC236}">
                <a16:creationId xmlns:a16="http://schemas.microsoft.com/office/drawing/2014/main" id="{2080AABA-04FE-D487-DE73-75FCCB2AEC70}"/>
              </a:ext>
            </a:extLst>
          </p:cNvPr>
          <p:cNvCxnSpPr>
            <a:cxnSpLocks/>
          </p:cNvCxnSpPr>
          <p:nvPr/>
        </p:nvCxnSpPr>
        <p:spPr>
          <a:xfrm>
            <a:off x="9078478" y="3008177"/>
            <a:ext cx="182880"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806340E-5EDA-CD5E-F6FD-34C58A14626F}"/>
              </a:ext>
            </a:extLst>
          </p:cNvPr>
          <p:cNvCxnSpPr>
            <a:cxnSpLocks/>
          </p:cNvCxnSpPr>
          <p:nvPr/>
        </p:nvCxnSpPr>
        <p:spPr>
          <a:xfrm>
            <a:off x="8247208" y="3007971"/>
            <a:ext cx="182880"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9204BA34-FD66-B7EB-F4B9-09E55D7EAC08}"/>
              </a:ext>
            </a:extLst>
          </p:cNvPr>
          <p:cNvCxnSpPr>
            <a:cxnSpLocks/>
          </p:cNvCxnSpPr>
          <p:nvPr/>
        </p:nvCxnSpPr>
        <p:spPr>
          <a:xfrm>
            <a:off x="7980992" y="3007507"/>
            <a:ext cx="164592"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3017ADA3-674A-FC0C-ED63-4B68FAEC00A3}"/>
              </a:ext>
            </a:extLst>
          </p:cNvPr>
          <p:cNvCxnSpPr>
            <a:cxnSpLocks/>
          </p:cNvCxnSpPr>
          <p:nvPr/>
        </p:nvCxnSpPr>
        <p:spPr>
          <a:xfrm>
            <a:off x="10045305" y="3007452"/>
            <a:ext cx="182880"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2" name="Straight Connector 1151">
            <a:extLst>
              <a:ext uri="{FF2B5EF4-FFF2-40B4-BE49-F238E27FC236}">
                <a16:creationId xmlns:a16="http://schemas.microsoft.com/office/drawing/2014/main" id="{FD765B10-2C12-33BB-A544-D26082F786CB}"/>
              </a:ext>
            </a:extLst>
          </p:cNvPr>
          <p:cNvCxnSpPr>
            <a:cxnSpLocks/>
          </p:cNvCxnSpPr>
          <p:nvPr/>
        </p:nvCxnSpPr>
        <p:spPr>
          <a:xfrm>
            <a:off x="10877676" y="3007739"/>
            <a:ext cx="182880" cy="0"/>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CA699F81-1E8A-E928-ACA1-3F93987AB4FB}"/>
              </a:ext>
            </a:extLst>
          </p:cNvPr>
          <p:cNvCxnSpPr>
            <a:cxnSpLocks/>
          </p:cNvCxnSpPr>
          <p:nvPr/>
        </p:nvCxnSpPr>
        <p:spPr>
          <a:xfrm flipV="1">
            <a:off x="4336973" y="3080478"/>
            <a:ext cx="225034" cy="22086"/>
          </a:xfrm>
          <a:prstGeom prst="line">
            <a:avLst/>
          </a:prstGeom>
          <a:ln w="285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 name="Graphic 18">
            <a:extLst>
              <a:ext uri="{FF2B5EF4-FFF2-40B4-BE49-F238E27FC236}">
                <a16:creationId xmlns:a16="http://schemas.microsoft.com/office/drawing/2014/main" id="{4C5C2F84-E389-FE60-D1D2-EA7998C2B798}"/>
              </a:ext>
            </a:extLst>
          </p:cNvPr>
          <p:cNvGrpSpPr/>
          <p:nvPr/>
        </p:nvGrpSpPr>
        <p:grpSpPr>
          <a:xfrm>
            <a:off x="950000" y="2353289"/>
            <a:ext cx="10180837" cy="2660141"/>
            <a:chOff x="464874" y="1656026"/>
            <a:chExt cx="11246337" cy="2931703"/>
          </a:xfrm>
          <a:noFill/>
        </p:grpSpPr>
        <p:sp>
          <p:nvSpPr>
            <p:cNvPr id="31" name="Freeform: Shape 30">
              <a:extLst>
                <a:ext uri="{FF2B5EF4-FFF2-40B4-BE49-F238E27FC236}">
                  <a16:creationId xmlns:a16="http://schemas.microsoft.com/office/drawing/2014/main" id="{9BE8FAD0-772F-FB48-FF32-811EC8BFE953}"/>
                </a:ext>
              </a:extLst>
            </p:cNvPr>
            <p:cNvSpPr/>
            <p:nvPr/>
          </p:nvSpPr>
          <p:spPr>
            <a:xfrm>
              <a:off x="10296540" y="1656026"/>
              <a:ext cx="1408973" cy="730126"/>
            </a:xfrm>
            <a:custGeom>
              <a:avLst/>
              <a:gdLst>
                <a:gd name="connsiteX0" fmla="*/ 0 w 1113078"/>
                <a:gd name="connsiteY0" fmla="*/ 0 h 730126"/>
                <a:gd name="connsiteX1" fmla="*/ 1113079 w 1113078"/>
                <a:gd name="connsiteY1" fmla="*/ 0 h 730126"/>
                <a:gd name="connsiteX2" fmla="*/ 1113079 w 1113078"/>
                <a:gd name="connsiteY2" fmla="*/ 730127 h 730126"/>
                <a:gd name="connsiteX3" fmla="*/ 0 w 1113078"/>
                <a:gd name="connsiteY3" fmla="*/ 730127 h 730126"/>
              </a:gdLst>
              <a:ahLst/>
              <a:cxnLst>
                <a:cxn ang="0">
                  <a:pos x="connsiteX0" y="connsiteY0"/>
                </a:cxn>
                <a:cxn ang="0">
                  <a:pos x="connsiteX1" y="connsiteY1"/>
                </a:cxn>
                <a:cxn ang="0">
                  <a:pos x="connsiteX2" y="connsiteY2"/>
                </a:cxn>
                <a:cxn ang="0">
                  <a:pos x="connsiteX3" y="connsiteY3"/>
                </a:cxn>
              </a:cxnLst>
              <a:rect l="l" t="t" r="r" b="b"/>
              <a:pathLst>
                <a:path w="1113078" h="730126">
                  <a:moveTo>
                    <a:pt x="0" y="0"/>
                  </a:moveTo>
                  <a:lnTo>
                    <a:pt x="1113079" y="0"/>
                  </a:lnTo>
                  <a:lnTo>
                    <a:pt x="1113079" y="730127"/>
                  </a:lnTo>
                  <a:lnTo>
                    <a:pt x="0" y="730127"/>
                  </a:lnTo>
                  <a:close/>
                </a:path>
              </a:pathLst>
            </a:custGeom>
            <a:noFill/>
            <a:ln w="76200" cap="flat">
              <a:solidFill>
                <a:schemeClr val="tx1"/>
              </a:solidFill>
              <a:prstDash val="solid"/>
              <a:miter/>
            </a:ln>
          </p:spPr>
          <p:txBody>
            <a:bodyPr rtlCol="0" anchor="ctr"/>
            <a:lstStyle/>
            <a:p>
              <a:endParaRPr lang="en-IN" sz="600" dirty="0"/>
            </a:p>
          </p:txBody>
        </p:sp>
        <p:sp>
          <p:nvSpPr>
            <p:cNvPr id="32" name="Freeform: Shape 31">
              <a:extLst>
                <a:ext uri="{FF2B5EF4-FFF2-40B4-BE49-F238E27FC236}">
                  <a16:creationId xmlns:a16="http://schemas.microsoft.com/office/drawing/2014/main" id="{CCB5C052-0393-3A27-D0CB-CCF07FEEF778}"/>
                </a:ext>
              </a:extLst>
            </p:cNvPr>
            <p:cNvSpPr/>
            <p:nvPr/>
          </p:nvSpPr>
          <p:spPr>
            <a:xfrm>
              <a:off x="9062848" y="1656026"/>
              <a:ext cx="1233692" cy="730126"/>
            </a:xfrm>
            <a:custGeom>
              <a:avLst/>
              <a:gdLst>
                <a:gd name="connsiteX0" fmla="*/ 0 w 956320"/>
                <a:gd name="connsiteY0" fmla="*/ 0 h 730126"/>
                <a:gd name="connsiteX1" fmla="*/ 956320 w 956320"/>
                <a:gd name="connsiteY1" fmla="*/ 0 h 730126"/>
                <a:gd name="connsiteX2" fmla="*/ 956320 w 956320"/>
                <a:gd name="connsiteY2" fmla="*/ 730127 h 730126"/>
                <a:gd name="connsiteX3" fmla="*/ 0 w 956320"/>
                <a:gd name="connsiteY3" fmla="*/ 730127 h 730126"/>
              </a:gdLst>
              <a:ahLst/>
              <a:cxnLst>
                <a:cxn ang="0">
                  <a:pos x="connsiteX0" y="connsiteY0"/>
                </a:cxn>
                <a:cxn ang="0">
                  <a:pos x="connsiteX1" y="connsiteY1"/>
                </a:cxn>
                <a:cxn ang="0">
                  <a:pos x="connsiteX2" y="connsiteY2"/>
                </a:cxn>
                <a:cxn ang="0">
                  <a:pos x="connsiteX3" y="connsiteY3"/>
                </a:cxn>
              </a:cxnLst>
              <a:rect l="l" t="t" r="r" b="b"/>
              <a:pathLst>
                <a:path w="956320" h="730126">
                  <a:moveTo>
                    <a:pt x="0" y="0"/>
                  </a:moveTo>
                  <a:lnTo>
                    <a:pt x="956320" y="0"/>
                  </a:lnTo>
                  <a:lnTo>
                    <a:pt x="956320" y="730127"/>
                  </a:lnTo>
                  <a:lnTo>
                    <a:pt x="0" y="730127"/>
                  </a:lnTo>
                  <a:close/>
                </a:path>
              </a:pathLst>
            </a:custGeom>
            <a:noFill/>
            <a:ln w="76200" cap="flat">
              <a:solidFill>
                <a:schemeClr val="tx1"/>
              </a:solidFill>
              <a:prstDash val="solid"/>
              <a:miter/>
            </a:ln>
          </p:spPr>
          <p:txBody>
            <a:bodyPr rtlCol="0" anchor="ctr"/>
            <a:lstStyle/>
            <a:p>
              <a:endParaRPr lang="en-IN" sz="600" dirty="0"/>
            </a:p>
          </p:txBody>
        </p:sp>
        <p:sp>
          <p:nvSpPr>
            <p:cNvPr id="33" name="Freeform: Shape 32">
              <a:extLst>
                <a:ext uri="{FF2B5EF4-FFF2-40B4-BE49-F238E27FC236}">
                  <a16:creationId xmlns:a16="http://schemas.microsoft.com/office/drawing/2014/main" id="{B22B5170-CC1E-B1F8-AC9A-EA7FB3B8EB8F}"/>
                </a:ext>
              </a:extLst>
            </p:cNvPr>
            <p:cNvSpPr/>
            <p:nvPr/>
          </p:nvSpPr>
          <p:spPr>
            <a:xfrm>
              <a:off x="8167778" y="1656026"/>
              <a:ext cx="942804" cy="730060"/>
            </a:xfrm>
            <a:custGeom>
              <a:avLst/>
              <a:gdLst>
                <a:gd name="connsiteX0" fmla="*/ 942805 w 942804"/>
                <a:gd name="connsiteY0" fmla="*/ 730060 h 730060"/>
                <a:gd name="connsiteX1" fmla="*/ 0 w 942804"/>
                <a:gd name="connsiteY1" fmla="*/ 730060 h 730060"/>
                <a:gd name="connsiteX2" fmla="*/ 0 w 942804"/>
                <a:gd name="connsiteY2" fmla="*/ 0 h 730060"/>
              </a:gdLst>
              <a:ahLst/>
              <a:cxnLst>
                <a:cxn ang="0">
                  <a:pos x="connsiteX0" y="connsiteY0"/>
                </a:cxn>
                <a:cxn ang="0">
                  <a:pos x="connsiteX1" y="connsiteY1"/>
                </a:cxn>
                <a:cxn ang="0">
                  <a:pos x="connsiteX2" y="connsiteY2"/>
                </a:cxn>
              </a:cxnLst>
              <a:rect l="l" t="t" r="r" b="b"/>
              <a:pathLst>
                <a:path w="942804" h="730060">
                  <a:moveTo>
                    <a:pt x="942805" y="730060"/>
                  </a:moveTo>
                  <a:lnTo>
                    <a:pt x="0" y="730060"/>
                  </a:lnTo>
                  <a:lnTo>
                    <a:pt x="0" y="0"/>
                  </a:lnTo>
                </a:path>
              </a:pathLst>
            </a:custGeom>
            <a:noFill/>
            <a:ln w="76200" cap="flat">
              <a:solidFill>
                <a:schemeClr val="tx1"/>
              </a:solidFill>
              <a:prstDash val="solid"/>
              <a:miter/>
            </a:ln>
          </p:spPr>
          <p:txBody>
            <a:bodyPr rtlCol="0" anchor="ctr"/>
            <a:lstStyle/>
            <a:p>
              <a:endParaRPr lang="en-IN" sz="600"/>
            </a:p>
          </p:txBody>
        </p:sp>
        <p:sp>
          <p:nvSpPr>
            <p:cNvPr id="7" name="Freeform: Shape 6">
              <a:extLst>
                <a:ext uri="{FF2B5EF4-FFF2-40B4-BE49-F238E27FC236}">
                  <a16:creationId xmlns:a16="http://schemas.microsoft.com/office/drawing/2014/main" id="{F098BED4-7FE5-D57F-8883-1E4CD292BB51}"/>
                </a:ext>
              </a:extLst>
            </p:cNvPr>
            <p:cNvSpPr/>
            <p:nvPr/>
          </p:nvSpPr>
          <p:spPr>
            <a:xfrm>
              <a:off x="464874" y="1658742"/>
              <a:ext cx="11246337" cy="2928921"/>
            </a:xfrm>
            <a:custGeom>
              <a:avLst/>
              <a:gdLst>
                <a:gd name="connsiteX0" fmla="*/ 0 w 11246337"/>
                <a:gd name="connsiteY0" fmla="*/ 1145146 h 2928921"/>
                <a:gd name="connsiteX1" fmla="*/ 0 w 11246337"/>
                <a:gd name="connsiteY1" fmla="*/ 2928921 h 2928921"/>
                <a:gd name="connsiteX2" fmla="*/ 11246337 w 11246337"/>
                <a:gd name="connsiteY2" fmla="*/ 2928921 h 2928921"/>
                <a:gd name="connsiteX3" fmla="*/ 11246337 w 11246337"/>
                <a:gd name="connsiteY3" fmla="*/ 0 h 2928921"/>
                <a:gd name="connsiteX4" fmla="*/ 5784566 w 11246337"/>
                <a:gd name="connsiteY4" fmla="*/ 0 h 2928921"/>
                <a:gd name="connsiteX5" fmla="*/ 0 w 11246337"/>
                <a:gd name="connsiteY5" fmla="*/ 1145146 h 292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6337" h="2928921">
                  <a:moveTo>
                    <a:pt x="0" y="1145146"/>
                  </a:moveTo>
                  <a:lnTo>
                    <a:pt x="0" y="2928921"/>
                  </a:lnTo>
                  <a:lnTo>
                    <a:pt x="11246337" y="2928921"/>
                  </a:lnTo>
                  <a:lnTo>
                    <a:pt x="11246337" y="0"/>
                  </a:lnTo>
                  <a:lnTo>
                    <a:pt x="5784566" y="0"/>
                  </a:lnTo>
                  <a:cubicBezTo>
                    <a:pt x="3704433" y="122704"/>
                    <a:pt x="1750449" y="460470"/>
                    <a:pt x="0" y="1145146"/>
                  </a:cubicBezTo>
                  <a:close/>
                </a:path>
              </a:pathLst>
            </a:custGeom>
            <a:noFill/>
            <a:ln w="76200" cap="flat">
              <a:solidFill>
                <a:schemeClr val="tx1"/>
              </a:solidFill>
              <a:prstDash val="solid"/>
              <a:miter/>
            </a:ln>
          </p:spPr>
          <p:txBody>
            <a:bodyPr rtlCol="0" anchor="ctr"/>
            <a:lstStyle/>
            <a:p>
              <a:endParaRPr lang="en-IN" sz="600"/>
            </a:p>
          </p:txBody>
        </p:sp>
        <p:sp>
          <p:nvSpPr>
            <p:cNvPr id="8" name="Freeform: Shape 7">
              <a:extLst>
                <a:ext uri="{FF2B5EF4-FFF2-40B4-BE49-F238E27FC236}">
                  <a16:creationId xmlns:a16="http://schemas.microsoft.com/office/drawing/2014/main" id="{4B5B8DAD-559D-1BA3-19BA-29BAB6AC3D5F}"/>
                </a:ext>
              </a:extLst>
            </p:cNvPr>
            <p:cNvSpPr/>
            <p:nvPr/>
          </p:nvSpPr>
          <p:spPr>
            <a:xfrm>
              <a:off x="1419420" y="2409872"/>
              <a:ext cx="199213" cy="2177791"/>
            </a:xfrm>
            <a:custGeom>
              <a:avLst/>
              <a:gdLst>
                <a:gd name="connsiteX0" fmla="*/ 199213 w 199213"/>
                <a:gd name="connsiteY0" fmla="*/ 0 h 2177791"/>
                <a:gd name="connsiteX1" fmla="*/ 199213 w 199213"/>
                <a:gd name="connsiteY1" fmla="*/ 469746 h 2177791"/>
                <a:gd name="connsiteX2" fmla="*/ 199213 w 199213"/>
                <a:gd name="connsiteY2" fmla="*/ 1917742 h 2177791"/>
                <a:gd name="connsiteX3" fmla="*/ 199213 w 199213"/>
                <a:gd name="connsiteY3" fmla="*/ 2177792 h 2177791"/>
              </a:gdLst>
              <a:ahLst/>
              <a:cxnLst>
                <a:cxn ang="0">
                  <a:pos x="connsiteX0" y="connsiteY0"/>
                </a:cxn>
                <a:cxn ang="0">
                  <a:pos x="connsiteX1" y="connsiteY1"/>
                </a:cxn>
                <a:cxn ang="0">
                  <a:pos x="connsiteX2" y="connsiteY2"/>
                </a:cxn>
                <a:cxn ang="0">
                  <a:pos x="connsiteX3" y="connsiteY3"/>
                </a:cxn>
              </a:cxnLst>
              <a:rect l="l" t="t" r="r" b="b"/>
              <a:pathLst>
                <a:path w="199213" h="2177791">
                  <a:moveTo>
                    <a:pt x="199213" y="0"/>
                  </a:moveTo>
                  <a:lnTo>
                    <a:pt x="199213" y="469746"/>
                  </a:lnTo>
                  <a:cubicBezTo>
                    <a:pt x="-68058" y="919151"/>
                    <a:pt x="-64745" y="1402214"/>
                    <a:pt x="199213" y="1917742"/>
                  </a:cubicBezTo>
                  <a:lnTo>
                    <a:pt x="199213" y="2177792"/>
                  </a:lnTo>
                </a:path>
              </a:pathLst>
            </a:custGeom>
            <a:noFill/>
            <a:ln w="76200" cap="flat">
              <a:solidFill>
                <a:schemeClr val="tx1"/>
              </a:solidFill>
              <a:prstDash val="solid"/>
              <a:miter/>
            </a:ln>
          </p:spPr>
          <p:txBody>
            <a:bodyPr rtlCol="0" anchor="ctr"/>
            <a:lstStyle/>
            <a:p>
              <a:endParaRPr lang="en-IN" sz="600"/>
            </a:p>
          </p:txBody>
        </p:sp>
        <p:sp>
          <p:nvSpPr>
            <p:cNvPr id="9" name="Freeform: Shape 8">
              <a:extLst>
                <a:ext uri="{FF2B5EF4-FFF2-40B4-BE49-F238E27FC236}">
                  <a16:creationId xmlns:a16="http://schemas.microsoft.com/office/drawing/2014/main" id="{69FD2664-27F7-613B-7217-45123C09F757}"/>
                </a:ext>
              </a:extLst>
            </p:cNvPr>
            <p:cNvSpPr/>
            <p:nvPr/>
          </p:nvSpPr>
          <p:spPr>
            <a:xfrm>
              <a:off x="1618634" y="2879618"/>
              <a:ext cx="813475" cy="6625"/>
            </a:xfrm>
            <a:custGeom>
              <a:avLst/>
              <a:gdLst>
                <a:gd name="connsiteX0" fmla="*/ 0 w 813475"/>
                <a:gd name="connsiteY0" fmla="*/ 0 h 6625"/>
                <a:gd name="connsiteX1" fmla="*/ 813475 w 813475"/>
                <a:gd name="connsiteY1" fmla="*/ 0 h 6625"/>
              </a:gdLst>
              <a:ahLst/>
              <a:cxnLst>
                <a:cxn ang="0">
                  <a:pos x="connsiteX0" y="connsiteY0"/>
                </a:cxn>
                <a:cxn ang="0">
                  <a:pos x="connsiteX1" y="connsiteY1"/>
                </a:cxn>
              </a:cxnLst>
              <a:rect l="l" t="t" r="r" b="b"/>
              <a:pathLst>
                <a:path w="813475" h="6625">
                  <a:moveTo>
                    <a:pt x="0" y="0"/>
                  </a:moveTo>
                  <a:lnTo>
                    <a:pt x="813475" y="0"/>
                  </a:lnTo>
                </a:path>
              </a:pathLst>
            </a:custGeom>
            <a:ln w="76200" cap="flat">
              <a:solidFill>
                <a:schemeClr val="tx1"/>
              </a:solidFill>
              <a:prstDash val="solid"/>
              <a:miter/>
            </a:ln>
          </p:spPr>
          <p:txBody>
            <a:bodyPr rtlCol="0" anchor="ctr"/>
            <a:lstStyle/>
            <a:p>
              <a:endParaRPr lang="en-IN" sz="600"/>
            </a:p>
          </p:txBody>
        </p:sp>
        <p:sp>
          <p:nvSpPr>
            <p:cNvPr id="10" name="Freeform: Shape 9">
              <a:extLst>
                <a:ext uri="{FF2B5EF4-FFF2-40B4-BE49-F238E27FC236}">
                  <a16:creationId xmlns:a16="http://schemas.microsoft.com/office/drawing/2014/main" id="{67EF0822-1FF4-6A17-F6E2-871F18689815}"/>
                </a:ext>
              </a:extLst>
            </p:cNvPr>
            <p:cNvSpPr/>
            <p:nvPr/>
          </p:nvSpPr>
          <p:spPr>
            <a:xfrm>
              <a:off x="1618634" y="4325361"/>
              <a:ext cx="813475" cy="6625"/>
            </a:xfrm>
            <a:custGeom>
              <a:avLst/>
              <a:gdLst>
                <a:gd name="connsiteX0" fmla="*/ 0 w 813475"/>
                <a:gd name="connsiteY0" fmla="*/ 0 h 6625"/>
                <a:gd name="connsiteX1" fmla="*/ 813475 w 813475"/>
                <a:gd name="connsiteY1" fmla="*/ 0 h 6625"/>
              </a:gdLst>
              <a:ahLst/>
              <a:cxnLst>
                <a:cxn ang="0">
                  <a:pos x="connsiteX0" y="connsiteY0"/>
                </a:cxn>
                <a:cxn ang="0">
                  <a:pos x="connsiteX1" y="connsiteY1"/>
                </a:cxn>
              </a:cxnLst>
              <a:rect l="l" t="t" r="r" b="b"/>
              <a:pathLst>
                <a:path w="813475" h="6625">
                  <a:moveTo>
                    <a:pt x="0" y="0"/>
                  </a:moveTo>
                  <a:lnTo>
                    <a:pt x="813475" y="0"/>
                  </a:lnTo>
                </a:path>
              </a:pathLst>
            </a:custGeom>
            <a:ln w="76200" cap="flat">
              <a:solidFill>
                <a:schemeClr val="tx1"/>
              </a:solidFill>
              <a:prstDash val="solid"/>
              <a:miter/>
            </a:ln>
          </p:spPr>
          <p:txBody>
            <a:bodyPr rtlCol="0" anchor="ctr"/>
            <a:lstStyle/>
            <a:p>
              <a:endParaRPr lang="en-IN" sz="600"/>
            </a:p>
          </p:txBody>
        </p:sp>
        <p:sp>
          <p:nvSpPr>
            <p:cNvPr id="11" name="Freeform: Shape 10">
              <a:extLst>
                <a:ext uri="{FF2B5EF4-FFF2-40B4-BE49-F238E27FC236}">
                  <a16:creationId xmlns:a16="http://schemas.microsoft.com/office/drawing/2014/main" id="{EB3B055D-4B8E-5250-BD95-2A7B02228B5F}"/>
                </a:ext>
              </a:extLst>
            </p:cNvPr>
            <p:cNvSpPr/>
            <p:nvPr/>
          </p:nvSpPr>
          <p:spPr>
            <a:xfrm>
              <a:off x="2420846" y="3123236"/>
              <a:ext cx="6625" cy="957711"/>
            </a:xfrm>
            <a:custGeom>
              <a:avLst/>
              <a:gdLst>
                <a:gd name="connsiteX0" fmla="*/ 0 w 6625"/>
                <a:gd name="connsiteY0" fmla="*/ 0 h 957711"/>
                <a:gd name="connsiteX1" fmla="*/ 0 w 6625"/>
                <a:gd name="connsiteY1" fmla="*/ 957712 h 957711"/>
              </a:gdLst>
              <a:ahLst/>
              <a:cxnLst>
                <a:cxn ang="0">
                  <a:pos x="connsiteX0" y="connsiteY0"/>
                </a:cxn>
                <a:cxn ang="0">
                  <a:pos x="connsiteX1" y="connsiteY1"/>
                </a:cxn>
              </a:cxnLst>
              <a:rect l="l" t="t" r="r" b="b"/>
              <a:pathLst>
                <a:path w="6625" h="957711">
                  <a:moveTo>
                    <a:pt x="0" y="0"/>
                  </a:moveTo>
                  <a:lnTo>
                    <a:pt x="0" y="957712"/>
                  </a:lnTo>
                </a:path>
              </a:pathLst>
            </a:custGeom>
            <a:ln w="76200" cap="flat">
              <a:solidFill>
                <a:schemeClr val="tx1"/>
              </a:solidFill>
              <a:prstDash val="solid"/>
              <a:miter/>
            </a:ln>
          </p:spPr>
          <p:txBody>
            <a:bodyPr rtlCol="0" anchor="ctr"/>
            <a:lstStyle/>
            <a:p>
              <a:endParaRPr lang="en-IN" sz="600"/>
            </a:p>
          </p:txBody>
        </p:sp>
        <p:sp>
          <p:nvSpPr>
            <p:cNvPr id="12" name="Freeform: Shape 11">
              <a:extLst>
                <a:ext uri="{FF2B5EF4-FFF2-40B4-BE49-F238E27FC236}">
                  <a16:creationId xmlns:a16="http://schemas.microsoft.com/office/drawing/2014/main" id="{1035A8FC-54A0-850A-7411-405DC7A88235}"/>
                </a:ext>
              </a:extLst>
            </p:cNvPr>
            <p:cNvSpPr/>
            <p:nvPr/>
          </p:nvSpPr>
          <p:spPr>
            <a:xfrm>
              <a:off x="2420846" y="2894260"/>
              <a:ext cx="6625" cy="224404"/>
            </a:xfrm>
            <a:custGeom>
              <a:avLst/>
              <a:gdLst>
                <a:gd name="connsiteX0" fmla="*/ 0 w 6625"/>
                <a:gd name="connsiteY0" fmla="*/ 0 h 224404"/>
                <a:gd name="connsiteX1" fmla="*/ 0 w 6625"/>
                <a:gd name="connsiteY1" fmla="*/ 224405 h 224404"/>
              </a:gdLst>
              <a:ahLst/>
              <a:cxnLst>
                <a:cxn ang="0">
                  <a:pos x="connsiteX0" y="connsiteY0"/>
                </a:cxn>
                <a:cxn ang="0">
                  <a:pos x="connsiteX1" y="connsiteY1"/>
                </a:cxn>
              </a:cxnLst>
              <a:rect l="l" t="t" r="r" b="b"/>
              <a:pathLst>
                <a:path w="6625" h="224404">
                  <a:moveTo>
                    <a:pt x="0" y="0"/>
                  </a:moveTo>
                  <a:lnTo>
                    <a:pt x="0" y="224405"/>
                  </a:lnTo>
                </a:path>
              </a:pathLst>
            </a:custGeom>
            <a:ln w="76200" cap="flat">
              <a:solidFill>
                <a:schemeClr val="bg1">
                  <a:lumMod val="85000"/>
                </a:schemeClr>
              </a:solidFill>
              <a:prstDash val="solid"/>
              <a:miter/>
            </a:ln>
          </p:spPr>
          <p:txBody>
            <a:bodyPr rtlCol="0" anchor="ctr"/>
            <a:lstStyle/>
            <a:p>
              <a:endParaRPr lang="en-IN" sz="600"/>
            </a:p>
          </p:txBody>
        </p:sp>
        <p:sp>
          <p:nvSpPr>
            <p:cNvPr id="13" name="Freeform: Shape 12">
              <a:extLst>
                <a:ext uri="{FF2B5EF4-FFF2-40B4-BE49-F238E27FC236}">
                  <a16:creationId xmlns:a16="http://schemas.microsoft.com/office/drawing/2014/main" id="{80C2C6A0-00A8-26F4-0C48-A4AE531720A2}"/>
                </a:ext>
              </a:extLst>
            </p:cNvPr>
            <p:cNvSpPr/>
            <p:nvPr/>
          </p:nvSpPr>
          <p:spPr>
            <a:xfrm>
              <a:off x="2420846" y="4085188"/>
              <a:ext cx="6625" cy="224404"/>
            </a:xfrm>
            <a:custGeom>
              <a:avLst/>
              <a:gdLst>
                <a:gd name="connsiteX0" fmla="*/ 0 w 6625"/>
                <a:gd name="connsiteY0" fmla="*/ 0 h 224404"/>
                <a:gd name="connsiteX1" fmla="*/ 0 w 6625"/>
                <a:gd name="connsiteY1" fmla="*/ 224405 h 224404"/>
              </a:gdLst>
              <a:ahLst/>
              <a:cxnLst>
                <a:cxn ang="0">
                  <a:pos x="connsiteX0" y="connsiteY0"/>
                </a:cxn>
                <a:cxn ang="0">
                  <a:pos x="connsiteX1" y="connsiteY1"/>
                </a:cxn>
              </a:cxnLst>
              <a:rect l="l" t="t" r="r" b="b"/>
              <a:pathLst>
                <a:path w="6625" h="224404">
                  <a:moveTo>
                    <a:pt x="0" y="0"/>
                  </a:moveTo>
                  <a:lnTo>
                    <a:pt x="0" y="224405"/>
                  </a:lnTo>
                </a:path>
              </a:pathLst>
            </a:custGeom>
            <a:ln w="76200" cap="flat">
              <a:solidFill>
                <a:schemeClr val="bg1">
                  <a:lumMod val="85000"/>
                </a:schemeClr>
              </a:solidFill>
              <a:prstDash val="solid"/>
              <a:miter/>
            </a:ln>
          </p:spPr>
          <p:txBody>
            <a:bodyPr rtlCol="0" anchor="ctr"/>
            <a:lstStyle/>
            <a:p>
              <a:endParaRPr lang="en-IN" sz="600"/>
            </a:p>
          </p:txBody>
        </p:sp>
        <p:sp>
          <p:nvSpPr>
            <p:cNvPr id="14" name="Freeform: Shape 13">
              <a:extLst>
                <a:ext uri="{FF2B5EF4-FFF2-40B4-BE49-F238E27FC236}">
                  <a16:creationId xmlns:a16="http://schemas.microsoft.com/office/drawing/2014/main" id="{1C7881EC-EC48-61A9-1233-2530E873B457}"/>
                </a:ext>
              </a:extLst>
            </p:cNvPr>
            <p:cNvSpPr/>
            <p:nvPr/>
          </p:nvSpPr>
          <p:spPr>
            <a:xfrm>
              <a:off x="2808767" y="3949830"/>
              <a:ext cx="1225314" cy="637833"/>
            </a:xfrm>
            <a:custGeom>
              <a:avLst/>
              <a:gdLst>
                <a:gd name="connsiteX0" fmla="*/ 0 w 1225314"/>
                <a:gd name="connsiteY0" fmla="*/ 0 h 637833"/>
                <a:gd name="connsiteX1" fmla="*/ 1225314 w 1225314"/>
                <a:gd name="connsiteY1" fmla="*/ 0 h 637833"/>
                <a:gd name="connsiteX2" fmla="*/ 1225314 w 1225314"/>
                <a:gd name="connsiteY2" fmla="*/ 637834 h 637833"/>
                <a:gd name="connsiteX3" fmla="*/ 0 w 1225314"/>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1225314" h="637833">
                  <a:moveTo>
                    <a:pt x="0" y="0"/>
                  </a:moveTo>
                  <a:lnTo>
                    <a:pt x="1225314" y="0"/>
                  </a:lnTo>
                  <a:lnTo>
                    <a:pt x="1225314" y="637834"/>
                  </a:lnTo>
                  <a:lnTo>
                    <a:pt x="0" y="637834"/>
                  </a:lnTo>
                  <a:close/>
                </a:path>
              </a:pathLst>
            </a:custGeom>
            <a:noFill/>
            <a:ln w="76200" cap="flat">
              <a:solidFill>
                <a:schemeClr val="tx1"/>
              </a:solidFill>
              <a:prstDash val="solid"/>
              <a:miter/>
            </a:ln>
          </p:spPr>
          <p:txBody>
            <a:bodyPr rtlCol="0" anchor="ctr"/>
            <a:lstStyle/>
            <a:p>
              <a:endParaRPr lang="en-IN" sz="600"/>
            </a:p>
          </p:txBody>
        </p:sp>
        <p:sp>
          <p:nvSpPr>
            <p:cNvPr id="15" name="Freeform: Shape 14">
              <a:extLst>
                <a:ext uri="{FF2B5EF4-FFF2-40B4-BE49-F238E27FC236}">
                  <a16:creationId xmlns:a16="http://schemas.microsoft.com/office/drawing/2014/main" id="{87319126-98A2-F574-DC15-1169C5380EA4}"/>
                </a:ext>
              </a:extLst>
            </p:cNvPr>
            <p:cNvSpPr/>
            <p:nvPr/>
          </p:nvSpPr>
          <p:spPr>
            <a:xfrm>
              <a:off x="2808767" y="3229244"/>
              <a:ext cx="2043493" cy="318950"/>
            </a:xfrm>
            <a:custGeom>
              <a:avLst/>
              <a:gdLst>
                <a:gd name="connsiteX0" fmla="*/ 0 w 2043493"/>
                <a:gd name="connsiteY0" fmla="*/ 0 h 318950"/>
                <a:gd name="connsiteX1" fmla="*/ 2043494 w 2043493"/>
                <a:gd name="connsiteY1" fmla="*/ 0 h 318950"/>
                <a:gd name="connsiteX2" fmla="*/ 2043494 w 2043493"/>
                <a:gd name="connsiteY2" fmla="*/ 318950 h 318950"/>
                <a:gd name="connsiteX3" fmla="*/ 0 w 2043493"/>
                <a:gd name="connsiteY3" fmla="*/ 318950 h 318950"/>
              </a:gdLst>
              <a:ahLst/>
              <a:cxnLst>
                <a:cxn ang="0">
                  <a:pos x="connsiteX0" y="connsiteY0"/>
                </a:cxn>
                <a:cxn ang="0">
                  <a:pos x="connsiteX1" y="connsiteY1"/>
                </a:cxn>
                <a:cxn ang="0">
                  <a:pos x="connsiteX2" y="connsiteY2"/>
                </a:cxn>
                <a:cxn ang="0">
                  <a:pos x="connsiteX3" y="connsiteY3"/>
                </a:cxn>
              </a:cxnLst>
              <a:rect l="l" t="t" r="r" b="b"/>
              <a:pathLst>
                <a:path w="2043493" h="318950">
                  <a:moveTo>
                    <a:pt x="0" y="0"/>
                  </a:moveTo>
                  <a:lnTo>
                    <a:pt x="2043494" y="0"/>
                  </a:lnTo>
                  <a:lnTo>
                    <a:pt x="2043494" y="318950"/>
                  </a:lnTo>
                  <a:lnTo>
                    <a:pt x="0" y="318950"/>
                  </a:lnTo>
                  <a:close/>
                </a:path>
              </a:pathLst>
            </a:custGeom>
            <a:noFill/>
            <a:ln w="76200" cap="flat">
              <a:solidFill>
                <a:schemeClr val="tx1"/>
              </a:solidFill>
              <a:prstDash val="solid"/>
              <a:miter/>
            </a:ln>
          </p:spPr>
          <p:txBody>
            <a:bodyPr rtlCol="0" anchor="ctr"/>
            <a:lstStyle/>
            <a:p>
              <a:endParaRPr lang="en-IN" sz="600"/>
            </a:p>
          </p:txBody>
        </p:sp>
        <p:sp>
          <p:nvSpPr>
            <p:cNvPr id="16" name="Freeform: Shape 15">
              <a:extLst>
                <a:ext uri="{FF2B5EF4-FFF2-40B4-BE49-F238E27FC236}">
                  <a16:creationId xmlns:a16="http://schemas.microsoft.com/office/drawing/2014/main" id="{9F14A7CB-74B0-89BD-79AA-C5A3EE548A81}"/>
                </a:ext>
              </a:extLst>
            </p:cNvPr>
            <p:cNvSpPr/>
            <p:nvPr/>
          </p:nvSpPr>
          <p:spPr>
            <a:xfrm>
              <a:off x="4500382" y="2958527"/>
              <a:ext cx="351878" cy="589600"/>
            </a:xfrm>
            <a:custGeom>
              <a:avLst/>
              <a:gdLst>
                <a:gd name="connsiteX0" fmla="*/ 107134 w 351878"/>
                <a:gd name="connsiteY0" fmla="*/ 0 h 589600"/>
                <a:gd name="connsiteX1" fmla="*/ 351879 w 351878"/>
                <a:gd name="connsiteY1" fmla="*/ 0 h 589600"/>
                <a:gd name="connsiteX2" fmla="*/ 351879 w 351878"/>
                <a:gd name="connsiteY2" fmla="*/ 589601 h 589600"/>
                <a:gd name="connsiteX3" fmla="*/ 0 w 351878"/>
                <a:gd name="connsiteY3" fmla="*/ 589601 h 589600"/>
                <a:gd name="connsiteX4" fmla="*/ 0 w 351878"/>
                <a:gd name="connsiteY4" fmla="*/ 107134 h 589600"/>
                <a:gd name="connsiteX5" fmla="*/ 107134 w 351878"/>
                <a:gd name="connsiteY5" fmla="*/ 0 h 5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878" h="589600">
                  <a:moveTo>
                    <a:pt x="107134" y="0"/>
                  </a:moveTo>
                  <a:lnTo>
                    <a:pt x="351879" y="0"/>
                  </a:lnTo>
                  <a:lnTo>
                    <a:pt x="351879" y="589601"/>
                  </a:lnTo>
                  <a:lnTo>
                    <a:pt x="0" y="589601"/>
                  </a:lnTo>
                  <a:lnTo>
                    <a:pt x="0" y="107134"/>
                  </a:lnTo>
                  <a:cubicBezTo>
                    <a:pt x="0" y="48035"/>
                    <a:pt x="48035" y="0"/>
                    <a:pt x="107134" y="0"/>
                  </a:cubicBezTo>
                  <a:close/>
                </a:path>
              </a:pathLst>
            </a:custGeom>
            <a:solidFill>
              <a:srgbClr val="68FFED"/>
            </a:solidFill>
            <a:ln w="76200" cap="flat">
              <a:solidFill>
                <a:schemeClr val="tx1"/>
              </a:solidFill>
              <a:prstDash val="solid"/>
              <a:miter/>
            </a:ln>
          </p:spPr>
          <p:txBody>
            <a:bodyPr rtlCol="0" anchor="ctr"/>
            <a:lstStyle/>
            <a:p>
              <a:endParaRPr lang="en-IN" sz="600" dirty="0"/>
            </a:p>
          </p:txBody>
        </p:sp>
        <p:sp>
          <p:nvSpPr>
            <p:cNvPr id="17" name="Freeform: Shape 16">
              <a:extLst>
                <a:ext uri="{FF2B5EF4-FFF2-40B4-BE49-F238E27FC236}">
                  <a16:creationId xmlns:a16="http://schemas.microsoft.com/office/drawing/2014/main" id="{0A4DF9D5-2BC5-88BC-13DE-55D7FF100B9D}"/>
                </a:ext>
              </a:extLst>
            </p:cNvPr>
            <p:cNvSpPr/>
            <p:nvPr/>
          </p:nvSpPr>
          <p:spPr>
            <a:xfrm>
              <a:off x="5051820" y="2846888"/>
              <a:ext cx="351878" cy="701239"/>
            </a:xfrm>
            <a:custGeom>
              <a:avLst/>
              <a:gdLst>
                <a:gd name="connsiteX0" fmla="*/ 107134 w 351878"/>
                <a:gd name="connsiteY0" fmla="*/ 0 h 701239"/>
                <a:gd name="connsiteX1" fmla="*/ 351879 w 351878"/>
                <a:gd name="connsiteY1" fmla="*/ 0 h 701239"/>
                <a:gd name="connsiteX2" fmla="*/ 351879 w 351878"/>
                <a:gd name="connsiteY2" fmla="*/ 701240 h 701239"/>
                <a:gd name="connsiteX3" fmla="*/ 0 w 351878"/>
                <a:gd name="connsiteY3" fmla="*/ 701240 h 701239"/>
                <a:gd name="connsiteX4" fmla="*/ 0 w 351878"/>
                <a:gd name="connsiteY4" fmla="*/ 107134 h 701239"/>
                <a:gd name="connsiteX5" fmla="*/ 107134 w 351878"/>
                <a:gd name="connsiteY5" fmla="*/ 0 h 7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878" h="701239">
                  <a:moveTo>
                    <a:pt x="107134" y="0"/>
                  </a:moveTo>
                  <a:lnTo>
                    <a:pt x="351879" y="0"/>
                  </a:lnTo>
                  <a:lnTo>
                    <a:pt x="351879" y="701240"/>
                  </a:lnTo>
                  <a:lnTo>
                    <a:pt x="0" y="701240"/>
                  </a:lnTo>
                  <a:lnTo>
                    <a:pt x="0" y="107134"/>
                  </a:lnTo>
                  <a:cubicBezTo>
                    <a:pt x="0" y="48035"/>
                    <a:pt x="48035" y="0"/>
                    <a:pt x="107134" y="0"/>
                  </a:cubicBezTo>
                  <a:close/>
                </a:path>
              </a:pathLst>
            </a:custGeom>
            <a:noFill/>
            <a:ln w="76200" cap="flat">
              <a:solidFill>
                <a:schemeClr val="tx1"/>
              </a:solidFill>
              <a:prstDash val="solid"/>
              <a:miter/>
            </a:ln>
          </p:spPr>
          <p:txBody>
            <a:bodyPr rtlCol="0" anchor="ctr"/>
            <a:lstStyle/>
            <a:p>
              <a:endParaRPr lang="en-IN" sz="600"/>
            </a:p>
          </p:txBody>
        </p:sp>
        <p:sp>
          <p:nvSpPr>
            <p:cNvPr id="18" name="Freeform: Shape 17">
              <a:extLst>
                <a:ext uri="{FF2B5EF4-FFF2-40B4-BE49-F238E27FC236}">
                  <a16:creationId xmlns:a16="http://schemas.microsoft.com/office/drawing/2014/main" id="{AC63F03F-2120-12A1-1F92-09A291E83348}"/>
                </a:ext>
              </a:extLst>
            </p:cNvPr>
            <p:cNvSpPr/>
            <p:nvPr/>
          </p:nvSpPr>
          <p:spPr>
            <a:xfrm>
              <a:off x="5403632" y="2701459"/>
              <a:ext cx="702034" cy="846734"/>
            </a:xfrm>
            <a:custGeom>
              <a:avLst/>
              <a:gdLst>
                <a:gd name="connsiteX0" fmla="*/ 78976 w 702034"/>
                <a:gd name="connsiteY0" fmla="*/ 0 h 846734"/>
                <a:gd name="connsiteX1" fmla="*/ 702035 w 702034"/>
                <a:gd name="connsiteY1" fmla="*/ 0 h 846734"/>
                <a:gd name="connsiteX2" fmla="*/ 702035 w 702034"/>
                <a:gd name="connsiteY2" fmla="*/ 846735 h 846734"/>
                <a:gd name="connsiteX3" fmla="*/ 0 w 702034"/>
                <a:gd name="connsiteY3" fmla="*/ 846735 h 846734"/>
                <a:gd name="connsiteX4" fmla="*/ 0 w 702034"/>
                <a:gd name="connsiteY4" fmla="*/ 78976 h 846734"/>
                <a:gd name="connsiteX5" fmla="*/ 78910 w 702034"/>
                <a:gd name="connsiteY5" fmla="*/ 66 h 8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034" h="846734">
                  <a:moveTo>
                    <a:pt x="78976" y="0"/>
                  </a:moveTo>
                  <a:lnTo>
                    <a:pt x="702035" y="0"/>
                  </a:lnTo>
                  <a:lnTo>
                    <a:pt x="702035" y="846735"/>
                  </a:lnTo>
                  <a:lnTo>
                    <a:pt x="0" y="846735"/>
                  </a:lnTo>
                  <a:lnTo>
                    <a:pt x="0" y="78976"/>
                  </a:lnTo>
                  <a:cubicBezTo>
                    <a:pt x="0" y="35380"/>
                    <a:pt x="35380" y="66"/>
                    <a:pt x="78910" y="66"/>
                  </a:cubicBezTo>
                  <a:close/>
                </a:path>
              </a:pathLst>
            </a:custGeom>
            <a:noFill/>
            <a:ln w="76200" cap="flat">
              <a:solidFill>
                <a:schemeClr val="tx1"/>
              </a:solidFill>
              <a:prstDash val="solid"/>
              <a:miter/>
            </a:ln>
          </p:spPr>
          <p:txBody>
            <a:bodyPr rtlCol="0" anchor="ctr"/>
            <a:lstStyle/>
            <a:p>
              <a:endParaRPr lang="en-IN" sz="600"/>
            </a:p>
          </p:txBody>
        </p:sp>
        <p:sp>
          <p:nvSpPr>
            <p:cNvPr id="19" name="Freeform: Shape 18">
              <a:extLst>
                <a:ext uri="{FF2B5EF4-FFF2-40B4-BE49-F238E27FC236}">
                  <a16:creationId xmlns:a16="http://schemas.microsoft.com/office/drawing/2014/main" id="{2F7877B2-10A8-D59A-25E2-4418FD4AB366}"/>
                </a:ext>
              </a:extLst>
            </p:cNvPr>
            <p:cNvSpPr/>
            <p:nvPr/>
          </p:nvSpPr>
          <p:spPr>
            <a:xfrm>
              <a:off x="2822217" y="3949830"/>
              <a:ext cx="236065" cy="6625"/>
            </a:xfrm>
            <a:custGeom>
              <a:avLst/>
              <a:gdLst>
                <a:gd name="connsiteX0" fmla="*/ 0 w 236065"/>
                <a:gd name="connsiteY0" fmla="*/ 0 h 6625"/>
                <a:gd name="connsiteX1" fmla="*/ 236065 w 236065"/>
                <a:gd name="connsiteY1" fmla="*/ 0 h 6625"/>
              </a:gdLst>
              <a:ahLst/>
              <a:cxnLst>
                <a:cxn ang="0">
                  <a:pos x="connsiteX0" y="connsiteY0"/>
                </a:cxn>
                <a:cxn ang="0">
                  <a:pos x="connsiteX1" y="connsiteY1"/>
                </a:cxn>
              </a:cxnLst>
              <a:rect l="l" t="t" r="r" b="b"/>
              <a:pathLst>
                <a:path w="236065" h="6625">
                  <a:moveTo>
                    <a:pt x="0" y="0"/>
                  </a:moveTo>
                  <a:lnTo>
                    <a:pt x="236065" y="0"/>
                  </a:lnTo>
                </a:path>
              </a:pathLst>
            </a:custGeom>
            <a:ln w="76200" cap="flat">
              <a:solidFill>
                <a:schemeClr val="bg1">
                  <a:lumMod val="85000"/>
                </a:schemeClr>
              </a:solidFill>
              <a:prstDash val="solid"/>
              <a:miter/>
            </a:ln>
          </p:spPr>
          <p:txBody>
            <a:bodyPr rtlCol="0" anchor="ctr"/>
            <a:lstStyle/>
            <a:p>
              <a:endParaRPr lang="en-IN" sz="600"/>
            </a:p>
          </p:txBody>
        </p:sp>
        <p:sp>
          <p:nvSpPr>
            <p:cNvPr id="29" name="Freeform: Shape 28">
              <a:extLst>
                <a:ext uri="{FF2B5EF4-FFF2-40B4-BE49-F238E27FC236}">
                  <a16:creationId xmlns:a16="http://schemas.microsoft.com/office/drawing/2014/main" id="{5EB2C241-790E-42AA-A9FF-9F9E495D5CD0}"/>
                </a:ext>
              </a:extLst>
            </p:cNvPr>
            <p:cNvSpPr/>
            <p:nvPr/>
          </p:nvSpPr>
          <p:spPr>
            <a:xfrm>
              <a:off x="3792119" y="3949830"/>
              <a:ext cx="229241" cy="6625"/>
            </a:xfrm>
            <a:custGeom>
              <a:avLst/>
              <a:gdLst>
                <a:gd name="connsiteX0" fmla="*/ 0 w 229241"/>
                <a:gd name="connsiteY0" fmla="*/ 0 h 6625"/>
                <a:gd name="connsiteX1" fmla="*/ 229241 w 229241"/>
                <a:gd name="connsiteY1" fmla="*/ 0 h 6625"/>
              </a:gdLst>
              <a:ahLst/>
              <a:cxnLst>
                <a:cxn ang="0">
                  <a:pos x="connsiteX0" y="connsiteY0"/>
                </a:cxn>
                <a:cxn ang="0">
                  <a:pos x="connsiteX1" y="connsiteY1"/>
                </a:cxn>
              </a:cxnLst>
              <a:rect l="l" t="t" r="r" b="b"/>
              <a:pathLst>
                <a:path w="229241" h="6625">
                  <a:moveTo>
                    <a:pt x="0" y="0"/>
                  </a:moveTo>
                  <a:lnTo>
                    <a:pt x="229241" y="0"/>
                  </a:lnTo>
                </a:path>
              </a:pathLst>
            </a:custGeom>
            <a:ln w="76200" cap="flat">
              <a:solidFill>
                <a:schemeClr val="bg1">
                  <a:lumMod val="85000"/>
                </a:schemeClr>
              </a:solidFill>
              <a:prstDash val="solid"/>
              <a:miter/>
            </a:ln>
          </p:spPr>
          <p:txBody>
            <a:bodyPr rtlCol="0" anchor="ctr"/>
            <a:lstStyle/>
            <a:p>
              <a:endParaRPr lang="en-IN" sz="600"/>
            </a:p>
          </p:txBody>
        </p:sp>
        <p:sp>
          <p:nvSpPr>
            <p:cNvPr id="30" name="Freeform: Shape 29">
              <a:extLst>
                <a:ext uri="{FF2B5EF4-FFF2-40B4-BE49-F238E27FC236}">
                  <a16:creationId xmlns:a16="http://schemas.microsoft.com/office/drawing/2014/main" id="{D307F191-3679-30EF-1E19-FADBF04F6A73}"/>
                </a:ext>
              </a:extLst>
            </p:cNvPr>
            <p:cNvSpPr/>
            <p:nvPr/>
          </p:nvSpPr>
          <p:spPr>
            <a:xfrm>
              <a:off x="4309767" y="3949830"/>
              <a:ext cx="996338" cy="637833"/>
            </a:xfrm>
            <a:custGeom>
              <a:avLst/>
              <a:gdLst>
                <a:gd name="connsiteX0" fmla="*/ 0 w 996338"/>
                <a:gd name="connsiteY0" fmla="*/ 0 h 637833"/>
                <a:gd name="connsiteX1" fmla="*/ 996338 w 996338"/>
                <a:gd name="connsiteY1" fmla="*/ 0 h 637833"/>
                <a:gd name="connsiteX2" fmla="*/ 996338 w 996338"/>
                <a:gd name="connsiteY2" fmla="*/ 637834 h 637833"/>
                <a:gd name="connsiteX3" fmla="*/ 0 w 996338"/>
                <a:gd name="connsiteY3" fmla="*/ 637834 h 637833"/>
              </a:gdLst>
              <a:ahLst/>
              <a:cxnLst>
                <a:cxn ang="0">
                  <a:pos x="connsiteX0" y="connsiteY0"/>
                </a:cxn>
                <a:cxn ang="0">
                  <a:pos x="connsiteX1" y="connsiteY1"/>
                </a:cxn>
                <a:cxn ang="0">
                  <a:pos x="connsiteX2" y="connsiteY2"/>
                </a:cxn>
                <a:cxn ang="0">
                  <a:pos x="connsiteX3" y="connsiteY3"/>
                </a:cxn>
              </a:cxnLst>
              <a:rect l="l" t="t" r="r" b="b"/>
              <a:pathLst>
                <a:path w="996338" h="637833">
                  <a:moveTo>
                    <a:pt x="0" y="0"/>
                  </a:moveTo>
                  <a:lnTo>
                    <a:pt x="996338" y="0"/>
                  </a:lnTo>
                  <a:lnTo>
                    <a:pt x="996338" y="637834"/>
                  </a:lnTo>
                  <a:lnTo>
                    <a:pt x="0" y="637834"/>
                  </a:lnTo>
                  <a:close/>
                </a:path>
              </a:pathLst>
            </a:custGeom>
            <a:noFill/>
            <a:ln w="76200" cap="flat">
              <a:solidFill>
                <a:schemeClr val="tx1"/>
              </a:solidFill>
              <a:prstDash val="solid"/>
              <a:miter/>
            </a:ln>
          </p:spPr>
          <p:txBody>
            <a:bodyPr rtlCol="0" anchor="ctr"/>
            <a:lstStyle/>
            <a:p>
              <a:endParaRPr lang="en-IN" sz="600"/>
            </a:p>
          </p:txBody>
        </p:sp>
        <p:sp>
          <p:nvSpPr>
            <p:cNvPr id="36" name="Freeform: Shape 35">
              <a:extLst>
                <a:ext uri="{FF2B5EF4-FFF2-40B4-BE49-F238E27FC236}">
                  <a16:creationId xmlns:a16="http://schemas.microsoft.com/office/drawing/2014/main" id="{A1D25FF3-C367-6333-8A31-643B11DDA614}"/>
                </a:ext>
              </a:extLst>
            </p:cNvPr>
            <p:cNvSpPr/>
            <p:nvPr/>
          </p:nvSpPr>
          <p:spPr>
            <a:xfrm>
              <a:off x="5591994" y="3733309"/>
              <a:ext cx="517647" cy="854354"/>
            </a:xfrm>
            <a:custGeom>
              <a:avLst/>
              <a:gdLst>
                <a:gd name="connsiteX0" fmla="*/ 0 w 517647"/>
                <a:gd name="connsiteY0" fmla="*/ 0 h 854354"/>
                <a:gd name="connsiteX1" fmla="*/ 517648 w 517647"/>
                <a:gd name="connsiteY1" fmla="*/ 0 h 854354"/>
                <a:gd name="connsiteX2" fmla="*/ 517648 w 517647"/>
                <a:gd name="connsiteY2" fmla="*/ 854354 h 854354"/>
                <a:gd name="connsiteX3" fmla="*/ 0 w 517647"/>
                <a:gd name="connsiteY3" fmla="*/ 854354 h 854354"/>
              </a:gdLst>
              <a:ahLst/>
              <a:cxnLst>
                <a:cxn ang="0">
                  <a:pos x="connsiteX0" y="connsiteY0"/>
                </a:cxn>
                <a:cxn ang="0">
                  <a:pos x="connsiteX1" y="connsiteY1"/>
                </a:cxn>
                <a:cxn ang="0">
                  <a:pos x="connsiteX2" y="connsiteY2"/>
                </a:cxn>
                <a:cxn ang="0">
                  <a:pos x="connsiteX3" y="connsiteY3"/>
                </a:cxn>
              </a:cxnLst>
              <a:rect l="l" t="t" r="r" b="b"/>
              <a:pathLst>
                <a:path w="517647" h="854354">
                  <a:moveTo>
                    <a:pt x="0" y="0"/>
                  </a:moveTo>
                  <a:lnTo>
                    <a:pt x="517648" y="0"/>
                  </a:lnTo>
                  <a:lnTo>
                    <a:pt x="517648" y="854354"/>
                  </a:lnTo>
                  <a:lnTo>
                    <a:pt x="0" y="854354"/>
                  </a:lnTo>
                  <a:close/>
                </a:path>
              </a:pathLst>
            </a:custGeom>
            <a:noFill/>
            <a:ln w="76200" cap="flat">
              <a:solidFill>
                <a:schemeClr val="tx1"/>
              </a:solidFill>
              <a:prstDash val="solid"/>
              <a:miter/>
            </a:ln>
          </p:spPr>
          <p:txBody>
            <a:bodyPr rtlCol="0" anchor="ctr"/>
            <a:lstStyle/>
            <a:p>
              <a:endParaRPr lang="en-IN" sz="600"/>
            </a:p>
          </p:txBody>
        </p:sp>
        <p:sp>
          <p:nvSpPr>
            <p:cNvPr id="37" name="Freeform: Shape 36">
              <a:extLst>
                <a:ext uri="{FF2B5EF4-FFF2-40B4-BE49-F238E27FC236}">
                  <a16:creationId xmlns:a16="http://schemas.microsoft.com/office/drawing/2014/main" id="{13B34C8E-0244-391C-7DDA-F6DC9B24784B}"/>
                </a:ext>
              </a:extLst>
            </p:cNvPr>
            <p:cNvSpPr/>
            <p:nvPr/>
          </p:nvSpPr>
          <p:spPr>
            <a:xfrm>
              <a:off x="6752445" y="2725112"/>
              <a:ext cx="290924" cy="823015"/>
            </a:xfrm>
            <a:custGeom>
              <a:avLst/>
              <a:gdLst>
                <a:gd name="connsiteX0" fmla="*/ 0 w 290924"/>
                <a:gd name="connsiteY0" fmla="*/ 0 h 823015"/>
                <a:gd name="connsiteX1" fmla="*/ 290924 w 290924"/>
                <a:gd name="connsiteY1" fmla="*/ 0 h 823015"/>
                <a:gd name="connsiteX2" fmla="*/ 290924 w 290924"/>
                <a:gd name="connsiteY2" fmla="*/ 823016 h 823015"/>
                <a:gd name="connsiteX3" fmla="*/ 0 w 290924"/>
                <a:gd name="connsiteY3" fmla="*/ 823016 h 823015"/>
              </a:gdLst>
              <a:ahLst/>
              <a:cxnLst>
                <a:cxn ang="0">
                  <a:pos x="connsiteX0" y="connsiteY0"/>
                </a:cxn>
                <a:cxn ang="0">
                  <a:pos x="connsiteX1" y="connsiteY1"/>
                </a:cxn>
                <a:cxn ang="0">
                  <a:pos x="connsiteX2" y="connsiteY2"/>
                </a:cxn>
                <a:cxn ang="0">
                  <a:pos x="connsiteX3" y="connsiteY3"/>
                </a:cxn>
              </a:cxnLst>
              <a:rect l="l" t="t" r="r" b="b"/>
              <a:pathLst>
                <a:path w="290924" h="823015">
                  <a:moveTo>
                    <a:pt x="0" y="0"/>
                  </a:moveTo>
                  <a:lnTo>
                    <a:pt x="290924" y="0"/>
                  </a:lnTo>
                  <a:lnTo>
                    <a:pt x="290924" y="823016"/>
                  </a:lnTo>
                  <a:lnTo>
                    <a:pt x="0" y="823016"/>
                  </a:lnTo>
                  <a:close/>
                </a:path>
              </a:pathLst>
            </a:custGeom>
            <a:noFill/>
            <a:ln w="76200" cap="flat">
              <a:solidFill>
                <a:schemeClr val="tx1"/>
              </a:solidFill>
              <a:prstDash val="solid"/>
              <a:miter/>
            </a:ln>
          </p:spPr>
          <p:txBody>
            <a:bodyPr rtlCol="0" anchor="ctr"/>
            <a:lstStyle/>
            <a:p>
              <a:endParaRPr lang="en-IN" sz="600"/>
            </a:p>
          </p:txBody>
        </p:sp>
        <p:sp>
          <p:nvSpPr>
            <p:cNvPr id="61" name="Freeform: Shape 60">
              <a:extLst>
                <a:ext uri="{FF2B5EF4-FFF2-40B4-BE49-F238E27FC236}">
                  <a16:creationId xmlns:a16="http://schemas.microsoft.com/office/drawing/2014/main" id="{26F42330-845A-AE8A-CC50-15B0D7964888}"/>
                </a:ext>
              </a:extLst>
            </p:cNvPr>
            <p:cNvSpPr/>
            <p:nvPr/>
          </p:nvSpPr>
          <p:spPr>
            <a:xfrm>
              <a:off x="7412209" y="3808906"/>
              <a:ext cx="872839" cy="778823"/>
            </a:xfrm>
            <a:custGeom>
              <a:avLst/>
              <a:gdLst>
                <a:gd name="connsiteX0" fmla="*/ 0 w 872839"/>
                <a:gd name="connsiteY0" fmla="*/ 0 h 778823"/>
                <a:gd name="connsiteX1" fmla="*/ 766832 w 872839"/>
                <a:gd name="connsiteY1" fmla="*/ 0 h 778823"/>
                <a:gd name="connsiteX2" fmla="*/ 872839 w 872839"/>
                <a:gd name="connsiteY2" fmla="*/ 106008 h 778823"/>
                <a:gd name="connsiteX3" fmla="*/ 872839 w 872839"/>
                <a:gd name="connsiteY3" fmla="*/ 778824 h 778823"/>
              </a:gdLst>
              <a:ahLst/>
              <a:cxnLst>
                <a:cxn ang="0">
                  <a:pos x="connsiteX0" y="connsiteY0"/>
                </a:cxn>
                <a:cxn ang="0">
                  <a:pos x="connsiteX1" y="connsiteY1"/>
                </a:cxn>
                <a:cxn ang="0">
                  <a:pos x="connsiteX2" y="connsiteY2"/>
                </a:cxn>
                <a:cxn ang="0">
                  <a:pos x="connsiteX3" y="connsiteY3"/>
                </a:cxn>
              </a:cxnLst>
              <a:rect l="l" t="t" r="r" b="b"/>
              <a:pathLst>
                <a:path w="872839" h="778823">
                  <a:moveTo>
                    <a:pt x="0" y="0"/>
                  </a:moveTo>
                  <a:lnTo>
                    <a:pt x="766832" y="0"/>
                  </a:lnTo>
                  <a:cubicBezTo>
                    <a:pt x="825402" y="0"/>
                    <a:pt x="872839" y="47438"/>
                    <a:pt x="872839" y="106008"/>
                  </a:cubicBezTo>
                  <a:lnTo>
                    <a:pt x="872839" y="778824"/>
                  </a:lnTo>
                </a:path>
              </a:pathLst>
            </a:custGeom>
            <a:noFill/>
            <a:ln w="76200" cap="flat">
              <a:solidFill>
                <a:schemeClr val="tx1"/>
              </a:solidFill>
              <a:prstDash val="solid"/>
              <a:miter/>
            </a:ln>
          </p:spPr>
          <p:txBody>
            <a:bodyPr rtlCol="0" anchor="ctr"/>
            <a:lstStyle/>
            <a:p>
              <a:endParaRPr lang="en-IN" sz="600" dirty="0"/>
            </a:p>
          </p:txBody>
        </p:sp>
        <p:sp>
          <p:nvSpPr>
            <p:cNvPr id="63" name="Freeform: Shape 62">
              <a:extLst>
                <a:ext uri="{FF2B5EF4-FFF2-40B4-BE49-F238E27FC236}">
                  <a16:creationId xmlns:a16="http://schemas.microsoft.com/office/drawing/2014/main" id="{4A65B1DF-D56B-291C-CE8A-6CA06A393C99}"/>
                </a:ext>
              </a:extLst>
            </p:cNvPr>
            <p:cNvSpPr/>
            <p:nvPr/>
          </p:nvSpPr>
          <p:spPr>
            <a:xfrm>
              <a:off x="4320699" y="3949830"/>
              <a:ext cx="192006" cy="6625"/>
            </a:xfrm>
            <a:custGeom>
              <a:avLst/>
              <a:gdLst>
                <a:gd name="connsiteX0" fmla="*/ 0 w 192006"/>
                <a:gd name="connsiteY0" fmla="*/ 0 h 6625"/>
                <a:gd name="connsiteX1" fmla="*/ 192006 w 192006"/>
                <a:gd name="connsiteY1" fmla="*/ 0 h 6625"/>
              </a:gdLst>
              <a:ahLst/>
              <a:cxnLst>
                <a:cxn ang="0">
                  <a:pos x="connsiteX0" y="connsiteY0"/>
                </a:cxn>
                <a:cxn ang="0">
                  <a:pos x="connsiteX1" y="connsiteY1"/>
                </a:cxn>
              </a:cxnLst>
              <a:rect l="l" t="t" r="r" b="b"/>
              <a:pathLst>
                <a:path w="192006" h="6625">
                  <a:moveTo>
                    <a:pt x="0" y="0"/>
                  </a:moveTo>
                  <a:lnTo>
                    <a:pt x="192006" y="0"/>
                  </a:lnTo>
                </a:path>
              </a:pathLst>
            </a:custGeom>
            <a:ln w="76200" cap="flat">
              <a:solidFill>
                <a:schemeClr val="bg1">
                  <a:lumMod val="85000"/>
                </a:schemeClr>
              </a:solidFill>
              <a:prstDash val="solid"/>
              <a:miter/>
            </a:ln>
          </p:spPr>
          <p:txBody>
            <a:bodyPr rtlCol="0" anchor="ctr"/>
            <a:lstStyle/>
            <a:p>
              <a:endParaRPr lang="en-IN" sz="600"/>
            </a:p>
          </p:txBody>
        </p:sp>
        <p:sp>
          <p:nvSpPr>
            <p:cNvPr id="448" name="Freeform: Shape 447">
              <a:extLst>
                <a:ext uri="{FF2B5EF4-FFF2-40B4-BE49-F238E27FC236}">
                  <a16:creationId xmlns:a16="http://schemas.microsoft.com/office/drawing/2014/main" id="{4D687787-A4A1-A347-6C20-65E177051BFF}"/>
                </a:ext>
              </a:extLst>
            </p:cNvPr>
            <p:cNvSpPr/>
            <p:nvPr/>
          </p:nvSpPr>
          <p:spPr>
            <a:xfrm>
              <a:off x="5109461" y="3949830"/>
              <a:ext cx="186374" cy="6625"/>
            </a:xfrm>
            <a:custGeom>
              <a:avLst/>
              <a:gdLst>
                <a:gd name="connsiteX0" fmla="*/ 0 w 186374"/>
                <a:gd name="connsiteY0" fmla="*/ 0 h 6625"/>
                <a:gd name="connsiteX1" fmla="*/ 186375 w 186374"/>
                <a:gd name="connsiteY1" fmla="*/ 0 h 6625"/>
              </a:gdLst>
              <a:ahLst/>
              <a:cxnLst>
                <a:cxn ang="0">
                  <a:pos x="connsiteX0" y="connsiteY0"/>
                </a:cxn>
                <a:cxn ang="0">
                  <a:pos x="connsiteX1" y="connsiteY1"/>
                </a:cxn>
              </a:cxnLst>
              <a:rect l="l" t="t" r="r" b="b"/>
              <a:pathLst>
                <a:path w="186374" h="6625">
                  <a:moveTo>
                    <a:pt x="0" y="0"/>
                  </a:moveTo>
                  <a:lnTo>
                    <a:pt x="186375" y="0"/>
                  </a:lnTo>
                </a:path>
              </a:pathLst>
            </a:custGeom>
            <a:ln w="76200" cap="flat">
              <a:solidFill>
                <a:schemeClr val="bg1">
                  <a:lumMod val="85000"/>
                </a:schemeClr>
              </a:solidFill>
              <a:prstDash val="solid"/>
              <a:miter/>
            </a:ln>
          </p:spPr>
          <p:txBody>
            <a:bodyPr rtlCol="0" anchor="ctr"/>
            <a:lstStyle/>
            <a:p>
              <a:endParaRPr lang="en-IN" sz="600"/>
            </a:p>
          </p:txBody>
        </p:sp>
        <p:sp>
          <p:nvSpPr>
            <p:cNvPr id="449" name="Freeform: Shape 448">
              <a:extLst>
                <a:ext uri="{FF2B5EF4-FFF2-40B4-BE49-F238E27FC236}">
                  <a16:creationId xmlns:a16="http://schemas.microsoft.com/office/drawing/2014/main" id="{39339F03-8D90-3FB0-B2C5-CDAEF51B4EF0}"/>
                </a:ext>
              </a:extLst>
            </p:cNvPr>
            <p:cNvSpPr/>
            <p:nvPr/>
          </p:nvSpPr>
          <p:spPr>
            <a:xfrm>
              <a:off x="10605818" y="2386086"/>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76200" cap="flat">
              <a:solidFill>
                <a:schemeClr val="tx1"/>
              </a:solidFill>
              <a:prstDash val="solid"/>
              <a:miter/>
            </a:ln>
          </p:spPr>
          <p:txBody>
            <a:bodyPr rtlCol="0" anchor="ctr"/>
            <a:lstStyle/>
            <a:p>
              <a:endParaRPr lang="en-IN" sz="600"/>
            </a:p>
          </p:txBody>
        </p:sp>
        <p:sp>
          <p:nvSpPr>
            <p:cNvPr id="456" name="Freeform: Shape 455">
              <a:extLst>
                <a:ext uri="{FF2B5EF4-FFF2-40B4-BE49-F238E27FC236}">
                  <a16:creationId xmlns:a16="http://schemas.microsoft.com/office/drawing/2014/main" id="{E1730825-8D22-61DF-5934-A2BECBC9890A}"/>
                </a:ext>
              </a:extLst>
            </p:cNvPr>
            <p:cNvSpPr/>
            <p:nvPr/>
          </p:nvSpPr>
          <p:spPr>
            <a:xfrm>
              <a:off x="9834481" y="2386086"/>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76200" cap="flat">
              <a:solidFill>
                <a:schemeClr val="tx1"/>
              </a:solidFill>
              <a:prstDash val="solid"/>
              <a:miter/>
            </a:ln>
          </p:spPr>
          <p:txBody>
            <a:bodyPr rtlCol="0" anchor="ctr"/>
            <a:lstStyle/>
            <a:p>
              <a:endParaRPr lang="en-IN" sz="600"/>
            </a:p>
          </p:txBody>
        </p:sp>
        <p:sp>
          <p:nvSpPr>
            <p:cNvPr id="457" name="Freeform: Shape 456">
              <a:extLst>
                <a:ext uri="{FF2B5EF4-FFF2-40B4-BE49-F238E27FC236}">
                  <a16:creationId xmlns:a16="http://schemas.microsoft.com/office/drawing/2014/main" id="{3C793CD4-2A79-FB92-8041-5E7F79DAB99A}"/>
                </a:ext>
              </a:extLst>
            </p:cNvPr>
            <p:cNvSpPr/>
            <p:nvPr/>
          </p:nvSpPr>
          <p:spPr>
            <a:xfrm>
              <a:off x="9135163" y="2386086"/>
              <a:ext cx="230963" cy="6625"/>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chemeClr val="tx1"/>
              </a:solidFill>
              <a:prstDash val="solid"/>
              <a:miter/>
            </a:ln>
          </p:spPr>
          <p:txBody>
            <a:bodyPr rtlCol="0" anchor="ctr"/>
            <a:lstStyle/>
            <a:p>
              <a:endParaRPr lang="en-IN" sz="600"/>
            </a:p>
          </p:txBody>
        </p:sp>
        <p:sp>
          <p:nvSpPr>
            <p:cNvPr id="465" name="Freeform: Shape 464">
              <a:extLst>
                <a:ext uri="{FF2B5EF4-FFF2-40B4-BE49-F238E27FC236}">
                  <a16:creationId xmlns:a16="http://schemas.microsoft.com/office/drawing/2014/main" id="{732F25A3-CCFC-A701-FFD6-16CC5AD31341}"/>
                </a:ext>
              </a:extLst>
            </p:cNvPr>
            <p:cNvSpPr/>
            <p:nvPr/>
          </p:nvSpPr>
          <p:spPr>
            <a:xfrm>
              <a:off x="10081479" y="2386086"/>
              <a:ext cx="510956" cy="6625"/>
            </a:xfrm>
            <a:custGeom>
              <a:avLst/>
              <a:gdLst>
                <a:gd name="connsiteX0" fmla="*/ 0 w 510956"/>
                <a:gd name="connsiteY0" fmla="*/ 0 h 6625"/>
                <a:gd name="connsiteX1" fmla="*/ 510956 w 510956"/>
                <a:gd name="connsiteY1" fmla="*/ 0 h 6625"/>
              </a:gdLst>
              <a:ahLst/>
              <a:cxnLst>
                <a:cxn ang="0">
                  <a:pos x="connsiteX0" y="connsiteY0"/>
                </a:cxn>
                <a:cxn ang="0">
                  <a:pos x="connsiteX1" y="connsiteY1"/>
                </a:cxn>
              </a:cxnLst>
              <a:rect l="l" t="t" r="r" b="b"/>
              <a:pathLst>
                <a:path w="510956" h="6625">
                  <a:moveTo>
                    <a:pt x="0" y="0"/>
                  </a:moveTo>
                  <a:lnTo>
                    <a:pt x="510956" y="0"/>
                  </a:lnTo>
                </a:path>
              </a:pathLst>
            </a:custGeom>
            <a:ln w="76200" cap="flat">
              <a:solidFill>
                <a:schemeClr val="tx1"/>
              </a:solidFill>
              <a:prstDash val="solid"/>
              <a:miter/>
            </a:ln>
          </p:spPr>
          <p:txBody>
            <a:bodyPr rtlCol="0" anchor="ctr"/>
            <a:lstStyle/>
            <a:p>
              <a:endParaRPr lang="en-IN" sz="600"/>
            </a:p>
          </p:txBody>
        </p:sp>
        <p:sp>
          <p:nvSpPr>
            <p:cNvPr id="468" name="Freeform: Shape 467">
              <a:extLst>
                <a:ext uri="{FF2B5EF4-FFF2-40B4-BE49-F238E27FC236}">
                  <a16:creationId xmlns:a16="http://schemas.microsoft.com/office/drawing/2014/main" id="{8067AA68-35EE-C2F3-DA1A-0D024D059A4C}"/>
                </a:ext>
              </a:extLst>
            </p:cNvPr>
            <p:cNvSpPr/>
            <p:nvPr/>
          </p:nvSpPr>
          <p:spPr>
            <a:xfrm>
              <a:off x="7858766" y="1923297"/>
              <a:ext cx="309012" cy="462788"/>
            </a:xfrm>
            <a:custGeom>
              <a:avLst/>
              <a:gdLst>
                <a:gd name="connsiteX0" fmla="*/ 309012 w 309012"/>
                <a:gd name="connsiteY0" fmla="*/ 462789 h 462788"/>
                <a:gd name="connsiteX1" fmla="*/ 67646 w 309012"/>
                <a:gd name="connsiteY1" fmla="*/ 462789 h 462788"/>
                <a:gd name="connsiteX2" fmla="*/ 0 w 309012"/>
                <a:gd name="connsiteY2" fmla="*/ 312921 h 462788"/>
                <a:gd name="connsiteX3" fmla="*/ 0 w 309012"/>
                <a:gd name="connsiteY3" fmla="*/ 0 h 462788"/>
                <a:gd name="connsiteX4" fmla="*/ 103225 w 309012"/>
                <a:gd name="connsiteY4" fmla="*/ 0 h 462788"/>
                <a:gd name="connsiteX5" fmla="*/ 103225 w 309012"/>
                <a:gd name="connsiteY5" fmla="*/ 395806 h 462788"/>
                <a:gd name="connsiteX6" fmla="*/ 309012 w 309012"/>
                <a:gd name="connsiteY6" fmla="*/ 395806 h 46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12" h="462788">
                  <a:moveTo>
                    <a:pt x="309012" y="462789"/>
                  </a:moveTo>
                  <a:lnTo>
                    <a:pt x="67646" y="462789"/>
                  </a:lnTo>
                  <a:lnTo>
                    <a:pt x="0" y="312921"/>
                  </a:lnTo>
                  <a:lnTo>
                    <a:pt x="0" y="0"/>
                  </a:lnTo>
                  <a:lnTo>
                    <a:pt x="103225" y="0"/>
                  </a:lnTo>
                  <a:lnTo>
                    <a:pt x="103225" y="395806"/>
                  </a:lnTo>
                  <a:lnTo>
                    <a:pt x="309012" y="395806"/>
                  </a:lnTo>
                </a:path>
              </a:pathLst>
            </a:custGeom>
            <a:noFill/>
            <a:ln w="76200" cap="flat">
              <a:solidFill>
                <a:schemeClr val="tx1"/>
              </a:solidFill>
              <a:prstDash val="solid"/>
              <a:miter/>
            </a:ln>
          </p:spPr>
          <p:txBody>
            <a:bodyPr rtlCol="0" anchor="ctr"/>
            <a:lstStyle/>
            <a:p>
              <a:endParaRPr lang="en-IN" sz="600" dirty="0"/>
            </a:p>
          </p:txBody>
        </p:sp>
        <p:sp>
          <p:nvSpPr>
            <p:cNvPr id="471" name="Freeform: Shape 470">
              <a:extLst>
                <a:ext uri="{FF2B5EF4-FFF2-40B4-BE49-F238E27FC236}">
                  <a16:creationId xmlns:a16="http://schemas.microsoft.com/office/drawing/2014/main" id="{F73ABB4B-9A1A-4C85-4850-BB71329B6CE5}"/>
                </a:ext>
              </a:extLst>
            </p:cNvPr>
            <p:cNvSpPr/>
            <p:nvPr/>
          </p:nvSpPr>
          <p:spPr>
            <a:xfrm>
              <a:off x="8099352" y="1744770"/>
              <a:ext cx="63736" cy="576813"/>
            </a:xfrm>
            <a:custGeom>
              <a:avLst/>
              <a:gdLst>
                <a:gd name="connsiteX0" fmla="*/ 0 w 63736"/>
                <a:gd name="connsiteY0" fmla="*/ 576813 h 576813"/>
                <a:gd name="connsiteX1" fmla="*/ 0 w 63736"/>
                <a:gd name="connsiteY1" fmla="*/ 0 h 576813"/>
                <a:gd name="connsiteX2" fmla="*/ 63737 w 63736"/>
                <a:gd name="connsiteY2" fmla="*/ 0 h 576813"/>
              </a:gdLst>
              <a:ahLst/>
              <a:cxnLst>
                <a:cxn ang="0">
                  <a:pos x="connsiteX0" y="connsiteY0"/>
                </a:cxn>
                <a:cxn ang="0">
                  <a:pos x="connsiteX1" y="connsiteY1"/>
                </a:cxn>
                <a:cxn ang="0">
                  <a:pos x="connsiteX2" y="connsiteY2"/>
                </a:cxn>
              </a:cxnLst>
              <a:rect l="l" t="t" r="r" b="b"/>
              <a:pathLst>
                <a:path w="63736" h="576813">
                  <a:moveTo>
                    <a:pt x="0" y="576813"/>
                  </a:moveTo>
                  <a:lnTo>
                    <a:pt x="0" y="0"/>
                  </a:lnTo>
                  <a:lnTo>
                    <a:pt x="63737" y="0"/>
                  </a:lnTo>
                </a:path>
              </a:pathLst>
            </a:custGeom>
            <a:noFill/>
            <a:ln w="76200" cap="flat">
              <a:solidFill>
                <a:schemeClr val="tx1"/>
              </a:solidFill>
              <a:prstDash val="solid"/>
              <a:miter/>
            </a:ln>
          </p:spPr>
          <p:txBody>
            <a:bodyPr rtlCol="0" anchor="ctr"/>
            <a:lstStyle/>
            <a:p>
              <a:endParaRPr lang="en-IN" sz="600" dirty="0"/>
            </a:p>
          </p:txBody>
        </p:sp>
        <p:sp>
          <p:nvSpPr>
            <p:cNvPr id="479" name="Freeform: Shape 478">
              <a:extLst>
                <a:ext uri="{FF2B5EF4-FFF2-40B4-BE49-F238E27FC236}">
                  <a16:creationId xmlns:a16="http://schemas.microsoft.com/office/drawing/2014/main" id="{A1128549-68C8-F52F-7388-D56B1BAE4E72}"/>
                </a:ext>
              </a:extLst>
            </p:cNvPr>
            <p:cNvSpPr/>
            <p:nvPr/>
          </p:nvSpPr>
          <p:spPr>
            <a:xfrm>
              <a:off x="7922968" y="2725113"/>
              <a:ext cx="3322341" cy="1543602"/>
            </a:xfrm>
            <a:custGeom>
              <a:avLst/>
              <a:gdLst>
                <a:gd name="connsiteX0" fmla="*/ 578602 w 3322341"/>
                <a:gd name="connsiteY0" fmla="*/ 683417 h 1543601"/>
                <a:gd name="connsiteX1" fmla="*/ 578602 w 3322341"/>
                <a:gd name="connsiteY1" fmla="*/ 1401088 h 1543601"/>
                <a:gd name="connsiteX2" fmla="*/ 721116 w 3322341"/>
                <a:gd name="connsiteY2" fmla="*/ 1543602 h 1543601"/>
                <a:gd name="connsiteX3" fmla="*/ 3233958 w 3322341"/>
                <a:gd name="connsiteY3" fmla="*/ 1543602 h 1543601"/>
                <a:gd name="connsiteX4" fmla="*/ 3322342 w 3322341"/>
                <a:gd name="connsiteY4" fmla="*/ 1455218 h 1543601"/>
                <a:gd name="connsiteX5" fmla="*/ 3322342 w 3322341"/>
                <a:gd name="connsiteY5" fmla="*/ 94744 h 1543601"/>
                <a:gd name="connsiteX6" fmla="*/ 3227597 w 3322341"/>
                <a:gd name="connsiteY6" fmla="*/ 0 h 1543601"/>
                <a:gd name="connsiteX7" fmla="*/ 2287046 w 3322341"/>
                <a:gd name="connsiteY7" fmla="*/ 0 h 1543601"/>
                <a:gd name="connsiteX8" fmla="*/ 2287046 w 3322341"/>
                <a:gd name="connsiteY8" fmla="*/ 398124 h 1543601"/>
                <a:gd name="connsiteX9" fmla="*/ 1860763 w 3322341"/>
                <a:gd name="connsiteY9" fmla="*/ 398124 h 1543601"/>
                <a:gd name="connsiteX10" fmla="*/ 1860763 w 3322341"/>
                <a:gd name="connsiteY10" fmla="*/ 0 h 1543601"/>
                <a:gd name="connsiteX11" fmla="*/ 0 w 3322341"/>
                <a:gd name="connsiteY11" fmla="*/ 0 h 1543601"/>
                <a:gd name="connsiteX12" fmla="*/ 0 w 3322341"/>
                <a:gd name="connsiteY12" fmla="*/ 849186 h 1543601"/>
                <a:gd name="connsiteX13" fmla="*/ 244744 w 3322341"/>
                <a:gd name="connsiteY13" fmla="*/ 849186 h 1543601"/>
                <a:gd name="connsiteX14" fmla="*/ 244744 w 3322341"/>
                <a:gd name="connsiteY14" fmla="*/ 0 h 15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2341" h="1543601">
                  <a:moveTo>
                    <a:pt x="578602" y="683417"/>
                  </a:moveTo>
                  <a:lnTo>
                    <a:pt x="578602" y="1401088"/>
                  </a:lnTo>
                  <a:cubicBezTo>
                    <a:pt x="578602" y="1479798"/>
                    <a:pt x="642405" y="1543602"/>
                    <a:pt x="721116" y="1543602"/>
                  </a:cubicBezTo>
                  <a:lnTo>
                    <a:pt x="3233958" y="1543602"/>
                  </a:lnTo>
                  <a:cubicBezTo>
                    <a:pt x="3282788" y="1543602"/>
                    <a:pt x="3322342" y="1504048"/>
                    <a:pt x="3322342" y="1455218"/>
                  </a:cubicBezTo>
                  <a:lnTo>
                    <a:pt x="3322342" y="94744"/>
                  </a:lnTo>
                  <a:cubicBezTo>
                    <a:pt x="3322342" y="42403"/>
                    <a:pt x="3279938" y="0"/>
                    <a:pt x="3227597" y="0"/>
                  </a:cubicBezTo>
                  <a:lnTo>
                    <a:pt x="2287046" y="0"/>
                  </a:lnTo>
                  <a:lnTo>
                    <a:pt x="2287046" y="398124"/>
                  </a:lnTo>
                  <a:lnTo>
                    <a:pt x="1860763" y="398124"/>
                  </a:lnTo>
                  <a:lnTo>
                    <a:pt x="1860763" y="0"/>
                  </a:lnTo>
                  <a:lnTo>
                    <a:pt x="0" y="0"/>
                  </a:lnTo>
                  <a:lnTo>
                    <a:pt x="0" y="849186"/>
                  </a:lnTo>
                  <a:lnTo>
                    <a:pt x="244744" y="849186"/>
                  </a:lnTo>
                  <a:lnTo>
                    <a:pt x="244744" y="0"/>
                  </a:lnTo>
                </a:path>
              </a:pathLst>
            </a:custGeom>
            <a:noFill/>
            <a:ln w="76200" cap="flat">
              <a:solidFill>
                <a:schemeClr val="tx1"/>
              </a:solidFill>
              <a:prstDash val="solid"/>
              <a:miter/>
            </a:ln>
          </p:spPr>
          <p:txBody>
            <a:bodyPr rtlCol="0" anchor="ctr"/>
            <a:lstStyle/>
            <a:p>
              <a:endParaRPr lang="en-IN" sz="600" dirty="0"/>
            </a:p>
          </p:txBody>
        </p:sp>
        <p:sp>
          <p:nvSpPr>
            <p:cNvPr id="490" name="Freeform: Shape 489">
              <a:extLst>
                <a:ext uri="{FF2B5EF4-FFF2-40B4-BE49-F238E27FC236}">
                  <a16:creationId xmlns:a16="http://schemas.microsoft.com/office/drawing/2014/main" id="{57427B04-C72B-9E57-C7DF-1A9F8728E7F1}"/>
                </a:ext>
              </a:extLst>
            </p:cNvPr>
            <p:cNvSpPr/>
            <p:nvPr/>
          </p:nvSpPr>
          <p:spPr>
            <a:xfrm>
              <a:off x="8167778" y="2725112"/>
              <a:ext cx="634918" cy="683417"/>
            </a:xfrm>
            <a:custGeom>
              <a:avLst/>
              <a:gdLst>
                <a:gd name="connsiteX0" fmla="*/ 0 w 634918"/>
                <a:gd name="connsiteY0" fmla="*/ 683417 h 683417"/>
                <a:gd name="connsiteX1" fmla="*/ 634919 w 634918"/>
                <a:gd name="connsiteY1" fmla="*/ 683417 h 683417"/>
                <a:gd name="connsiteX2" fmla="*/ 634919 w 634918"/>
                <a:gd name="connsiteY2" fmla="*/ 0 h 683417"/>
              </a:gdLst>
              <a:ahLst/>
              <a:cxnLst>
                <a:cxn ang="0">
                  <a:pos x="connsiteX0" y="connsiteY0"/>
                </a:cxn>
                <a:cxn ang="0">
                  <a:pos x="connsiteX1" y="connsiteY1"/>
                </a:cxn>
                <a:cxn ang="0">
                  <a:pos x="connsiteX2" y="connsiteY2"/>
                </a:cxn>
              </a:cxnLst>
              <a:rect l="l" t="t" r="r" b="b"/>
              <a:pathLst>
                <a:path w="634918" h="683417">
                  <a:moveTo>
                    <a:pt x="0" y="683417"/>
                  </a:moveTo>
                  <a:lnTo>
                    <a:pt x="634919" y="683417"/>
                  </a:lnTo>
                  <a:lnTo>
                    <a:pt x="634919" y="0"/>
                  </a:lnTo>
                </a:path>
              </a:pathLst>
            </a:custGeom>
            <a:noFill/>
            <a:ln w="76200" cap="flat">
              <a:solidFill>
                <a:schemeClr val="tx1"/>
              </a:solidFill>
              <a:prstDash val="solid"/>
              <a:miter/>
            </a:ln>
          </p:spPr>
          <p:txBody>
            <a:bodyPr rtlCol="0" anchor="ctr"/>
            <a:lstStyle/>
            <a:p>
              <a:endParaRPr lang="en-IN" sz="600"/>
            </a:p>
          </p:txBody>
        </p:sp>
        <p:sp>
          <p:nvSpPr>
            <p:cNvPr id="492" name="Freeform: Shape 491">
              <a:extLst>
                <a:ext uri="{FF2B5EF4-FFF2-40B4-BE49-F238E27FC236}">
                  <a16:creationId xmlns:a16="http://schemas.microsoft.com/office/drawing/2014/main" id="{B0025767-8937-D7C4-C685-BC76237028EA}"/>
                </a:ext>
              </a:extLst>
            </p:cNvPr>
            <p:cNvSpPr/>
            <p:nvPr/>
          </p:nvSpPr>
          <p:spPr>
            <a:xfrm>
              <a:off x="8802697" y="2725112"/>
              <a:ext cx="605568" cy="615771"/>
            </a:xfrm>
            <a:custGeom>
              <a:avLst/>
              <a:gdLst>
                <a:gd name="connsiteX0" fmla="*/ 0 w 605568"/>
                <a:gd name="connsiteY0" fmla="*/ 615771 h 615771"/>
                <a:gd name="connsiteX1" fmla="*/ 605568 w 605568"/>
                <a:gd name="connsiteY1" fmla="*/ 615771 h 615771"/>
                <a:gd name="connsiteX2" fmla="*/ 605568 w 605568"/>
                <a:gd name="connsiteY2" fmla="*/ 0 h 615771"/>
              </a:gdLst>
              <a:ahLst/>
              <a:cxnLst>
                <a:cxn ang="0">
                  <a:pos x="connsiteX0" y="connsiteY0"/>
                </a:cxn>
                <a:cxn ang="0">
                  <a:pos x="connsiteX1" y="connsiteY1"/>
                </a:cxn>
                <a:cxn ang="0">
                  <a:pos x="connsiteX2" y="connsiteY2"/>
                </a:cxn>
              </a:cxnLst>
              <a:rect l="l" t="t" r="r" b="b"/>
              <a:pathLst>
                <a:path w="605568" h="615771">
                  <a:moveTo>
                    <a:pt x="0" y="615771"/>
                  </a:moveTo>
                  <a:lnTo>
                    <a:pt x="605568" y="615771"/>
                  </a:lnTo>
                  <a:lnTo>
                    <a:pt x="605568" y="0"/>
                  </a:lnTo>
                </a:path>
              </a:pathLst>
            </a:custGeom>
            <a:noFill/>
            <a:ln w="76200" cap="flat">
              <a:solidFill>
                <a:schemeClr val="tx1"/>
              </a:solidFill>
              <a:prstDash val="solid"/>
              <a:miter/>
            </a:ln>
          </p:spPr>
          <p:txBody>
            <a:bodyPr rtlCol="0" anchor="ctr"/>
            <a:lstStyle/>
            <a:p>
              <a:endParaRPr lang="en-IN" sz="600"/>
            </a:p>
          </p:txBody>
        </p:sp>
        <p:sp>
          <p:nvSpPr>
            <p:cNvPr id="528" name="Freeform: Shape 527">
              <a:extLst>
                <a:ext uri="{FF2B5EF4-FFF2-40B4-BE49-F238E27FC236}">
                  <a16:creationId xmlns:a16="http://schemas.microsoft.com/office/drawing/2014/main" id="{674AA186-4B3E-6D6A-C8D5-3D7DDC9799F8}"/>
                </a:ext>
              </a:extLst>
            </p:cNvPr>
            <p:cNvSpPr/>
            <p:nvPr/>
          </p:nvSpPr>
          <p:spPr>
            <a:xfrm>
              <a:off x="9408265" y="2725112"/>
              <a:ext cx="1119903" cy="398124"/>
            </a:xfrm>
            <a:custGeom>
              <a:avLst/>
              <a:gdLst>
                <a:gd name="connsiteX0" fmla="*/ 0 w 1119903"/>
                <a:gd name="connsiteY0" fmla="*/ 398124 h 398124"/>
                <a:gd name="connsiteX1" fmla="*/ 1119903 w 1119903"/>
                <a:gd name="connsiteY1" fmla="*/ 398124 h 398124"/>
                <a:gd name="connsiteX2" fmla="*/ 1119903 w 1119903"/>
                <a:gd name="connsiteY2" fmla="*/ 0 h 398124"/>
              </a:gdLst>
              <a:ahLst/>
              <a:cxnLst>
                <a:cxn ang="0">
                  <a:pos x="connsiteX0" y="connsiteY0"/>
                </a:cxn>
                <a:cxn ang="0">
                  <a:pos x="connsiteX1" y="connsiteY1"/>
                </a:cxn>
                <a:cxn ang="0">
                  <a:pos x="connsiteX2" y="connsiteY2"/>
                </a:cxn>
              </a:cxnLst>
              <a:rect l="l" t="t" r="r" b="b"/>
              <a:pathLst>
                <a:path w="1119903" h="398124">
                  <a:moveTo>
                    <a:pt x="0" y="398124"/>
                  </a:moveTo>
                  <a:lnTo>
                    <a:pt x="1119903" y="398124"/>
                  </a:lnTo>
                  <a:lnTo>
                    <a:pt x="1119903" y="0"/>
                  </a:lnTo>
                </a:path>
              </a:pathLst>
            </a:custGeom>
            <a:noFill/>
            <a:ln w="76200" cap="flat">
              <a:solidFill>
                <a:schemeClr val="tx1"/>
              </a:solidFill>
              <a:prstDash val="solid"/>
              <a:miter/>
            </a:ln>
          </p:spPr>
          <p:txBody>
            <a:bodyPr rtlCol="0" anchor="ctr"/>
            <a:lstStyle/>
            <a:p>
              <a:endParaRPr lang="en-IN" sz="600"/>
            </a:p>
          </p:txBody>
        </p:sp>
        <p:sp>
          <p:nvSpPr>
            <p:cNvPr id="529" name="Freeform: Shape 528">
              <a:extLst>
                <a:ext uri="{FF2B5EF4-FFF2-40B4-BE49-F238E27FC236}">
                  <a16:creationId xmlns:a16="http://schemas.microsoft.com/office/drawing/2014/main" id="{9144FACB-6971-C245-2163-FA0FE3E9545A}"/>
                </a:ext>
              </a:extLst>
            </p:cNvPr>
            <p:cNvSpPr/>
            <p:nvPr/>
          </p:nvSpPr>
          <p:spPr>
            <a:xfrm>
              <a:off x="10382673" y="3136885"/>
              <a:ext cx="862702" cy="176899"/>
            </a:xfrm>
            <a:custGeom>
              <a:avLst/>
              <a:gdLst>
                <a:gd name="connsiteX0" fmla="*/ 0 w 862702"/>
                <a:gd name="connsiteY0" fmla="*/ 0 h 176899"/>
                <a:gd name="connsiteX1" fmla="*/ 0 w 862702"/>
                <a:gd name="connsiteY1" fmla="*/ 176900 h 176899"/>
                <a:gd name="connsiteX2" fmla="*/ 862702 w 862702"/>
                <a:gd name="connsiteY2" fmla="*/ 176900 h 176899"/>
              </a:gdLst>
              <a:ahLst/>
              <a:cxnLst>
                <a:cxn ang="0">
                  <a:pos x="connsiteX0" y="connsiteY0"/>
                </a:cxn>
                <a:cxn ang="0">
                  <a:pos x="connsiteX1" y="connsiteY1"/>
                </a:cxn>
                <a:cxn ang="0">
                  <a:pos x="connsiteX2" y="connsiteY2"/>
                </a:cxn>
              </a:cxnLst>
              <a:rect l="l" t="t" r="r" b="b"/>
              <a:pathLst>
                <a:path w="862702" h="176899">
                  <a:moveTo>
                    <a:pt x="0" y="0"/>
                  </a:moveTo>
                  <a:lnTo>
                    <a:pt x="0" y="176900"/>
                  </a:lnTo>
                  <a:lnTo>
                    <a:pt x="862702" y="176900"/>
                  </a:lnTo>
                </a:path>
              </a:pathLst>
            </a:custGeom>
            <a:noFill/>
            <a:ln w="76200" cap="flat">
              <a:solidFill>
                <a:schemeClr val="tx1"/>
              </a:solidFill>
              <a:prstDash val="solid"/>
              <a:miter/>
            </a:ln>
          </p:spPr>
          <p:txBody>
            <a:bodyPr rtlCol="0" anchor="ctr"/>
            <a:lstStyle/>
            <a:p>
              <a:endParaRPr lang="en-IN" sz="600" dirty="0"/>
            </a:p>
          </p:txBody>
        </p:sp>
        <p:sp>
          <p:nvSpPr>
            <p:cNvPr id="530" name="Freeform: Shape 529">
              <a:extLst>
                <a:ext uri="{FF2B5EF4-FFF2-40B4-BE49-F238E27FC236}">
                  <a16:creationId xmlns:a16="http://schemas.microsoft.com/office/drawing/2014/main" id="{2003FCA8-FAF2-F96F-684F-878E00CCADF1}"/>
                </a:ext>
              </a:extLst>
            </p:cNvPr>
            <p:cNvSpPr/>
            <p:nvPr/>
          </p:nvSpPr>
          <p:spPr>
            <a:xfrm>
              <a:off x="10382673" y="3669042"/>
              <a:ext cx="862702" cy="599737"/>
            </a:xfrm>
            <a:custGeom>
              <a:avLst/>
              <a:gdLst>
                <a:gd name="connsiteX0" fmla="*/ 0 w 862702"/>
                <a:gd name="connsiteY0" fmla="*/ 599737 h 599737"/>
                <a:gd name="connsiteX1" fmla="*/ 0 w 862702"/>
                <a:gd name="connsiteY1" fmla="*/ 0 h 599737"/>
                <a:gd name="connsiteX2" fmla="*/ 862702 w 862702"/>
                <a:gd name="connsiteY2" fmla="*/ 0 h 599737"/>
              </a:gdLst>
              <a:ahLst/>
              <a:cxnLst>
                <a:cxn ang="0">
                  <a:pos x="connsiteX0" y="connsiteY0"/>
                </a:cxn>
                <a:cxn ang="0">
                  <a:pos x="connsiteX1" y="connsiteY1"/>
                </a:cxn>
                <a:cxn ang="0">
                  <a:pos x="connsiteX2" y="connsiteY2"/>
                </a:cxn>
              </a:cxnLst>
              <a:rect l="l" t="t" r="r" b="b"/>
              <a:pathLst>
                <a:path w="862702" h="599737">
                  <a:moveTo>
                    <a:pt x="0" y="599737"/>
                  </a:moveTo>
                  <a:lnTo>
                    <a:pt x="0" y="0"/>
                  </a:lnTo>
                  <a:lnTo>
                    <a:pt x="862702" y="0"/>
                  </a:lnTo>
                </a:path>
              </a:pathLst>
            </a:custGeom>
            <a:noFill/>
            <a:ln w="76200" cap="flat">
              <a:solidFill>
                <a:schemeClr val="tx1"/>
              </a:solidFill>
              <a:prstDash val="solid"/>
              <a:miter/>
            </a:ln>
          </p:spPr>
          <p:txBody>
            <a:bodyPr rtlCol="0" anchor="ctr"/>
            <a:lstStyle/>
            <a:p>
              <a:endParaRPr lang="en-IN" sz="600"/>
            </a:p>
          </p:txBody>
        </p:sp>
        <p:sp>
          <p:nvSpPr>
            <p:cNvPr id="531" name="Freeform: Shape 530">
              <a:extLst>
                <a:ext uri="{FF2B5EF4-FFF2-40B4-BE49-F238E27FC236}">
                  <a16:creationId xmlns:a16="http://schemas.microsoft.com/office/drawing/2014/main" id="{1CB63DBA-39C6-3F8E-1D86-AF4047AEDF00}"/>
                </a:ext>
              </a:extLst>
            </p:cNvPr>
            <p:cNvSpPr/>
            <p:nvPr/>
          </p:nvSpPr>
          <p:spPr>
            <a:xfrm>
              <a:off x="8501569" y="3567540"/>
              <a:ext cx="1718713" cy="701239"/>
            </a:xfrm>
            <a:custGeom>
              <a:avLst/>
              <a:gdLst>
                <a:gd name="connsiteX0" fmla="*/ 1718713 w 1718713"/>
                <a:gd name="connsiteY0" fmla="*/ 701240 h 701239"/>
                <a:gd name="connsiteX1" fmla="*/ 1718713 w 1718713"/>
                <a:gd name="connsiteY1" fmla="*/ 0 h 701239"/>
                <a:gd name="connsiteX2" fmla="*/ 0 w 1718713"/>
                <a:gd name="connsiteY2" fmla="*/ 0 h 701239"/>
              </a:gdLst>
              <a:ahLst/>
              <a:cxnLst>
                <a:cxn ang="0">
                  <a:pos x="connsiteX0" y="connsiteY0"/>
                </a:cxn>
                <a:cxn ang="0">
                  <a:pos x="connsiteX1" y="connsiteY1"/>
                </a:cxn>
                <a:cxn ang="0">
                  <a:pos x="connsiteX2" y="connsiteY2"/>
                </a:cxn>
              </a:cxnLst>
              <a:rect l="l" t="t" r="r" b="b"/>
              <a:pathLst>
                <a:path w="1718713" h="701239">
                  <a:moveTo>
                    <a:pt x="1718713" y="701240"/>
                  </a:moveTo>
                  <a:lnTo>
                    <a:pt x="1718713" y="0"/>
                  </a:lnTo>
                  <a:lnTo>
                    <a:pt x="0" y="0"/>
                  </a:lnTo>
                </a:path>
              </a:pathLst>
            </a:custGeom>
            <a:noFill/>
            <a:ln w="76200" cap="flat">
              <a:solidFill>
                <a:schemeClr val="tx1"/>
              </a:solidFill>
              <a:prstDash val="solid"/>
              <a:miter/>
            </a:ln>
          </p:spPr>
          <p:txBody>
            <a:bodyPr rtlCol="0" anchor="ctr"/>
            <a:lstStyle/>
            <a:p>
              <a:endParaRPr lang="en-IN" sz="600"/>
            </a:p>
          </p:txBody>
        </p:sp>
        <p:sp>
          <p:nvSpPr>
            <p:cNvPr id="533" name="Freeform: Shape 532">
              <a:extLst>
                <a:ext uri="{FF2B5EF4-FFF2-40B4-BE49-F238E27FC236}">
                  <a16:creationId xmlns:a16="http://schemas.microsoft.com/office/drawing/2014/main" id="{FBD1CF41-1AB6-EF34-143D-3033ED0F8F2C}"/>
                </a:ext>
              </a:extLst>
            </p:cNvPr>
            <p:cNvSpPr/>
            <p:nvPr/>
          </p:nvSpPr>
          <p:spPr>
            <a:xfrm>
              <a:off x="9366127" y="3567540"/>
              <a:ext cx="6625" cy="701239"/>
            </a:xfrm>
            <a:custGeom>
              <a:avLst/>
              <a:gdLst>
                <a:gd name="connsiteX0" fmla="*/ 0 w 6625"/>
                <a:gd name="connsiteY0" fmla="*/ 0 h 701239"/>
                <a:gd name="connsiteX1" fmla="*/ 0 w 6625"/>
                <a:gd name="connsiteY1" fmla="*/ 701240 h 701239"/>
              </a:gdLst>
              <a:ahLst/>
              <a:cxnLst>
                <a:cxn ang="0">
                  <a:pos x="connsiteX0" y="connsiteY0"/>
                </a:cxn>
                <a:cxn ang="0">
                  <a:pos x="connsiteX1" y="connsiteY1"/>
                </a:cxn>
              </a:cxnLst>
              <a:rect l="l" t="t" r="r" b="b"/>
              <a:pathLst>
                <a:path w="6625" h="701239">
                  <a:moveTo>
                    <a:pt x="0" y="0"/>
                  </a:moveTo>
                  <a:lnTo>
                    <a:pt x="0" y="701240"/>
                  </a:lnTo>
                </a:path>
              </a:pathLst>
            </a:custGeom>
            <a:ln w="76200" cap="flat">
              <a:solidFill>
                <a:schemeClr val="tx1"/>
              </a:solidFill>
              <a:prstDash val="solid"/>
              <a:miter/>
            </a:ln>
          </p:spPr>
          <p:txBody>
            <a:bodyPr rtlCol="0" anchor="ctr"/>
            <a:lstStyle/>
            <a:p>
              <a:endParaRPr lang="en-IN" sz="600"/>
            </a:p>
          </p:txBody>
        </p:sp>
        <p:sp>
          <p:nvSpPr>
            <p:cNvPr id="537" name="Freeform: Shape 536">
              <a:extLst>
                <a:ext uri="{FF2B5EF4-FFF2-40B4-BE49-F238E27FC236}">
                  <a16:creationId xmlns:a16="http://schemas.microsoft.com/office/drawing/2014/main" id="{5F35285C-DB74-1251-3A4D-F571B2C08597}"/>
                </a:ext>
              </a:extLst>
            </p:cNvPr>
            <p:cNvSpPr/>
            <p:nvPr/>
          </p:nvSpPr>
          <p:spPr>
            <a:xfrm>
              <a:off x="9105481" y="2725112"/>
              <a:ext cx="6625" cy="618686"/>
            </a:xfrm>
            <a:custGeom>
              <a:avLst/>
              <a:gdLst>
                <a:gd name="connsiteX0" fmla="*/ 0 w 6625"/>
                <a:gd name="connsiteY0" fmla="*/ 0 h 618686"/>
                <a:gd name="connsiteX1" fmla="*/ 0 w 6625"/>
                <a:gd name="connsiteY1" fmla="*/ 618686 h 618686"/>
              </a:gdLst>
              <a:ahLst/>
              <a:cxnLst>
                <a:cxn ang="0">
                  <a:pos x="connsiteX0" y="connsiteY0"/>
                </a:cxn>
                <a:cxn ang="0">
                  <a:pos x="connsiteX1" y="connsiteY1"/>
                </a:cxn>
              </a:cxnLst>
              <a:rect l="l" t="t" r="r" b="b"/>
              <a:pathLst>
                <a:path w="6625" h="618686">
                  <a:moveTo>
                    <a:pt x="0" y="0"/>
                  </a:moveTo>
                  <a:lnTo>
                    <a:pt x="0" y="618686"/>
                  </a:lnTo>
                </a:path>
              </a:pathLst>
            </a:custGeom>
            <a:ln w="76200" cap="flat">
              <a:solidFill>
                <a:schemeClr val="tx1"/>
              </a:solidFill>
              <a:prstDash val="solid"/>
              <a:miter/>
            </a:ln>
          </p:spPr>
          <p:txBody>
            <a:bodyPr rtlCol="0" anchor="ctr"/>
            <a:lstStyle/>
            <a:p>
              <a:endParaRPr lang="en-IN" sz="600"/>
            </a:p>
          </p:txBody>
        </p:sp>
        <p:sp>
          <p:nvSpPr>
            <p:cNvPr id="539" name="Freeform: Shape 538">
              <a:extLst>
                <a:ext uri="{FF2B5EF4-FFF2-40B4-BE49-F238E27FC236}">
                  <a16:creationId xmlns:a16="http://schemas.microsoft.com/office/drawing/2014/main" id="{3B128443-AA70-BC0C-022A-F61BE6702B30}"/>
                </a:ext>
              </a:extLst>
            </p:cNvPr>
            <p:cNvSpPr/>
            <p:nvPr/>
          </p:nvSpPr>
          <p:spPr>
            <a:xfrm>
              <a:off x="8369722" y="2725112"/>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76200" cap="flat">
              <a:solidFill>
                <a:schemeClr val="bg1">
                  <a:lumMod val="85000"/>
                </a:schemeClr>
              </a:solidFill>
              <a:prstDash val="solid"/>
              <a:miter/>
            </a:ln>
          </p:spPr>
          <p:txBody>
            <a:bodyPr rtlCol="0" anchor="ctr"/>
            <a:lstStyle/>
            <a:p>
              <a:endParaRPr lang="en-IN" sz="600"/>
            </a:p>
          </p:txBody>
        </p:sp>
        <p:sp>
          <p:nvSpPr>
            <p:cNvPr id="540" name="Freeform: Shape 539">
              <a:extLst>
                <a:ext uri="{FF2B5EF4-FFF2-40B4-BE49-F238E27FC236}">
                  <a16:creationId xmlns:a16="http://schemas.microsoft.com/office/drawing/2014/main" id="{9A35EF89-A016-CED4-B3F2-110F3E5156EF}"/>
                </a:ext>
              </a:extLst>
            </p:cNvPr>
            <p:cNvSpPr/>
            <p:nvPr/>
          </p:nvSpPr>
          <p:spPr>
            <a:xfrm>
              <a:off x="9119659" y="4268780"/>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76200" cap="flat">
              <a:solidFill>
                <a:schemeClr val="bg1">
                  <a:lumMod val="85000"/>
                </a:schemeClr>
              </a:solidFill>
              <a:prstDash val="solid"/>
              <a:miter/>
            </a:ln>
          </p:spPr>
          <p:txBody>
            <a:bodyPr rtlCol="0" anchor="ctr"/>
            <a:lstStyle/>
            <a:p>
              <a:endParaRPr lang="en-IN" sz="600"/>
            </a:p>
          </p:txBody>
        </p:sp>
        <p:sp>
          <p:nvSpPr>
            <p:cNvPr id="541" name="Freeform: Shape 540">
              <a:extLst>
                <a:ext uri="{FF2B5EF4-FFF2-40B4-BE49-F238E27FC236}">
                  <a16:creationId xmlns:a16="http://schemas.microsoft.com/office/drawing/2014/main" id="{3B960EAC-0949-CC4C-8CD5-9B94D797AE04}"/>
                </a:ext>
              </a:extLst>
            </p:cNvPr>
            <p:cNvSpPr/>
            <p:nvPr/>
          </p:nvSpPr>
          <p:spPr>
            <a:xfrm>
              <a:off x="9969972" y="4268780"/>
              <a:ext cx="231030" cy="6625"/>
            </a:xfrm>
            <a:custGeom>
              <a:avLst/>
              <a:gdLst>
                <a:gd name="connsiteX0" fmla="*/ 0 w 231030"/>
                <a:gd name="connsiteY0" fmla="*/ 0 h 6625"/>
                <a:gd name="connsiteX1" fmla="*/ 231030 w 231030"/>
                <a:gd name="connsiteY1" fmla="*/ 0 h 6625"/>
              </a:gdLst>
              <a:ahLst/>
              <a:cxnLst>
                <a:cxn ang="0">
                  <a:pos x="connsiteX0" y="connsiteY0"/>
                </a:cxn>
                <a:cxn ang="0">
                  <a:pos x="connsiteX1" y="connsiteY1"/>
                </a:cxn>
              </a:cxnLst>
              <a:rect l="l" t="t" r="r" b="b"/>
              <a:pathLst>
                <a:path w="231030" h="6625">
                  <a:moveTo>
                    <a:pt x="0" y="0"/>
                  </a:moveTo>
                  <a:lnTo>
                    <a:pt x="231030" y="0"/>
                  </a:lnTo>
                </a:path>
              </a:pathLst>
            </a:custGeom>
            <a:ln w="76200" cap="flat">
              <a:solidFill>
                <a:schemeClr val="bg1">
                  <a:lumMod val="85000"/>
                </a:schemeClr>
              </a:solidFill>
              <a:prstDash val="solid"/>
              <a:miter/>
            </a:ln>
          </p:spPr>
          <p:txBody>
            <a:bodyPr rtlCol="0" anchor="ctr"/>
            <a:lstStyle/>
            <a:p>
              <a:endParaRPr lang="en-IN" sz="600"/>
            </a:p>
          </p:txBody>
        </p:sp>
        <p:sp>
          <p:nvSpPr>
            <p:cNvPr id="542" name="Freeform: Shape 541">
              <a:extLst>
                <a:ext uri="{FF2B5EF4-FFF2-40B4-BE49-F238E27FC236}">
                  <a16:creationId xmlns:a16="http://schemas.microsoft.com/office/drawing/2014/main" id="{6DED2C7B-2EAA-7F17-7011-75E2F33DF8C9}"/>
                </a:ext>
              </a:extLst>
            </p:cNvPr>
            <p:cNvSpPr/>
            <p:nvPr/>
          </p:nvSpPr>
          <p:spPr>
            <a:xfrm>
              <a:off x="11245375" y="3685937"/>
              <a:ext cx="6625" cy="175972"/>
            </a:xfrm>
            <a:custGeom>
              <a:avLst/>
              <a:gdLst>
                <a:gd name="connsiteX0" fmla="*/ 0 w 6625"/>
                <a:gd name="connsiteY0" fmla="*/ 0 h 175972"/>
                <a:gd name="connsiteX1" fmla="*/ 0 w 6625"/>
                <a:gd name="connsiteY1" fmla="*/ 175972 h 175972"/>
              </a:gdLst>
              <a:ahLst/>
              <a:cxnLst>
                <a:cxn ang="0">
                  <a:pos x="connsiteX0" y="connsiteY0"/>
                </a:cxn>
                <a:cxn ang="0">
                  <a:pos x="connsiteX1" y="connsiteY1"/>
                </a:cxn>
              </a:cxnLst>
              <a:rect l="l" t="t" r="r" b="b"/>
              <a:pathLst>
                <a:path w="6625" h="175972">
                  <a:moveTo>
                    <a:pt x="0" y="0"/>
                  </a:moveTo>
                  <a:lnTo>
                    <a:pt x="0" y="175972"/>
                  </a:lnTo>
                </a:path>
              </a:pathLst>
            </a:custGeom>
            <a:ln w="76200" cap="flat">
              <a:solidFill>
                <a:schemeClr val="bg1">
                  <a:lumMod val="85000"/>
                </a:schemeClr>
              </a:solidFill>
              <a:prstDash val="solid"/>
              <a:miter/>
            </a:ln>
          </p:spPr>
          <p:txBody>
            <a:bodyPr rtlCol="0" anchor="ctr"/>
            <a:lstStyle/>
            <a:p>
              <a:endParaRPr lang="en-IN" sz="600" dirty="0"/>
            </a:p>
          </p:txBody>
        </p:sp>
        <p:sp>
          <p:nvSpPr>
            <p:cNvPr id="543" name="Freeform: Shape 542">
              <a:extLst>
                <a:ext uri="{FF2B5EF4-FFF2-40B4-BE49-F238E27FC236}">
                  <a16:creationId xmlns:a16="http://schemas.microsoft.com/office/drawing/2014/main" id="{3D546708-6B97-13BD-666E-0600A398C1E2}"/>
                </a:ext>
              </a:extLst>
            </p:cNvPr>
            <p:cNvSpPr/>
            <p:nvPr/>
          </p:nvSpPr>
          <p:spPr>
            <a:xfrm>
              <a:off x="11245375" y="3124362"/>
              <a:ext cx="6625" cy="175906"/>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544" name="Freeform: Shape 543">
              <a:extLst>
                <a:ext uri="{FF2B5EF4-FFF2-40B4-BE49-F238E27FC236}">
                  <a16:creationId xmlns:a16="http://schemas.microsoft.com/office/drawing/2014/main" id="{2EFC2BCB-5380-65BD-33FD-4101FBD7FC82}"/>
                </a:ext>
              </a:extLst>
            </p:cNvPr>
            <p:cNvSpPr/>
            <p:nvPr/>
          </p:nvSpPr>
          <p:spPr>
            <a:xfrm>
              <a:off x="6101228" y="2701459"/>
              <a:ext cx="1537983" cy="846668"/>
            </a:xfrm>
            <a:custGeom>
              <a:avLst/>
              <a:gdLst>
                <a:gd name="connsiteX0" fmla="*/ 0 w 1551154"/>
                <a:gd name="connsiteY0" fmla="*/ 125685 h 846668"/>
                <a:gd name="connsiteX1" fmla="*/ 1287262 w 1551154"/>
                <a:gd name="connsiteY1" fmla="*/ 125685 h 846668"/>
                <a:gd name="connsiteX2" fmla="*/ 1287262 w 1551154"/>
                <a:gd name="connsiteY2" fmla="*/ 0 h 846668"/>
                <a:gd name="connsiteX3" fmla="*/ 1551155 w 1551154"/>
                <a:gd name="connsiteY3" fmla="*/ 0 h 846668"/>
                <a:gd name="connsiteX4" fmla="*/ 1551155 w 1551154"/>
                <a:gd name="connsiteY4" fmla="*/ 846669 h 846668"/>
                <a:gd name="connsiteX5" fmla="*/ 4505 w 1551154"/>
                <a:gd name="connsiteY5" fmla="*/ 846669 h 8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154" h="846668">
                  <a:moveTo>
                    <a:pt x="0" y="125685"/>
                  </a:moveTo>
                  <a:lnTo>
                    <a:pt x="1287262" y="125685"/>
                  </a:lnTo>
                  <a:lnTo>
                    <a:pt x="1287262" y="0"/>
                  </a:lnTo>
                  <a:lnTo>
                    <a:pt x="1551155" y="0"/>
                  </a:lnTo>
                  <a:lnTo>
                    <a:pt x="1551155" y="846669"/>
                  </a:lnTo>
                  <a:lnTo>
                    <a:pt x="4505" y="846669"/>
                  </a:lnTo>
                </a:path>
              </a:pathLst>
            </a:custGeom>
            <a:noFill/>
            <a:ln w="76200" cap="flat">
              <a:solidFill>
                <a:schemeClr val="tx1"/>
              </a:solidFill>
              <a:prstDash val="solid"/>
              <a:miter/>
            </a:ln>
          </p:spPr>
          <p:txBody>
            <a:bodyPr rtlCol="0" anchor="ctr"/>
            <a:lstStyle/>
            <a:p>
              <a:endParaRPr lang="en-IN" sz="600" dirty="0"/>
            </a:p>
          </p:txBody>
        </p:sp>
        <p:sp>
          <p:nvSpPr>
            <p:cNvPr id="545" name="Freeform: Shape 544">
              <a:extLst>
                <a:ext uri="{FF2B5EF4-FFF2-40B4-BE49-F238E27FC236}">
                  <a16:creationId xmlns:a16="http://schemas.microsoft.com/office/drawing/2014/main" id="{90DEA6EB-FDD6-98D5-411A-F0760BF888E6}"/>
                </a:ext>
              </a:extLst>
            </p:cNvPr>
            <p:cNvSpPr/>
            <p:nvPr/>
          </p:nvSpPr>
          <p:spPr>
            <a:xfrm>
              <a:off x="6296414" y="3548127"/>
              <a:ext cx="230500" cy="6625"/>
            </a:xfrm>
            <a:custGeom>
              <a:avLst/>
              <a:gdLst>
                <a:gd name="connsiteX0" fmla="*/ 0 w 230500"/>
                <a:gd name="connsiteY0" fmla="*/ 0 h 6625"/>
                <a:gd name="connsiteX1" fmla="*/ 230500 w 230500"/>
                <a:gd name="connsiteY1" fmla="*/ 0 h 6625"/>
              </a:gdLst>
              <a:ahLst/>
              <a:cxnLst>
                <a:cxn ang="0">
                  <a:pos x="connsiteX0" y="connsiteY0"/>
                </a:cxn>
                <a:cxn ang="0">
                  <a:pos x="connsiteX1" y="connsiteY1"/>
                </a:cxn>
              </a:cxnLst>
              <a:rect l="l" t="t" r="r" b="b"/>
              <a:pathLst>
                <a:path w="230500" h="6625">
                  <a:moveTo>
                    <a:pt x="0" y="0"/>
                  </a:moveTo>
                  <a:lnTo>
                    <a:pt x="230500" y="0"/>
                  </a:lnTo>
                </a:path>
              </a:pathLst>
            </a:custGeom>
            <a:ln w="76200" cap="flat">
              <a:solidFill>
                <a:schemeClr val="bg1">
                  <a:lumMod val="85000"/>
                </a:schemeClr>
              </a:solidFill>
              <a:prstDash val="solid"/>
              <a:miter/>
            </a:ln>
          </p:spPr>
          <p:txBody>
            <a:bodyPr rtlCol="0" anchor="ctr"/>
            <a:lstStyle/>
            <a:p>
              <a:endParaRPr lang="en-IN" sz="600"/>
            </a:p>
          </p:txBody>
        </p:sp>
        <p:sp>
          <p:nvSpPr>
            <p:cNvPr id="546" name="Freeform: Shape 545">
              <a:extLst>
                <a:ext uri="{FF2B5EF4-FFF2-40B4-BE49-F238E27FC236}">
                  <a16:creationId xmlns:a16="http://schemas.microsoft.com/office/drawing/2014/main" id="{18A5B474-0326-9A1D-8BA9-402FBE009F33}"/>
                </a:ext>
              </a:extLst>
            </p:cNvPr>
            <p:cNvSpPr/>
            <p:nvPr/>
          </p:nvSpPr>
          <p:spPr>
            <a:xfrm>
              <a:off x="6682745" y="1658742"/>
              <a:ext cx="534542" cy="6625"/>
            </a:xfrm>
            <a:custGeom>
              <a:avLst/>
              <a:gdLst>
                <a:gd name="connsiteX0" fmla="*/ 0 w 534542"/>
                <a:gd name="connsiteY0" fmla="*/ 0 h 6625"/>
                <a:gd name="connsiteX1" fmla="*/ 534543 w 534542"/>
                <a:gd name="connsiteY1" fmla="*/ 0 h 6625"/>
              </a:gdLst>
              <a:ahLst/>
              <a:cxnLst>
                <a:cxn ang="0">
                  <a:pos x="connsiteX0" y="connsiteY0"/>
                </a:cxn>
                <a:cxn ang="0">
                  <a:pos x="connsiteX1" y="connsiteY1"/>
                </a:cxn>
              </a:cxnLst>
              <a:rect l="l" t="t" r="r" b="b"/>
              <a:pathLst>
                <a:path w="534542" h="6625">
                  <a:moveTo>
                    <a:pt x="0" y="0"/>
                  </a:moveTo>
                  <a:lnTo>
                    <a:pt x="534543" y="0"/>
                  </a:lnTo>
                </a:path>
              </a:pathLst>
            </a:custGeom>
            <a:ln w="76200" cap="flat">
              <a:solidFill>
                <a:schemeClr val="tx1"/>
              </a:solidFill>
              <a:custDash>
                <a:ds d="0" sp="0"/>
                <a:ds d="807000" sp="807000"/>
              </a:custDash>
              <a:miter/>
            </a:ln>
          </p:spPr>
          <p:txBody>
            <a:bodyPr rtlCol="0" anchor="ctr"/>
            <a:lstStyle/>
            <a:p>
              <a:endParaRPr lang="en-IN" sz="600"/>
            </a:p>
          </p:txBody>
        </p:sp>
        <p:sp>
          <p:nvSpPr>
            <p:cNvPr id="547" name="Freeform: Shape 546">
              <a:extLst>
                <a:ext uri="{FF2B5EF4-FFF2-40B4-BE49-F238E27FC236}">
                  <a16:creationId xmlns:a16="http://schemas.microsoft.com/office/drawing/2014/main" id="{9E13289E-7787-1A9C-43CD-80525C93E814}"/>
                </a:ext>
              </a:extLst>
            </p:cNvPr>
            <p:cNvSpPr/>
            <p:nvPr/>
          </p:nvSpPr>
          <p:spPr>
            <a:xfrm>
              <a:off x="4163145" y="1745205"/>
              <a:ext cx="990772" cy="748147"/>
            </a:xfrm>
            <a:custGeom>
              <a:avLst/>
              <a:gdLst>
                <a:gd name="connsiteX0" fmla="*/ 0 w 990772"/>
                <a:gd name="connsiteY0" fmla="*/ 120120 h 748147"/>
                <a:gd name="connsiteX1" fmla="*/ 0 w 990772"/>
                <a:gd name="connsiteY1" fmla="*/ 748148 h 748147"/>
                <a:gd name="connsiteX2" fmla="*/ 990773 w 990772"/>
                <a:gd name="connsiteY2" fmla="*/ 650025 h 748147"/>
                <a:gd name="connsiteX3" fmla="*/ 990773 w 990772"/>
                <a:gd name="connsiteY3" fmla="*/ 0 h 748147"/>
              </a:gdLst>
              <a:ahLst/>
              <a:cxnLst>
                <a:cxn ang="0">
                  <a:pos x="connsiteX0" y="connsiteY0"/>
                </a:cxn>
                <a:cxn ang="0">
                  <a:pos x="connsiteX1" y="connsiteY1"/>
                </a:cxn>
                <a:cxn ang="0">
                  <a:pos x="connsiteX2" y="connsiteY2"/>
                </a:cxn>
                <a:cxn ang="0">
                  <a:pos x="connsiteX3" y="connsiteY3"/>
                </a:cxn>
              </a:cxnLst>
              <a:rect l="l" t="t" r="r" b="b"/>
              <a:pathLst>
                <a:path w="990772" h="748147">
                  <a:moveTo>
                    <a:pt x="0" y="120120"/>
                  </a:moveTo>
                  <a:lnTo>
                    <a:pt x="0" y="748148"/>
                  </a:lnTo>
                  <a:lnTo>
                    <a:pt x="990773" y="650025"/>
                  </a:lnTo>
                  <a:lnTo>
                    <a:pt x="990773" y="0"/>
                  </a:lnTo>
                </a:path>
              </a:pathLst>
            </a:custGeom>
            <a:noFill/>
            <a:ln w="76200" cap="flat">
              <a:solidFill>
                <a:schemeClr val="tx1"/>
              </a:solidFill>
              <a:prstDash val="solid"/>
              <a:miter/>
            </a:ln>
          </p:spPr>
          <p:txBody>
            <a:bodyPr rtlCol="0" anchor="ctr"/>
            <a:lstStyle/>
            <a:p>
              <a:endParaRPr lang="en-IN" sz="600" dirty="0"/>
            </a:p>
          </p:txBody>
        </p:sp>
        <p:sp>
          <p:nvSpPr>
            <p:cNvPr id="460" name="Freeform: Shape 459">
              <a:extLst>
                <a:ext uri="{FF2B5EF4-FFF2-40B4-BE49-F238E27FC236}">
                  <a16:creationId xmlns:a16="http://schemas.microsoft.com/office/drawing/2014/main" id="{C0B88221-B104-0D07-1530-2AAEA7C38340}"/>
                </a:ext>
              </a:extLst>
            </p:cNvPr>
            <p:cNvSpPr/>
            <p:nvPr/>
          </p:nvSpPr>
          <p:spPr>
            <a:xfrm>
              <a:off x="9177849" y="2386086"/>
              <a:ext cx="230963" cy="6625"/>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grpSp>
      <p:sp>
        <p:nvSpPr>
          <p:cNvPr id="550" name="Freeform: Shape 549">
            <a:extLst>
              <a:ext uri="{FF2B5EF4-FFF2-40B4-BE49-F238E27FC236}">
                <a16:creationId xmlns:a16="http://schemas.microsoft.com/office/drawing/2014/main" id="{70CCBB5B-A21A-1DF9-EBC2-5C43D3069032}"/>
              </a:ext>
            </a:extLst>
          </p:cNvPr>
          <p:cNvSpPr/>
          <p:nvPr/>
        </p:nvSpPr>
        <p:spPr>
          <a:xfrm flipV="1">
            <a:off x="7941205" y="2054130"/>
            <a:ext cx="276664" cy="940417"/>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sp>
        <p:nvSpPr>
          <p:cNvPr id="559" name="Freeform: Shape 558">
            <a:extLst>
              <a:ext uri="{FF2B5EF4-FFF2-40B4-BE49-F238E27FC236}">
                <a16:creationId xmlns:a16="http://schemas.microsoft.com/office/drawing/2014/main" id="{120EB88A-D27D-E2F6-03AE-62F68C7E0F2F}"/>
              </a:ext>
            </a:extLst>
          </p:cNvPr>
          <p:cNvSpPr/>
          <p:nvPr/>
        </p:nvSpPr>
        <p:spPr>
          <a:xfrm>
            <a:off x="8369480" y="3014644"/>
            <a:ext cx="209081" cy="6011"/>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sp>
        <p:nvSpPr>
          <p:cNvPr id="1053" name="TextBox 1052">
            <a:extLst>
              <a:ext uri="{FF2B5EF4-FFF2-40B4-BE49-F238E27FC236}">
                <a16:creationId xmlns:a16="http://schemas.microsoft.com/office/drawing/2014/main" id="{590B15AE-CA44-BE44-D784-32F2B05CE84F}"/>
              </a:ext>
            </a:extLst>
          </p:cNvPr>
          <p:cNvSpPr txBox="1">
            <a:spLocks/>
          </p:cNvSpPr>
          <p:nvPr/>
        </p:nvSpPr>
        <p:spPr>
          <a:xfrm>
            <a:off x="8783252" y="2572377"/>
            <a:ext cx="947774" cy="200055"/>
          </a:xfrm>
          <a:prstGeom prst="rect">
            <a:avLst/>
          </a:prstGeom>
          <a:noFill/>
        </p:spPr>
        <p:txBody>
          <a:bodyPr wrap="square" rtlCol="0">
            <a:spAutoFit/>
          </a:bodyPr>
          <a:lstStyle/>
          <a:p>
            <a:pPr algn="ctr">
              <a:defRPr/>
            </a:pPr>
            <a:r>
              <a:rPr lang="en-US" sz="700" dirty="0">
                <a:solidFill>
                  <a:srgbClr val="FFFFFF"/>
                </a:solidFill>
                <a:latin typeface="Segoe UI Semibold"/>
                <a:cs typeface="Segoe UI" panose="020B0502040204020203" pitchFamily="34" charset="0"/>
              </a:rPr>
              <a:t>BIRCH</a:t>
            </a:r>
          </a:p>
        </p:txBody>
      </p:sp>
      <p:sp>
        <p:nvSpPr>
          <p:cNvPr id="1142" name="Freeform: Shape 1141">
            <a:extLst>
              <a:ext uri="{FF2B5EF4-FFF2-40B4-BE49-F238E27FC236}">
                <a16:creationId xmlns:a16="http://schemas.microsoft.com/office/drawing/2014/main" id="{EA29D3F1-8026-4A2A-F902-06D095B2AFE4}"/>
              </a:ext>
            </a:extLst>
          </p:cNvPr>
          <p:cNvSpPr/>
          <p:nvPr/>
        </p:nvSpPr>
        <p:spPr>
          <a:xfrm>
            <a:off x="7930876" y="2704585"/>
            <a:ext cx="284431" cy="297378"/>
          </a:xfrm>
          <a:custGeom>
            <a:avLst/>
            <a:gdLst>
              <a:gd name="connsiteX0" fmla="*/ 0 w 375531"/>
              <a:gd name="connsiteY0" fmla="*/ 0 h 384542"/>
              <a:gd name="connsiteX1" fmla="*/ 375532 w 375531"/>
              <a:gd name="connsiteY1" fmla="*/ 0 h 384542"/>
              <a:gd name="connsiteX2" fmla="*/ 375532 w 375531"/>
              <a:gd name="connsiteY2" fmla="*/ 384542 h 384542"/>
              <a:gd name="connsiteX3" fmla="*/ 0 w 375531"/>
              <a:gd name="connsiteY3" fmla="*/ 384542 h 384542"/>
            </a:gdLst>
            <a:ahLst/>
            <a:cxnLst>
              <a:cxn ang="0">
                <a:pos x="connsiteX0" y="connsiteY0"/>
              </a:cxn>
              <a:cxn ang="0">
                <a:pos x="connsiteX1" y="connsiteY1"/>
              </a:cxn>
              <a:cxn ang="0">
                <a:pos x="connsiteX2" y="connsiteY2"/>
              </a:cxn>
              <a:cxn ang="0">
                <a:pos x="connsiteX3" y="connsiteY3"/>
              </a:cxn>
            </a:cxnLst>
            <a:rect l="l" t="t" r="r" b="b"/>
            <a:pathLst>
              <a:path w="375531" h="384542">
                <a:moveTo>
                  <a:pt x="0" y="0"/>
                </a:moveTo>
                <a:lnTo>
                  <a:pt x="375532" y="0"/>
                </a:lnTo>
                <a:lnTo>
                  <a:pt x="375532" y="384542"/>
                </a:lnTo>
                <a:lnTo>
                  <a:pt x="0" y="384542"/>
                </a:lnTo>
                <a:close/>
              </a:path>
            </a:pathLst>
          </a:custGeom>
          <a:solidFill>
            <a:srgbClr val="68FFED"/>
          </a:solidFill>
          <a:ln w="12700" cap="flat">
            <a:solidFill>
              <a:schemeClr val="tx1"/>
            </a:solidFill>
            <a:prstDash val="solid"/>
            <a:miter/>
          </a:ln>
        </p:spPr>
        <p:txBody>
          <a:bodyPr rtlCol="0" anchor="ctr"/>
          <a:lstStyle/>
          <a:p>
            <a:pPr>
              <a:defRPr/>
            </a:pPr>
            <a:endParaRPr lang="en-IN" sz="600">
              <a:solidFill>
                <a:srgbClr val="000000"/>
              </a:solidFill>
              <a:latin typeface="Segoe UI"/>
            </a:endParaRPr>
          </a:p>
        </p:txBody>
      </p:sp>
      <p:sp>
        <p:nvSpPr>
          <p:cNvPr id="560" name="Freeform: Shape 559">
            <a:extLst>
              <a:ext uri="{FF2B5EF4-FFF2-40B4-BE49-F238E27FC236}">
                <a16:creationId xmlns:a16="http://schemas.microsoft.com/office/drawing/2014/main" id="{8451C648-2312-B0DE-782B-143E879AA51E}"/>
              </a:ext>
            </a:extLst>
          </p:cNvPr>
          <p:cNvSpPr/>
          <p:nvPr/>
        </p:nvSpPr>
        <p:spPr>
          <a:xfrm>
            <a:off x="9543286" y="3014644"/>
            <a:ext cx="209081" cy="6011"/>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sp>
        <p:nvSpPr>
          <p:cNvPr id="561" name="Freeform: Shape 560">
            <a:extLst>
              <a:ext uri="{FF2B5EF4-FFF2-40B4-BE49-F238E27FC236}">
                <a16:creationId xmlns:a16="http://schemas.microsoft.com/office/drawing/2014/main" id="{104F7422-E905-7906-FD22-85DBB4AC135D}"/>
              </a:ext>
            </a:extLst>
          </p:cNvPr>
          <p:cNvSpPr/>
          <p:nvPr/>
        </p:nvSpPr>
        <p:spPr>
          <a:xfrm>
            <a:off x="10832742" y="3013564"/>
            <a:ext cx="209081" cy="6011"/>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sp>
        <p:nvSpPr>
          <p:cNvPr id="562" name="Freeform: Shape 561">
            <a:extLst>
              <a:ext uri="{FF2B5EF4-FFF2-40B4-BE49-F238E27FC236}">
                <a16:creationId xmlns:a16="http://schemas.microsoft.com/office/drawing/2014/main" id="{481B4F51-6D8F-0EAC-AB26-CEAEB8931C9B}"/>
              </a:ext>
            </a:extLst>
          </p:cNvPr>
          <p:cNvSpPr/>
          <p:nvPr/>
        </p:nvSpPr>
        <p:spPr>
          <a:xfrm>
            <a:off x="9944281" y="3013564"/>
            <a:ext cx="209081" cy="6011"/>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sp>
        <p:nvSpPr>
          <p:cNvPr id="1037" name="Rectangle 1036">
            <a:extLst>
              <a:ext uri="{FF2B5EF4-FFF2-40B4-BE49-F238E27FC236}">
                <a16:creationId xmlns:a16="http://schemas.microsoft.com/office/drawing/2014/main" id="{31A7E7C6-DEB1-1A45-92C8-EFA2667940E0}"/>
              </a:ext>
            </a:extLst>
          </p:cNvPr>
          <p:cNvSpPr/>
          <p:nvPr/>
        </p:nvSpPr>
        <p:spPr bwMode="auto">
          <a:xfrm>
            <a:off x="6711587" y="3143543"/>
            <a:ext cx="236657" cy="1521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563" name="Freeform: Shape 562">
            <a:extLst>
              <a:ext uri="{FF2B5EF4-FFF2-40B4-BE49-F238E27FC236}">
                <a16:creationId xmlns:a16="http://schemas.microsoft.com/office/drawing/2014/main" id="{835EF364-0A7A-F593-4ECC-3DBDE7B1C5E3}"/>
              </a:ext>
            </a:extLst>
          </p:cNvPr>
          <p:cNvSpPr/>
          <p:nvPr/>
        </p:nvSpPr>
        <p:spPr>
          <a:xfrm>
            <a:off x="7966324" y="3013564"/>
            <a:ext cx="209081" cy="6011"/>
          </a:xfrm>
          <a:custGeom>
            <a:avLst/>
            <a:gdLst>
              <a:gd name="connsiteX0" fmla="*/ 0 w 230963"/>
              <a:gd name="connsiteY0" fmla="*/ 0 h 6625"/>
              <a:gd name="connsiteX1" fmla="*/ 230964 w 230963"/>
              <a:gd name="connsiteY1" fmla="*/ 0 h 6625"/>
            </a:gdLst>
            <a:ahLst/>
            <a:cxnLst>
              <a:cxn ang="0">
                <a:pos x="connsiteX0" y="connsiteY0"/>
              </a:cxn>
              <a:cxn ang="0">
                <a:pos x="connsiteX1" y="connsiteY1"/>
              </a:cxn>
            </a:cxnLst>
            <a:rect l="l" t="t" r="r" b="b"/>
            <a:pathLst>
              <a:path w="230963" h="6625">
                <a:moveTo>
                  <a:pt x="0" y="0"/>
                </a:moveTo>
                <a:lnTo>
                  <a:pt x="230964" y="0"/>
                </a:lnTo>
              </a:path>
            </a:pathLst>
          </a:custGeom>
          <a:ln w="76200" cap="flat">
            <a:solidFill>
              <a:srgbClr val="D9D9D9"/>
            </a:solidFill>
            <a:prstDash val="solid"/>
            <a:miter/>
          </a:ln>
        </p:spPr>
        <p:txBody>
          <a:bodyPr rtlCol="0" anchor="ctr"/>
          <a:lstStyle/>
          <a:p>
            <a:endParaRPr lang="en-IN" sz="600" dirty="0"/>
          </a:p>
        </p:txBody>
      </p:sp>
      <p:grpSp>
        <p:nvGrpSpPr>
          <p:cNvPr id="1025" name="Group 1024">
            <a:extLst>
              <a:ext uri="{FF2B5EF4-FFF2-40B4-BE49-F238E27FC236}">
                <a16:creationId xmlns:a16="http://schemas.microsoft.com/office/drawing/2014/main" id="{1BBBDA4B-C87B-70D9-1905-A1B85B7E78D0}"/>
              </a:ext>
            </a:extLst>
          </p:cNvPr>
          <p:cNvGrpSpPr/>
          <p:nvPr/>
        </p:nvGrpSpPr>
        <p:grpSpPr>
          <a:xfrm>
            <a:off x="4663271" y="3580219"/>
            <a:ext cx="200822" cy="200822"/>
            <a:chOff x="3406698" y="5964170"/>
            <a:chExt cx="274320" cy="274320"/>
          </a:xfrm>
        </p:grpSpPr>
        <p:sp>
          <p:nvSpPr>
            <p:cNvPr id="1027" name="Oval 1026">
              <a:extLst>
                <a:ext uri="{FF2B5EF4-FFF2-40B4-BE49-F238E27FC236}">
                  <a16:creationId xmlns:a16="http://schemas.microsoft.com/office/drawing/2014/main" id="{F223E692-99A3-5CD3-3BA4-43F7B7BF9414}"/>
                </a:ext>
              </a:extLst>
            </p:cNvPr>
            <p:cNvSpPr>
              <a:spLocks/>
            </p:cNvSpPr>
            <p:nvPr/>
          </p:nvSpPr>
          <p:spPr bwMode="auto">
            <a:xfrm>
              <a:off x="3406698" y="5964170"/>
              <a:ext cx="274320" cy="27432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ctr" defTabSz="310793" fontAlgn="base">
                <a:lnSpc>
                  <a:spcPct val="90000"/>
                </a:lnSpc>
                <a:spcBef>
                  <a:spcPct val="0"/>
                </a:spcBef>
                <a:spcAft>
                  <a:spcPct val="0"/>
                </a:spcAft>
              </a:pPr>
              <a:endParaRPr lang="en-IN" sz="600" err="1"/>
            </a:p>
          </p:txBody>
        </p:sp>
        <p:pic>
          <p:nvPicPr>
            <p:cNvPr id="1028" name="Graphic 1027">
              <a:extLst>
                <a:ext uri="{FF2B5EF4-FFF2-40B4-BE49-F238E27FC236}">
                  <a16:creationId xmlns:a16="http://schemas.microsoft.com/office/drawing/2014/main" id="{9A91194F-BCDD-BBE9-0574-6768EC770E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39108" y="5993097"/>
              <a:ext cx="206241" cy="218616"/>
            </a:xfrm>
            <a:prstGeom prst="rect">
              <a:avLst/>
            </a:prstGeom>
          </p:spPr>
        </p:pic>
      </p:grpSp>
      <p:grpSp>
        <p:nvGrpSpPr>
          <p:cNvPr id="1033" name="Group 1032">
            <a:extLst>
              <a:ext uri="{FF2B5EF4-FFF2-40B4-BE49-F238E27FC236}">
                <a16:creationId xmlns:a16="http://schemas.microsoft.com/office/drawing/2014/main" id="{36AE5C06-376C-9244-A0B1-42C258CD5147}"/>
              </a:ext>
            </a:extLst>
          </p:cNvPr>
          <p:cNvGrpSpPr/>
          <p:nvPr/>
        </p:nvGrpSpPr>
        <p:grpSpPr>
          <a:xfrm>
            <a:off x="4656654" y="3815169"/>
            <a:ext cx="209549" cy="209549"/>
            <a:chOff x="4062323" y="6402790"/>
            <a:chExt cx="228600" cy="228600"/>
          </a:xfrm>
        </p:grpSpPr>
        <p:sp>
          <p:nvSpPr>
            <p:cNvPr id="1034" name="Oval 1033">
              <a:extLst>
                <a:ext uri="{FF2B5EF4-FFF2-40B4-BE49-F238E27FC236}">
                  <a16:creationId xmlns:a16="http://schemas.microsoft.com/office/drawing/2014/main" id="{16BDF5F3-40AC-36F8-CACA-09480E173C29}"/>
                </a:ext>
              </a:extLst>
            </p:cNvPr>
            <p:cNvSpPr>
              <a:spLocks/>
            </p:cNvSpPr>
            <p:nvPr/>
          </p:nvSpPr>
          <p:spPr bwMode="auto">
            <a:xfrm>
              <a:off x="4062323" y="6402790"/>
              <a:ext cx="228600" cy="228600"/>
            </a:xfrm>
            <a:prstGeom prst="ellipse">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60" tIns="48768" rIns="60960" bIns="48768" numCol="1" spcCol="0" rtlCol="0" fromWordArt="0" anchor="t" anchorCtr="0" forceAA="0" compatLnSpc="1">
              <a:prstTxWarp prst="textNoShape">
                <a:avLst/>
              </a:prstTxWarp>
              <a:noAutofit/>
            </a:bodyPr>
            <a:lstStyle/>
            <a:p>
              <a:pPr algn="ctr" defTabSz="310793" fontAlgn="base">
                <a:lnSpc>
                  <a:spcPct val="90000"/>
                </a:lnSpc>
                <a:spcBef>
                  <a:spcPct val="0"/>
                </a:spcBef>
                <a:spcAft>
                  <a:spcPct val="0"/>
                </a:spcAft>
              </a:pPr>
              <a:endParaRPr lang="en-IN" sz="800" dirty="0">
                <a:gradFill>
                  <a:gsLst>
                    <a:gs pos="0">
                      <a:srgbClr val="FFFFFF"/>
                    </a:gs>
                    <a:gs pos="100000">
                      <a:srgbClr val="FFFFFF"/>
                    </a:gs>
                  </a:gsLst>
                  <a:lin ang="5400000" scaled="0"/>
                </a:gradFill>
                <a:ea typeface="Segoe UI" pitchFamily="34" charset="0"/>
                <a:cs typeface="Segoe UI" pitchFamily="34" charset="0"/>
              </a:endParaRPr>
            </a:p>
          </p:txBody>
        </p:sp>
        <p:sp>
          <p:nvSpPr>
            <p:cNvPr id="1035" name="Graphic 484" descr="Water with solid fill">
              <a:extLst>
                <a:ext uri="{FF2B5EF4-FFF2-40B4-BE49-F238E27FC236}">
                  <a16:creationId xmlns:a16="http://schemas.microsoft.com/office/drawing/2014/main" id="{881B9A57-0A49-9F9F-4731-521C9EB512A7}"/>
                </a:ext>
              </a:extLst>
            </p:cNvPr>
            <p:cNvSpPr>
              <a:spLocks noChangeAspect="1"/>
            </p:cNvSpPr>
            <p:nvPr/>
          </p:nvSpPr>
          <p:spPr>
            <a:xfrm>
              <a:off x="4130754" y="6447843"/>
              <a:ext cx="90237" cy="137160"/>
            </a:xfrm>
            <a:custGeom>
              <a:avLst/>
              <a:gdLst>
                <a:gd name="connsiteX0" fmla="*/ 54769 w 109537"/>
                <a:gd name="connsiteY0" fmla="*/ 0 h 166497"/>
                <a:gd name="connsiteX1" fmla="*/ 0 w 109537"/>
                <a:gd name="connsiteY1" fmla="*/ 111728 h 166497"/>
                <a:gd name="connsiteX2" fmla="*/ 54769 w 109537"/>
                <a:gd name="connsiteY2" fmla="*/ 166497 h 166497"/>
                <a:gd name="connsiteX3" fmla="*/ 109538 w 109537"/>
                <a:gd name="connsiteY3" fmla="*/ 111728 h 166497"/>
                <a:gd name="connsiteX4" fmla="*/ 54769 w 109537"/>
                <a:gd name="connsiteY4" fmla="*/ 0 h 16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 h="166497">
                  <a:moveTo>
                    <a:pt x="54769" y="0"/>
                  </a:moveTo>
                  <a:cubicBezTo>
                    <a:pt x="54769" y="0"/>
                    <a:pt x="0" y="77114"/>
                    <a:pt x="0" y="111728"/>
                  </a:cubicBezTo>
                  <a:cubicBezTo>
                    <a:pt x="0" y="141961"/>
                    <a:pt x="24536" y="166497"/>
                    <a:pt x="54769" y="166497"/>
                  </a:cubicBezTo>
                  <a:cubicBezTo>
                    <a:pt x="85001" y="166497"/>
                    <a:pt x="109538" y="141961"/>
                    <a:pt x="109538" y="111728"/>
                  </a:cubicBezTo>
                  <a:cubicBezTo>
                    <a:pt x="109538" y="76895"/>
                    <a:pt x="54769" y="0"/>
                    <a:pt x="54769" y="0"/>
                  </a:cubicBezTo>
                  <a:close/>
                </a:path>
              </a:pathLst>
            </a:custGeom>
            <a:solidFill>
              <a:schemeClr val="bg1"/>
            </a:solidFill>
            <a:ln w="2183" cap="flat">
              <a:noFill/>
              <a:prstDash val="solid"/>
              <a:miter/>
            </a:ln>
          </p:spPr>
          <p:txBody>
            <a:bodyPr rtlCol="0" anchor="ctr"/>
            <a:lstStyle/>
            <a:p>
              <a:endParaRPr lang="en-IN" sz="600" dirty="0"/>
            </a:p>
          </p:txBody>
        </p:sp>
      </p:grpSp>
      <p:sp>
        <p:nvSpPr>
          <p:cNvPr id="218" name="Rectangle 217">
            <a:extLst>
              <a:ext uri="{FF2B5EF4-FFF2-40B4-BE49-F238E27FC236}">
                <a16:creationId xmlns:a16="http://schemas.microsoft.com/office/drawing/2014/main" id="{164F5AC6-71D1-2D17-5E07-CDA32136807E}"/>
              </a:ext>
            </a:extLst>
          </p:cNvPr>
          <p:cNvSpPr/>
          <p:nvPr/>
        </p:nvSpPr>
        <p:spPr bwMode="auto">
          <a:xfrm>
            <a:off x="6654951" y="3338491"/>
            <a:ext cx="237181" cy="231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220" name="Group 219">
            <a:extLst>
              <a:ext uri="{FF2B5EF4-FFF2-40B4-BE49-F238E27FC236}">
                <a16:creationId xmlns:a16="http://schemas.microsoft.com/office/drawing/2014/main" id="{89959A88-A9FB-071F-3035-21540331697E}"/>
              </a:ext>
            </a:extLst>
          </p:cNvPr>
          <p:cNvGrpSpPr/>
          <p:nvPr/>
        </p:nvGrpSpPr>
        <p:grpSpPr>
          <a:xfrm>
            <a:off x="6669411" y="3348210"/>
            <a:ext cx="210312" cy="210312"/>
            <a:chOff x="3695519" y="4666073"/>
            <a:chExt cx="407182" cy="407180"/>
          </a:xfrm>
        </p:grpSpPr>
        <p:sp>
          <p:nvSpPr>
            <p:cNvPr id="221" name="Oval 220">
              <a:extLst>
                <a:ext uri="{FF2B5EF4-FFF2-40B4-BE49-F238E27FC236}">
                  <a16:creationId xmlns:a16="http://schemas.microsoft.com/office/drawing/2014/main" id="{3BA68277-5882-23C7-DDAD-D44F33C8749A}"/>
                </a:ext>
              </a:extLst>
            </p:cNvPr>
            <p:cNvSpPr>
              <a:spLocks/>
            </p:cNvSpPr>
            <p:nvPr/>
          </p:nvSpPr>
          <p:spPr bwMode="auto">
            <a:xfrm>
              <a:off x="3695519" y="4666073"/>
              <a:ext cx="407182" cy="407180"/>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2" name="Group 221">
              <a:extLst>
                <a:ext uri="{FF2B5EF4-FFF2-40B4-BE49-F238E27FC236}">
                  <a16:creationId xmlns:a16="http://schemas.microsoft.com/office/drawing/2014/main" id="{9899039F-51D8-8C4E-B827-2E0F7A272410}"/>
                </a:ext>
              </a:extLst>
            </p:cNvPr>
            <p:cNvGrpSpPr/>
            <p:nvPr/>
          </p:nvGrpSpPr>
          <p:grpSpPr>
            <a:xfrm>
              <a:off x="3825210" y="4702577"/>
              <a:ext cx="224581" cy="351344"/>
              <a:chOff x="3837767" y="4711174"/>
              <a:chExt cx="224581" cy="351344"/>
            </a:xfrm>
          </p:grpSpPr>
          <p:pic>
            <p:nvPicPr>
              <p:cNvPr id="223" name="Graphic 222">
                <a:extLst>
                  <a:ext uri="{FF2B5EF4-FFF2-40B4-BE49-F238E27FC236}">
                    <a16:creationId xmlns:a16="http://schemas.microsoft.com/office/drawing/2014/main" id="{C071B3ED-6036-41DC-E796-3B3CC5E062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2004" y="4852175"/>
                <a:ext cx="210344" cy="210343"/>
              </a:xfrm>
              <a:prstGeom prst="rect">
                <a:avLst/>
              </a:prstGeom>
            </p:spPr>
          </p:pic>
          <p:grpSp>
            <p:nvGrpSpPr>
              <p:cNvPr id="224" name="Group 223">
                <a:extLst>
                  <a:ext uri="{FF2B5EF4-FFF2-40B4-BE49-F238E27FC236}">
                    <a16:creationId xmlns:a16="http://schemas.microsoft.com/office/drawing/2014/main" id="{5754BC61-F0EC-4481-6AFE-42616F2926E8}"/>
                  </a:ext>
                </a:extLst>
              </p:cNvPr>
              <p:cNvGrpSpPr/>
              <p:nvPr/>
            </p:nvGrpSpPr>
            <p:grpSpPr>
              <a:xfrm>
                <a:off x="3837767" y="4711174"/>
                <a:ext cx="105458" cy="267180"/>
                <a:chOff x="-2171495" y="3840915"/>
                <a:chExt cx="265329" cy="672215"/>
              </a:xfrm>
              <a:solidFill>
                <a:schemeClr val="tx1"/>
              </a:solidFill>
            </p:grpSpPr>
            <p:sp>
              <p:nvSpPr>
                <p:cNvPr id="225" name="Freeform: Shape 224">
                  <a:extLst>
                    <a:ext uri="{FF2B5EF4-FFF2-40B4-BE49-F238E27FC236}">
                      <a16:creationId xmlns:a16="http://schemas.microsoft.com/office/drawing/2014/main" id="{AA91A415-0639-6CC6-DA79-806F9BC21ADA}"/>
                    </a:ext>
                  </a:extLst>
                </p:cNvPr>
                <p:cNvSpPr/>
                <p:nvPr/>
              </p:nvSpPr>
              <p:spPr>
                <a:xfrm>
                  <a:off x="-2100505" y="3840915"/>
                  <a:ext cx="103906" cy="106778"/>
                </a:xfrm>
                <a:custGeom>
                  <a:avLst/>
                  <a:gdLst>
                    <a:gd name="connsiteX0" fmla="*/ 85496 w 85496"/>
                    <a:gd name="connsiteY0" fmla="*/ 42748 h 85496"/>
                    <a:gd name="connsiteX1" fmla="*/ 42748 w 85496"/>
                    <a:gd name="connsiteY1" fmla="*/ 85496 h 85496"/>
                    <a:gd name="connsiteX2" fmla="*/ 0 w 85496"/>
                    <a:gd name="connsiteY2" fmla="*/ 42748 h 85496"/>
                    <a:gd name="connsiteX3" fmla="*/ 42748 w 85496"/>
                    <a:gd name="connsiteY3" fmla="*/ 0 h 85496"/>
                    <a:gd name="connsiteX4" fmla="*/ 85496 w 85496"/>
                    <a:gd name="connsiteY4" fmla="*/ 42748 h 8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6" h="85496">
                      <a:moveTo>
                        <a:pt x="85496" y="42748"/>
                      </a:moveTo>
                      <a:cubicBezTo>
                        <a:pt x="85496" y="66357"/>
                        <a:pt x="66357" y="85496"/>
                        <a:pt x="42748" y="85496"/>
                      </a:cubicBezTo>
                      <a:cubicBezTo>
                        <a:pt x="19139" y="85496"/>
                        <a:pt x="0" y="66357"/>
                        <a:pt x="0" y="42748"/>
                      </a:cubicBezTo>
                      <a:cubicBezTo>
                        <a:pt x="0" y="19139"/>
                        <a:pt x="19139" y="0"/>
                        <a:pt x="42748" y="0"/>
                      </a:cubicBezTo>
                      <a:cubicBezTo>
                        <a:pt x="66357" y="0"/>
                        <a:pt x="85496" y="19139"/>
                        <a:pt x="85496" y="4274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sp>
              <p:nvSpPr>
                <p:cNvPr id="226" name="Freeform: Shape 225">
                  <a:extLst>
                    <a:ext uri="{FF2B5EF4-FFF2-40B4-BE49-F238E27FC236}">
                      <a16:creationId xmlns:a16="http://schemas.microsoft.com/office/drawing/2014/main" id="{C5EDFB33-95A2-CF42-C1AD-2E18E6381A93}"/>
                    </a:ext>
                  </a:extLst>
                </p:cNvPr>
                <p:cNvSpPr/>
                <p:nvPr/>
              </p:nvSpPr>
              <p:spPr>
                <a:xfrm>
                  <a:off x="-2171495" y="3957688"/>
                  <a:ext cx="265329" cy="555442"/>
                </a:xfrm>
                <a:custGeom>
                  <a:avLst/>
                  <a:gdLst>
                    <a:gd name="connsiteX0" fmla="*/ 14354 w 218319"/>
                    <a:gd name="connsiteY0" fmla="*/ 208228 h 444733"/>
                    <a:gd name="connsiteX1" fmla="*/ 34147 w 218319"/>
                    <a:gd name="connsiteY1" fmla="*/ 195046 h 444733"/>
                    <a:gd name="connsiteX2" fmla="*/ 47329 w 218319"/>
                    <a:gd name="connsiteY2" fmla="*/ 101882 h 444733"/>
                    <a:gd name="connsiteX3" fmla="*/ 58674 w 218319"/>
                    <a:gd name="connsiteY3" fmla="*/ 87108 h 444733"/>
                    <a:gd name="connsiteX4" fmla="*/ 55502 w 218319"/>
                    <a:gd name="connsiteY4" fmla="*/ 191874 h 444733"/>
                    <a:gd name="connsiteX5" fmla="*/ 24631 w 218319"/>
                    <a:gd name="connsiteY5" fmla="*/ 408796 h 444733"/>
                    <a:gd name="connsiteX6" fmla="*/ 44958 w 218319"/>
                    <a:gd name="connsiteY6" fmla="*/ 444420 h 444733"/>
                    <a:gd name="connsiteX7" fmla="*/ 75304 w 218319"/>
                    <a:gd name="connsiteY7" fmla="*/ 415921 h 444733"/>
                    <a:gd name="connsiteX8" fmla="*/ 103013 w 218319"/>
                    <a:gd name="connsiteY8" fmla="*/ 210352 h 444733"/>
                    <a:gd name="connsiteX9" fmla="*/ 164763 w 218319"/>
                    <a:gd name="connsiteY9" fmla="*/ 264712 h 444733"/>
                    <a:gd name="connsiteX10" fmla="*/ 149199 w 218319"/>
                    <a:gd name="connsiteY10" fmla="*/ 345722 h 444733"/>
                    <a:gd name="connsiteX11" fmla="*/ 167659 w 218319"/>
                    <a:gd name="connsiteY11" fmla="*/ 376087 h 444733"/>
                    <a:gd name="connsiteX12" fmla="*/ 199329 w 218319"/>
                    <a:gd name="connsiteY12" fmla="*/ 359981 h 444733"/>
                    <a:gd name="connsiteX13" fmla="*/ 216217 w 218319"/>
                    <a:gd name="connsiteY13" fmla="*/ 271589 h 444733"/>
                    <a:gd name="connsiteX14" fmla="*/ 206721 w 218319"/>
                    <a:gd name="connsiteY14" fmla="*/ 233327 h 444733"/>
                    <a:gd name="connsiteX15" fmla="*/ 135140 w 218319"/>
                    <a:gd name="connsiteY15" fmla="*/ 167880 h 444733"/>
                    <a:gd name="connsiteX16" fmla="*/ 135140 w 218319"/>
                    <a:gd name="connsiteY16" fmla="*/ 144659 h 444733"/>
                    <a:gd name="connsiteX17" fmla="*/ 178736 w 218319"/>
                    <a:gd name="connsiteY17" fmla="*/ 181863 h 444733"/>
                    <a:gd name="connsiteX18" fmla="*/ 204063 w 218319"/>
                    <a:gd name="connsiteY18" fmla="*/ 184244 h 444733"/>
                    <a:gd name="connsiteX19" fmla="*/ 199577 w 218319"/>
                    <a:gd name="connsiteY19" fmla="*/ 155479 h 444733"/>
                    <a:gd name="connsiteX20" fmla="*/ 138884 w 218319"/>
                    <a:gd name="connsiteY20" fmla="*/ 100062 h 444733"/>
                    <a:gd name="connsiteX21" fmla="*/ 138884 w 218319"/>
                    <a:gd name="connsiteY21" fmla="*/ 42531 h 444733"/>
                    <a:gd name="connsiteX22" fmla="*/ 117510 w 218319"/>
                    <a:gd name="connsiteY22" fmla="*/ 3746 h 444733"/>
                    <a:gd name="connsiteX23" fmla="*/ 61303 w 218319"/>
                    <a:gd name="connsiteY23" fmla="*/ 24063 h 444733"/>
                    <a:gd name="connsiteX24" fmla="*/ 14335 w 218319"/>
                    <a:gd name="connsiteY24" fmla="*/ 90033 h 444733"/>
                    <a:gd name="connsiteX25" fmla="*/ 343 w 218319"/>
                    <a:gd name="connsiteY25" fmla="*/ 185568 h 444733"/>
                    <a:gd name="connsiteX26" fmla="*/ 14354 w 218319"/>
                    <a:gd name="connsiteY26" fmla="*/ 208228 h 4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8319" h="444733">
                      <a:moveTo>
                        <a:pt x="14354" y="208228"/>
                      </a:moveTo>
                      <a:cubicBezTo>
                        <a:pt x="24641" y="209810"/>
                        <a:pt x="31499" y="206914"/>
                        <a:pt x="34147" y="195046"/>
                      </a:cubicBezTo>
                      <a:cubicBezTo>
                        <a:pt x="36785" y="183168"/>
                        <a:pt x="47329" y="101882"/>
                        <a:pt x="47329" y="101882"/>
                      </a:cubicBezTo>
                      <a:lnTo>
                        <a:pt x="58674" y="87108"/>
                      </a:lnTo>
                      <a:cubicBezTo>
                        <a:pt x="58674" y="87108"/>
                        <a:pt x="56569" y="181320"/>
                        <a:pt x="55502" y="191874"/>
                      </a:cubicBezTo>
                      <a:cubicBezTo>
                        <a:pt x="54445" y="202428"/>
                        <a:pt x="26489" y="390051"/>
                        <a:pt x="24631" y="408796"/>
                      </a:cubicBezTo>
                      <a:cubicBezTo>
                        <a:pt x="22784" y="427542"/>
                        <a:pt x="24108" y="442048"/>
                        <a:pt x="44958" y="444420"/>
                      </a:cubicBezTo>
                      <a:cubicBezTo>
                        <a:pt x="65798" y="446801"/>
                        <a:pt x="71352" y="435457"/>
                        <a:pt x="75304" y="415921"/>
                      </a:cubicBezTo>
                      <a:cubicBezTo>
                        <a:pt x="79267" y="396385"/>
                        <a:pt x="103013" y="210352"/>
                        <a:pt x="103013" y="210352"/>
                      </a:cubicBezTo>
                      <a:lnTo>
                        <a:pt x="164763" y="264712"/>
                      </a:lnTo>
                      <a:cubicBezTo>
                        <a:pt x="164763" y="264712"/>
                        <a:pt x="152104" y="329101"/>
                        <a:pt x="149199" y="345722"/>
                      </a:cubicBezTo>
                      <a:cubicBezTo>
                        <a:pt x="146285" y="362352"/>
                        <a:pt x="152619" y="372639"/>
                        <a:pt x="167659" y="376087"/>
                      </a:cubicBezTo>
                      <a:cubicBezTo>
                        <a:pt x="182699" y="379516"/>
                        <a:pt x="195643" y="371858"/>
                        <a:pt x="199329" y="359981"/>
                      </a:cubicBezTo>
                      <a:cubicBezTo>
                        <a:pt x="203016" y="348113"/>
                        <a:pt x="213322" y="285305"/>
                        <a:pt x="216217" y="271589"/>
                      </a:cubicBezTo>
                      <a:cubicBezTo>
                        <a:pt x="219132" y="257873"/>
                        <a:pt x="221227" y="247043"/>
                        <a:pt x="206721" y="233327"/>
                      </a:cubicBezTo>
                      <a:cubicBezTo>
                        <a:pt x="192214" y="219611"/>
                        <a:pt x="135140" y="167880"/>
                        <a:pt x="135140" y="167880"/>
                      </a:cubicBezTo>
                      <a:lnTo>
                        <a:pt x="135140" y="144659"/>
                      </a:lnTo>
                      <a:cubicBezTo>
                        <a:pt x="135140" y="144659"/>
                        <a:pt x="170031" y="174738"/>
                        <a:pt x="178736" y="181863"/>
                      </a:cubicBezTo>
                      <a:cubicBezTo>
                        <a:pt x="187442" y="188988"/>
                        <a:pt x="197739" y="191102"/>
                        <a:pt x="204063" y="184244"/>
                      </a:cubicBezTo>
                      <a:cubicBezTo>
                        <a:pt x="210397" y="177386"/>
                        <a:pt x="212245" y="167366"/>
                        <a:pt x="199577" y="155479"/>
                      </a:cubicBezTo>
                      <a:cubicBezTo>
                        <a:pt x="186909" y="143601"/>
                        <a:pt x="138884" y="100062"/>
                        <a:pt x="138884" y="100062"/>
                      </a:cubicBezTo>
                      <a:cubicBezTo>
                        <a:pt x="138884" y="100062"/>
                        <a:pt x="138884" y="58372"/>
                        <a:pt x="138884" y="42531"/>
                      </a:cubicBezTo>
                      <a:cubicBezTo>
                        <a:pt x="138884" y="26701"/>
                        <a:pt x="136255" y="11918"/>
                        <a:pt x="117510" y="3746"/>
                      </a:cubicBezTo>
                      <a:cubicBezTo>
                        <a:pt x="84525" y="-8923"/>
                        <a:pt x="68961" y="13766"/>
                        <a:pt x="61303" y="24063"/>
                      </a:cubicBezTo>
                      <a:cubicBezTo>
                        <a:pt x="61303" y="24063"/>
                        <a:pt x="18021" y="84232"/>
                        <a:pt x="14335" y="90033"/>
                      </a:cubicBezTo>
                      <a:cubicBezTo>
                        <a:pt x="13020" y="95833"/>
                        <a:pt x="2190" y="169462"/>
                        <a:pt x="343" y="185568"/>
                      </a:cubicBezTo>
                      <a:cubicBezTo>
                        <a:pt x="-1477" y="201637"/>
                        <a:pt x="4057" y="206647"/>
                        <a:pt x="14354" y="208228"/>
                      </a:cubicBezTo>
                      <a:close/>
                    </a:path>
                  </a:pathLst>
                </a:custGeom>
                <a:solidFill>
                  <a:schemeClr val="bg1"/>
                </a:solidFill>
                <a:ln w="9525" cap="flat">
                  <a:noFill/>
                  <a:prstDash val="solid"/>
                  <a:miter/>
                </a:ln>
              </p:spPr>
              <p:txBody>
                <a:bodyPr rtlCol="0" anchor="ctr"/>
                <a:lstStyle/>
                <a:p>
                  <a:pPr>
                    <a:defRPr/>
                  </a:pPr>
                  <a:endParaRPr lang="en-IN" sz="600">
                    <a:solidFill>
                      <a:srgbClr val="000000"/>
                    </a:solidFill>
                    <a:latin typeface="Segoe UI"/>
                  </a:endParaRPr>
                </a:p>
              </p:txBody>
            </p:sp>
          </p:grpSp>
        </p:grpSp>
      </p:grpSp>
      <p:sp>
        <p:nvSpPr>
          <p:cNvPr id="1039" name="Rectangle 1038">
            <a:extLst>
              <a:ext uri="{FF2B5EF4-FFF2-40B4-BE49-F238E27FC236}">
                <a16:creationId xmlns:a16="http://schemas.microsoft.com/office/drawing/2014/main" id="{A3D49C4C-62A6-5925-DE87-C9AD19AF67ED}"/>
              </a:ext>
            </a:extLst>
          </p:cNvPr>
          <p:cNvSpPr/>
          <p:nvPr/>
        </p:nvSpPr>
        <p:spPr bwMode="auto">
          <a:xfrm>
            <a:off x="7709955" y="2808213"/>
            <a:ext cx="200915" cy="1682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79"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grpSp>
        <p:nvGrpSpPr>
          <p:cNvPr id="394" name="Group 393">
            <a:extLst>
              <a:ext uri="{FF2B5EF4-FFF2-40B4-BE49-F238E27FC236}">
                <a16:creationId xmlns:a16="http://schemas.microsoft.com/office/drawing/2014/main" id="{5DE57805-F6C1-75D9-2485-BB3DE1E596D5}"/>
              </a:ext>
            </a:extLst>
          </p:cNvPr>
          <p:cNvGrpSpPr/>
          <p:nvPr/>
        </p:nvGrpSpPr>
        <p:grpSpPr>
          <a:xfrm>
            <a:off x="7685555" y="2766151"/>
            <a:ext cx="210312" cy="210312"/>
            <a:chOff x="527875" y="5614307"/>
            <a:chExt cx="246459" cy="249733"/>
          </a:xfrm>
        </p:grpSpPr>
        <p:sp>
          <p:nvSpPr>
            <p:cNvPr id="404" name="Oval 403">
              <a:extLst>
                <a:ext uri="{FF2B5EF4-FFF2-40B4-BE49-F238E27FC236}">
                  <a16:creationId xmlns:a16="http://schemas.microsoft.com/office/drawing/2014/main" id="{D7B02AA2-0228-C7CE-A8A1-5007D4B9CD9C}"/>
                </a:ext>
              </a:extLst>
            </p:cNvPr>
            <p:cNvSpPr>
              <a:spLocks/>
            </p:cNvSpPr>
            <p:nvPr/>
          </p:nvSpPr>
          <p:spPr bwMode="auto">
            <a:xfrm>
              <a:off x="527875" y="5614307"/>
              <a:ext cx="246459" cy="249733"/>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defRPr/>
              </a:pPr>
              <a:endParaRPr lang="en-IN"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13" name="Graphic 412" descr="Hotel Bell with solid fill">
              <a:extLst>
                <a:ext uri="{FF2B5EF4-FFF2-40B4-BE49-F238E27FC236}">
                  <a16:creationId xmlns:a16="http://schemas.microsoft.com/office/drawing/2014/main" id="{F8AFBA5F-8E81-EA0E-227C-8C1311BF93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688" y="5628357"/>
              <a:ext cx="199787" cy="199787"/>
            </a:xfrm>
            <a:prstGeom prst="rect">
              <a:avLst/>
            </a:prstGeom>
          </p:spPr>
        </p:pic>
      </p:grpSp>
      <p:sp>
        <p:nvSpPr>
          <p:cNvPr id="1057" name="Freeform: Shape 1056">
            <a:extLst>
              <a:ext uri="{FF2B5EF4-FFF2-40B4-BE49-F238E27FC236}">
                <a16:creationId xmlns:a16="http://schemas.microsoft.com/office/drawing/2014/main" id="{D9522030-1022-280C-0C9C-9E755BF85318}"/>
              </a:ext>
            </a:extLst>
          </p:cNvPr>
          <p:cNvSpPr/>
          <p:nvPr/>
        </p:nvSpPr>
        <p:spPr>
          <a:xfrm flipH="1">
            <a:off x="7685133" y="3869486"/>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1059" name="Freeform: Shape 1058">
            <a:extLst>
              <a:ext uri="{FF2B5EF4-FFF2-40B4-BE49-F238E27FC236}">
                <a16:creationId xmlns:a16="http://schemas.microsoft.com/office/drawing/2014/main" id="{92FF8D60-65D2-F709-BED5-140FF2F5A70D}"/>
              </a:ext>
            </a:extLst>
          </p:cNvPr>
          <p:cNvSpPr/>
          <p:nvPr/>
        </p:nvSpPr>
        <p:spPr>
          <a:xfrm flipH="1">
            <a:off x="7686160" y="3643720"/>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1060" name="Freeform: Shape 1059">
            <a:extLst>
              <a:ext uri="{FF2B5EF4-FFF2-40B4-BE49-F238E27FC236}">
                <a16:creationId xmlns:a16="http://schemas.microsoft.com/office/drawing/2014/main" id="{766AE22E-5114-E743-3B68-B67939C3CA99}"/>
              </a:ext>
            </a:extLst>
          </p:cNvPr>
          <p:cNvSpPr/>
          <p:nvPr/>
        </p:nvSpPr>
        <p:spPr>
          <a:xfrm flipH="1">
            <a:off x="7686159" y="3434867"/>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1061" name="Freeform: Shape 1060">
            <a:extLst>
              <a:ext uri="{FF2B5EF4-FFF2-40B4-BE49-F238E27FC236}">
                <a16:creationId xmlns:a16="http://schemas.microsoft.com/office/drawing/2014/main" id="{53B3EB66-1B39-A9DB-BB06-036001129C7D}"/>
              </a:ext>
            </a:extLst>
          </p:cNvPr>
          <p:cNvSpPr/>
          <p:nvPr/>
        </p:nvSpPr>
        <p:spPr>
          <a:xfrm flipH="1">
            <a:off x="7430746" y="3874512"/>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1062" name="Freeform: Shape 1061">
            <a:extLst>
              <a:ext uri="{FF2B5EF4-FFF2-40B4-BE49-F238E27FC236}">
                <a16:creationId xmlns:a16="http://schemas.microsoft.com/office/drawing/2014/main" id="{534C38D6-4C17-0D53-F67A-5D17142AEB01}"/>
              </a:ext>
            </a:extLst>
          </p:cNvPr>
          <p:cNvSpPr/>
          <p:nvPr/>
        </p:nvSpPr>
        <p:spPr>
          <a:xfrm flipH="1">
            <a:off x="7430185" y="3648746"/>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1063" name="Freeform: Shape 1062">
            <a:extLst>
              <a:ext uri="{FF2B5EF4-FFF2-40B4-BE49-F238E27FC236}">
                <a16:creationId xmlns:a16="http://schemas.microsoft.com/office/drawing/2014/main" id="{54646785-B5E3-F53F-1FD6-00DDB1A02A11}"/>
              </a:ext>
            </a:extLst>
          </p:cNvPr>
          <p:cNvSpPr/>
          <p:nvPr/>
        </p:nvSpPr>
        <p:spPr>
          <a:xfrm flipH="1">
            <a:off x="7430184" y="3439893"/>
            <a:ext cx="15240" cy="113602"/>
          </a:xfrm>
          <a:custGeom>
            <a:avLst/>
            <a:gdLst>
              <a:gd name="connsiteX0" fmla="*/ 0 w 6625"/>
              <a:gd name="connsiteY0" fmla="*/ 0 h 175906"/>
              <a:gd name="connsiteX1" fmla="*/ 0 w 6625"/>
              <a:gd name="connsiteY1" fmla="*/ 175906 h 175906"/>
            </a:gdLst>
            <a:ahLst/>
            <a:cxnLst>
              <a:cxn ang="0">
                <a:pos x="connsiteX0" y="connsiteY0"/>
              </a:cxn>
              <a:cxn ang="0">
                <a:pos x="connsiteX1" y="connsiteY1"/>
              </a:cxn>
            </a:cxnLst>
            <a:rect l="l" t="t" r="r" b="b"/>
            <a:pathLst>
              <a:path w="6625" h="175906">
                <a:moveTo>
                  <a:pt x="0" y="0"/>
                </a:moveTo>
                <a:lnTo>
                  <a:pt x="0" y="175906"/>
                </a:lnTo>
              </a:path>
            </a:pathLst>
          </a:custGeom>
          <a:ln w="76200" cap="flat">
            <a:solidFill>
              <a:schemeClr val="bg1">
                <a:lumMod val="85000"/>
              </a:schemeClr>
            </a:solidFill>
            <a:prstDash val="solid"/>
            <a:miter/>
          </a:ln>
        </p:spPr>
        <p:txBody>
          <a:bodyPr rtlCol="0" anchor="ctr"/>
          <a:lstStyle/>
          <a:p>
            <a:endParaRPr lang="en-IN" sz="600"/>
          </a:p>
        </p:txBody>
      </p:sp>
      <p:sp>
        <p:nvSpPr>
          <p:cNvPr id="60" name="Rectangle 59">
            <a:extLst>
              <a:ext uri="{FF2B5EF4-FFF2-40B4-BE49-F238E27FC236}">
                <a16:creationId xmlns:a16="http://schemas.microsoft.com/office/drawing/2014/main" id="{D5D603A2-1588-E989-597A-0D15FE50C587}"/>
              </a:ext>
            </a:extLst>
          </p:cNvPr>
          <p:cNvSpPr/>
          <p:nvPr/>
        </p:nvSpPr>
        <p:spPr>
          <a:xfrm>
            <a:off x="6070569" y="3417723"/>
            <a:ext cx="562514" cy="6523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69" name="Rectangle 468">
            <a:extLst>
              <a:ext uri="{FF2B5EF4-FFF2-40B4-BE49-F238E27FC236}">
                <a16:creationId xmlns:a16="http://schemas.microsoft.com/office/drawing/2014/main" id="{C4F7A499-5D56-337A-50D3-38E0C681026F}"/>
              </a:ext>
            </a:extLst>
          </p:cNvPr>
          <p:cNvSpPr/>
          <p:nvPr/>
        </p:nvSpPr>
        <p:spPr>
          <a:xfrm>
            <a:off x="7928349" y="3326343"/>
            <a:ext cx="560479" cy="61414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2" name="Rectangle 531">
            <a:extLst>
              <a:ext uri="{FF2B5EF4-FFF2-40B4-BE49-F238E27FC236}">
                <a16:creationId xmlns:a16="http://schemas.microsoft.com/office/drawing/2014/main" id="{023BD606-06F8-BAD4-DA88-4ABE4B014E0A}"/>
              </a:ext>
            </a:extLst>
          </p:cNvPr>
          <p:cNvSpPr/>
          <p:nvPr/>
        </p:nvSpPr>
        <p:spPr>
          <a:xfrm>
            <a:off x="4647058" y="3573928"/>
            <a:ext cx="227778" cy="22593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4" name="Rectangle 533">
            <a:extLst>
              <a:ext uri="{FF2B5EF4-FFF2-40B4-BE49-F238E27FC236}">
                <a16:creationId xmlns:a16="http://schemas.microsoft.com/office/drawing/2014/main" id="{9A353A0E-4A3D-123E-D00A-29820C81DFC7}"/>
              </a:ext>
            </a:extLst>
          </p:cNvPr>
          <p:cNvSpPr/>
          <p:nvPr/>
        </p:nvSpPr>
        <p:spPr>
          <a:xfrm>
            <a:off x="2629313" y="6107886"/>
            <a:ext cx="300999" cy="27085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8" name="Rectangle 547">
            <a:extLst>
              <a:ext uri="{FF2B5EF4-FFF2-40B4-BE49-F238E27FC236}">
                <a16:creationId xmlns:a16="http://schemas.microsoft.com/office/drawing/2014/main" id="{C70EBA83-F1ED-DCAF-E48E-1FFA45132293}"/>
              </a:ext>
            </a:extLst>
          </p:cNvPr>
          <p:cNvSpPr/>
          <p:nvPr/>
        </p:nvSpPr>
        <p:spPr>
          <a:xfrm>
            <a:off x="248633" y="6107886"/>
            <a:ext cx="278417" cy="27085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9" name="Rectangle 548">
            <a:extLst>
              <a:ext uri="{FF2B5EF4-FFF2-40B4-BE49-F238E27FC236}">
                <a16:creationId xmlns:a16="http://schemas.microsoft.com/office/drawing/2014/main" id="{89E234DA-ACA7-E328-2CDB-3BB418259E71}"/>
              </a:ext>
            </a:extLst>
          </p:cNvPr>
          <p:cNvSpPr/>
          <p:nvPr/>
        </p:nvSpPr>
        <p:spPr>
          <a:xfrm>
            <a:off x="3067819" y="3774929"/>
            <a:ext cx="1516881" cy="2961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8" name="Rectangle 557">
            <a:extLst>
              <a:ext uri="{FF2B5EF4-FFF2-40B4-BE49-F238E27FC236}">
                <a16:creationId xmlns:a16="http://schemas.microsoft.com/office/drawing/2014/main" id="{196F7621-1126-0B67-D353-D8F1D17DBB9A}"/>
              </a:ext>
            </a:extLst>
          </p:cNvPr>
          <p:cNvSpPr/>
          <p:nvPr/>
        </p:nvSpPr>
        <p:spPr>
          <a:xfrm>
            <a:off x="8769350" y="3323286"/>
            <a:ext cx="276727" cy="55827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Tree>
    <p:extLst>
      <p:ext uri="{BB962C8B-B14F-4D97-AF65-F5344CB8AC3E}">
        <p14:creationId xmlns:p14="http://schemas.microsoft.com/office/powerpoint/2010/main" val="3041816068"/>
      </p:ext>
    </p:extLst>
  </p:cSld>
  <p:clrMapOvr>
    <a:masterClrMapping/>
  </p:clrMapOvr>
  <mc:AlternateContent xmlns:mc="http://schemas.openxmlformats.org/markup-compatibility/2006" xmlns:p14="http://schemas.microsoft.com/office/powerpoint/2010/main">
    <mc:Choice Requires="p14">
      <p:transition spd="med" p14:dur="700" advTm="20000"/>
    </mc:Choice>
    <mc:Fallback xmlns="">
      <p:transition spd="med" advTm="20000"/>
    </mc:Fallback>
  </mc:AlternateContent>
</p:sld>
</file>

<file path=ppt/theme/theme1.xml><?xml version="1.0" encoding="utf-8"?>
<a:theme xmlns:a="http://schemas.openxmlformats.org/drawingml/2006/main" name="1_Yellow Blue Section">
  <a:themeElements>
    <a:clrScheme name="MIS Palette">
      <a:dk1>
        <a:srgbClr val="000000"/>
      </a:dk1>
      <a:lt1>
        <a:srgbClr val="FFFFFF"/>
      </a:lt1>
      <a:dk2>
        <a:srgbClr val="008575"/>
      </a:dk2>
      <a:lt2>
        <a:srgbClr val="FEF000"/>
      </a:lt2>
      <a:accent1>
        <a:srgbClr val="FF9349"/>
      </a:accent1>
      <a:accent2>
        <a:srgbClr val="D83B01"/>
      </a:accent2>
      <a:accent3>
        <a:srgbClr val="107C10"/>
      </a:accent3>
      <a:accent4>
        <a:srgbClr val="008575"/>
      </a:accent4>
      <a:accent5>
        <a:srgbClr val="0078D4"/>
      </a:accent5>
      <a:accent6>
        <a:srgbClr val="8661C5"/>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a:noFill/>
          <a:headEnd type="none" w="med" len="med"/>
          <a:tailEnd type="none" w="med" len="med"/>
        </a:ln>
        <a:effectLst/>
      </a:spPr>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25400" cap="sq">
          <a:gradFill flip="none" rotWithShape="1">
            <a:gsLst>
              <a:gs pos="60000">
                <a:srgbClr val="61C5BE"/>
              </a:gs>
              <a:gs pos="29000">
                <a:srgbClr val="FFF200"/>
              </a:gs>
              <a:gs pos="100000">
                <a:schemeClr val="accent5"/>
              </a:gs>
            </a:gsLst>
            <a:lin ang="0" scaled="1"/>
            <a:tileRect/>
          </a:gradFill>
          <a:miter lim="800000"/>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S_Yellow Blue Color  -  Read-Only" id="{295EB082-E9C7-4927-8BF9-D5B07D61EE6D}" vid="{D760377B-D270-4ABB-90AC-82F105B98C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24</TotalTime>
  <Words>254</Words>
  <Application>Microsoft Office PowerPoint</Application>
  <PresentationFormat>Widescreen</PresentationFormat>
  <Paragraphs>55</Paragraphs>
  <Slides>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vt:i4>
      </vt:variant>
    </vt:vector>
  </HeadingPairs>
  <TitlesOfParts>
    <vt:vector size="14" baseType="lpstr">
      <vt:lpstr>Arial</vt:lpstr>
      <vt:lpstr>Calibri</vt:lpstr>
      <vt:lpstr>Consolas</vt:lpstr>
      <vt:lpstr>Segoe Pro</vt:lpstr>
      <vt:lpstr>Segoe UI</vt:lpstr>
      <vt:lpstr>Segoe UI Light</vt:lpstr>
      <vt:lpstr>Segoe UI Semibold</vt:lpstr>
      <vt:lpstr>Segoe UI Semilight</vt:lpstr>
      <vt:lpstr>SegoePro-Semibold</vt:lpstr>
      <vt:lpstr>Wingdings</vt:lpstr>
      <vt:lpstr>1_Yellow Blue Section</vt:lpstr>
      <vt:lpstr>Welcome to The Hub Atlanta</vt:lpstr>
      <vt:lpstr>PowerPoint Presentation</vt:lpstr>
      <vt:lpstr>Microsoft Innovation Hub | Atlanta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Experience Center Americas East</dc:title>
  <dc:creator>Bill Pierson</dc:creator>
  <cp:lastModifiedBy>Scott Sauve (TATA CONSULTANCY SERVICES LTD)</cp:lastModifiedBy>
  <cp:revision>6</cp:revision>
  <dcterms:created xsi:type="dcterms:W3CDTF">2023-05-05T15:37:36Z</dcterms:created>
  <dcterms:modified xsi:type="dcterms:W3CDTF">2024-07-25T12:13:55Z</dcterms:modified>
</cp:coreProperties>
</file>