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68" r:id="rId2"/>
    <p:sldId id="269" r:id="rId3"/>
    <p:sldId id="270" r:id="rId4"/>
    <p:sldId id="271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66" autoAdjust="0"/>
    <p:restoredTop sz="94660"/>
  </p:normalViewPr>
  <p:slideViewPr>
    <p:cSldViewPr snapToGrid="0">
      <p:cViewPr varScale="1">
        <p:scale>
          <a:sx n="73" d="100"/>
          <a:sy n="73" d="100"/>
        </p:scale>
        <p:origin x="54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C20BB3-3CCB-4FE5-991B-82F6BCB48AF3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746DE6-3336-457D-A091-FA20AC1C53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6127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0391AB-F383-4237-A071-AD1C6E9246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F6636DA-4FDE-4B32-8CCE-37EFA3E757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F87932-8FF0-4DF1-A776-9A3CE37618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495F3-B757-4FAF-98AA-EDA7D1485485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38FAB8-C9F1-4DBB-B355-D8DEE37065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4490E3-D8E8-4766-9104-14009BF563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939C1-24D7-49E9-A58A-796036520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9019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3B8678-553E-4A5B-8CFE-5DB358BDF3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43AF303-1F73-4575-83E6-561589F163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36EC56-7DCF-400D-A871-C26291EB10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495F3-B757-4FAF-98AA-EDA7D1485485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FFAC5B-7C77-4F8C-ADB0-8D208A2EB3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2F48AF-AB8F-4DD2-BC77-7E2F42AD3B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939C1-24D7-49E9-A58A-796036520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3178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20ED820-BFE6-41B5-8064-984037A999A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CA27FEA-5359-474A-B4F8-FF510DD748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4DD33D-563C-4B8C-B8C1-625FF5C5B8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495F3-B757-4FAF-98AA-EDA7D1485485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471877-89FD-46BE-832F-C5660A5567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6E675F-CC4D-48CF-90C8-53829EE08B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939C1-24D7-49E9-A58A-796036520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6216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CBC967-18DB-4664-9B4D-06177FB946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DF7174-64B4-4D8F-BF44-3DD1F66CAD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CD83D3-86C4-482F-A2DC-B4C55DBF3F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495F3-B757-4FAF-98AA-EDA7D1485485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F05BE2-6C23-4CB4-A63E-457E635BF2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097965-24FE-4C07-BE16-69AE439950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939C1-24D7-49E9-A58A-796036520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7682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33394D-04EF-440C-B08B-114464B315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BEBE3F6-F021-4D6B-8B0D-EF74D7461F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96233C-6806-4593-91C0-CF4ECD84A6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495F3-B757-4FAF-98AA-EDA7D1485485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3A761E-2D3A-4397-A82C-2F3B981DE0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297E71-B59F-4260-B01B-2B7CEB0896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939C1-24D7-49E9-A58A-796036520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3263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94DFCB-DD40-4637-9CAB-2BAF24231C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94065F-4B44-4622-98EE-166F936489F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7AF1249-B890-4466-9E24-84A2490700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50FA9B4-D282-452F-B78A-FF5873ACF4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495F3-B757-4FAF-98AA-EDA7D1485485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9B0F13-A139-4B66-9544-16480800F6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B8791D0-EC30-4D8C-8764-475D8DB34F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939C1-24D7-49E9-A58A-796036520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5023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33AA7D-15D2-4D5F-B1C4-501073416D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E80A0E-25B9-4E8E-8B0D-201E1C5640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189B111-0CA0-47CD-9F0B-DBCBA3AE3C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EF0E02D-3176-4B85-ACB6-721F2682742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C7D9317-BBE1-4F36-82FE-E348F6F18A9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837DDCB-69F8-49FA-A111-C8AB271389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495F3-B757-4FAF-98AA-EDA7D1485485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A18B0CD-1F68-412E-9232-F267114CA7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9B21FC-12CC-472D-BC38-EF413158CC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939C1-24D7-49E9-A58A-796036520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1432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0F51AB-8384-4E67-914C-B39484AD23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0909660-3861-4545-BF68-9ED039B5D0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495F3-B757-4FAF-98AA-EDA7D1485485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DDD5392-AC3A-4EAF-ADE6-B6CF4B50AC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5679880-BF48-4F4D-B8B3-4E99FC415F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939C1-24D7-49E9-A58A-796036520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4890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7F98E25-CF37-4F73-9E22-2102381678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495F3-B757-4FAF-98AA-EDA7D1485485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9D7A0E1-38AB-4FDA-8EC1-2D7617909C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8A8E424-5A91-4557-9ADF-4A9422A069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939C1-24D7-49E9-A58A-796036520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802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6BB935-0427-44CC-A384-333EAD8317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B9DCF6-55CF-43EE-B135-BFC4B4D403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337538E-A112-4E8F-A445-1A06B0C353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30D413-9505-4ED8-BFF1-5141BE9EE3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495F3-B757-4FAF-98AA-EDA7D1485485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60815B0-4528-4FA2-8472-8F19C0F165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C9FCEF-4406-4552-BFE4-6DA3761357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939C1-24D7-49E9-A58A-796036520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0635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5CE22C-69D4-49EC-8858-787B3C67B0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46A4341-3C0B-4025-AE17-8F0F8FABF5D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EF5FF01-E0B6-419C-ABCC-70844E4EAC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2501218-FFD7-4F25-B220-F5DE5F706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495F3-B757-4FAF-98AA-EDA7D1485485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87CBFB-34A6-49D8-A1D2-45DF38876E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2726A4-D33A-486A-B120-648AF3D8BA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939C1-24D7-49E9-A58A-796036520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7433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C07C8C3-4165-4353-ABF2-492454AF91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89AA46A-3C66-4E4A-9907-225E50ABB7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7F8214-A11A-4309-9D51-44F35987D1B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6495F3-B757-4FAF-98AA-EDA7D1485485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A334EB-8260-4F13-9553-5A8593D9DC6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C1EF96-E028-4E68-864E-9B77CF9F25E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1939C1-24D7-49E9-A58A-796036520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1988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MTC Munich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0574" y="801866"/>
            <a:ext cx="5306084" cy="5230634"/>
          </a:xfrm>
        </p:spPr>
        <p:txBody>
          <a:bodyPr anchor="ctr">
            <a:normAutofit/>
          </a:bodyPr>
          <a:lstStyle/>
          <a:p>
            <a:endParaRPr sz="2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5735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MTC Munich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0574" y="801866"/>
            <a:ext cx="5306084" cy="5230634"/>
          </a:xfrm>
        </p:spPr>
        <p:txBody>
          <a:bodyPr anchor="ctr">
            <a:normAutofit/>
          </a:bodyPr>
          <a:lstStyle/>
          <a:p>
            <a:r>
              <a:rPr lang="en-US" sz="2400" dirty="0">
                <a:solidFill>
                  <a:srgbClr val="000000"/>
                </a:solidFill>
              </a:rPr>
              <a:t>1</a:t>
            </a:r>
            <a:endParaRPr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47198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MTC Munich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0574" y="801866"/>
            <a:ext cx="5306084" cy="5230634"/>
          </a:xfrm>
        </p:spPr>
        <p:txBody>
          <a:bodyPr anchor="ctr">
            <a:normAutofit/>
          </a:bodyPr>
          <a:lstStyle/>
          <a:p>
            <a:r>
              <a:rPr lang="en-US" sz="2400" dirty="0">
                <a:solidFill>
                  <a:srgbClr val="000000"/>
                </a:solidFill>
              </a:rPr>
              <a:t>2</a:t>
            </a:r>
            <a:endParaRPr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04565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MTC Munich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0574" y="801866"/>
            <a:ext cx="5306084" cy="5230634"/>
          </a:xfrm>
        </p:spPr>
        <p:txBody>
          <a:bodyPr anchor="ctr">
            <a:normAutofit/>
          </a:bodyPr>
          <a:lstStyle/>
          <a:p>
            <a:r>
              <a:rPr lang="en-US" sz="2400" dirty="0">
                <a:solidFill>
                  <a:srgbClr val="000000"/>
                </a:solidFill>
              </a:rPr>
              <a:t>3</a:t>
            </a:r>
            <a:endParaRPr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34784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Web9B06</Template>
  <TotalTime>1</TotalTime>
  <Words>12</Words>
  <Application>Microsoft Office PowerPoint</Application>
  <PresentationFormat>Widescreen</PresentationFormat>
  <Paragraphs>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MTC Munich </vt:lpstr>
      <vt:lpstr>MTC Munich 1</vt:lpstr>
      <vt:lpstr>MTC Munich </vt:lpstr>
      <vt:lpstr>MTC Munich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MTC Munich </dc:title>
  <dc:creator>Lakshmikanth Koppuravuri (Tata Consultancy Services Ltd)</dc:creator>
  <cp:lastModifiedBy>Lakshmikanth Koppuravuri</cp:lastModifiedBy>
  <cp:revision>2</cp:revision>
  <dcterms:created xsi:type="dcterms:W3CDTF">2020-02-06T10:46:16Z</dcterms:created>
  <dcterms:modified xsi:type="dcterms:W3CDTF">2020-05-20T08:54:40Z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f42aa342-8706-4288-bd11-ebb85995028c_Enabled">
    <vt:lpwstr>True</vt:lpwstr>
  </property>
  <property fmtid="{D5CDD505-2E9C-101B-9397-08002B2CF9AE}" pid="3" name="MSIP_Label_f42aa342-8706-4288-bd11-ebb85995028c_SiteId">
    <vt:lpwstr>72f988bf-86f1-41af-91ab-2d7cd011db47</vt:lpwstr>
  </property>
  <property fmtid="{D5CDD505-2E9C-101B-9397-08002B2CF9AE}" pid="4" name="MSIP_Label_f42aa342-8706-4288-bd11-ebb85995028c_SetDate">
    <vt:lpwstr>2020-02-06T10:47:11.6588528Z</vt:lpwstr>
  </property>
  <property fmtid="{D5CDD505-2E9C-101B-9397-08002B2CF9AE}" pid="5" name="MSIP_Label_f42aa342-8706-4288-bd11-ebb85995028c_Name">
    <vt:lpwstr>General</vt:lpwstr>
  </property>
  <property fmtid="{D5CDD505-2E9C-101B-9397-08002B2CF9AE}" pid="6" name="MSIP_Label_f42aa342-8706-4288-bd11-ebb85995028c_ActionId">
    <vt:lpwstr>2114d513-8400-4822-84a1-464821acf661</vt:lpwstr>
  </property>
  <property fmtid="{D5CDD505-2E9C-101B-9397-08002B2CF9AE}" pid="7" name="MSIP_Label_f42aa342-8706-4288-bd11-ebb85995028c_Extended_MSFT_Method">
    <vt:lpwstr>Automatic</vt:lpwstr>
  </property>
  <property fmtid="{D5CDD505-2E9C-101B-9397-08002B2CF9AE}" pid="8" name="Sensitivity">
    <vt:lpwstr>General</vt:lpwstr>
  </property>
</Properties>
</file>